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728" r:id="rId2"/>
    <p:sldMasterId id="2147483756" r:id="rId3"/>
  </p:sldMasterIdLst>
  <p:notesMasterIdLst>
    <p:notesMasterId r:id="rId54"/>
  </p:notesMasterIdLst>
  <p:sldIdLst>
    <p:sldId id="323" r:id="rId4"/>
    <p:sldId id="258" r:id="rId5"/>
    <p:sldId id="259" r:id="rId6"/>
    <p:sldId id="282" r:id="rId7"/>
    <p:sldId id="260" r:id="rId8"/>
    <p:sldId id="283" r:id="rId9"/>
    <p:sldId id="261" r:id="rId10"/>
    <p:sldId id="305" r:id="rId11"/>
    <p:sldId id="262" r:id="rId12"/>
    <p:sldId id="263" r:id="rId13"/>
    <p:sldId id="264" r:id="rId14"/>
    <p:sldId id="279" r:id="rId15"/>
    <p:sldId id="265" r:id="rId16"/>
    <p:sldId id="266" r:id="rId17"/>
    <p:sldId id="274" r:id="rId18"/>
    <p:sldId id="267" r:id="rId19"/>
    <p:sldId id="309" r:id="rId20"/>
    <p:sldId id="268" r:id="rId21"/>
    <p:sldId id="269" r:id="rId22"/>
    <p:sldId id="270" r:id="rId23"/>
    <p:sldId id="271" r:id="rId24"/>
    <p:sldId id="306" r:id="rId25"/>
    <p:sldId id="310" r:id="rId26"/>
    <p:sldId id="311" r:id="rId27"/>
    <p:sldId id="308" r:id="rId28"/>
    <p:sldId id="272" r:id="rId29"/>
    <p:sldId id="273" r:id="rId30"/>
    <p:sldId id="304" r:id="rId31"/>
    <p:sldId id="307" r:id="rId32"/>
    <p:sldId id="275" r:id="rId33"/>
    <p:sldId id="276" r:id="rId34"/>
    <p:sldId id="277" r:id="rId35"/>
    <p:sldId id="278" r:id="rId36"/>
    <p:sldId id="280" r:id="rId37"/>
    <p:sldId id="281" r:id="rId38"/>
    <p:sldId id="285" r:id="rId39"/>
    <p:sldId id="314" r:id="rId40"/>
    <p:sldId id="313" r:id="rId41"/>
    <p:sldId id="286" r:id="rId42"/>
    <p:sldId id="318" r:id="rId43"/>
    <p:sldId id="316" r:id="rId44"/>
    <p:sldId id="319" r:id="rId45"/>
    <p:sldId id="320" r:id="rId46"/>
    <p:sldId id="322" r:id="rId47"/>
    <p:sldId id="321" r:id="rId48"/>
    <p:sldId id="287" r:id="rId49"/>
    <p:sldId id="300" r:id="rId50"/>
    <p:sldId id="301" r:id="rId51"/>
    <p:sldId id="302" r:id="rId52"/>
    <p:sldId id="303" r:id="rId53"/>
  </p:sldIdLst>
  <p:sldSz cx="9144000" cy="5143500" type="screen16x9"/>
  <p:notesSz cx="6858000" cy="9144000"/>
  <p:embeddedFontLst>
    <p:embeddedFont>
      <p:font typeface="Arial Rounded MT Bold" panose="020F0704030504030204" pitchFamily="34" charset="0"/>
      <p:regular r:id="rId55"/>
    </p:embeddedFont>
    <p:embeddedFont>
      <p:font typeface="Catamaran" panose="020B0604020202020204" charset="0"/>
      <p:regular r:id="rId56"/>
      <p:bold r:id="rId57"/>
    </p:embeddedFont>
    <p:embeddedFont>
      <p:font typeface="Chau Philomene One" panose="020B0604020202020204" charset="0"/>
      <p:regular r:id="rId58"/>
      <p:italic r:id="rId59"/>
    </p:embeddedFont>
    <p:embeddedFont>
      <p:font typeface="Fira Sans Extra Condensed" panose="020B0503050000020004" pitchFamily="34" charset="0"/>
      <p:regular r:id="rId60"/>
      <p:bold r:id="rId61"/>
    </p:embeddedFont>
    <p:embeddedFont>
      <p:font typeface="Impact" panose="020B0806030902050204" pitchFamily="34" charset="0"/>
      <p:regular r:id="rId62"/>
    </p:embeddedFont>
    <p:embeddedFont>
      <p:font typeface="Lato" panose="020F0502020204030203" pitchFamily="34" charset="0"/>
      <p:regular r:id="rId63"/>
      <p:bold r:id="rId64"/>
      <p:italic r:id="rId65"/>
      <p:boldItalic r:id="rId66"/>
    </p:embeddedFont>
    <p:embeddedFont>
      <p:font typeface="Montserrat" panose="00000500000000000000" pitchFamily="2" charset="0"/>
      <p:regular r:id="rId67"/>
      <p:bold r:id="rId68"/>
      <p:italic r:id="rId69"/>
      <p:boldItalic r:id="rId70"/>
    </p:embeddedFont>
    <p:embeddedFont>
      <p:font typeface="Open Sans" panose="020B0606030504020204" pitchFamily="34" charset="0"/>
      <p:regular r:id="rId71"/>
      <p:bold r:id="rId72"/>
      <p:italic r:id="rId73"/>
      <p:boldItalic r:id="rId74"/>
    </p:embeddedFont>
    <p:embeddedFont>
      <p:font typeface="Open Sans ExtraBold" panose="020B0906030804020204" pitchFamily="34" charset="0"/>
      <p:bold r:id="rId75"/>
      <p:boldItalic r:id="rId76"/>
    </p:embeddedFont>
    <p:embeddedFont>
      <p:font typeface="Proxima Nova" panose="020B0604020202020204" charset="0"/>
      <p:regular r:id="rId77"/>
      <p:bold r:id="rId78"/>
      <p:italic r:id="rId79"/>
      <p:boldItalic r:id="rId80"/>
    </p:embeddedFont>
    <p:embeddedFont>
      <p:font typeface="Proxima Nova Semibold" panose="020B0604020202020204" charset="0"/>
      <p:regular r:id="rId81"/>
      <p:bold r:id="rId82"/>
      <p:boldItalic r:id="rId83"/>
    </p:embeddedFont>
    <p:embeddedFont>
      <p:font typeface="Raleway" pitchFamily="2" charset="0"/>
      <p:regular r:id="rId84"/>
      <p:bold r:id="rId85"/>
      <p:italic r:id="rId86"/>
      <p:boldItalic r:id="rId87"/>
    </p:embeddedFont>
    <p:embeddedFont>
      <p:font typeface="Roboto" panose="02000000000000000000" pitchFamily="2" charset="0"/>
      <p:regular r:id="rId88"/>
      <p:bold r:id="rId89"/>
      <p:italic r:id="rId90"/>
      <p:boldItalic r:id="rId9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71E8"/>
    <a:srgbClr val="293644"/>
    <a:srgbClr val="C7DEFE"/>
    <a:srgbClr val="4A9BFE"/>
    <a:srgbClr val="EDA124"/>
    <a:srgbClr val="FEC102"/>
    <a:srgbClr val="203BE0"/>
    <a:srgbClr val="77B7FF"/>
    <a:srgbClr val="E5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CBA097-18D8-4E30-9419-BD040B003A7C}">
  <a:tblStyle styleId="{5ACBA097-18D8-4E30-9419-BD040B003A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0" autoAdjust="0"/>
    <p:restoredTop sz="94660"/>
  </p:normalViewPr>
  <p:slideViewPr>
    <p:cSldViewPr snapToGrid="0">
      <p:cViewPr>
        <p:scale>
          <a:sx n="50" d="100"/>
          <a:sy n="50" d="100"/>
        </p:scale>
        <p:origin x="120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84" Type="http://schemas.openxmlformats.org/officeDocument/2006/relationships/font" Target="fonts/font30.fntdata"/><Relationship Id="rId89" Type="http://schemas.openxmlformats.org/officeDocument/2006/relationships/font" Target="fonts/font35.fntdata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font" Target="fonts/font4.fntdata"/><Relationship Id="rId74" Type="http://schemas.openxmlformats.org/officeDocument/2006/relationships/font" Target="fonts/font20.fntdata"/><Relationship Id="rId79" Type="http://schemas.openxmlformats.org/officeDocument/2006/relationships/font" Target="fonts/font25.fntdata"/><Relationship Id="rId5" Type="http://schemas.openxmlformats.org/officeDocument/2006/relationships/slide" Target="slides/slide2.xml"/><Relationship Id="rId90" Type="http://schemas.openxmlformats.org/officeDocument/2006/relationships/font" Target="fonts/font36.fntdata"/><Relationship Id="rId95" Type="http://schemas.openxmlformats.org/officeDocument/2006/relationships/tableStyles" Target="tableStyles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font" Target="fonts/font10.fntdata"/><Relationship Id="rId69" Type="http://schemas.openxmlformats.org/officeDocument/2006/relationships/font" Target="fonts/font15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18.fntdata"/><Relationship Id="rId80" Type="http://schemas.openxmlformats.org/officeDocument/2006/relationships/font" Target="fonts/font26.fntdata"/><Relationship Id="rId85" Type="http://schemas.openxmlformats.org/officeDocument/2006/relationships/font" Target="fonts/font31.fntdata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Relationship Id="rId70" Type="http://schemas.openxmlformats.org/officeDocument/2006/relationships/font" Target="fonts/font16.fntdata"/><Relationship Id="rId75" Type="http://schemas.openxmlformats.org/officeDocument/2006/relationships/font" Target="fonts/font21.fntdata"/><Relationship Id="rId83" Type="http://schemas.openxmlformats.org/officeDocument/2006/relationships/font" Target="fonts/font29.fntdata"/><Relationship Id="rId88" Type="http://schemas.openxmlformats.org/officeDocument/2006/relationships/font" Target="fonts/font34.fntdata"/><Relationship Id="rId91" Type="http://schemas.openxmlformats.org/officeDocument/2006/relationships/font" Target="fonts/font3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3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3" Type="http://schemas.openxmlformats.org/officeDocument/2006/relationships/font" Target="fonts/font19.fntdata"/><Relationship Id="rId78" Type="http://schemas.openxmlformats.org/officeDocument/2006/relationships/font" Target="fonts/font24.fntdata"/><Relationship Id="rId81" Type="http://schemas.openxmlformats.org/officeDocument/2006/relationships/font" Target="fonts/font27.fntdata"/><Relationship Id="rId86" Type="http://schemas.openxmlformats.org/officeDocument/2006/relationships/font" Target="fonts/font32.fntdata"/><Relationship Id="rId9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font" Target="fonts/font1.fntdata"/><Relationship Id="rId76" Type="http://schemas.openxmlformats.org/officeDocument/2006/relationships/font" Target="fonts/font22.fntdata"/><Relationship Id="rId7" Type="http://schemas.openxmlformats.org/officeDocument/2006/relationships/slide" Target="slides/slide4.xml"/><Relationship Id="rId71" Type="http://schemas.openxmlformats.org/officeDocument/2006/relationships/font" Target="fonts/font17.fntdata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font" Target="fonts/font12.fntdata"/><Relationship Id="rId87" Type="http://schemas.openxmlformats.org/officeDocument/2006/relationships/font" Target="fonts/font33.fntdata"/><Relationship Id="rId61" Type="http://schemas.openxmlformats.org/officeDocument/2006/relationships/font" Target="fonts/font7.fntdata"/><Relationship Id="rId82" Type="http://schemas.openxmlformats.org/officeDocument/2006/relationships/font" Target="fonts/font28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font" Target="fonts/font2.fntdata"/><Relationship Id="rId77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6509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a120be74a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a120be74a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6685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a9e355c63c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a9e355c63c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1858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a9e355c63c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a9e355c63c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9800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a9e355c63c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a9e355c63c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8481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a9e355c63c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a9e355c63c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7530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a9e355c63c_0_16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a9e355c63c_0_16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6831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a9e355c63c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a9e355c63c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308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a9e355c63c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a9e355c63c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6587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a9e355c63c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a9e355c63c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7304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a9e355c63c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a9e355c63c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65423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a9e355c63c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a9e355c63c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275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a9e355c63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a9e355c63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36335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0" name="Google Shape;19350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51" name="Google Shape;19351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6315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1f83d285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1f83d285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75815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ge1d838b627_4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3" name="Google Shape;1993;ge1d838b627_4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28354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10d367b27e5_1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g10d367b27e5_1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44901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a9e355c63c_0_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a9e355c63c_0_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3776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a9e355c63c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a9e355c63c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146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10ad28241b8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10ad28241b8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01126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gaf5f55f87b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0" name="Google Shape;1270;gaf5f55f87b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3829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a9e355c63c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a9e355c63c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81283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a9e355c63c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a9e355c63c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0863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a9e355c63c_0_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a9e355c63c_0_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25552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a9e355c63c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a9e355c63c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12822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a120be74a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a120be74a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1901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a9e355c63c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a9e355c63c_0_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70714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a9e355c63c_0_6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a9e355c63c_0_6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3863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a9e355c63c_0_6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a9e355c63c_0_6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33909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g8d44b15066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0" name="Google Shape;2220;g8d44b15066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29027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a120be74a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a120be74a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5378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a9e355c63c_0_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a9e355c63c_0_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4934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a9e355c63c_0_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a9e355c63c_0_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31889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a9e355c63c_0_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a9e355c63c_0_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050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a9e355c63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a9e355c63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06771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a9e355c63c_0_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a9e355c63c_0_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16529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a9e355c63c_0_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a9e355c63c_0_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02592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a9e355c63c_0_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a9e355c63c_0_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4256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a9e355c63c_0_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a9e355c63c_0_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9513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6" name="Google Shape;5476;ga9e355c63c_0_130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7" name="Google Shape;5477;ga9e355c63c_0_130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1602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0" name="Google Shape;5890;ga9e355c63c_0_13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1" name="Google Shape;5891;ga9e355c63c_0_13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30936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1" name="Google Shape;6251;ga9e355c63c_0_13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2" name="Google Shape;6252;ga9e355c63c_0_13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21446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1" name="Google Shape;6761;ga9e355c63c_0_14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2" name="Google Shape;6762;ga9e355c63c_0_14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3287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9e355c63c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9e355c63c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586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a120be74a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a120be74a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4392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9" name="Google Shape;7629;g99f2f57a71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0" name="Google Shape;7630;g99f2f57a71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4580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a9e355c63c_0_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a9e355c63c_0_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3717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a9e355c63c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a9e355c63c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7212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-745708" y="189831"/>
            <a:ext cx="11270975" cy="5208325"/>
          </a:xfrm>
          <a:custGeom>
            <a:avLst/>
            <a:gdLst/>
            <a:ahLst/>
            <a:cxnLst/>
            <a:rect l="l" t="t" r="r" b="b"/>
            <a:pathLst>
              <a:path w="450839" h="208333" extrusionOk="0">
                <a:moveTo>
                  <a:pt x="51319" y="176656"/>
                </a:moveTo>
                <a:cubicBezTo>
                  <a:pt x="81645" y="146951"/>
                  <a:pt x="157675" y="51914"/>
                  <a:pt x="209492" y="23641"/>
                </a:cubicBezTo>
                <a:cubicBezTo>
                  <a:pt x="261309" y="-4631"/>
                  <a:pt x="325639" y="-3868"/>
                  <a:pt x="362221" y="7021"/>
                </a:cubicBezTo>
                <a:cubicBezTo>
                  <a:pt x="398804" y="17910"/>
                  <a:pt x="420343" y="57214"/>
                  <a:pt x="428987" y="88973"/>
                </a:cubicBezTo>
                <a:cubicBezTo>
                  <a:pt x="437631" y="120732"/>
                  <a:pt x="480995" y="178758"/>
                  <a:pt x="414086" y="197574"/>
                </a:cubicBezTo>
                <a:cubicBezTo>
                  <a:pt x="347178" y="216391"/>
                  <a:pt x="87997" y="205358"/>
                  <a:pt x="27536" y="201872"/>
                </a:cubicBezTo>
                <a:cubicBezTo>
                  <a:pt x="-32925" y="198386"/>
                  <a:pt x="20993" y="206361"/>
                  <a:pt x="51319" y="176656"/>
                </a:cubicBezTo>
                <a:close/>
              </a:path>
            </a:pathLst>
          </a:custGeom>
          <a:noFill/>
          <a:ln w="2857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81" name="Google Shape;81;p11"/>
          <p:cNvSpPr txBox="1">
            <a:spLocks noGrp="1"/>
          </p:cNvSpPr>
          <p:nvPr>
            <p:ph type="title" hasCustomPrompt="1"/>
          </p:nvPr>
        </p:nvSpPr>
        <p:spPr>
          <a:xfrm>
            <a:off x="1769425" y="1432675"/>
            <a:ext cx="5605200" cy="18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2177750" y="3381400"/>
            <a:ext cx="4788600" cy="4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3" name="Google Shape;83;p11"/>
          <p:cNvSpPr/>
          <p:nvPr/>
        </p:nvSpPr>
        <p:spPr>
          <a:xfrm>
            <a:off x="4296407" y="327051"/>
            <a:ext cx="725295" cy="739533"/>
          </a:xfrm>
          <a:custGeom>
            <a:avLst/>
            <a:gdLst/>
            <a:ahLst/>
            <a:cxnLst/>
            <a:rect l="l" t="t" r="r" b="b"/>
            <a:pathLst>
              <a:path w="33672" h="34333" extrusionOk="0">
                <a:moveTo>
                  <a:pt x="9568" y="1"/>
                </a:moveTo>
                <a:cubicBezTo>
                  <a:pt x="9273" y="1"/>
                  <a:pt x="8976" y="28"/>
                  <a:pt x="8684" y="83"/>
                </a:cubicBezTo>
                <a:cubicBezTo>
                  <a:pt x="8298" y="179"/>
                  <a:pt x="8105" y="565"/>
                  <a:pt x="8298" y="855"/>
                </a:cubicBezTo>
                <a:lnTo>
                  <a:pt x="16498" y="13397"/>
                </a:lnTo>
                <a:cubicBezTo>
                  <a:pt x="12832" y="15230"/>
                  <a:pt x="9262" y="17256"/>
                  <a:pt x="5789" y="19475"/>
                </a:cubicBezTo>
                <a:lnTo>
                  <a:pt x="2412" y="16870"/>
                </a:lnTo>
                <a:cubicBezTo>
                  <a:pt x="2111" y="16568"/>
                  <a:pt x="1734" y="16418"/>
                  <a:pt x="1353" y="16418"/>
                </a:cubicBezTo>
                <a:cubicBezTo>
                  <a:pt x="1124" y="16418"/>
                  <a:pt x="893" y="16472"/>
                  <a:pt x="676" y="16580"/>
                </a:cubicBezTo>
                <a:cubicBezTo>
                  <a:pt x="193" y="16773"/>
                  <a:pt x="1" y="17352"/>
                  <a:pt x="290" y="17835"/>
                </a:cubicBezTo>
                <a:lnTo>
                  <a:pt x="2991" y="21694"/>
                </a:lnTo>
                <a:cubicBezTo>
                  <a:pt x="2412" y="22369"/>
                  <a:pt x="2123" y="22851"/>
                  <a:pt x="2316" y="23334"/>
                </a:cubicBezTo>
                <a:cubicBezTo>
                  <a:pt x="2509" y="23720"/>
                  <a:pt x="3088" y="23913"/>
                  <a:pt x="4053" y="23913"/>
                </a:cubicBezTo>
                <a:lnTo>
                  <a:pt x="5017" y="28447"/>
                </a:lnTo>
                <a:cubicBezTo>
                  <a:pt x="5088" y="28871"/>
                  <a:pt x="5469" y="29140"/>
                  <a:pt x="5857" y="29140"/>
                </a:cubicBezTo>
                <a:cubicBezTo>
                  <a:pt x="5999" y="29140"/>
                  <a:pt x="6142" y="29104"/>
                  <a:pt x="6272" y="29026"/>
                </a:cubicBezTo>
                <a:cubicBezTo>
                  <a:pt x="6850" y="28833"/>
                  <a:pt x="7236" y="28254"/>
                  <a:pt x="7333" y="27579"/>
                </a:cubicBezTo>
                <a:lnTo>
                  <a:pt x="7526" y="23334"/>
                </a:lnTo>
                <a:cubicBezTo>
                  <a:pt x="11481" y="22273"/>
                  <a:pt x="15340" y="21018"/>
                  <a:pt x="19200" y="19475"/>
                </a:cubicBezTo>
                <a:lnTo>
                  <a:pt x="23059" y="33946"/>
                </a:lnTo>
                <a:cubicBezTo>
                  <a:pt x="23123" y="34204"/>
                  <a:pt x="23316" y="34332"/>
                  <a:pt x="23523" y="34332"/>
                </a:cubicBezTo>
                <a:cubicBezTo>
                  <a:pt x="23627" y="34332"/>
                  <a:pt x="23734" y="34300"/>
                  <a:pt x="23831" y="34236"/>
                </a:cubicBezTo>
                <a:cubicBezTo>
                  <a:pt x="25085" y="33271"/>
                  <a:pt x="25760" y="31727"/>
                  <a:pt x="25664" y="30087"/>
                </a:cubicBezTo>
                <a:lnTo>
                  <a:pt x="25471" y="27482"/>
                </a:lnTo>
                <a:lnTo>
                  <a:pt x="26435" y="27289"/>
                </a:lnTo>
                <a:cubicBezTo>
                  <a:pt x="27111" y="27097"/>
                  <a:pt x="27593" y="26421"/>
                  <a:pt x="27497" y="25746"/>
                </a:cubicBezTo>
                <a:lnTo>
                  <a:pt x="27304" y="24878"/>
                </a:lnTo>
                <a:cubicBezTo>
                  <a:pt x="27130" y="24184"/>
                  <a:pt x="26567" y="23802"/>
                  <a:pt x="25964" y="23802"/>
                </a:cubicBezTo>
                <a:cubicBezTo>
                  <a:pt x="25897" y="23802"/>
                  <a:pt x="25828" y="23807"/>
                  <a:pt x="25760" y="23816"/>
                </a:cubicBezTo>
                <a:lnTo>
                  <a:pt x="25278" y="23913"/>
                </a:lnTo>
                <a:lnTo>
                  <a:pt x="25278" y="23237"/>
                </a:lnTo>
                <a:lnTo>
                  <a:pt x="25760" y="23141"/>
                </a:lnTo>
                <a:cubicBezTo>
                  <a:pt x="26435" y="22948"/>
                  <a:pt x="26918" y="22273"/>
                  <a:pt x="26821" y="21597"/>
                </a:cubicBezTo>
                <a:lnTo>
                  <a:pt x="26628" y="20729"/>
                </a:lnTo>
                <a:cubicBezTo>
                  <a:pt x="26452" y="20112"/>
                  <a:pt x="25872" y="19655"/>
                  <a:pt x="25258" y="19655"/>
                </a:cubicBezTo>
                <a:cubicBezTo>
                  <a:pt x="25201" y="19655"/>
                  <a:pt x="25143" y="19659"/>
                  <a:pt x="25085" y="19668"/>
                </a:cubicBezTo>
                <a:lnTo>
                  <a:pt x="24892" y="17159"/>
                </a:lnTo>
                <a:lnTo>
                  <a:pt x="26339" y="16580"/>
                </a:lnTo>
                <a:cubicBezTo>
                  <a:pt x="33671" y="13493"/>
                  <a:pt x="32899" y="9730"/>
                  <a:pt x="32899" y="9730"/>
                </a:cubicBezTo>
                <a:cubicBezTo>
                  <a:pt x="32899" y="9730"/>
                  <a:pt x="31932" y="8440"/>
                  <a:pt x="29319" y="8440"/>
                </a:cubicBezTo>
                <a:cubicBezTo>
                  <a:pt x="27890" y="8440"/>
                  <a:pt x="25969" y="8826"/>
                  <a:pt x="23445" y="10020"/>
                </a:cubicBezTo>
                <a:lnTo>
                  <a:pt x="21997" y="10695"/>
                </a:lnTo>
                <a:lnTo>
                  <a:pt x="20261" y="8862"/>
                </a:lnTo>
                <a:cubicBezTo>
                  <a:pt x="20840" y="8476"/>
                  <a:pt x="20936" y="7608"/>
                  <a:pt x="20550" y="7029"/>
                </a:cubicBezTo>
                <a:lnTo>
                  <a:pt x="19971" y="6354"/>
                </a:lnTo>
                <a:cubicBezTo>
                  <a:pt x="19736" y="6000"/>
                  <a:pt x="19321" y="5791"/>
                  <a:pt x="18901" y="5791"/>
                </a:cubicBezTo>
                <a:cubicBezTo>
                  <a:pt x="18633" y="5791"/>
                  <a:pt x="18364" y="5876"/>
                  <a:pt x="18138" y="6064"/>
                </a:cubicBezTo>
                <a:lnTo>
                  <a:pt x="17752" y="6354"/>
                </a:lnTo>
                <a:lnTo>
                  <a:pt x="17270" y="5871"/>
                </a:lnTo>
                <a:lnTo>
                  <a:pt x="17656" y="5582"/>
                </a:lnTo>
                <a:cubicBezTo>
                  <a:pt x="18235" y="5100"/>
                  <a:pt x="18331" y="4328"/>
                  <a:pt x="17945" y="3749"/>
                </a:cubicBezTo>
                <a:lnTo>
                  <a:pt x="17367" y="2977"/>
                </a:lnTo>
                <a:cubicBezTo>
                  <a:pt x="17135" y="2630"/>
                  <a:pt x="16730" y="2456"/>
                  <a:pt x="16318" y="2456"/>
                </a:cubicBezTo>
                <a:cubicBezTo>
                  <a:pt x="16043" y="2456"/>
                  <a:pt x="15765" y="2533"/>
                  <a:pt x="15533" y="2688"/>
                </a:cubicBezTo>
                <a:lnTo>
                  <a:pt x="14762" y="3266"/>
                </a:lnTo>
                <a:lnTo>
                  <a:pt x="12929" y="1433"/>
                </a:lnTo>
                <a:cubicBezTo>
                  <a:pt x="12069" y="495"/>
                  <a:pt x="10829" y="1"/>
                  <a:pt x="9568" y="1"/>
                </a:cubicBezTo>
                <a:close/>
              </a:path>
            </a:pathLst>
          </a:custGeom>
          <a:solidFill>
            <a:srgbClr val="4241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5235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527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/>
          <p:nvPr/>
        </p:nvSpPr>
        <p:spPr>
          <a:xfrm>
            <a:off x="0" y="0"/>
            <a:ext cx="9144000" cy="1139100"/>
          </a:xfrm>
          <a:prstGeom prst="round2SameRect">
            <a:avLst>
              <a:gd name="adj1" fmla="val 38513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403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4890763" y="1902475"/>
            <a:ext cx="29904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2"/>
          </p:nvPr>
        </p:nvSpPr>
        <p:spPr>
          <a:xfrm>
            <a:off x="5142963" y="22364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3"/>
          </p:nvPr>
        </p:nvSpPr>
        <p:spPr>
          <a:xfrm>
            <a:off x="1262813" y="1902475"/>
            <a:ext cx="29904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4"/>
          </p:nvPr>
        </p:nvSpPr>
        <p:spPr>
          <a:xfrm>
            <a:off x="1514963" y="22364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5"/>
          </p:nvPr>
        </p:nvSpPr>
        <p:spPr>
          <a:xfrm>
            <a:off x="4890763" y="3759700"/>
            <a:ext cx="29904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6"/>
          </p:nvPr>
        </p:nvSpPr>
        <p:spPr>
          <a:xfrm>
            <a:off x="5142963" y="40936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7"/>
          </p:nvPr>
        </p:nvSpPr>
        <p:spPr>
          <a:xfrm>
            <a:off x="1262813" y="3759700"/>
            <a:ext cx="29904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8"/>
          </p:nvPr>
        </p:nvSpPr>
        <p:spPr>
          <a:xfrm>
            <a:off x="1514963" y="40936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9" hasCustomPrompt="1"/>
          </p:nvPr>
        </p:nvSpPr>
        <p:spPr>
          <a:xfrm>
            <a:off x="2238413" y="1407850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13" hasCustomPrompt="1"/>
          </p:nvPr>
        </p:nvSpPr>
        <p:spPr>
          <a:xfrm>
            <a:off x="5866413" y="1407850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14" hasCustomPrompt="1"/>
          </p:nvPr>
        </p:nvSpPr>
        <p:spPr>
          <a:xfrm>
            <a:off x="2238413" y="3263200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15" hasCustomPrompt="1"/>
          </p:nvPr>
        </p:nvSpPr>
        <p:spPr>
          <a:xfrm>
            <a:off x="5866413" y="3263200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grpSp>
        <p:nvGrpSpPr>
          <p:cNvPr id="7" name="Grupo 6"/>
          <p:cNvGrpSpPr/>
          <p:nvPr userDrawn="1"/>
        </p:nvGrpSpPr>
        <p:grpSpPr>
          <a:xfrm>
            <a:off x="8157943" y="104865"/>
            <a:ext cx="819445" cy="941804"/>
            <a:chOff x="-1017588" y="1444626"/>
            <a:chExt cx="1052513" cy="1209674"/>
          </a:xfrm>
        </p:grpSpPr>
        <p:sp>
          <p:nvSpPr>
            <p:cNvPr id="4" name="Freeform 5"/>
            <p:cNvSpPr>
              <a:spLocks noEditPoints="1"/>
            </p:cNvSpPr>
            <p:nvPr userDrawn="1"/>
          </p:nvSpPr>
          <p:spPr bwMode="auto">
            <a:xfrm>
              <a:off x="-1017588" y="2135188"/>
              <a:ext cx="1052513" cy="519112"/>
            </a:xfrm>
            <a:custGeom>
              <a:avLst/>
              <a:gdLst>
                <a:gd name="T0" fmla="*/ 80 w 762"/>
                <a:gd name="T1" fmla="*/ 161 h 375"/>
                <a:gd name="T2" fmla="*/ 147 w 762"/>
                <a:gd name="T3" fmla="*/ 124 h 375"/>
                <a:gd name="T4" fmla="*/ 245 w 762"/>
                <a:gd name="T5" fmla="*/ 29 h 375"/>
                <a:gd name="T6" fmla="*/ 290 w 762"/>
                <a:gd name="T7" fmla="*/ 153 h 375"/>
                <a:gd name="T8" fmla="*/ 338 w 762"/>
                <a:gd name="T9" fmla="*/ 27 h 375"/>
                <a:gd name="T10" fmla="*/ 433 w 762"/>
                <a:gd name="T11" fmla="*/ 122 h 375"/>
                <a:gd name="T12" fmla="*/ 510 w 762"/>
                <a:gd name="T13" fmla="*/ 124 h 375"/>
                <a:gd name="T14" fmla="*/ 608 w 762"/>
                <a:gd name="T15" fmla="*/ 30 h 375"/>
                <a:gd name="T16" fmla="*/ 637 w 762"/>
                <a:gd name="T17" fmla="*/ 136 h 375"/>
                <a:gd name="T18" fmla="*/ 716 w 762"/>
                <a:gd name="T19" fmla="*/ 214 h 375"/>
                <a:gd name="T20" fmla="*/ 720 w 762"/>
                <a:gd name="T21" fmla="*/ 276 h 375"/>
                <a:gd name="T22" fmla="*/ 740 w 762"/>
                <a:gd name="T23" fmla="*/ 371 h 375"/>
                <a:gd name="T24" fmla="*/ 671 w 762"/>
                <a:gd name="T25" fmla="*/ 298 h 375"/>
                <a:gd name="T26" fmla="*/ 566 w 762"/>
                <a:gd name="T27" fmla="*/ 371 h 375"/>
                <a:gd name="T28" fmla="*/ 489 w 762"/>
                <a:gd name="T29" fmla="*/ 298 h 375"/>
                <a:gd name="T30" fmla="*/ 374 w 762"/>
                <a:gd name="T31" fmla="*/ 369 h 375"/>
                <a:gd name="T32" fmla="*/ 309 w 762"/>
                <a:gd name="T33" fmla="*/ 298 h 375"/>
                <a:gd name="T34" fmla="*/ 200 w 762"/>
                <a:gd name="T35" fmla="*/ 371 h 375"/>
                <a:gd name="T36" fmla="*/ 127 w 762"/>
                <a:gd name="T37" fmla="*/ 298 h 375"/>
                <a:gd name="T38" fmla="*/ 19 w 762"/>
                <a:gd name="T39" fmla="*/ 371 h 375"/>
                <a:gd name="T40" fmla="*/ 55 w 762"/>
                <a:gd name="T41" fmla="*/ 269 h 375"/>
                <a:gd name="T42" fmla="*/ 616 w 762"/>
                <a:gd name="T43" fmla="*/ 166 h 375"/>
                <a:gd name="T44" fmla="*/ 533 w 762"/>
                <a:gd name="T45" fmla="*/ 154 h 375"/>
                <a:gd name="T46" fmla="*/ 563 w 762"/>
                <a:gd name="T47" fmla="*/ 298 h 375"/>
                <a:gd name="T48" fmla="*/ 172 w 762"/>
                <a:gd name="T49" fmla="*/ 215 h 375"/>
                <a:gd name="T50" fmla="*/ 217 w 762"/>
                <a:gd name="T51" fmla="*/ 281 h 375"/>
                <a:gd name="T52" fmla="*/ 251 w 762"/>
                <a:gd name="T53" fmla="*/ 164 h 375"/>
                <a:gd name="T54" fmla="*/ 146 w 762"/>
                <a:gd name="T55" fmla="*/ 167 h 375"/>
                <a:gd name="T56" fmla="*/ 404 w 762"/>
                <a:gd name="T57" fmla="*/ 154 h 375"/>
                <a:gd name="T58" fmla="*/ 328 w 762"/>
                <a:gd name="T59" fmla="*/ 167 h 375"/>
                <a:gd name="T60" fmla="*/ 399 w 762"/>
                <a:gd name="T61" fmla="*/ 281 h 375"/>
                <a:gd name="T62" fmla="*/ 183 w 762"/>
                <a:gd name="T63" fmla="*/ 109 h 375"/>
                <a:gd name="T64" fmla="*/ 213 w 762"/>
                <a:gd name="T65" fmla="*/ 49 h 375"/>
                <a:gd name="T66" fmla="*/ 408 w 762"/>
                <a:gd name="T67" fmla="*/ 81 h 375"/>
                <a:gd name="T68" fmla="*/ 366 w 762"/>
                <a:gd name="T69" fmla="*/ 110 h 375"/>
                <a:gd name="T70" fmla="*/ 590 w 762"/>
                <a:gd name="T71" fmla="*/ 82 h 375"/>
                <a:gd name="T72" fmla="*/ 536 w 762"/>
                <a:gd name="T73" fmla="*/ 73 h 375"/>
                <a:gd name="T74" fmla="*/ 590 w 762"/>
                <a:gd name="T75" fmla="*/ 82 h 375"/>
                <a:gd name="T76" fmla="*/ 638 w 762"/>
                <a:gd name="T77" fmla="*/ 196 h 375"/>
                <a:gd name="T78" fmla="*/ 681 w 762"/>
                <a:gd name="T79" fmla="*/ 227 h 375"/>
                <a:gd name="T80" fmla="*/ 304 w 762"/>
                <a:gd name="T81" fmla="*/ 257 h 375"/>
                <a:gd name="T82" fmla="*/ 263 w 762"/>
                <a:gd name="T83" fmla="*/ 226 h 375"/>
                <a:gd name="T84" fmla="*/ 92 w 762"/>
                <a:gd name="T85" fmla="*/ 197 h 375"/>
                <a:gd name="T86" fmla="*/ 136 w 762"/>
                <a:gd name="T87" fmla="*/ 228 h 375"/>
                <a:gd name="T88" fmla="*/ 456 w 762"/>
                <a:gd name="T89" fmla="*/ 197 h 375"/>
                <a:gd name="T90" fmla="*/ 499 w 762"/>
                <a:gd name="T91" fmla="*/ 227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62" h="375">
                  <a:moveTo>
                    <a:pt x="57" y="268"/>
                  </a:moveTo>
                  <a:cubicBezTo>
                    <a:pt x="51" y="258"/>
                    <a:pt x="47" y="247"/>
                    <a:pt x="46" y="236"/>
                  </a:cubicBezTo>
                  <a:cubicBezTo>
                    <a:pt x="42" y="204"/>
                    <a:pt x="56" y="175"/>
                    <a:pt x="80" y="161"/>
                  </a:cubicBezTo>
                  <a:cubicBezTo>
                    <a:pt x="88" y="156"/>
                    <a:pt x="96" y="154"/>
                    <a:pt x="105" y="153"/>
                  </a:cubicBezTo>
                  <a:cubicBezTo>
                    <a:pt x="108" y="153"/>
                    <a:pt x="110" y="152"/>
                    <a:pt x="111" y="150"/>
                  </a:cubicBezTo>
                  <a:cubicBezTo>
                    <a:pt x="121" y="138"/>
                    <a:pt x="133" y="129"/>
                    <a:pt x="147" y="124"/>
                  </a:cubicBezTo>
                  <a:cubicBezTo>
                    <a:pt x="144" y="115"/>
                    <a:pt x="140" y="108"/>
                    <a:pt x="138" y="99"/>
                  </a:cubicBezTo>
                  <a:cubicBezTo>
                    <a:pt x="132" y="71"/>
                    <a:pt x="138" y="46"/>
                    <a:pt x="158" y="26"/>
                  </a:cubicBezTo>
                  <a:cubicBezTo>
                    <a:pt x="183" y="0"/>
                    <a:pt x="222" y="2"/>
                    <a:pt x="245" y="29"/>
                  </a:cubicBezTo>
                  <a:cubicBezTo>
                    <a:pt x="266" y="54"/>
                    <a:pt x="269" y="91"/>
                    <a:pt x="253" y="120"/>
                  </a:cubicBezTo>
                  <a:cubicBezTo>
                    <a:pt x="252" y="121"/>
                    <a:pt x="252" y="122"/>
                    <a:pt x="251" y="123"/>
                  </a:cubicBezTo>
                  <a:cubicBezTo>
                    <a:pt x="267" y="130"/>
                    <a:pt x="280" y="139"/>
                    <a:pt x="290" y="153"/>
                  </a:cubicBezTo>
                  <a:cubicBezTo>
                    <a:pt x="301" y="140"/>
                    <a:pt x="314" y="130"/>
                    <a:pt x="330" y="123"/>
                  </a:cubicBezTo>
                  <a:cubicBezTo>
                    <a:pt x="324" y="114"/>
                    <a:pt x="320" y="105"/>
                    <a:pt x="319" y="95"/>
                  </a:cubicBezTo>
                  <a:cubicBezTo>
                    <a:pt x="315" y="70"/>
                    <a:pt x="320" y="46"/>
                    <a:pt x="338" y="27"/>
                  </a:cubicBezTo>
                  <a:cubicBezTo>
                    <a:pt x="364" y="0"/>
                    <a:pt x="405" y="2"/>
                    <a:pt x="428" y="31"/>
                  </a:cubicBezTo>
                  <a:cubicBezTo>
                    <a:pt x="447" y="56"/>
                    <a:pt x="450" y="92"/>
                    <a:pt x="435" y="119"/>
                  </a:cubicBezTo>
                  <a:cubicBezTo>
                    <a:pt x="434" y="120"/>
                    <a:pt x="434" y="122"/>
                    <a:pt x="433" y="122"/>
                  </a:cubicBezTo>
                  <a:cubicBezTo>
                    <a:pt x="440" y="127"/>
                    <a:pt x="448" y="131"/>
                    <a:pt x="454" y="136"/>
                  </a:cubicBezTo>
                  <a:cubicBezTo>
                    <a:pt x="461" y="141"/>
                    <a:pt x="466" y="147"/>
                    <a:pt x="472" y="152"/>
                  </a:cubicBezTo>
                  <a:cubicBezTo>
                    <a:pt x="482" y="140"/>
                    <a:pt x="495" y="130"/>
                    <a:pt x="510" y="124"/>
                  </a:cubicBezTo>
                  <a:cubicBezTo>
                    <a:pt x="507" y="115"/>
                    <a:pt x="504" y="107"/>
                    <a:pt x="501" y="99"/>
                  </a:cubicBezTo>
                  <a:cubicBezTo>
                    <a:pt x="494" y="71"/>
                    <a:pt x="505" y="37"/>
                    <a:pt x="527" y="20"/>
                  </a:cubicBezTo>
                  <a:cubicBezTo>
                    <a:pt x="553" y="1"/>
                    <a:pt x="588" y="5"/>
                    <a:pt x="608" y="30"/>
                  </a:cubicBezTo>
                  <a:cubicBezTo>
                    <a:pt x="629" y="55"/>
                    <a:pt x="632" y="90"/>
                    <a:pt x="617" y="118"/>
                  </a:cubicBezTo>
                  <a:cubicBezTo>
                    <a:pt x="616" y="120"/>
                    <a:pt x="615" y="121"/>
                    <a:pt x="615" y="122"/>
                  </a:cubicBezTo>
                  <a:cubicBezTo>
                    <a:pt x="622" y="127"/>
                    <a:pt x="630" y="131"/>
                    <a:pt x="637" y="136"/>
                  </a:cubicBezTo>
                  <a:cubicBezTo>
                    <a:pt x="642" y="141"/>
                    <a:pt x="647" y="146"/>
                    <a:pt x="652" y="151"/>
                  </a:cubicBezTo>
                  <a:cubicBezTo>
                    <a:pt x="653" y="152"/>
                    <a:pt x="654" y="153"/>
                    <a:pt x="656" y="153"/>
                  </a:cubicBezTo>
                  <a:cubicBezTo>
                    <a:pt x="687" y="154"/>
                    <a:pt x="712" y="182"/>
                    <a:pt x="716" y="214"/>
                  </a:cubicBezTo>
                  <a:cubicBezTo>
                    <a:pt x="719" y="232"/>
                    <a:pt x="716" y="250"/>
                    <a:pt x="706" y="267"/>
                  </a:cubicBezTo>
                  <a:cubicBezTo>
                    <a:pt x="706" y="267"/>
                    <a:pt x="705" y="268"/>
                    <a:pt x="705" y="268"/>
                  </a:cubicBezTo>
                  <a:cubicBezTo>
                    <a:pt x="710" y="271"/>
                    <a:pt x="715" y="273"/>
                    <a:pt x="720" y="276"/>
                  </a:cubicBezTo>
                  <a:cubicBezTo>
                    <a:pt x="745" y="293"/>
                    <a:pt x="760" y="316"/>
                    <a:pt x="762" y="347"/>
                  </a:cubicBezTo>
                  <a:cubicBezTo>
                    <a:pt x="762" y="351"/>
                    <a:pt x="762" y="356"/>
                    <a:pt x="761" y="360"/>
                  </a:cubicBezTo>
                  <a:cubicBezTo>
                    <a:pt x="758" y="368"/>
                    <a:pt x="749" y="372"/>
                    <a:pt x="740" y="371"/>
                  </a:cubicBezTo>
                  <a:cubicBezTo>
                    <a:pt x="732" y="369"/>
                    <a:pt x="726" y="362"/>
                    <a:pt x="726" y="353"/>
                  </a:cubicBezTo>
                  <a:cubicBezTo>
                    <a:pt x="725" y="327"/>
                    <a:pt x="709" y="306"/>
                    <a:pt x="685" y="300"/>
                  </a:cubicBezTo>
                  <a:cubicBezTo>
                    <a:pt x="680" y="299"/>
                    <a:pt x="676" y="299"/>
                    <a:pt x="671" y="298"/>
                  </a:cubicBezTo>
                  <a:cubicBezTo>
                    <a:pt x="660" y="298"/>
                    <a:pt x="650" y="299"/>
                    <a:pt x="639" y="298"/>
                  </a:cubicBezTo>
                  <a:cubicBezTo>
                    <a:pt x="608" y="297"/>
                    <a:pt x="581" y="320"/>
                    <a:pt x="581" y="353"/>
                  </a:cubicBezTo>
                  <a:cubicBezTo>
                    <a:pt x="581" y="362"/>
                    <a:pt x="575" y="369"/>
                    <a:pt x="566" y="371"/>
                  </a:cubicBezTo>
                  <a:cubicBezTo>
                    <a:pt x="559" y="372"/>
                    <a:pt x="550" y="369"/>
                    <a:pt x="547" y="361"/>
                  </a:cubicBezTo>
                  <a:cubicBezTo>
                    <a:pt x="545" y="359"/>
                    <a:pt x="545" y="356"/>
                    <a:pt x="545" y="353"/>
                  </a:cubicBezTo>
                  <a:cubicBezTo>
                    <a:pt x="544" y="322"/>
                    <a:pt x="520" y="298"/>
                    <a:pt x="489" y="298"/>
                  </a:cubicBezTo>
                  <a:cubicBezTo>
                    <a:pt x="478" y="298"/>
                    <a:pt x="466" y="298"/>
                    <a:pt x="455" y="298"/>
                  </a:cubicBezTo>
                  <a:cubicBezTo>
                    <a:pt x="424" y="298"/>
                    <a:pt x="400" y="321"/>
                    <a:pt x="400" y="352"/>
                  </a:cubicBezTo>
                  <a:cubicBezTo>
                    <a:pt x="399" y="367"/>
                    <a:pt x="385" y="375"/>
                    <a:pt x="374" y="369"/>
                  </a:cubicBezTo>
                  <a:cubicBezTo>
                    <a:pt x="367" y="366"/>
                    <a:pt x="363" y="360"/>
                    <a:pt x="363" y="352"/>
                  </a:cubicBezTo>
                  <a:cubicBezTo>
                    <a:pt x="362" y="336"/>
                    <a:pt x="356" y="322"/>
                    <a:pt x="343" y="311"/>
                  </a:cubicBezTo>
                  <a:cubicBezTo>
                    <a:pt x="333" y="303"/>
                    <a:pt x="322" y="298"/>
                    <a:pt x="309" y="298"/>
                  </a:cubicBezTo>
                  <a:cubicBezTo>
                    <a:pt x="297" y="298"/>
                    <a:pt x="285" y="298"/>
                    <a:pt x="273" y="298"/>
                  </a:cubicBezTo>
                  <a:cubicBezTo>
                    <a:pt x="242" y="298"/>
                    <a:pt x="218" y="322"/>
                    <a:pt x="218" y="353"/>
                  </a:cubicBezTo>
                  <a:cubicBezTo>
                    <a:pt x="218" y="363"/>
                    <a:pt x="210" y="371"/>
                    <a:pt x="200" y="371"/>
                  </a:cubicBezTo>
                  <a:cubicBezTo>
                    <a:pt x="190" y="371"/>
                    <a:pt x="182" y="364"/>
                    <a:pt x="182" y="354"/>
                  </a:cubicBezTo>
                  <a:cubicBezTo>
                    <a:pt x="181" y="333"/>
                    <a:pt x="172" y="317"/>
                    <a:pt x="155" y="306"/>
                  </a:cubicBezTo>
                  <a:cubicBezTo>
                    <a:pt x="146" y="301"/>
                    <a:pt x="137" y="298"/>
                    <a:pt x="127" y="298"/>
                  </a:cubicBezTo>
                  <a:cubicBezTo>
                    <a:pt x="116" y="298"/>
                    <a:pt x="104" y="298"/>
                    <a:pt x="92" y="298"/>
                  </a:cubicBezTo>
                  <a:cubicBezTo>
                    <a:pt x="61" y="298"/>
                    <a:pt x="37" y="321"/>
                    <a:pt x="36" y="353"/>
                  </a:cubicBezTo>
                  <a:cubicBezTo>
                    <a:pt x="36" y="363"/>
                    <a:pt x="29" y="371"/>
                    <a:pt x="19" y="371"/>
                  </a:cubicBezTo>
                  <a:cubicBezTo>
                    <a:pt x="9" y="371"/>
                    <a:pt x="1" y="365"/>
                    <a:pt x="0" y="355"/>
                  </a:cubicBezTo>
                  <a:cubicBezTo>
                    <a:pt x="0" y="349"/>
                    <a:pt x="0" y="342"/>
                    <a:pt x="2" y="336"/>
                  </a:cubicBezTo>
                  <a:cubicBezTo>
                    <a:pt x="8" y="305"/>
                    <a:pt x="26" y="283"/>
                    <a:pt x="55" y="269"/>
                  </a:cubicBezTo>
                  <a:cubicBezTo>
                    <a:pt x="55" y="269"/>
                    <a:pt x="56" y="269"/>
                    <a:pt x="57" y="268"/>
                  </a:cubicBezTo>
                  <a:close/>
                  <a:moveTo>
                    <a:pt x="601" y="269"/>
                  </a:moveTo>
                  <a:cubicBezTo>
                    <a:pt x="582" y="231"/>
                    <a:pt x="586" y="197"/>
                    <a:pt x="616" y="166"/>
                  </a:cubicBezTo>
                  <a:cubicBezTo>
                    <a:pt x="607" y="159"/>
                    <a:pt x="597" y="154"/>
                    <a:pt x="585" y="154"/>
                  </a:cubicBezTo>
                  <a:cubicBezTo>
                    <a:pt x="571" y="153"/>
                    <a:pt x="557" y="153"/>
                    <a:pt x="543" y="153"/>
                  </a:cubicBezTo>
                  <a:cubicBezTo>
                    <a:pt x="540" y="153"/>
                    <a:pt x="537" y="154"/>
                    <a:pt x="533" y="154"/>
                  </a:cubicBezTo>
                  <a:cubicBezTo>
                    <a:pt x="524" y="156"/>
                    <a:pt x="516" y="160"/>
                    <a:pt x="509" y="166"/>
                  </a:cubicBezTo>
                  <a:cubicBezTo>
                    <a:pt x="539" y="197"/>
                    <a:pt x="543" y="231"/>
                    <a:pt x="524" y="269"/>
                  </a:cubicBezTo>
                  <a:cubicBezTo>
                    <a:pt x="539" y="275"/>
                    <a:pt x="552" y="285"/>
                    <a:pt x="563" y="298"/>
                  </a:cubicBezTo>
                  <a:cubicBezTo>
                    <a:pt x="573" y="285"/>
                    <a:pt x="586" y="275"/>
                    <a:pt x="601" y="269"/>
                  </a:cubicBezTo>
                  <a:close/>
                  <a:moveTo>
                    <a:pt x="146" y="167"/>
                  </a:moveTo>
                  <a:cubicBezTo>
                    <a:pt x="161" y="180"/>
                    <a:pt x="169" y="196"/>
                    <a:pt x="172" y="215"/>
                  </a:cubicBezTo>
                  <a:cubicBezTo>
                    <a:pt x="174" y="234"/>
                    <a:pt x="170" y="252"/>
                    <a:pt x="160" y="268"/>
                  </a:cubicBezTo>
                  <a:cubicBezTo>
                    <a:pt x="176" y="275"/>
                    <a:pt x="189" y="285"/>
                    <a:pt x="199" y="298"/>
                  </a:cubicBezTo>
                  <a:cubicBezTo>
                    <a:pt x="205" y="292"/>
                    <a:pt x="211" y="286"/>
                    <a:pt x="217" y="281"/>
                  </a:cubicBezTo>
                  <a:cubicBezTo>
                    <a:pt x="224" y="276"/>
                    <a:pt x="231" y="272"/>
                    <a:pt x="238" y="268"/>
                  </a:cubicBezTo>
                  <a:cubicBezTo>
                    <a:pt x="218" y="235"/>
                    <a:pt x="225" y="190"/>
                    <a:pt x="253" y="167"/>
                  </a:cubicBezTo>
                  <a:cubicBezTo>
                    <a:pt x="252" y="166"/>
                    <a:pt x="252" y="165"/>
                    <a:pt x="251" y="164"/>
                  </a:cubicBezTo>
                  <a:cubicBezTo>
                    <a:pt x="242" y="158"/>
                    <a:pt x="232" y="154"/>
                    <a:pt x="221" y="153"/>
                  </a:cubicBezTo>
                  <a:cubicBezTo>
                    <a:pt x="207" y="153"/>
                    <a:pt x="194" y="153"/>
                    <a:pt x="180" y="153"/>
                  </a:cubicBezTo>
                  <a:cubicBezTo>
                    <a:pt x="167" y="153"/>
                    <a:pt x="156" y="158"/>
                    <a:pt x="146" y="167"/>
                  </a:cubicBezTo>
                  <a:close/>
                  <a:moveTo>
                    <a:pt x="420" y="268"/>
                  </a:moveTo>
                  <a:cubicBezTo>
                    <a:pt x="401" y="237"/>
                    <a:pt x="405" y="191"/>
                    <a:pt x="435" y="166"/>
                  </a:cubicBezTo>
                  <a:cubicBezTo>
                    <a:pt x="426" y="159"/>
                    <a:pt x="416" y="154"/>
                    <a:pt x="404" y="154"/>
                  </a:cubicBezTo>
                  <a:cubicBezTo>
                    <a:pt x="389" y="153"/>
                    <a:pt x="375" y="153"/>
                    <a:pt x="360" y="153"/>
                  </a:cubicBezTo>
                  <a:cubicBezTo>
                    <a:pt x="357" y="153"/>
                    <a:pt x="354" y="154"/>
                    <a:pt x="352" y="154"/>
                  </a:cubicBezTo>
                  <a:cubicBezTo>
                    <a:pt x="343" y="156"/>
                    <a:pt x="335" y="160"/>
                    <a:pt x="328" y="167"/>
                  </a:cubicBezTo>
                  <a:cubicBezTo>
                    <a:pt x="355" y="190"/>
                    <a:pt x="363" y="233"/>
                    <a:pt x="342" y="268"/>
                  </a:cubicBezTo>
                  <a:cubicBezTo>
                    <a:pt x="358" y="275"/>
                    <a:pt x="371" y="285"/>
                    <a:pt x="381" y="298"/>
                  </a:cubicBezTo>
                  <a:cubicBezTo>
                    <a:pt x="387" y="292"/>
                    <a:pt x="392" y="286"/>
                    <a:pt x="399" y="281"/>
                  </a:cubicBezTo>
                  <a:cubicBezTo>
                    <a:pt x="405" y="276"/>
                    <a:pt x="413" y="272"/>
                    <a:pt x="420" y="268"/>
                  </a:cubicBezTo>
                  <a:close/>
                  <a:moveTo>
                    <a:pt x="172" y="80"/>
                  </a:moveTo>
                  <a:cubicBezTo>
                    <a:pt x="173" y="91"/>
                    <a:pt x="176" y="101"/>
                    <a:pt x="183" y="109"/>
                  </a:cubicBezTo>
                  <a:cubicBezTo>
                    <a:pt x="193" y="120"/>
                    <a:pt x="207" y="119"/>
                    <a:pt x="217" y="108"/>
                  </a:cubicBezTo>
                  <a:cubicBezTo>
                    <a:pt x="223" y="101"/>
                    <a:pt x="226" y="92"/>
                    <a:pt x="227" y="82"/>
                  </a:cubicBezTo>
                  <a:cubicBezTo>
                    <a:pt x="227" y="69"/>
                    <a:pt x="223" y="58"/>
                    <a:pt x="213" y="49"/>
                  </a:cubicBezTo>
                  <a:cubicBezTo>
                    <a:pt x="205" y="43"/>
                    <a:pt x="194" y="43"/>
                    <a:pt x="186" y="49"/>
                  </a:cubicBezTo>
                  <a:cubicBezTo>
                    <a:pt x="176" y="57"/>
                    <a:pt x="173" y="68"/>
                    <a:pt x="172" y="80"/>
                  </a:cubicBezTo>
                  <a:close/>
                  <a:moveTo>
                    <a:pt x="408" y="81"/>
                  </a:moveTo>
                  <a:cubicBezTo>
                    <a:pt x="408" y="69"/>
                    <a:pt x="405" y="58"/>
                    <a:pt x="395" y="50"/>
                  </a:cubicBezTo>
                  <a:cubicBezTo>
                    <a:pt x="387" y="43"/>
                    <a:pt x="376" y="43"/>
                    <a:pt x="367" y="49"/>
                  </a:cubicBezTo>
                  <a:cubicBezTo>
                    <a:pt x="350" y="63"/>
                    <a:pt x="349" y="95"/>
                    <a:pt x="366" y="110"/>
                  </a:cubicBezTo>
                  <a:cubicBezTo>
                    <a:pt x="376" y="120"/>
                    <a:pt x="389" y="119"/>
                    <a:pt x="398" y="108"/>
                  </a:cubicBezTo>
                  <a:cubicBezTo>
                    <a:pt x="405" y="101"/>
                    <a:pt x="408" y="91"/>
                    <a:pt x="408" y="81"/>
                  </a:cubicBezTo>
                  <a:close/>
                  <a:moveTo>
                    <a:pt x="590" y="82"/>
                  </a:moveTo>
                  <a:cubicBezTo>
                    <a:pt x="590" y="70"/>
                    <a:pt x="586" y="59"/>
                    <a:pt x="579" y="52"/>
                  </a:cubicBezTo>
                  <a:cubicBezTo>
                    <a:pt x="570" y="42"/>
                    <a:pt x="556" y="42"/>
                    <a:pt x="546" y="52"/>
                  </a:cubicBezTo>
                  <a:cubicBezTo>
                    <a:pt x="541" y="58"/>
                    <a:pt x="537" y="65"/>
                    <a:pt x="536" y="73"/>
                  </a:cubicBezTo>
                  <a:cubicBezTo>
                    <a:pt x="534" y="87"/>
                    <a:pt x="537" y="99"/>
                    <a:pt x="547" y="110"/>
                  </a:cubicBezTo>
                  <a:cubicBezTo>
                    <a:pt x="555" y="119"/>
                    <a:pt x="567" y="119"/>
                    <a:pt x="577" y="111"/>
                  </a:cubicBezTo>
                  <a:cubicBezTo>
                    <a:pt x="586" y="103"/>
                    <a:pt x="589" y="93"/>
                    <a:pt x="590" y="82"/>
                  </a:cubicBezTo>
                  <a:close/>
                  <a:moveTo>
                    <a:pt x="681" y="227"/>
                  </a:moveTo>
                  <a:cubicBezTo>
                    <a:pt x="680" y="216"/>
                    <a:pt x="678" y="207"/>
                    <a:pt x="671" y="199"/>
                  </a:cubicBezTo>
                  <a:cubicBezTo>
                    <a:pt x="662" y="187"/>
                    <a:pt x="648" y="186"/>
                    <a:pt x="638" y="196"/>
                  </a:cubicBezTo>
                  <a:cubicBezTo>
                    <a:pt x="622" y="211"/>
                    <a:pt x="623" y="242"/>
                    <a:pt x="639" y="256"/>
                  </a:cubicBezTo>
                  <a:cubicBezTo>
                    <a:pt x="648" y="264"/>
                    <a:pt x="659" y="264"/>
                    <a:pt x="668" y="256"/>
                  </a:cubicBezTo>
                  <a:cubicBezTo>
                    <a:pt x="677" y="248"/>
                    <a:pt x="680" y="238"/>
                    <a:pt x="681" y="227"/>
                  </a:cubicBezTo>
                  <a:close/>
                  <a:moveTo>
                    <a:pt x="263" y="226"/>
                  </a:moveTo>
                  <a:cubicBezTo>
                    <a:pt x="264" y="238"/>
                    <a:pt x="267" y="248"/>
                    <a:pt x="276" y="257"/>
                  </a:cubicBezTo>
                  <a:cubicBezTo>
                    <a:pt x="285" y="264"/>
                    <a:pt x="296" y="264"/>
                    <a:pt x="304" y="257"/>
                  </a:cubicBezTo>
                  <a:cubicBezTo>
                    <a:pt x="321" y="242"/>
                    <a:pt x="322" y="211"/>
                    <a:pt x="305" y="196"/>
                  </a:cubicBezTo>
                  <a:cubicBezTo>
                    <a:pt x="296" y="187"/>
                    <a:pt x="284" y="187"/>
                    <a:pt x="275" y="196"/>
                  </a:cubicBezTo>
                  <a:cubicBezTo>
                    <a:pt x="267" y="204"/>
                    <a:pt x="264" y="215"/>
                    <a:pt x="263" y="226"/>
                  </a:cubicBezTo>
                  <a:close/>
                  <a:moveTo>
                    <a:pt x="136" y="228"/>
                  </a:moveTo>
                  <a:cubicBezTo>
                    <a:pt x="137" y="218"/>
                    <a:pt x="133" y="206"/>
                    <a:pt x="127" y="199"/>
                  </a:cubicBezTo>
                  <a:cubicBezTo>
                    <a:pt x="117" y="187"/>
                    <a:pt x="103" y="186"/>
                    <a:pt x="92" y="197"/>
                  </a:cubicBezTo>
                  <a:cubicBezTo>
                    <a:pt x="78" y="212"/>
                    <a:pt x="78" y="240"/>
                    <a:pt x="93" y="255"/>
                  </a:cubicBezTo>
                  <a:cubicBezTo>
                    <a:pt x="102" y="264"/>
                    <a:pt x="115" y="264"/>
                    <a:pt x="124" y="255"/>
                  </a:cubicBezTo>
                  <a:cubicBezTo>
                    <a:pt x="132" y="248"/>
                    <a:pt x="136" y="238"/>
                    <a:pt x="136" y="228"/>
                  </a:cubicBezTo>
                  <a:close/>
                  <a:moveTo>
                    <a:pt x="499" y="227"/>
                  </a:moveTo>
                  <a:cubicBezTo>
                    <a:pt x="499" y="215"/>
                    <a:pt x="495" y="204"/>
                    <a:pt x="488" y="197"/>
                  </a:cubicBezTo>
                  <a:cubicBezTo>
                    <a:pt x="479" y="187"/>
                    <a:pt x="466" y="187"/>
                    <a:pt x="456" y="197"/>
                  </a:cubicBezTo>
                  <a:cubicBezTo>
                    <a:pt x="441" y="212"/>
                    <a:pt x="441" y="240"/>
                    <a:pt x="456" y="255"/>
                  </a:cubicBezTo>
                  <a:cubicBezTo>
                    <a:pt x="465" y="264"/>
                    <a:pt x="478" y="264"/>
                    <a:pt x="488" y="255"/>
                  </a:cubicBezTo>
                  <a:cubicBezTo>
                    <a:pt x="496" y="247"/>
                    <a:pt x="499" y="237"/>
                    <a:pt x="499" y="2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" name="Freeform 6"/>
            <p:cNvSpPr>
              <a:spLocks noEditPoints="1"/>
            </p:cNvSpPr>
            <p:nvPr userDrawn="1"/>
          </p:nvSpPr>
          <p:spPr bwMode="auto">
            <a:xfrm>
              <a:off x="-1009650" y="1444626"/>
              <a:ext cx="1035050" cy="652462"/>
            </a:xfrm>
            <a:custGeom>
              <a:avLst/>
              <a:gdLst>
                <a:gd name="T0" fmla="*/ 253 w 749"/>
                <a:gd name="T1" fmla="*/ 279 h 472"/>
                <a:gd name="T2" fmla="*/ 20 w 749"/>
                <a:gd name="T3" fmla="*/ 250 h 472"/>
                <a:gd name="T4" fmla="*/ 47 w 749"/>
                <a:gd name="T5" fmla="*/ 207 h 472"/>
                <a:gd name="T6" fmla="*/ 6 w 749"/>
                <a:gd name="T7" fmla="*/ 125 h 472"/>
                <a:gd name="T8" fmla="*/ 19 w 749"/>
                <a:gd name="T9" fmla="*/ 97 h 472"/>
                <a:gd name="T10" fmla="*/ 133 w 749"/>
                <a:gd name="T11" fmla="*/ 142 h 472"/>
                <a:gd name="T12" fmla="*/ 270 w 749"/>
                <a:gd name="T13" fmla="*/ 145 h 472"/>
                <a:gd name="T14" fmla="*/ 272 w 749"/>
                <a:gd name="T15" fmla="*/ 141 h 472"/>
                <a:gd name="T16" fmla="*/ 206 w 749"/>
                <a:gd name="T17" fmla="*/ 1 h 472"/>
                <a:gd name="T18" fmla="*/ 283 w 749"/>
                <a:gd name="T19" fmla="*/ 22 h 472"/>
                <a:gd name="T20" fmla="*/ 452 w 749"/>
                <a:gd name="T21" fmla="*/ 144 h 472"/>
                <a:gd name="T22" fmla="*/ 605 w 749"/>
                <a:gd name="T23" fmla="*/ 145 h 472"/>
                <a:gd name="T24" fmla="*/ 742 w 749"/>
                <a:gd name="T25" fmla="*/ 216 h 472"/>
                <a:gd name="T26" fmla="*/ 709 w 749"/>
                <a:gd name="T27" fmla="*/ 267 h 472"/>
                <a:gd name="T28" fmla="*/ 664 w 749"/>
                <a:gd name="T29" fmla="*/ 262 h 472"/>
                <a:gd name="T30" fmla="*/ 701 w 749"/>
                <a:gd name="T31" fmla="*/ 230 h 472"/>
                <a:gd name="T32" fmla="*/ 678 w 749"/>
                <a:gd name="T33" fmla="*/ 205 h 472"/>
                <a:gd name="T34" fmla="*/ 605 w 749"/>
                <a:gd name="T35" fmla="*/ 182 h 472"/>
                <a:gd name="T36" fmla="*/ 132 w 749"/>
                <a:gd name="T37" fmla="*/ 181 h 472"/>
                <a:gd name="T38" fmla="*/ 59 w 749"/>
                <a:gd name="T39" fmla="*/ 137 h 472"/>
                <a:gd name="T40" fmla="*/ 65 w 749"/>
                <a:gd name="T41" fmla="*/ 161 h 472"/>
                <a:gd name="T42" fmla="*/ 81 w 749"/>
                <a:gd name="T43" fmla="*/ 228 h 472"/>
                <a:gd name="T44" fmla="*/ 60 w 749"/>
                <a:gd name="T45" fmla="*/ 243 h 472"/>
                <a:gd name="T46" fmla="*/ 288 w 749"/>
                <a:gd name="T47" fmla="*/ 243 h 472"/>
                <a:gd name="T48" fmla="*/ 301 w 749"/>
                <a:gd name="T49" fmla="*/ 227 h 472"/>
                <a:gd name="T50" fmla="*/ 332 w 749"/>
                <a:gd name="T51" fmla="*/ 247 h 472"/>
                <a:gd name="T52" fmla="*/ 221 w 749"/>
                <a:gd name="T53" fmla="*/ 416 h 472"/>
                <a:gd name="T54" fmla="*/ 238 w 749"/>
                <a:gd name="T55" fmla="*/ 406 h 472"/>
                <a:gd name="T56" fmla="*/ 490 w 749"/>
                <a:gd name="T57" fmla="*/ 222 h 472"/>
                <a:gd name="T58" fmla="*/ 519 w 749"/>
                <a:gd name="T59" fmla="*/ 243 h 472"/>
                <a:gd name="T60" fmla="*/ 539 w 749"/>
                <a:gd name="T61" fmla="*/ 243 h 472"/>
                <a:gd name="T62" fmla="*/ 538 w 749"/>
                <a:gd name="T63" fmla="*/ 279 h 472"/>
                <a:gd name="T64" fmla="*/ 467 w 749"/>
                <a:gd name="T65" fmla="*/ 284 h 472"/>
                <a:gd name="T66" fmla="*/ 235 w 749"/>
                <a:gd name="T67" fmla="*/ 453 h 472"/>
                <a:gd name="T68" fmla="*/ 160 w 749"/>
                <a:gd name="T69" fmla="*/ 462 h 472"/>
                <a:gd name="T70" fmla="*/ 219 w 749"/>
                <a:gd name="T71" fmla="*/ 354 h 472"/>
                <a:gd name="T72" fmla="*/ 267 w 749"/>
                <a:gd name="T73" fmla="*/ 279 h 472"/>
                <a:gd name="T74" fmla="*/ 253 w 749"/>
                <a:gd name="T75" fmla="*/ 47 h 472"/>
                <a:gd name="T76" fmla="*/ 317 w 749"/>
                <a:gd name="T77" fmla="*/ 143 h 472"/>
                <a:gd name="T78" fmla="*/ 388 w 749"/>
                <a:gd name="T79" fmla="*/ 145 h 472"/>
                <a:gd name="T80" fmla="*/ 254 w 749"/>
                <a:gd name="T81" fmla="*/ 4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9" h="472">
                  <a:moveTo>
                    <a:pt x="267" y="279"/>
                  </a:moveTo>
                  <a:cubicBezTo>
                    <a:pt x="262" y="279"/>
                    <a:pt x="257" y="279"/>
                    <a:pt x="253" y="279"/>
                  </a:cubicBezTo>
                  <a:cubicBezTo>
                    <a:pt x="187" y="279"/>
                    <a:pt x="122" y="279"/>
                    <a:pt x="56" y="279"/>
                  </a:cubicBezTo>
                  <a:cubicBezTo>
                    <a:pt x="36" y="279"/>
                    <a:pt x="23" y="265"/>
                    <a:pt x="20" y="250"/>
                  </a:cubicBezTo>
                  <a:cubicBezTo>
                    <a:pt x="18" y="237"/>
                    <a:pt x="22" y="226"/>
                    <a:pt x="32" y="218"/>
                  </a:cubicBezTo>
                  <a:cubicBezTo>
                    <a:pt x="37" y="214"/>
                    <a:pt x="42" y="211"/>
                    <a:pt x="47" y="207"/>
                  </a:cubicBezTo>
                  <a:cubicBezTo>
                    <a:pt x="46" y="204"/>
                    <a:pt x="44" y="201"/>
                    <a:pt x="43" y="198"/>
                  </a:cubicBezTo>
                  <a:cubicBezTo>
                    <a:pt x="30" y="173"/>
                    <a:pt x="18" y="149"/>
                    <a:pt x="6" y="125"/>
                  </a:cubicBezTo>
                  <a:cubicBezTo>
                    <a:pt x="0" y="113"/>
                    <a:pt x="5" y="100"/>
                    <a:pt x="17" y="97"/>
                  </a:cubicBezTo>
                  <a:cubicBezTo>
                    <a:pt x="18" y="97"/>
                    <a:pt x="18" y="97"/>
                    <a:pt x="19" y="97"/>
                  </a:cubicBezTo>
                  <a:cubicBezTo>
                    <a:pt x="42" y="96"/>
                    <a:pt x="64" y="97"/>
                    <a:pt x="84" y="109"/>
                  </a:cubicBezTo>
                  <a:cubicBezTo>
                    <a:pt x="101" y="120"/>
                    <a:pt x="118" y="130"/>
                    <a:pt x="133" y="142"/>
                  </a:cubicBezTo>
                  <a:cubicBezTo>
                    <a:pt x="136" y="144"/>
                    <a:pt x="138" y="145"/>
                    <a:pt x="141" y="145"/>
                  </a:cubicBezTo>
                  <a:cubicBezTo>
                    <a:pt x="184" y="145"/>
                    <a:pt x="227" y="145"/>
                    <a:pt x="270" y="145"/>
                  </a:cubicBezTo>
                  <a:cubicBezTo>
                    <a:pt x="271" y="145"/>
                    <a:pt x="272" y="145"/>
                    <a:pt x="274" y="145"/>
                  </a:cubicBezTo>
                  <a:cubicBezTo>
                    <a:pt x="273" y="143"/>
                    <a:pt x="273" y="142"/>
                    <a:pt x="272" y="141"/>
                  </a:cubicBezTo>
                  <a:cubicBezTo>
                    <a:pt x="247" y="104"/>
                    <a:pt x="223" y="67"/>
                    <a:pt x="198" y="30"/>
                  </a:cubicBezTo>
                  <a:cubicBezTo>
                    <a:pt x="189" y="18"/>
                    <a:pt x="195" y="4"/>
                    <a:pt x="206" y="1"/>
                  </a:cubicBezTo>
                  <a:cubicBezTo>
                    <a:pt x="208" y="0"/>
                    <a:pt x="210" y="0"/>
                    <a:pt x="212" y="0"/>
                  </a:cubicBezTo>
                  <a:cubicBezTo>
                    <a:pt x="238" y="0"/>
                    <a:pt x="262" y="7"/>
                    <a:pt x="283" y="22"/>
                  </a:cubicBezTo>
                  <a:cubicBezTo>
                    <a:pt x="302" y="36"/>
                    <a:pt x="321" y="50"/>
                    <a:pt x="341" y="64"/>
                  </a:cubicBezTo>
                  <a:cubicBezTo>
                    <a:pt x="378" y="90"/>
                    <a:pt x="415" y="117"/>
                    <a:pt x="452" y="144"/>
                  </a:cubicBezTo>
                  <a:cubicBezTo>
                    <a:pt x="454" y="145"/>
                    <a:pt x="456" y="145"/>
                    <a:pt x="458" y="145"/>
                  </a:cubicBezTo>
                  <a:cubicBezTo>
                    <a:pt x="507" y="145"/>
                    <a:pt x="556" y="146"/>
                    <a:pt x="605" y="145"/>
                  </a:cubicBezTo>
                  <a:cubicBezTo>
                    <a:pt x="641" y="145"/>
                    <a:pt x="673" y="156"/>
                    <a:pt x="701" y="177"/>
                  </a:cubicBezTo>
                  <a:cubicBezTo>
                    <a:pt x="717" y="188"/>
                    <a:pt x="730" y="201"/>
                    <a:pt x="742" y="216"/>
                  </a:cubicBezTo>
                  <a:cubicBezTo>
                    <a:pt x="748" y="223"/>
                    <a:pt x="749" y="231"/>
                    <a:pt x="744" y="239"/>
                  </a:cubicBezTo>
                  <a:cubicBezTo>
                    <a:pt x="735" y="252"/>
                    <a:pt x="723" y="261"/>
                    <a:pt x="709" y="267"/>
                  </a:cubicBezTo>
                  <a:cubicBezTo>
                    <a:pt x="702" y="271"/>
                    <a:pt x="694" y="273"/>
                    <a:pt x="686" y="275"/>
                  </a:cubicBezTo>
                  <a:cubicBezTo>
                    <a:pt x="676" y="277"/>
                    <a:pt x="666" y="271"/>
                    <a:pt x="664" y="262"/>
                  </a:cubicBezTo>
                  <a:cubicBezTo>
                    <a:pt x="662" y="252"/>
                    <a:pt x="668" y="243"/>
                    <a:pt x="678" y="239"/>
                  </a:cubicBezTo>
                  <a:cubicBezTo>
                    <a:pt x="686" y="237"/>
                    <a:pt x="693" y="233"/>
                    <a:pt x="701" y="230"/>
                  </a:cubicBezTo>
                  <a:cubicBezTo>
                    <a:pt x="702" y="230"/>
                    <a:pt x="703" y="229"/>
                    <a:pt x="704" y="228"/>
                  </a:cubicBezTo>
                  <a:cubicBezTo>
                    <a:pt x="696" y="219"/>
                    <a:pt x="687" y="212"/>
                    <a:pt x="678" y="205"/>
                  </a:cubicBezTo>
                  <a:cubicBezTo>
                    <a:pt x="663" y="194"/>
                    <a:pt x="646" y="186"/>
                    <a:pt x="628" y="183"/>
                  </a:cubicBezTo>
                  <a:cubicBezTo>
                    <a:pt x="620" y="182"/>
                    <a:pt x="613" y="182"/>
                    <a:pt x="605" y="182"/>
                  </a:cubicBezTo>
                  <a:cubicBezTo>
                    <a:pt x="530" y="182"/>
                    <a:pt x="454" y="182"/>
                    <a:pt x="378" y="182"/>
                  </a:cubicBezTo>
                  <a:cubicBezTo>
                    <a:pt x="296" y="182"/>
                    <a:pt x="214" y="181"/>
                    <a:pt x="132" y="181"/>
                  </a:cubicBezTo>
                  <a:cubicBezTo>
                    <a:pt x="126" y="181"/>
                    <a:pt x="121" y="179"/>
                    <a:pt x="117" y="176"/>
                  </a:cubicBezTo>
                  <a:cubicBezTo>
                    <a:pt x="99" y="161"/>
                    <a:pt x="80" y="147"/>
                    <a:pt x="59" y="137"/>
                  </a:cubicBezTo>
                  <a:cubicBezTo>
                    <a:pt x="57" y="136"/>
                    <a:pt x="54" y="136"/>
                    <a:pt x="52" y="134"/>
                  </a:cubicBezTo>
                  <a:cubicBezTo>
                    <a:pt x="56" y="144"/>
                    <a:pt x="61" y="153"/>
                    <a:pt x="65" y="161"/>
                  </a:cubicBezTo>
                  <a:cubicBezTo>
                    <a:pt x="72" y="175"/>
                    <a:pt x="79" y="189"/>
                    <a:pt x="87" y="203"/>
                  </a:cubicBezTo>
                  <a:cubicBezTo>
                    <a:pt x="91" y="213"/>
                    <a:pt x="89" y="222"/>
                    <a:pt x="81" y="228"/>
                  </a:cubicBezTo>
                  <a:cubicBezTo>
                    <a:pt x="77" y="230"/>
                    <a:pt x="74" y="232"/>
                    <a:pt x="71" y="235"/>
                  </a:cubicBezTo>
                  <a:cubicBezTo>
                    <a:pt x="68" y="237"/>
                    <a:pt x="65" y="240"/>
                    <a:pt x="60" y="243"/>
                  </a:cubicBezTo>
                  <a:cubicBezTo>
                    <a:pt x="63" y="243"/>
                    <a:pt x="64" y="243"/>
                    <a:pt x="65" y="243"/>
                  </a:cubicBezTo>
                  <a:cubicBezTo>
                    <a:pt x="139" y="243"/>
                    <a:pt x="214" y="243"/>
                    <a:pt x="288" y="243"/>
                  </a:cubicBezTo>
                  <a:cubicBezTo>
                    <a:pt x="290" y="243"/>
                    <a:pt x="291" y="242"/>
                    <a:pt x="293" y="240"/>
                  </a:cubicBezTo>
                  <a:cubicBezTo>
                    <a:pt x="295" y="236"/>
                    <a:pt x="298" y="231"/>
                    <a:pt x="301" y="227"/>
                  </a:cubicBezTo>
                  <a:cubicBezTo>
                    <a:pt x="307" y="218"/>
                    <a:pt x="318" y="215"/>
                    <a:pt x="327" y="220"/>
                  </a:cubicBezTo>
                  <a:cubicBezTo>
                    <a:pt x="336" y="226"/>
                    <a:pt x="338" y="237"/>
                    <a:pt x="332" y="247"/>
                  </a:cubicBezTo>
                  <a:cubicBezTo>
                    <a:pt x="308" y="283"/>
                    <a:pt x="285" y="319"/>
                    <a:pt x="262" y="354"/>
                  </a:cubicBezTo>
                  <a:cubicBezTo>
                    <a:pt x="248" y="375"/>
                    <a:pt x="235" y="396"/>
                    <a:pt x="221" y="416"/>
                  </a:cubicBezTo>
                  <a:cubicBezTo>
                    <a:pt x="221" y="417"/>
                    <a:pt x="221" y="417"/>
                    <a:pt x="221" y="418"/>
                  </a:cubicBezTo>
                  <a:cubicBezTo>
                    <a:pt x="227" y="414"/>
                    <a:pt x="232" y="410"/>
                    <a:pt x="238" y="406"/>
                  </a:cubicBezTo>
                  <a:cubicBezTo>
                    <a:pt x="297" y="363"/>
                    <a:pt x="356" y="320"/>
                    <a:pt x="414" y="277"/>
                  </a:cubicBezTo>
                  <a:cubicBezTo>
                    <a:pt x="440" y="259"/>
                    <a:pt x="465" y="240"/>
                    <a:pt x="490" y="222"/>
                  </a:cubicBezTo>
                  <a:cubicBezTo>
                    <a:pt x="498" y="216"/>
                    <a:pt x="507" y="216"/>
                    <a:pt x="514" y="222"/>
                  </a:cubicBezTo>
                  <a:cubicBezTo>
                    <a:pt x="520" y="227"/>
                    <a:pt x="522" y="234"/>
                    <a:pt x="519" y="243"/>
                  </a:cubicBezTo>
                  <a:cubicBezTo>
                    <a:pt x="522" y="243"/>
                    <a:pt x="525" y="243"/>
                    <a:pt x="528" y="243"/>
                  </a:cubicBezTo>
                  <a:cubicBezTo>
                    <a:pt x="532" y="243"/>
                    <a:pt x="536" y="243"/>
                    <a:pt x="539" y="243"/>
                  </a:cubicBezTo>
                  <a:cubicBezTo>
                    <a:pt x="549" y="244"/>
                    <a:pt x="555" y="252"/>
                    <a:pt x="555" y="261"/>
                  </a:cubicBezTo>
                  <a:cubicBezTo>
                    <a:pt x="555" y="271"/>
                    <a:pt x="547" y="279"/>
                    <a:pt x="538" y="279"/>
                  </a:cubicBezTo>
                  <a:cubicBezTo>
                    <a:pt x="519" y="279"/>
                    <a:pt x="500" y="279"/>
                    <a:pt x="482" y="279"/>
                  </a:cubicBezTo>
                  <a:cubicBezTo>
                    <a:pt x="476" y="279"/>
                    <a:pt x="471" y="281"/>
                    <a:pt x="467" y="284"/>
                  </a:cubicBezTo>
                  <a:cubicBezTo>
                    <a:pt x="404" y="330"/>
                    <a:pt x="341" y="375"/>
                    <a:pt x="279" y="421"/>
                  </a:cubicBezTo>
                  <a:cubicBezTo>
                    <a:pt x="264" y="432"/>
                    <a:pt x="250" y="443"/>
                    <a:pt x="235" y="453"/>
                  </a:cubicBezTo>
                  <a:cubicBezTo>
                    <a:pt x="218" y="466"/>
                    <a:pt x="198" y="471"/>
                    <a:pt x="176" y="472"/>
                  </a:cubicBezTo>
                  <a:cubicBezTo>
                    <a:pt x="169" y="472"/>
                    <a:pt x="163" y="469"/>
                    <a:pt x="160" y="462"/>
                  </a:cubicBezTo>
                  <a:cubicBezTo>
                    <a:pt x="156" y="456"/>
                    <a:pt x="157" y="449"/>
                    <a:pt x="161" y="443"/>
                  </a:cubicBezTo>
                  <a:cubicBezTo>
                    <a:pt x="180" y="413"/>
                    <a:pt x="199" y="383"/>
                    <a:pt x="219" y="354"/>
                  </a:cubicBezTo>
                  <a:cubicBezTo>
                    <a:pt x="234" y="330"/>
                    <a:pt x="250" y="306"/>
                    <a:pt x="265" y="282"/>
                  </a:cubicBezTo>
                  <a:cubicBezTo>
                    <a:pt x="266" y="281"/>
                    <a:pt x="266" y="281"/>
                    <a:pt x="267" y="279"/>
                  </a:cubicBezTo>
                  <a:close/>
                  <a:moveTo>
                    <a:pt x="254" y="47"/>
                  </a:moveTo>
                  <a:cubicBezTo>
                    <a:pt x="254" y="47"/>
                    <a:pt x="254" y="47"/>
                    <a:pt x="253" y="47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75" y="80"/>
                    <a:pt x="296" y="111"/>
                    <a:pt x="317" y="143"/>
                  </a:cubicBezTo>
                  <a:cubicBezTo>
                    <a:pt x="318" y="144"/>
                    <a:pt x="320" y="145"/>
                    <a:pt x="321" y="145"/>
                  </a:cubicBezTo>
                  <a:cubicBezTo>
                    <a:pt x="344" y="145"/>
                    <a:pt x="366" y="145"/>
                    <a:pt x="388" y="145"/>
                  </a:cubicBezTo>
                  <a:cubicBezTo>
                    <a:pt x="388" y="145"/>
                    <a:pt x="389" y="145"/>
                    <a:pt x="391" y="145"/>
                  </a:cubicBezTo>
                  <a:cubicBezTo>
                    <a:pt x="345" y="112"/>
                    <a:pt x="299" y="79"/>
                    <a:pt x="254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-192088" y="1781175"/>
              <a:ext cx="49213" cy="49212"/>
            </a:xfrm>
            <a:custGeom>
              <a:avLst/>
              <a:gdLst>
                <a:gd name="T0" fmla="*/ 36 w 36"/>
                <a:gd name="T1" fmla="*/ 18 h 36"/>
                <a:gd name="T2" fmla="*/ 18 w 36"/>
                <a:gd name="T3" fmla="*/ 36 h 36"/>
                <a:gd name="T4" fmla="*/ 0 w 36"/>
                <a:gd name="T5" fmla="*/ 18 h 36"/>
                <a:gd name="T6" fmla="*/ 19 w 36"/>
                <a:gd name="T7" fmla="*/ 0 h 36"/>
                <a:gd name="T8" fmla="*/ 36 w 36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cubicBezTo>
                    <a:pt x="36" y="28"/>
                    <a:pt x="2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6" y="8"/>
                    <a:pt x="36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030602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 title and description 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1788000" y="1635700"/>
            <a:ext cx="5568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subTitle" idx="1"/>
          </p:nvPr>
        </p:nvSpPr>
        <p:spPr>
          <a:xfrm>
            <a:off x="2639250" y="2508513"/>
            <a:ext cx="3865500" cy="13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grpSp>
        <p:nvGrpSpPr>
          <p:cNvPr id="108" name="Google Shape;108;p14"/>
          <p:cNvGrpSpPr/>
          <p:nvPr/>
        </p:nvGrpSpPr>
        <p:grpSpPr>
          <a:xfrm rot="544276">
            <a:off x="7394130" y="3812809"/>
            <a:ext cx="1975648" cy="1801992"/>
            <a:chOff x="6652154" y="3716623"/>
            <a:chExt cx="560631" cy="511352"/>
          </a:xfrm>
        </p:grpSpPr>
        <p:sp>
          <p:nvSpPr>
            <p:cNvPr id="109" name="Google Shape;109;p14"/>
            <p:cNvSpPr/>
            <p:nvPr/>
          </p:nvSpPr>
          <p:spPr>
            <a:xfrm>
              <a:off x="6652154" y="3716623"/>
              <a:ext cx="560631" cy="511352"/>
            </a:xfrm>
            <a:custGeom>
              <a:avLst/>
              <a:gdLst/>
              <a:ahLst/>
              <a:cxnLst/>
              <a:rect l="l" t="t" r="r" b="b"/>
              <a:pathLst>
                <a:path w="97163" h="88661" extrusionOk="0">
                  <a:moveTo>
                    <a:pt x="48942" y="1"/>
                  </a:moveTo>
                  <a:cubicBezTo>
                    <a:pt x="46560" y="1"/>
                    <a:pt x="44145" y="185"/>
                    <a:pt x="41715" y="565"/>
                  </a:cubicBezTo>
                  <a:cubicBezTo>
                    <a:pt x="16981" y="4433"/>
                    <a:pt x="0" y="27180"/>
                    <a:pt x="3779" y="51346"/>
                  </a:cubicBezTo>
                  <a:cubicBezTo>
                    <a:pt x="7187" y="73133"/>
                    <a:pt x="26312" y="88661"/>
                    <a:pt x="48182" y="88661"/>
                  </a:cubicBezTo>
                  <a:cubicBezTo>
                    <a:pt x="50571" y="88661"/>
                    <a:pt x="52993" y="88476"/>
                    <a:pt x="55431" y="88093"/>
                  </a:cubicBezTo>
                  <a:cubicBezTo>
                    <a:pt x="80165" y="84225"/>
                    <a:pt x="97163" y="61496"/>
                    <a:pt x="93366" y="37311"/>
                  </a:cubicBezTo>
                  <a:cubicBezTo>
                    <a:pt x="89958" y="15517"/>
                    <a:pt x="70820" y="1"/>
                    <a:pt x="489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" name="Google Shape;110;p14"/>
            <p:cNvGrpSpPr/>
            <p:nvPr/>
          </p:nvGrpSpPr>
          <p:grpSpPr>
            <a:xfrm>
              <a:off x="6669657" y="3716715"/>
              <a:ext cx="466779" cy="464290"/>
              <a:chOff x="6669657" y="3716715"/>
              <a:chExt cx="466779" cy="464290"/>
            </a:xfrm>
          </p:grpSpPr>
          <p:sp>
            <p:nvSpPr>
              <p:cNvPr id="111" name="Google Shape;111;p14"/>
              <p:cNvSpPr/>
              <p:nvPr/>
            </p:nvSpPr>
            <p:spPr>
              <a:xfrm>
                <a:off x="6669657" y="3716715"/>
                <a:ext cx="386382" cy="464290"/>
              </a:xfrm>
              <a:custGeom>
                <a:avLst/>
                <a:gdLst/>
                <a:ahLst/>
                <a:cxnLst/>
                <a:rect l="l" t="t" r="r" b="b"/>
                <a:pathLst>
                  <a:path w="66964" h="80501" extrusionOk="0">
                    <a:moveTo>
                      <a:pt x="45863" y="0"/>
                    </a:moveTo>
                    <a:cubicBezTo>
                      <a:pt x="43461" y="0"/>
                      <a:pt x="41054" y="188"/>
                      <a:pt x="38663" y="566"/>
                    </a:cubicBezTo>
                    <a:cubicBezTo>
                      <a:pt x="20352" y="3441"/>
                      <a:pt x="6281" y="16660"/>
                      <a:pt x="1757" y="33161"/>
                    </a:cubicBezTo>
                    <a:lnTo>
                      <a:pt x="4081" y="32487"/>
                    </a:lnTo>
                    <a:lnTo>
                      <a:pt x="4081" y="32487"/>
                    </a:lnTo>
                    <a:cubicBezTo>
                      <a:pt x="4756" y="33871"/>
                      <a:pt x="3939" y="34971"/>
                      <a:pt x="3496" y="36213"/>
                    </a:cubicBezTo>
                    <a:cubicBezTo>
                      <a:pt x="3088" y="37384"/>
                      <a:pt x="2129" y="37207"/>
                      <a:pt x="1384" y="37295"/>
                    </a:cubicBezTo>
                    <a:cubicBezTo>
                      <a:pt x="1207" y="37313"/>
                      <a:pt x="1012" y="37348"/>
                      <a:pt x="816" y="37366"/>
                    </a:cubicBezTo>
                    <a:cubicBezTo>
                      <a:pt x="36" y="41997"/>
                      <a:pt x="0" y="46717"/>
                      <a:pt x="728" y="51348"/>
                    </a:cubicBezTo>
                    <a:cubicBezTo>
                      <a:pt x="2644" y="63591"/>
                      <a:pt x="9528" y="73847"/>
                      <a:pt x="19057" y="80501"/>
                    </a:cubicBezTo>
                    <a:cubicBezTo>
                      <a:pt x="18897" y="80217"/>
                      <a:pt x="18737" y="79950"/>
                      <a:pt x="18560" y="79684"/>
                    </a:cubicBezTo>
                    <a:cubicBezTo>
                      <a:pt x="18099" y="79010"/>
                      <a:pt x="17069" y="77928"/>
                      <a:pt x="17194" y="77768"/>
                    </a:cubicBezTo>
                    <a:cubicBezTo>
                      <a:pt x="18081" y="76703"/>
                      <a:pt x="16094" y="76632"/>
                      <a:pt x="16626" y="75834"/>
                    </a:cubicBezTo>
                    <a:cubicBezTo>
                      <a:pt x="15206" y="74876"/>
                      <a:pt x="14816" y="73652"/>
                      <a:pt x="15277" y="71948"/>
                    </a:cubicBezTo>
                    <a:cubicBezTo>
                      <a:pt x="15455" y="71292"/>
                      <a:pt x="15100" y="70529"/>
                      <a:pt x="14426" y="69854"/>
                    </a:cubicBezTo>
                    <a:cubicBezTo>
                      <a:pt x="13468" y="68896"/>
                      <a:pt x="12811" y="67601"/>
                      <a:pt x="12101" y="66394"/>
                    </a:cubicBezTo>
                    <a:cubicBezTo>
                      <a:pt x="11782" y="65862"/>
                      <a:pt x="11338" y="65152"/>
                      <a:pt x="11463" y="64620"/>
                    </a:cubicBezTo>
                    <a:cubicBezTo>
                      <a:pt x="11871" y="62739"/>
                      <a:pt x="12172" y="60734"/>
                      <a:pt x="13095" y="59102"/>
                    </a:cubicBezTo>
                    <a:cubicBezTo>
                      <a:pt x="14337" y="56919"/>
                      <a:pt x="14284" y="54914"/>
                      <a:pt x="13343" y="51969"/>
                    </a:cubicBezTo>
                    <a:lnTo>
                      <a:pt x="13343" y="51969"/>
                    </a:lnTo>
                    <a:cubicBezTo>
                      <a:pt x="12811" y="53619"/>
                      <a:pt x="11888" y="53229"/>
                      <a:pt x="11090" y="53353"/>
                    </a:cubicBezTo>
                    <a:cubicBezTo>
                      <a:pt x="10814" y="53401"/>
                      <a:pt x="10612" y="53439"/>
                      <a:pt x="10447" y="53439"/>
                    </a:cubicBezTo>
                    <a:cubicBezTo>
                      <a:pt x="9997" y="53439"/>
                      <a:pt x="9823" y="53151"/>
                      <a:pt x="9174" y="51969"/>
                    </a:cubicBezTo>
                    <a:cubicBezTo>
                      <a:pt x="7861" y="50763"/>
                      <a:pt x="6619" y="49485"/>
                      <a:pt x="5447" y="48136"/>
                    </a:cubicBezTo>
                    <a:cubicBezTo>
                      <a:pt x="5270" y="47853"/>
                      <a:pt x="5146" y="47551"/>
                      <a:pt x="5110" y="47214"/>
                    </a:cubicBezTo>
                    <a:cubicBezTo>
                      <a:pt x="4862" y="45759"/>
                      <a:pt x="4649" y="44304"/>
                      <a:pt x="4773" y="42796"/>
                    </a:cubicBezTo>
                    <a:lnTo>
                      <a:pt x="4773" y="42796"/>
                    </a:lnTo>
                    <a:lnTo>
                      <a:pt x="9653" y="51756"/>
                    </a:lnTo>
                    <a:cubicBezTo>
                      <a:pt x="11924" y="50745"/>
                      <a:pt x="13680" y="49201"/>
                      <a:pt x="15650" y="47995"/>
                    </a:cubicBezTo>
                    <a:cubicBezTo>
                      <a:pt x="17034" y="47161"/>
                      <a:pt x="17584" y="45954"/>
                      <a:pt x="18045" y="44606"/>
                    </a:cubicBezTo>
                    <a:cubicBezTo>
                      <a:pt x="18205" y="44109"/>
                      <a:pt x="18329" y="43594"/>
                      <a:pt x="18436" y="43080"/>
                    </a:cubicBezTo>
                    <a:lnTo>
                      <a:pt x="15597" y="40542"/>
                    </a:lnTo>
                    <a:lnTo>
                      <a:pt x="15224" y="41749"/>
                    </a:lnTo>
                    <a:cubicBezTo>
                      <a:pt x="14000" y="41092"/>
                      <a:pt x="12793" y="40507"/>
                      <a:pt x="11640" y="39833"/>
                    </a:cubicBezTo>
                    <a:cubicBezTo>
                      <a:pt x="10593" y="39212"/>
                      <a:pt x="10433" y="38395"/>
                      <a:pt x="11374" y="37082"/>
                    </a:cubicBezTo>
                    <a:lnTo>
                      <a:pt x="11374" y="37082"/>
                    </a:lnTo>
                    <a:cubicBezTo>
                      <a:pt x="12448" y="38789"/>
                      <a:pt x="13681" y="39825"/>
                      <a:pt x="15346" y="39825"/>
                    </a:cubicBezTo>
                    <a:cubicBezTo>
                      <a:pt x="15689" y="39825"/>
                      <a:pt x="16049" y="39781"/>
                      <a:pt x="16431" y="39691"/>
                    </a:cubicBezTo>
                    <a:cubicBezTo>
                      <a:pt x="16437" y="39689"/>
                      <a:pt x="16444" y="39688"/>
                      <a:pt x="16450" y="39688"/>
                    </a:cubicBezTo>
                    <a:cubicBezTo>
                      <a:pt x="16592" y="39688"/>
                      <a:pt x="16795" y="40029"/>
                      <a:pt x="16998" y="40063"/>
                    </a:cubicBezTo>
                    <a:cubicBezTo>
                      <a:pt x="17810" y="40257"/>
                      <a:pt x="18605" y="40492"/>
                      <a:pt x="19428" y="40492"/>
                    </a:cubicBezTo>
                    <a:cubicBezTo>
                      <a:pt x="19811" y="40492"/>
                      <a:pt x="20200" y="40441"/>
                      <a:pt x="20600" y="40312"/>
                    </a:cubicBezTo>
                    <a:cubicBezTo>
                      <a:pt x="21150" y="40152"/>
                      <a:pt x="21718" y="40045"/>
                      <a:pt x="22304" y="40010"/>
                    </a:cubicBezTo>
                    <a:cubicBezTo>
                      <a:pt x="24003" y="41489"/>
                      <a:pt x="25144" y="42940"/>
                      <a:pt x="27015" y="42940"/>
                    </a:cubicBezTo>
                    <a:cubicBezTo>
                      <a:pt x="27253" y="42940"/>
                      <a:pt x="27504" y="42917"/>
                      <a:pt x="27769" y="42867"/>
                    </a:cubicBezTo>
                    <a:cubicBezTo>
                      <a:pt x="27999" y="44251"/>
                      <a:pt x="27875" y="45564"/>
                      <a:pt x="28407" y="46486"/>
                    </a:cubicBezTo>
                    <a:cubicBezTo>
                      <a:pt x="29614" y="48616"/>
                      <a:pt x="31158" y="50532"/>
                      <a:pt x="32701" y="52732"/>
                    </a:cubicBezTo>
                    <a:lnTo>
                      <a:pt x="34600" y="50425"/>
                    </a:lnTo>
                    <a:lnTo>
                      <a:pt x="34103" y="47196"/>
                    </a:lnTo>
                    <a:cubicBezTo>
                      <a:pt x="34972" y="46096"/>
                      <a:pt x="36268" y="45173"/>
                      <a:pt x="36286" y="44251"/>
                    </a:cubicBezTo>
                    <a:cubicBezTo>
                      <a:pt x="36303" y="42707"/>
                      <a:pt x="38503" y="42955"/>
                      <a:pt x="38202" y="41394"/>
                    </a:cubicBezTo>
                    <a:cubicBezTo>
                      <a:pt x="38184" y="41305"/>
                      <a:pt x="39604" y="40986"/>
                      <a:pt x="40313" y="40702"/>
                    </a:cubicBezTo>
                    <a:cubicBezTo>
                      <a:pt x="40650" y="40560"/>
                      <a:pt x="40899" y="40223"/>
                      <a:pt x="41378" y="39797"/>
                    </a:cubicBezTo>
                    <a:lnTo>
                      <a:pt x="44785" y="44978"/>
                    </a:lnTo>
                    <a:lnTo>
                      <a:pt x="46630" y="43914"/>
                    </a:lnTo>
                    <a:cubicBezTo>
                      <a:pt x="47553" y="45102"/>
                      <a:pt x="46754" y="46699"/>
                      <a:pt x="48067" y="47480"/>
                    </a:cubicBezTo>
                    <a:cubicBezTo>
                      <a:pt x="47020" y="50124"/>
                      <a:pt x="48741" y="51508"/>
                      <a:pt x="50445" y="52980"/>
                    </a:cubicBezTo>
                    <a:cubicBezTo>
                      <a:pt x="50764" y="53247"/>
                      <a:pt x="50640" y="54010"/>
                      <a:pt x="50746" y="54684"/>
                    </a:cubicBezTo>
                    <a:cubicBezTo>
                      <a:pt x="49546" y="54279"/>
                      <a:pt x="48739" y="53108"/>
                      <a:pt x="47515" y="53108"/>
                    </a:cubicBezTo>
                    <a:cubicBezTo>
                      <a:pt x="47074" y="53108"/>
                      <a:pt x="46579" y="53260"/>
                      <a:pt x="45991" y="53655"/>
                    </a:cubicBezTo>
                    <a:cubicBezTo>
                      <a:pt x="46130" y="53637"/>
                      <a:pt x="46261" y="53629"/>
                      <a:pt x="46385" y="53629"/>
                    </a:cubicBezTo>
                    <a:cubicBezTo>
                      <a:pt x="47902" y="53629"/>
                      <a:pt x="48314" y="54868"/>
                      <a:pt x="48954" y="55606"/>
                    </a:cubicBezTo>
                    <a:cubicBezTo>
                      <a:pt x="49646" y="56387"/>
                      <a:pt x="51119" y="56937"/>
                      <a:pt x="50782" y="58712"/>
                    </a:cubicBezTo>
                    <a:cubicBezTo>
                      <a:pt x="50925" y="58653"/>
                      <a:pt x="51063" y="58628"/>
                      <a:pt x="51196" y="58628"/>
                    </a:cubicBezTo>
                    <a:cubicBezTo>
                      <a:pt x="52116" y="58628"/>
                      <a:pt x="52822" y="59846"/>
                      <a:pt x="53828" y="59846"/>
                    </a:cubicBezTo>
                    <a:cubicBezTo>
                      <a:pt x="54135" y="59846"/>
                      <a:pt x="54469" y="59733"/>
                      <a:pt x="54845" y="59439"/>
                    </a:cubicBezTo>
                    <a:lnTo>
                      <a:pt x="55431" y="57026"/>
                    </a:lnTo>
                    <a:cubicBezTo>
                      <a:pt x="55147" y="56955"/>
                      <a:pt x="54863" y="56902"/>
                      <a:pt x="54579" y="56849"/>
                    </a:cubicBezTo>
                    <a:cubicBezTo>
                      <a:pt x="53053" y="56760"/>
                      <a:pt x="51385" y="55819"/>
                      <a:pt x="51793" y="55269"/>
                    </a:cubicBezTo>
                    <a:lnTo>
                      <a:pt x="52787" y="54844"/>
                    </a:lnTo>
                    <a:lnTo>
                      <a:pt x="52414" y="52501"/>
                    </a:lnTo>
                    <a:cubicBezTo>
                      <a:pt x="48866" y="49893"/>
                      <a:pt x="48440" y="48917"/>
                      <a:pt x="49770" y="46291"/>
                    </a:cubicBezTo>
                    <a:lnTo>
                      <a:pt x="49770" y="46291"/>
                    </a:lnTo>
                    <a:cubicBezTo>
                      <a:pt x="50462" y="46859"/>
                      <a:pt x="51208" y="47338"/>
                      <a:pt x="51775" y="47977"/>
                    </a:cubicBezTo>
                    <a:cubicBezTo>
                      <a:pt x="52326" y="48562"/>
                      <a:pt x="52698" y="49325"/>
                      <a:pt x="53088" y="49929"/>
                    </a:cubicBezTo>
                    <a:lnTo>
                      <a:pt x="55821" y="46948"/>
                    </a:lnTo>
                    <a:lnTo>
                      <a:pt x="55200" y="42955"/>
                    </a:lnTo>
                    <a:lnTo>
                      <a:pt x="52805" y="41447"/>
                    </a:lnTo>
                    <a:lnTo>
                      <a:pt x="53585" y="38253"/>
                    </a:lnTo>
                    <a:lnTo>
                      <a:pt x="55111" y="39229"/>
                    </a:lnTo>
                    <a:cubicBezTo>
                      <a:pt x="55111" y="40045"/>
                      <a:pt x="55111" y="40542"/>
                      <a:pt x="55111" y="41039"/>
                    </a:cubicBezTo>
                    <a:lnTo>
                      <a:pt x="56300" y="41021"/>
                    </a:lnTo>
                    <a:lnTo>
                      <a:pt x="56034" y="38466"/>
                    </a:lnTo>
                    <a:cubicBezTo>
                      <a:pt x="59778" y="37011"/>
                      <a:pt x="60754" y="35876"/>
                      <a:pt x="62546" y="30925"/>
                    </a:cubicBezTo>
                    <a:lnTo>
                      <a:pt x="59370" y="25407"/>
                    </a:lnTo>
                    <a:lnTo>
                      <a:pt x="60754" y="24609"/>
                    </a:lnTo>
                    <a:cubicBezTo>
                      <a:pt x="60620" y="24079"/>
                      <a:pt x="60336" y="23926"/>
                      <a:pt x="59999" y="23926"/>
                    </a:cubicBezTo>
                    <a:cubicBezTo>
                      <a:pt x="59536" y="23926"/>
                      <a:pt x="58975" y="24215"/>
                      <a:pt x="58567" y="24215"/>
                    </a:cubicBezTo>
                    <a:cubicBezTo>
                      <a:pt x="58326" y="24215"/>
                      <a:pt x="58138" y="24114"/>
                      <a:pt x="58057" y="23792"/>
                    </a:cubicBezTo>
                    <a:lnTo>
                      <a:pt x="59316" y="21344"/>
                    </a:lnTo>
                    <a:lnTo>
                      <a:pt x="60062" y="22692"/>
                    </a:lnTo>
                    <a:lnTo>
                      <a:pt x="61286" y="21858"/>
                    </a:lnTo>
                    <a:lnTo>
                      <a:pt x="63504" y="23775"/>
                    </a:lnTo>
                    <a:lnTo>
                      <a:pt x="64178" y="27040"/>
                    </a:lnTo>
                    <a:cubicBezTo>
                      <a:pt x="64959" y="25993"/>
                      <a:pt x="65598" y="25478"/>
                      <a:pt x="65775" y="24822"/>
                    </a:cubicBezTo>
                    <a:cubicBezTo>
                      <a:pt x="66201" y="23367"/>
                      <a:pt x="64356" y="23225"/>
                      <a:pt x="64089" y="22515"/>
                    </a:cubicBezTo>
                    <a:lnTo>
                      <a:pt x="64444" y="18647"/>
                    </a:lnTo>
                    <a:cubicBezTo>
                      <a:pt x="66520" y="17955"/>
                      <a:pt x="66538" y="17902"/>
                      <a:pt x="66609" y="16305"/>
                    </a:cubicBezTo>
                    <a:cubicBezTo>
                      <a:pt x="66698" y="14229"/>
                      <a:pt x="66840" y="12171"/>
                      <a:pt x="66964" y="10059"/>
                    </a:cubicBezTo>
                    <a:cubicBezTo>
                      <a:pt x="65951" y="8994"/>
                      <a:pt x="64617" y="8884"/>
                      <a:pt x="63235" y="8884"/>
                    </a:cubicBezTo>
                    <a:cubicBezTo>
                      <a:pt x="62876" y="8884"/>
                      <a:pt x="62514" y="8891"/>
                      <a:pt x="62153" y="8891"/>
                    </a:cubicBezTo>
                    <a:cubicBezTo>
                      <a:pt x="62029" y="8891"/>
                      <a:pt x="61906" y="8890"/>
                      <a:pt x="61783" y="8888"/>
                    </a:cubicBezTo>
                    <a:cubicBezTo>
                      <a:pt x="61978" y="8001"/>
                      <a:pt x="62209" y="7362"/>
                      <a:pt x="62262" y="6741"/>
                    </a:cubicBezTo>
                    <a:cubicBezTo>
                      <a:pt x="62297" y="6102"/>
                      <a:pt x="62173" y="5464"/>
                      <a:pt x="62120" y="4701"/>
                    </a:cubicBezTo>
                    <a:lnTo>
                      <a:pt x="65119" y="4239"/>
                    </a:lnTo>
                    <a:cubicBezTo>
                      <a:pt x="59052" y="1427"/>
                      <a:pt x="52479" y="0"/>
                      <a:pt x="458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4"/>
              <p:cNvSpPr/>
              <p:nvPr/>
            </p:nvSpPr>
            <p:spPr>
              <a:xfrm>
                <a:off x="7010819" y="4061082"/>
                <a:ext cx="117645" cy="10213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7709" extrusionOk="0">
                    <a:moveTo>
                      <a:pt x="17567" y="0"/>
                    </a:moveTo>
                    <a:lnTo>
                      <a:pt x="17567" y="0"/>
                    </a:lnTo>
                    <a:cubicBezTo>
                      <a:pt x="17070" y="1331"/>
                      <a:pt x="16644" y="2697"/>
                      <a:pt x="16307" y="4081"/>
                    </a:cubicBezTo>
                    <a:cubicBezTo>
                      <a:pt x="16278" y="4199"/>
                      <a:pt x="16114" y="4268"/>
                      <a:pt x="16100" y="4268"/>
                    </a:cubicBezTo>
                    <a:cubicBezTo>
                      <a:pt x="16097" y="4268"/>
                      <a:pt x="16100" y="4265"/>
                      <a:pt x="16112" y="4259"/>
                    </a:cubicBezTo>
                    <a:lnTo>
                      <a:pt x="13912" y="3034"/>
                    </a:lnTo>
                    <a:lnTo>
                      <a:pt x="14391" y="1437"/>
                    </a:lnTo>
                    <a:lnTo>
                      <a:pt x="12617" y="337"/>
                    </a:lnTo>
                    <a:cubicBezTo>
                      <a:pt x="12563" y="2112"/>
                      <a:pt x="10416" y="1970"/>
                      <a:pt x="10523" y="3655"/>
                    </a:cubicBezTo>
                    <a:cubicBezTo>
                      <a:pt x="10523" y="3709"/>
                      <a:pt x="10239" y="3797"/>
                      <a:pt x="10079" y="3815"/>
                    </a:cubicBezTo>
                    <a:cubicBezTo>
                      <a:pt x="8287" y="4028"/>
                      <a:pt x="8553" y="4418"/>
                      <a:pt x="7276" y="5305"/>
                    </a:cubicBezTo>
                    <a:cubicBezTo>
                      <a:pt x="5785" y="6352"/>
                      <a:pt x="5466" y="8730"/>
                      <a:pt x="3017" y="8765"/>
                    </a:cubicBezTo>
                    <a:cubicBezTo>
                      <a:pt x="2166" y="8783"/>
                      <a:pt x="1154" y="9919"/>
                      <a:pt x="569" y="10770"/>
                    </a:cubicBezTo>
                    <a:cubicBezTo>
                      <a:pt x="178" y="11356"/>
                      <a:pt x="1" y="12705"/>
                      <a:pt x="374" y="13095"/>
                    </a:cubicBezTo>
                    <a:cubicBezTo>
                      <a:pt x="1687" y="14443"/>
                      <a:pt x="746" y="15810"/>
                      <a:pt x="569" y="17708"/>
                    </a:cubicBezTo>
                    <a:cubicBezTo>
                      <a:pt x="3337" y="16519"/>
                      <a:pt x="5839" y="15668"/>
                      <a:pt x="8074" y="14213"/>
                    </a:cubicBezTo>
                    <a:lnTo>
                      <a:pt x="10558" y="15934"/>
                    </a:lnTo>
                    <a:lnTo>
                      <a:pt x="9866" y="17336"/>
                    </a:lnTo>
                    <a:cubicBezTo>
                      <a:pt x="11960" y="17300"/>
                      <a:pt x="13592" y="16998"/>
                      <a:pt x="14710" y="15508"/>
                    </a:cubicBezTo>
                    <a:cubicBezTo>
                      <a:pt x="16094" y="13645"/>
                      <a:pt x="17585" y="11835"/>
                      <a:pt x="18773" y="9866"/>
                    </a:cubicBezTo>
                    <a:cubicBezTo>
                      <a:pt x="19590" y="8482"/>
                      <a:pt x="20388" y="6885"/>
                      <a:pt x="18862" y="5305"/>
                    </a:cubicBezTo>
                    <a:cubicBezTo>
                      <a:pt x="18596" y="5039"/>
                      <a:pt x="18330" y="4330"/>
                      <a:pt x="18472" y="4099"/>
                    </a:cubicBezTo>
                    <a:cubicBezTo>
                      <a:pt x="19732" y="2307"/>
                      <a:pt x="17372" y="1491"/>
                      <a:pt x="175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4"/>
              <p:cNvSpPr/>
              <p:nvPr/>
            </p:nvSpPr>
            <p:spPr>
              <a:xfrm>
                <a:off x="6995058" y="4000087"/>
                <a:ext cx="41059" cy="51071"/>
              </a:xfrm>
              <a:custGeom>
                <a:avLst/>
                <a:gdLst/>
                <a:ahLst/>
                <a:cxnLst/>
                <a:rect l="l" t="t" r="r" b="b"/>
                <a:pathLst>
                  <a:path w="7116" h="8855" extrusionOk="0">
                    <a:moveTo>
                      <a:pt x="5359" y="0"/>
                    </a:moveTo>
                    <a:cubicBezTo>
                      <a:pt x="4649" y="976"/>
                      <a:pt x="3993" y="1774"/>
                      <a:pt x="3460" y="2644"/>
                    </a:cubicBezTo>
                    <a:cubicBezTo>
                      <a:pt x="2910" y="3513"/>
                      <a:pt x="1455" y="3638"/>
                      <a:pt x="1828" y="5181"/>
                    </a:cubicBezTo>
                    <a:cubicBezTo>
                      <a:pt x="1354" y="4803"/>
                      <a:pt x="1037" y="4660"/>
                      <a:pt x="815" y="4660"/>
                    </a:cubicBezTo>
                    <a:cubicBezTo>
                      <a:pt x="256" y="4660"/>
                      <a:pt x="305" y="5571"/>
                      <a:pt x="1" y="5926"/>
                    </a:cubicBezTo>
                    <a:cubicBezTo>
                      <a:pt x="1136" y="7417"/>
                      <a:pt x="1438" y="7577"/>
                      <a:pt x="5412" y="8854"/>
                    </a:cubicBezTo>
                    <a:cubicBezTo>
                      <a:pt x="5590" y="7896"/>
                      <a:pt x="5625" y="7239"/>
                      <a:pt x="5820" y="6636"/>
                    </a:cubicBezTo>
                    <a:cubicBezTo>
                      <a:pt x="6033" y="6015"/>
                      <a:pt x="6335" y="5430"/>
                      <a:pt x="6708" y="4880"/>
                    </a:cubicBezTo>
                    <a:cubicBezTo>
                      <a:pt x="7116" y="4294"/>
                      <a:pt x="5696" y="4170"/>
                      <a:pt x="6459" y="3354"/>
                    </a:cubicBezTo>
                    <a:cubicBezTo>
                      <a:pt x="6849" y="2928"/>
                      <a:pt x="6637" y="1686"/>
                      <a:pt x="6778" y="1384"/>
                    </a:cubicBezTo>
                    <a:cubicBezTo>
                      <a:pt x="6832" y="1224"/>
                      <a:pt x="6867" y="1047"/>
                      <a:pt x="6885" y="870"/>
                    </a:cubicBezTo>
                    <a:lnTo>
                      <a:pt x="53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/>
              <p:nvPr/>
            </p:nvSpPr>
            <p:spPr>
              <a:xfrm>
                <a:off x="7078892" y="4018504"/>
                <a:ext cx="57544" cy="36030"/>
              </a:xfrm>
              <a:custGeom>
                <a:avLst/>
                <a:gdLst/>
                <a:ahLst/>
                <a:cxnLst/>
                <a:rect l="l" t="t" r="r" b="b"/>
                <a:pathLst>
                  <a:path w="9973" h="6247" extrusionOk="0">
                    <a:moveTo>
                      <a:pt x="0" y="1"/>
                    </a:moveTo>
                    <a:lnTo>
                      <a:pt x="266" y="1722"/>
                    </a:lnTo>
                    <a:lnTo>
                      <a:pt x="1668" y="1970"/>
                    </a:lnTo>
                    <a:lnTo>
                      <a:pt x="870" y="3177"/>
                    </a:lnTo>
                    <a:cubicBezTo>
                      <a:pt x="1300" y="3058"/>
                      <a:pt x="1704" y="3001"/>
                      <a:pt x="2079" y="3001"/>
                    </a:cubicBezTo>
                    <a:cubicBezTo>
                      <a:pt x="3221" y="3001"/>
                      <a:pt x="4106" y="3533"/>
                      <a:pt x="4720" y="4508"/>
                    </a:cubicBezTo>
                    <a:cubicBezTo>
                      <a:pt x="5319" y="5452"/>
                      <a:pt x="5558" y="5867"/>
                      <a:pt x="5945" y="5867"/>
                    </a:cubicBezTo>
                    <a:cubicBezTo>
                      <a:pt x="6235" y="5867"/>
                      <a:pt x="6607" y="5635"/>
                      <a:pt x="7275" y="5218"/>
                    </a:cubicBezTo>
                    <a:cubicBezTo>
                      <a:pt x="7453" y="5111"/>
                      <a:pt x="7648" y="5058"/>
                      <a:pt x="7861" y="5022"/>
                    </a:cubicBezTo>
                    <a:lnTo>
                      <a:pt x="9564" y="6247"/>
                    </a:lnTo>
                    <a:lnTo>
                      <a:pt x="9972" y="5679"/>
                    </a:lnTo>
                    <a:cubicBezTo>
                      <a:pt x="9582" y="4809"/>
                      <a:pt x="9262" y="3887"/>
                      <a:pt x="8819" y="3035"/>
                    </a:cubicBezTo>
                    <a:cubicBezTo>
                      <a:pt x="8151" y="1821"/>
                      <a:pt x="7070" y="1194"/>
                      <a:pt x="5857" y="1194"/>
                    </a:cubicBezTo>
                    <a:cubicBezTo>
                      <a:pt x="5138" y="1194"/>
                      <a:pt x="4373" y="1415"/>
                      <a:pt x="3620" y="1864"/>
                    </a:cubicBezTo>
                    <a:cubicBezTo>
                      <a:pt x="3336" y="2024"/>
                      <a:pt x="3052" y="2166"/>
                      <a:pt x="2644" y="2396"/>
                    </a:cubicBezTo>
                    <a:lnTo>
                      <a:pt x="1970" y="46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4"/>
              <p:cNvSpPr/>
              <p:nvPr/>
            </p:nvSpPr>
            <p:spPr>
              <a:xfrm>
                <a:off x="7051663" y="3806456"/>
                <a:ext cx="38503" cy="70819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12279" extrusionOk="0">
                    <a:moveTo>
                      <a:pt x="6672" y="1"/>
                    </a:moveTo>
                    <a:lnTo>
                      <a:pt x="6672" y="1"/>
                    </a:lnTo>
                    <a:cubicBezTo>
                      <a:pt x="6223" y="198"/>
                      <a:pt x="5784" y="260"/>
                      <a:pt x="5357" y="260"/>
                    </a:cubicBezTo>
                    <a:cubicBezTo>
                      <a:pt x="4670" y="260"/>
                      <a:pt x="4013" y="100"/>
                      <a:pt x="3390" y="89"/>
                    </a:cubicBezTo>
                    <a:lnTo>
                      <a:pt x="3088" y="2786"/>
                    </a:lnTo>
                    <a:lnTo>
                      <a:pt x="4809" y="5164"/>
                    </a:lnTo>
                    <a:lnTo>
                      <a:pt x="1" y="10771"/>
                    </a:lnTo>
                    <a:lnTo>
                      <a:pt x="1083" y="12279"/>
                    </a:lnTo>
                    <a:lnTo>
                      <a:pt x="6388" y="7772"/>
                    </a:lnTo>
                    <a:cubicBezTo>
                      <a:pt x="4454" y="6495"/>
                      <a:pt x="6175" y="3709"/>
                      <a:pt x="4383" y="2502"/>
                    </a:cubicBezTo>
                    <a:lnTo>
                      <a:pt x="667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4"/>
              <p:cNvSpPr/>
              <p:nvPr/>
            </p:nvSpPr>
            <p:spPr>
              <a:xfrm>
                <a:off x="6984824" y="4061618"/>
                <a:ext cx="42081" cy="8893"/>
              </a:xfrm>
              <a:custGeom>
                <a:avLst/>
                <a:gdLst/>
                <a:ahLst/>
                <a:cxnLst/>
                <a:rect l="l" t="t" r="r" b="b"/>
                <a:pathLst>
                  <a:path w="7293" h="1542" extrusionOk="0">
                    <a:moveTo>
                      <a:pt x="4286" y="0"/>
                    </a:moveTo>
                    <a:cubicBezTo>
                      <a:pt x="2949" y="0"/>
                      <a:pt x="1596" y="367"/>
                      <a:pt x="0" y="510"/>
                    </a:cubicBezTo>
                    <a:cubicBezTo>
                      <a:pt x="787" y="973"/>
                      <a:pt x="1302" y="1542"/>
                      <a:pt x="1738" y="1542"/>
                    </a:cubicBezTo>
                    <a:cubicBezTo>
                      <a:pt x="1970" y="1542"/>
                      <a:pt x="2179" y="1380"/>
                      <a:pt x="2396" y="954"/>
                    </a:cubicBezTo>
                    <a:cubicBezTo>
                      <a:pt x="2708" y="1325"/>
                      <a:pt x="3056" y="1432"/>
                      <a:pt x="3417" y="1432"/>
                    </a:cubicBezTo>
                    <a:cubicBezTo>
                      <a:pt x="3816" y="1432"/>
                      <a:pt x="4231" y="1302"/>
                      <a:pt x="4631" y="1256"/>
                    </a:cubicBezTo>
                    <a:cubicBezTo>
                      <a:pt x="5394" y="1149"/>
                      <a:pt x="6157" y="1025"/>
                      <a:pt x="7293" y="830"/>
                    </a:cubicBezTo>
                    <a:cubicBezTo>
                      <a:pt x="6240" y="198"/>
                      <a:pt x="5268" y="0"/>
                      <a:pt x="42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/>
              <p:nvPr/>
            </p:nvSpPr>
            <p:spPr>
              <a:xfrm>
                <a:off x="7035181" y="4030478"/>
                <a:ext cx="15469" cy="21703"/>
              </a:xfrm>
              <a:custGeom>
                <a:avLst/>
                <a:gdLst/>
                <a:ahLst/>
                <a:cxnLst/>
                <a:rect l="l" t="t" r="r" b="b"/>
                <a:pathLst>
                  <a:path w="2681" h="3763" extrusionOk="0">
                    <a:moveTo>
                      <a:pt x="2662" y="1"/>
                    </a:moveTo>
                    <a:cubicBezTo>
                      <a:pt x="19" y="675"/>
                      <a:pt x="1" y="764"/>
                      <a:pt x="1012" y="3763"/>
                    </a:cubicBezTo>
                    <a:lnTo>
                      <a:pt x="1491" y="2148"/>
                    </a:lnTo>
                    <a:lnTo>
                      <a:pt x="2201" y="3408"/>
                    </a:lnTo>
                    <a:lnTo>
                      <a:pt x="2680" y="3372"/>
                    </a:lnTo>
                    <a:cubicBezTo>
                      <a:pt x="2574" y="2840"/>
                      <a:pt x="2485" y="2308"/>
                      <a:pt x="2450" y="1758"/>
                    </a:cubicBezTo>
                    <a:cubicBezTo>
                      <a:pt x="2485" y="1172"/>
                      <a:pt x="2556" y="586"/>
                      <a:pt x="2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4"/>
              <p:cNvSpPr/>
              <p:nvPr/>
            </p:nvSpPr>
            <p:spPr>
              <a:xfrm>
                <a:off x="7045011" y="3983609"/>
                <a:ext cx="19047" cy="18121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3142" extrusionOk="0">
                    <a:moveTo>
                      <a:pt x="3301" y="0"/>
                    </a:moveTo>
                    <a:lnTo>
                      <a:pt x="0" y="1455"/>
                    </a:lnTo>
                    <a:lnTo>
                      <a:pt x="550" y="2520"/>
                    </a:lnTo>
                    <a:lnTo>
                      <a:pt x="1154" y="1793"/>
                    </a:lnTo>
                    <a:lnTo>
                      <a:pt x="2804" y="3141"/>
                    </a:lnTo>
                    <a:lnTo>
                      <a:pt x="3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4"/>
              <p:cNvSpPr/>
              <p:nvPr/>
            </p:nvSpPr>
            <p:spPr>
              <a:xfrm>
                <a:off x="7034362" y="3943182"/>
                <a:ext cx="973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4260" extrusionOk="0">
                    <a:moveTo>
                      <a:pt x="249" y="1"/>
                    </a:moveTo>
                    <a:cubicBezTo>
                      <a:pt x="1" y="2627"/>
                      <a:pt x="1" y="2627"/>
                      <a:pt x="977" y="4259"/>
                    </a:cubicBezTo>
                    <a:cubicBezTo>
                      <a:pt x="1687" y="1261"/>
                      <a:pt x="1687" y="1261"/>
                      <a:pt x="2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/>
              <p:nvPr/>
            </p:nvSpPr>
            <p:spPr>
              <a:xfrm>
                <a:off x="6724214" y="4015234"/>
                <a:ext cx="1131" cy="513"/>
              </a:xfrm>
              <a:custGeom>
                <a:avLst/>
                <a:gdLst/>
                <a:ahLst/>
                <a:cxnLst/>
                <a:rect l="l" t="t" r="r" b="b"/>
                <a:pathLst>
                  <a:path w="196" h="89" extrusionOk="0">
                    <a:moveTo>
                      <a:pt x="196" y="0"/>
                    </a:moveTo>
                    <a:lnTo>
                      <a:pt x="1" y="89"/>
                    </a:lnTo>
                    <a:lnTo>
                      <a:pt x="1" y="89"/>
                    </a:lnTo>
                    <a:lnTo>
                      <a:pt x="196" y="1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4"/>
              <p:cNvSpPr/>
              <p:nvPr/>
            </p:nvSpPr>
            <p:spPr>
              <a:xfrm>
                <a:off x="7071623" y="3755083"/>
                <a:ext cx="16589" cy="16380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284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35" y="1029"/>
                      <a:pt x="1739" y="1970"/>
                      <a:pt x="2733" y="2839"/>
                    </a:cubicBezTo>
                    <a:cubicBezTo>
                      <a:pt x="2840" y="2520"/>
                      <a:pt x="2875" y="2201"/>
                      <a:pt x="2822" y="1881"/>
                    </a:cubicBezTo>
                    <a:cubicBezTo>
                      <a:pt x="1899" y="1225"/>
                      <a:pt x="959" y="604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14"/>
              <p:cNvSpPr/>
              <p:nvPr/>
            </p:nvSpPr>
            <p:spPr>
              <a:xfrm>
                <a:off x="6722575" y="4015741"/>
                <a:ext cx="1541" cy="72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26" extrusionOk="0">
                    <a:moveTo>
                      <a:pt x="267" y="1"/>
                    </a:moveTo>
                    <a:cubicBezTo>
                      <a:pt x="178" y="36"/>
                      <a:pt x="89" y="72"/>
                      <a:pt x="1" y="125"/>
                    </a:cubicBezTo>
                    <a:cubicBezTo>
                      <a:pt x="107" y="90"/>
                      <a:pt x="178" y="36"/>
                      <a:pt x="2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14"/>
              <p:cNvSpPr/>
              <p:nvPr/>
            </p:nvSpPr>
            <p:spPr>
              <a:xfrm>
                <a:off x="6772321" y="4116142"/>
                <a:ext cx="30927" cy="46769"/>
              </a:xfrm>
              <a:custGeom>
                <a:avLst/>
                <a:gdLst/>
                <a:ahLst/>
                <a:cxnLst/>
                <a:rect l="l" t="t" r="r" b="b"/>
                <a:pathLst>
                  <a:path w="5360" h="8109" extrusionOk="0">
                    <a:moveTo>
                      <a:pt x="1828" y="0"/>
                    </a:moveTo>
                    <a:lnTo>
                      <a:pt x="1" y="2946"/>
                    </a:lnTo>
                    <a:cubicBezTo>
                      <a:pt x="444" y="3762"/>
                      <a:pt x="1030" y="4738"/>
                      <a:pt x="1527" y="5785"/>
                    </a:cubicBezTo>
                    <a:cubicBezTo>
                      <a:pt x="2308" y="7328"/>
                      <a:pt x="3479" y="8091"/>
                      <a:pt x="5359" y="8109"/>
                    </a:cubicBezTo>
                    <a:cubicBezTo>
                      <a:pt x="4667" y="6689"/>
                      <a:pt x="3993" y="5625"/>
                      <a:pt x="3798" y="4205"/>
                    </a:cubicBezTo>
                    <a:cubicBezTo>
                      <a:pt x="3621" y="2768"/>
                      <a:pt x="2574" y="1491"/>
                      <a:pt x="18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6192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2">
  <p:cSld name="Section title and description 2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/>
          <p:nvPr/>
        </p:nvSpPr>
        <p:spPr>
          <a:xfrm>
            <a:off x="2351721" y="2714439"/>
            <a:ext cx="4743000" cy="1043400"/>
          </a:xfrm>
          <a:prstGeom prst="roundRect">
            <a:avLst>
              <a:gd name="adj" fmla="val 2145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title"/>
          </p:nvPr>
        </p:nvSpPr>
        <p:spPr>
          <a:xfrm flipH="1">
            <a:off x="2399121" y="2972277"/>
            <a:ext cx="464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9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subTitle" idx="1"/>
          </p:nvPr>
        </p:nvSpPr>
        <p:spPr>
          <a:xfrm flipH="1">
            <a:off x="2790471" y="3845102"/>
            <a:ext cx="3865500" cy="13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28" name="Google Shape;128;p15"/>
          <p:cNvSpPr/>
          <p:nvPr/>
        </p:nvSpPr>
        <p:spPr>
          <a:xfrm>
            <a:off x="-1151049" y="1390607"/>
            <a:ext cx="12340225" cy="5765050"/>
          </a:xfrm>
          <a:custGeom>
            <a:avLst/>
            <a:gdLst/>
            <a:ahLst/>
            <a:cxnLst/>
            <a:rect l="l" t="t" r="r" b="b"/>
            <a:pathLst>
              <a:path w="493609" h="230602" extrusionOk="0">
                <a:moveTo>
                  <a:pt x="10990" y="144020"/>
                </a:moveTo>
                <a:cubicBezTo>
                  <a:pt x="32072" y="135384"/>
                  <a:pt x="109669" y="112651"/>
                  <a:pt x="148150" y="115064"/>
                </a:cubicBezTo>
                <a:cubicBezTo>
                  <a:pt x="186631" y="117477"/>
                  <a:pt x="208094" y="159133"/>
                  <a:pt x="241876" y="158498"/>
                </a:cubicBezTo>
                <a:cubicBezTo>
                  <a:pt x="275658" y="157863"/>
                  <a:pt x="332046" y="129923"/>
                  <a:pt x="350842" y="111254"/>
                </a:cubicBezTo>
                <a:cubicBezTo>
                  <a:pt x="369638" y="92585"/>
                  <a:pt x="337761" y="64010"/>
                  <a:pt x="354652" y="46484"/>
                </a:cubicBezTo>
                <a:cubicBezTo>
                  <a:pt x="371543" y="28958"/>
                  <a:pt x="430725" y="-16254"/>
                  <a:pt x="452188" y="6098"/>
                </a:cubicBezTo>
                <a:cubicBezTo>
                  <a:pt x="473651" y="28450"/>
                  <a:pt x="511878" y="149989"/>
                  <a:pt x="483430" y="180596"/>
                </a:cubicBezTo>
                <a:cubicBezTo>
                  <a:pt x="454982" y="211203"/>
                  <a:pt x="341063" y="181485"/>
                  <a:pt x="281500" y="189740"/>
                </a:cubicBezTo>
                <a:cubicBezTo>
                  <a:pt x="221937" y="197995"/>
                  <a:pt x="169359" y="233936"/>
                  <a:pt x="126052" y="230126"/>
                </a:cubicBezTo>
                <a:cubicBezTo>
                  <a:pt x="82745" y="226316"/>
                  <a:pt x="40835" y="181231"/>
                  <a:pt x="21658" y="166880"/>
                </a:cubicBezTo>
                <a:cubicBezTo>
                  <a:pt x="2481" y="152529"/>
                  <a:pt x="-10092" y="152656"/>
                  <a:pt x="10990" y="14402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29" name="Google Shape;129;p15"/>
          <p:cNvSpPr/>
          <p:nvPr/>
        </p:nvSpPr>
        <p:spPr>
          <a:xfrm rot="-1216281">
            <a:off x="7342679" y="3896162"/>
            <a:ext cx="517520" cy="527679"/>
          </a:xfrm>
          <a:custGeom>
            <a:avLst/>
            <a:gdLst/>
            <a:ahLst/>
            <a:cxnLst/>
            <a:rect l="l" t="t" r="r" b="b"/>
            <a:pathLst>
              <a:path w="33672" h="34333" extrusionOk="0">
                <a:moveTo>
                  <a:pt x="9568" y="1"/>
                </a:moveTo>
                <a:cubicBezTo>
                  <a:pt x="9273" y="1"/>
                  <a:pt x="8976" y="28"/>
                  <a:pt x="8684" y="83"/>
                </a:cubicBezTo>
                <a:cubicBezTo>
                  <a:pt x="8298" y="179"/>
                  <a:pt x="8105" y="565"/>
                  <a:pt x="8298" y="855"/>
                </a:cubicBezTo>
                <a:lnTo>
                  <a:pt x="16498" y="13397"/>
                </a:lnTo>
                <a:cubicBezTo>
                  <a:pt x="12832" y="15230"/>
                  <a:pt x="9262" y="17256"/>
                  <a:pt x="5789" y="19475"/>
                </a:cubicBezTo>
                <a:lnTo>
                  <a:pt x="2412" y="16870"/>
                </a:lnTo>
                <a:cubicBezTo>
                  <a:pt x="2111" y="16568"/>
                  <a:pt x="1734" y="16418"/>
                  <a:pt x="1353" y="16418"/>
                </a:cubicBezTo>
                <a:cubicBezTo>
                  <a:pt x="1124" y="16418"/>
                  <a:pt x="893" y="16472"/>
                  <a:pt x="676" y="16580"/>
                </a:cubicBezTo>
                <a:cubicBezTo>
                  <a:pt x="193" y="16773"/>
                  <a:pt x="1" y="17352"/>
                  <a:pt x="290" y="17835"/>
                </a:cubicBezTo>
                <a:lnTo>
                  <a:pt x="2991" y="21694"/>
                </a:lnTo>
                <a:cubicBezTo>
                  <a:pt x="2412" y="22369"/>
                  <a:pt x="2123" y="22851"/>
                  <a:pt x="2316" y="23334"/>
                </a:cubicBezTo>
                <a:cubicBezTo>
                  <a:pt x="2509" y="23720"/>
                  <a:pt x="3088" y="23913"/>
                  <a:pt x="4053" y="23913"/>
                </a:cubicBezTo>
                <a:lnTo>
                  <a:pt x="5017" y="28447"/>
                </a:lnTo>
                <a:cubicBezTo>
                  <a:pt x="5088" y="28871"/>
                  <a:pt x="5469" y="29140"/>
                  <a:pt x="5857" y="29140"/>
                </a:cubicBezTo>
                <a:cubicBezTo>
                  <a:pt x="5999" y="29140"/>
                  <a:pt x="6142" y="29104"/>
                  <a:pt x="6272" y="29026"/>
                </a:cubicBezTo>
                <a:cubicBezTo>
                  <a:pt x="6850" y="28833"/>
                  <a:pt x="7236" y="28254"/>
                  <a:pt x="7333" y="27579"/>
                </a:cubicBezTo>
                <a:lnTo>
                  <a:pt x="7526" y="23334"/>
                </a:lnTo>
                <a:cubicBezTo>
                  <a:pt x="11481" y="22273"/>
                  <a:pt x="15340" y="21018"/>
                  <a:pt x="19200" y="19475"/>
                </a:cubicBezTo>
                <a:lnTo>
                  <a:pt x="23059" y="33946"/>
                </a:lnTo>
                <a:cubicBezTo>
                  <a:pt x="23123" y="34204"/>
                  <a:pt x="23316" y="34332"/>
                  <a:pt x="23523" y="34332"/>
                </a:cubicBezTo>
                <a:cubicBezTo>
                  <a:pt x="23627" y="34332"/>
                  <a:pt x="23734" y="34300"/>
                  <a:pt x="23831" y="34236"/>
                </a:cubicBezTo>
                <a:cubicBezTo>
                  <a:pt x="25085" y="33271"/>
                  <a:pt x="25760" y="31727"/>
                  <a:pt x="25664" y="30087"/>
                </a:cubicBezTo>
                <a:lnTo>
                  <a:pt x="25471" y="27482"/>
                </a:lnTo>
                <a:lnTo>
                  <a:pt x="26435" y="27289"/>
                </a:lnTo>
                <a:cubicBezTo>
                  <a:pt x="27111" y="27097"/>
                  <a:pt x="27593" y="26421"/>
                  <a:pt x="27497" y="25746"/>
                </a:cubicBezTo>
                <a:lnTo>
                  <a:pt x="27304" y="24878"/>
                </a:lnTo>
                <a:cubicBezTo>
                  <a:pt x="27130" y="24184"/>
                  <a:pt x="26567" y="23802"/>
                  <a:pt x="25964" y="23802"/>
                </a:cubicBezTo>
                <a:cubicBezTo>
                  <a:pt x="25897" y="23802"/>
                  <a:pt x="25828" y="23807"/>
                  <a:pt x="25760" y="23816"/>
                </a:cubicBezTo>
                <a:lnTo>
                  <a:pt x="25278" y="23913"/>
                </a:lnTo>
                <a:lnTo>
                  <a:pt x="25278" y="23237"/>
                </a:lnTo>
                <a:lnTo>
                  <a:pt x="25760" y="23141"/>
                </a:lnTo>
                <a:cubicBezTo>
                  <a:pt x="26435" y="22948"/>
                  <a:pt x="26918" y="22273"/>
                  <a:pt x="26821" y="21597"/>
                </a:cubicBezTo>
                <a:lnTo>
                  <a:pt x="26628" y="20729"/>
                </a:lnTo>
                <a:cubicBezTo>
                  <a:pt x="26452" y="20112"/>
                  <a:pt x="25872" y="19655"/>
                  <a:pt x="25258" y="19655"/>
                </a:cubicBezTo>
                <a:cubicBezTo>
                  <a:pt x="25201" y="19655"/>
                  <a:pt x="25143" y="19659"/>
                  <a:pt x="25085" y="19668"/>
                </a:cubicBezTo>
                <a:lnTo>
                  <a:pt x="24892" y="17159"/>
                </a:lnTo>
                <a:lnTo>
                  <a:pt x="26339" y="16580"/>
                </a:lnTo>
                <a:cubicBezTo>
                  <a:pt x="33671" y="13493"/>
                  <a:pt x="32899" y="9730"/>
                  <a:pt x="32899" y="9730"/>
                </a:cubicBezTo>
                <a:cubicBezTo>
                  <a:pt x="32899" y="9730"/>
                  <a:pt x="31932" y="8440"/>
                  <a:pt x="29319" y="8440"/>
                </a:cubicBezTo>
                <a:cubicBezTo>
                  <a:pt x="27890" y="8440"/>
                  <a:pt x="25969" y="8826"/>
                  <a:pt x="23445" y="10020"/>
                </a:cubicBezTo>
                <a:lnTo>
                  <a:pt x="21997" y="10695"/>
                </a:lnTo>
                <a:lnTo>
                  <a:pt x="20261" y="8862"/>
                </a:lnTo>
                <a:cubicBezTo>
                  <a:pt x="20840" y="8476"/>
                  <a:pt x="20936" y="7608"/>
                  <a:pt x="20550" y="7029"/>
                </a:cubicBezTo>
                <a:lnTo>
                  <a:pt x="19971" y="6354"/>
                </a:lnTo>
                <a:cubicBezTo>
                  <a:pt x="19736" y="6000"/>
                  <a:pt x="19321" y="5791"/>
                  <a:pt x="18901" y="5791"/>
                </a:cubicBezTo>
                <a:cubicBezTo>
                  <a:pt x="18633" y="5791"/>
                  <a:pt x="18364" y="5876"/>
                  <a:pt x="18138" y="6064"/>
                </a:cubicBezTo>
                <a:lnTo>
                  <a:pt x="17752" y="6354"/>
                </a:lnTo>
                <a:lnTo>
                  <a:pt x="17270" y="5871"/>
                </a:lnTo>
                <a:lnTo>
                  <a:pt x="17656" y="5582"/>
                </a:lnTo>
                <a:cubicBezTo>
                  <a:pt x="18235" y="5100"/>
                  <a:pt x="18331" y="4328"/>
                  <a:pt x="17945" y="3749"/>
                </a:cubicBezTo>
                <a:lnTo>
                  <a:pt x="17367" y="2977"/>
                </a:lnTo>
                <a:cubicBezTo>
                  <a:pt x="17135" y="2630"/>
                  <a:pt x="16730" y="2456"/>
                  <a:pt x="16318" y="2456"/>
                </a:cubicBezTo>
                <a:cubicBezTo>
                  <a:pt x="16043" y="2456"/>
                  <a:pt x="15765" y="2533"/>
                  <a:pt x="15533" y="2688"/>
                </a:cubicBezTo>
                <a:lnTo>
                  <a:pt x="14762" y="3266"/>
                </a:lnTo>
                <a:lnTo>
                  <a:pt x="12929" y="1433"/>
                </a:lnTo>
                <a:cubicBezTo>
                  <a:pt x="12069" y="495"/>
                  <a:pt x="10829" y="1"/>
                  <a:pt x="9568" y="1"/>
                </a:cubicBezTo>
                <a:close/>
              </a:path>
            </a:pathLst>
          </a:custGeom>
          <a:solidFill>
            <a:srgbClr val="4241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3447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/>
          <p:nvPr/>
        </p:nvSpPr>
        <p:spPr>
          <a:xfrm>
            <a:off x="2973475" y="668525"/>
            <a:ext cx="1968000" cy="720300"/>
          </a:xfrm>
          <a:prstGeom prst="leftArrow">
            <a:avLst>
              <a:gd name="adj1" fmla="val 70149"/>
              <a:gd name="adj2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6"/>
          <p:cNvSpPr/>
          <p:nvPr/>
        </p:nvSpPr>
        <p:spPr>
          <a:xfrm>
            <a:off x="4572000" y="0"/>
            <a:ext cx="4572000" cy="5109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6"/>
          <p:cNvSpPr/>
          <p:nvPr/>
        </p:nvSpPr>
        <p:spPr>
          <a:xfrm>
            <a:off x="5244450" y="1901938"/>
            <a:ext cx="3081000" cy="572700"/>
          </a:xfrm>
          <a:prstGeom prst="roundRect">
            <a:avLst>
              <a:gd name="adj" fmla="val 2145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6"/>
          <p:cNvSpPr/>
          <p:nvPr/>
        </p:nvSpPr>
        <p:spPr>
          <a:xfrm>
            <a:off x="818550" y="1901938"/>
            <a:ext cx="3081000" cy="572700"/>
          </a:xfrm>
          <a:prstGeom prst="roundRect">
            <a:avLst>
              <a:gd name="adj" fmla="val 2145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title"/>
          </p:nvPr>
        </p:nvSpPr>
        <p:spPr>
          <a:xfrm flipH="1">
            <a:off x="1234625" y="1924413"/>
            <a:ext cx="2249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subTitle" idx="1"/>
          </p:nvPr>
        </p:nvSpPr>
        <p:spPr>
          <a:xfrm flipH="1">
            <a:off x="818600" y="2521250"/>
            <a:ext cx="3081000" cy="7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title" idx="2"/>
          </p:nvPr>
        </p:nvSpPr>
        <p:spPr>
          <a:xfrm flipH="1">
            <a:off x="5660400" y="1924413"/>
            <a:ext cx="2249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subTitle" idx="3"/>
          </p:nvPr>
        </p:nvSpPr>
        <p:spPr>
          <a:xfrm flipH="1">
            <a:off x="5244375" y="2521250"/>
            <a:ext cx="3081000" cy="7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42" name="Google Shape;142;p16"/>
          <p:cNvSpPr/>
          <p:nvPr/>
        </p:nvSpPr>
        <p:spPr>
          <a:xfrm flipH="1">
            <a:off x="4504850" y="3731275"/>
            <a:ext cx="1968000" cy="720300"/>
          </a:xfrm>
          <a:prstGeom prst="leftArrow">
            <a:avLst>
              <a:gd name="adj1" fmla="val 70149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5143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3">
  <p:cSld name="Section title and description 3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 txBox="1">
            <a:spLocks noGrp="1"/>
          </p:cNvSpPr>
          <p:nvPr>
            <p:ph type="title"/>
          </p:nvPr>
        </p:nvSpPr>
        <p:spPr>
          <a:xfrm flipH="1">
            <a:off x="2247900" y="1635688"/>
            <a:ext cx="464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9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s-ES" dirty="0"/>
              <a:t>Haga clic para modificar el estilo de título del patrón</a:t>
            </a:r>
            <a:endParaRPr dirty="0"/>
          </a:p>
        </p:txBody>
      </p:sp>
      <p:sp>
        <p:nvSpPr>
          <p:cNvPr id="146" name="Google Shape;146;p17"/>
          <p:cNvSpPr txBox="1">
            <a:spLocks noGrp="1"/>
          </p:cNvSpPr>
          <p:nvPr>
            <p:ph type="subTitle" idx="1"/>
          </p:nvPr>
        </p:nvSpPr>
        <p:spPr>
          <a:xfrm flipH="1">
            <a:off x="2639250" y="2508513"/>
            <a:ext cx="3865500" cy="13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47" name="Google Shape;147;p17"/>
          <p:cNvSpPr/>
          <p:nvPr/>
        </p:nvSpPr>
        <p:spPr>
          <a:xfrm>
            <a:off x="-2959298" y="1618853"/>
            <a:ext cx="13294725" cy="6322425"/>
          </a:xfrm>
          <a:custGeom>
            <a:avLst/>
            <a:gdLst/>
            <a:ahLst/>
            <a:cxnLst/>
            <a:rect l="l" t="t" r="r" b="b"/>
            <a:pathLst>
              <a:path w="531789" h="252897" extrusionOk="0">
                <a:moveTo>
                  <a:pt x="502420" y="77740"/>
                </a:moveTo>
                <a:cubicBezTo>
                  <a:pt x="478544" y="78375"/>
                  <a:pt x="423680" y="100346"/>
                  <a:pt x="388120" y="118126"/>
                </a:cubicBezTo>
                <a:cubicBezTo>
                  <a:pt x="352560" y="135906"/>
                  <a:pt x="318651" y="189754"/>
                  <a:pt x="289060" y="184420"/>
                </a:cubicBezTo>
                <a:cubicBezTo>
                  <a:pt x="259469" y="179086"/>
                  <a:pt x="231402" y="101108"/>
                  <a:pt x="210574" y="86122"/>
                </a:cubicBezTo>
                <a:cubicBezTo>
                  <a:pt x="189746" y="71136"/>
                  <a:pt x="181491" y="108855"/>
                  <a:pt x="164092" y="94504"/>
                </a:cubicBezTo>
                <a:cubicBezTo>
                  <a:pt x="146693" y="80153"/>
                  <a:pt x="133485" y="-238"/>
                  <a:pt x="106180" y="16"/>
                </a:cubicBezTo>
                <a:cubicBezTo>
                  <a:pt x="78875" y="270"/>
                  <a:pt x="-3929" y="57039"/>
                  <a:pt x="262" y="96028"/>
                </a:cubicBezTo>
                <a:cubicBezTo>
                  <a:pt x="4453" y="135017"/>
                  <a:pt x="86114" y="208677"/>
                  <a:pt x="131326" y="233950"/>
                </a:cubicBezTo>
                <a:cubicBezTo>
                  <a:pt x="176538" y="259223"/>
                  <a:pt x="211336" y="253889"/>
                  <a:pt x="271534" y="247666"/>
                </a:cubicBezTo>
                <a:cubicBezTo>
                  <a:pt x="331732" y="241443"/>
                  <a:pt x="449207" y="218837"/>
                  <a:pt x="492514" y="196612"/>
                </a:cubicBezTo>
                <a:cubicBezTo>
                  <a:pt x="535821" y="174387"/>
                  <a:pt x="529725" y="134128"/>
                  <a:pt x="531376" y="114316"/>
                </a:cubicBezTo>
                <a:cubicBezTo>
                  <a:pt x="533027" y="94504"/>
                  <a:pt x="526296" y="77105"/>
                  <a:pt x="502420" y="7774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48" name="Google Shape;148;p17"/>
          <p:cNvSpPr/>
          <p:nvPr/>
        </p:nvSpPr>
        <p:spPr>
          <a:xfrm rot="225497">
            <a:off x="7355756" y="3906613"/>
            <a:ext cx="517557" cy="527717"/>
          </a:xfrm>
          <a:custGeom>
            <a:avLst/>
            <a:gdLst/>
            <a:ahLst/>
            <a:cxnLst/>
            <a:rect l="l" t="t" r="r" b="b"/>
            <a:pathLst>
              <a:path w="33672" h="34333" extrusionOk="0">
                <a:moveTo>
                  <a:pt x="9568" y="1"/>
                </a:moveTo>
                <a:cubicBezTo>
                  <a:pt x="9273" y="1"/>
                  <a:pt x="8976" y="28"/>
                  <a:pt x="8684" y="83"/>
                </a:cubicBezTo>
                <a:cubicBezTo>
                  <a:pt x="8298" y="179"/>
                  <a:pt x="8105" y="565"/>
                  <a:pt x="8298" y="855"/>
                </a:cubicBezTo>
                <a:lnTo>
                  <a:pt x="16498" y="13397"/>
                </a:lnTo>
                <a:cubicBezTo>
                  <a:pt x="12832" y="15230"/>
                  <a:pt x="9262" y="17256"/>
                  <a:pt x="5789" y="19475"/>
                </a:cubicBezTo>
                <a:lnTo>
                  <a:pt x="2412" y="16870"/>
                </a:lnTo>
                <a:cubicBezTo>
                  <a:pt x="2111" y="16568"/>
                  <a:pt x="1734" y="16418"/>
                  <a:pt x="1353" y="16418"/>
                </a:cubicBezTo>
                <a:cubicBezTo>
                  <a:pt x="1124" y="16418"/>
                  <a:pt x="893" y="16472"/>
                  <a:pt x="676" y="16580"/>
                </a:cubicBezTo>
                <a:cubicBezTo>
                  <a:pt x="193" y="16773"/>
                  <a:pt x="1" y="17352"/>
                  <a:pt x="290" y="17835"/>
                </a:cubicBezTo>
                <a:lnTo>
                  <a:pt x="2991" y="21694"/>
                </a:lnTo>
                <a:cubicBezTo>
                  <a:pt x="2412" y="22369"/>
                  <a:pt x="2123" y="22851"/>
                  <a:pt x="2316" y="23334"/>
                </a:cubicBezTo>
                <a:cubicBezTo>
                  <a:pt x="2509" y="23720"/>
                  <a:pt x="3088" y="23913"/>
                  <a:pt x="4053" y="23913"/>
                </a:cubicBezTo>
                <a:lnTo>
                  <a:pt x="5017" y="28447"/>
                </a:lnTo>
                <a:cubicBezTo>
                  <a:pt x="5088" y="28871"/>
                  <a:pt x="5469" y="29140"/>
                  <a:pt x="5857" y="29140"/>
                </a:cubicBezTo>
                <a:cubicBezTo>
                  <a:pt x="5999" y="29140"/>
                  <a:pt x="6142" y="29104"/>
                  <a:pt x="6272" y="29026"/>
                </a:cubicBezTo>
                <a:cubicBezTo>
                  <a:pt x="6850" y="28833"/>
                  <a:pt x="7236" y="28254"/>
                  <a:pt x="7333" y="27579"/>
                </a:cubicBezTo>
                <a:lnTo>
                  <a:pt x="7526" y="23334"/>
                </a:lnTo>
                <a:cubicBezTo>
                  <a:pt x="11481" y="22273"/>
                  <a:pt x="15340" y="21018"/>
                  <a:pt x="19200" y="19475"/>
                </a:cubicBezTo>
                <a:lnTo>
                  <a:pt x="23059" y="33946"/>
                </a:lnTo>
                <a:cubicBezTo>
                  <a:pt x="23123" y="34204"/>
                  <a:pt x="23316" y="34332"/>
                  <a:pt x="23523" y="34332"/>
                </a:cubicBezTo>
                <a:cubicBezTo>
                  <a:pt x="23627" y="34332"/>
                  <a:pt x="23734" y="34300"/>
                  <a:pt x="23831" y="34236"/>
                </a:cubicBezTo>
                <a:cubicBezTo>
                  <a:pt x="25085" y="33271"/>
                  <a:pt x="25760" y="31727"/>
                  <a:pt x="25664" y="30087"/>
                </a:cubicBezTo>
                <a:lnTo>
                  <a:pt x="25471" y="27482"/>
                </a:lnTo>
                <a:lnTo>
                  <a:pt x="26435" y="27289"/>
                </a:lnTo>
                <a:cubicBezTo>
                  <a:pt x="27111" y="27097"/>
                  <a:pt x="27593" y="26421"/>
                  <a:pt x="27497" y="25746"/>
                </a:cubicBezTo>
                <a:lnTo>
                  <a:pt x="27304" y="24878"/>
                </a:lnTo>
                <a:cubicBezTo>
                  <a:pt x="27130" y="24184"/>
                  <a:pt x="26567" y="23802"/>
                  <a:pt x="25964" y="23802"/>
                </a:cubicBezTo>
                <a:cubicBezTo>
                  <a:pt x="25897" y="23802"/>
                  <a:pt x="25828" y="23807"/>
                  <a:pt x="25760" y="23816"/>
                </a:cubicBezTo>
                <a:lnTo>
                  <a:pt x="25278" y="23913"/>
                </a:lnTo>
                <a:lnTo>
                  <a:pt x="25278" y="23237"/>
                </a:lnTo>
                <a:lnTo>
                  <a:pt x="25760" y="23141"/>
                </a:lnTo>
                <a:cubicBezTo>
                  <a:pt x="26435" y="22948"/>
                  <a:pt x="26918" y="22273"/>
                  <a:pt x="26821" y="21597"/>
                </a:cubicBezTo>
                <a:lnTo>
                  <a:pt x="26628" y="20729"/>
                </a:lnTo>
                <a:cubicBezTo>
                  <a:pt x="26452" y="20112"/>
                  <a:pt x="25872" y="19655"/>
                  <a:pt x="25258" y="19655"/>
                </a:cubicBezTo>
                <a:cubicBezTo>
                  <a:pt x="25201" y="19655"/>
                  <a:pt x="25143" y="19659"/>
                  <a:pt x="25085" y="19668"/>
                </a:cubicBezTo>
                <a:lnTo>
                  <a:pt x="24892" y="17159"/>
                </a:lnTo>
                <a:lnTo>
                  <a:pt x="26339" y="16580"/>
                </a:lnTo>
                <a:cubicBezTo>
                  <a:pt x="33671" y="13493"/>
                  <a:pt x="32899" y="9730"/>
                  <a:pt x="32899" y="9730"/>
                </a:cubicBezTo>
                <a:cubicBezTo>
                  <a:pt x="32899" y="9730"/>
                  <a:pt x="31932" y="8440"/>
                  <a:pt x="29319" y="8440"/>
                </a:cubicBezTo>
                <a:cubicBezTo>
                  <a:pt x="27890" y="8440"/>
                  <a:pt x="25969" y="8826"/>
                  <a:pt x="23445" y="10020"/>
                </a:cubicBezTo>
                <a:lnTo>
                  <a:pt x="21997" y="10695"/>
                </a:lnTo>
                <a:lnTo>
                  <a:pt x="20261" y="8862"/>
                </a:lnTo>
                <a:cubicBezTo>
                  <a:pt x="20840" y="8476"/>
                  <a:pt x="20936" y="7608"/>
                  <a:pt x="20550" y="7029"/>
                </a:cubicBezTo>
                <a:lnTo>
                  <a:pt x="19971" y="6354"/>
                </a:lnTo>
                <a:cubicBezTo>
                  <a:pt x="19736" y="6000"/>
                  <a:pt x="19321" y="5791"/>
                  <a:pt x="18901" y="5791"/>
                </a:cubicBezTo>
                <a:cubicBezTo>
                  <a:pt x="18633" y="5791"/>
                  <a:pt x="18364" y="5876"/>
                  <a:pt x="18138" y="6064"/>
                </a:cubicBezTo>
                <a:lnTo>
                  <a:pt x="17752" y="6354"/>
                </a:lnTo>
                <a:lnTo>
                  <a:pt x="17270" y="5871"/>
                </a:lnTo>
                <a:lnTo>
                  <a:pt x="17656" y="5582"/>
                </a:lnTo>
                <a:cubicBezTo>
                  <a:pt x="18235" y="5100"/>
                  <a:pt x="18331" y="4328"/>
                  <a:pt x="17945" y="3749"/>
                </a:cubicBezTo>
                <a:lnTo>
                  <a:pt x="17367" y="2977"/>
                </a:lnTo>
                <a:cubicBezTo>
                  <a:pt x="17135" y="2630"/>
                  <a:pt x="16730" y="2456"/>
                  <a:pt x="16318" y="2456"/>
                </a:cubicBezTo>
                <a:cubicBezTo>
                  <a:pt x="16043" y="2456"/>
                  <a:pt x="15765" y="2533"/>
                  <a:pt x="15533" y="2688"/>
                </a:cubicBezTo>
                <a:lnTo>
                  <a:pt x="14762" y="3266"/>
                </a:lnTo>
                <a:lnTo>
                  <a:pt x="12929" y="1433"/>
                </a:lnTo>
                <a:cubicBezTo>
                  <a:pt x="12069" y="495"/>
                  <a:pt x="10829" y="1"/>
                  <a:pt x="9568" y="1"/>
                </a:cubicBezTo>
                <a:close/>
              </a:path>
            </a:pathLst>
          </a:custGeom>
          <a:solidFill>
            <a:srgbClr val="4241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3526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/>
          <p:nvPr/>
        </p:nvSpPr>
        <p:spPr>
          <a:xfrm>
            <a:off x="0" y="0"/>
            <a:ext cx="9144000" cy="1139100"/>
          </a:xfrm>
          <a:prstGeom prst="round2SameRect">
            <a:avLst>
              <a:gd name="adj1" fmla="val 38513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8"/>
          <p:cNvSpPr/>
          <p:nvPr/>
        </p:nvSpPr>
        <p:spPr>
          <a:xfrm>
            <a:off x="139700" y="2369350"/>
            <a:ext cx="8464275" cy="2143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8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308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56" name="Google Shape;156;p18"/>
          <p:cNvSpPr txBox="1">
            <a:spLocks noGrp="1"/>
          </p:cNvSpPr>
          <p:nvPr>
            <p:ph type="subTitle" idx="1"/>
          </p:nvPr>
        </p:nvSpPr>
        <p:spPr>
          <a:xfrm>
            <a:off x="677538" y="3253250"/>
            <a:ext cx="18351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subTitle" idx="2"/>
          </p:nvPr>
        </p:nvSpPr>
        <p:spPr>
          <a:xfrm>
            <a:off x="641525" y="3587175"/>
            <a:ext cx="1907100" cy="7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60" name="Google Shape;160;p18"/>
          <p:cNvSpPr txBox="1">
            <a:spLocks noGrp="1"/>
          </p:cNvSpPr>
          <p:nvPr>
            <p:ph type="subTitle" idx="3"/>
          </p:nvPr>
        </p:nvSpPr>
        <p:spPr>
          <a:xfrm>
            <a:off x="2662138" y="3253250"/>
            <a:ext cx="18351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subTitle" idx="4"/>
          </p:nvPr>
        </p:nvSpPr>
        <p:spPr>
          <a:xfrm>
            <a:off x="2626075" y="3587175"/>
            <a:ext cx="1907100" cy="7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subTitle" idx="5"/>
          </p:nvPr>
        </p:nvSpPr>
        <p:spPr>
          <a:xfrm>
            <a:off x="4646813" y="3253250"/>
            <a:ext cx="18351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subTitle" idx="6"/>
          </p:nvPr>
        </p:nvSpPr>
        <p:spPr>
          <a:xfrm>
            <a:off x="4610750" y="3587175"/>
            <a:ext cx="1907100" cy="7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subTitle" idx="7"/>
          </p:nvPr>
        </p:nvSpPr>
        <p:spPr>
          <a:xfrm>
            <a:off x="6631413" y="3253250"/>
            <a:ext cx="18351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subTitle" idx="8"/>
          </p:nvPr>
        </p:nvSpPr>
        <p:spPr>
          <a:xfrm>
            <a:off x="6595425" y="3587175"/>
            <a:ext cx="1907100" cy="7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grpSp>
        <p:nvGrpSpPr>
          <p:cNvPr id="15" name="Grupo 14"/>
          <p:cNvGrpSpPr/>
          <p:nvPr userDrawn="1"/>
        </p:nvGrpSpPr>
        <p:grpSpPr>
          <a:xfrm>
            <a:off x="8157943" y="104865"/>
            <a:ext cx="819445" cy="941804"/>
            <a:chOff x="-1017588" y="1444626"/>
            <a:chExt cx="1052513" cy="1209674"/>
          </a:xfrm>
        </p:grpSpPr>
        <p:sp>
          <p:nvSpPr>
            <p:cNvPr id="16" name="Freeform 5"/>
            <p:cNvSpPr>
              <a:spLocks noEditPoints="1"/>
            </p:cNvSpPr>
            <p:nvPr userDrawn="1"/>
          </p:nvSpPr>
          <p:spPr bwMode="auto">
            <a:xfrm>
              <a:off x="-1017588" y="2135188"/>
              <a:ext cx="1052513" cy="519112"/>
            </a:xfrm>
            <a:custGeom>
              <a:avLst/>
              <a:gdLst>
                <a:gd name="T0" fmla="*/ 80 w 762"/>
                <a:gd name="T1" fmla="*/ 161 h 375"/>
                <a:gd name="T2" fmla="*/ 147 w 762"/>
                <a:gd name="T3" fmla="*/ 124 h 375"/>
                <a:gd name="T4" fmla="*/ 245 w 762"/>
                <a:gd name="T5" fmla="*/ 29 h 375"/>
                <a:gd name="T6" fmla="*/ 290 w 762"/>
                <a:gd name="T7" fmla="*/ 153 h 375"/>
                <a:gd name="T8" fmla="*/ 338 w 762"/>
                <a:gd name="T9" fmla="*/ 27 h 375"/>
                <a:gd name="T10" fmla="*/ 433 w 762"/>
                <a:gd name="T11" fmla="*/ 122 h 375"/>
                <a:gd name="T12" fmla="*/ 510 w 762"/>
                <a:gd name="T13" fmla="*/ 124 h 375"/>
                <a:gd name="T14" fmla="*/ 608 w 762"/>
                <a:gd name="T15" fmla="*/ 30 h 375"/>
                <a:gd name="T16" fmla="*/ 637 w 762"/>
                <a:gd name="T17" fmla="*/ 136 h 375"/>
                <a:gd name="T18" fmla="*/ 716 w 762"/>
                <a:gd name="T19" fmla="*/ 214 h 375"/>
                <a:gd name="T20" fmla="*/ 720 w 762"/>
                <a:gd name="T21" fmla="*/ 276 h 375"/>
                <a:gd name="T22" fmla="*/ 740 w 762"/>
                <a:gd name="T23" fmla="*/ 371 h 375"/>
                <a:gd name="T24" fmla="*/ 671 w 762"/>
                <a:gd name="T25" fmla="*/ 298 h 375"/>
                <a:gd name="T26" fmla="*/ 566 w 762"/>
                <a:gd name="T27" fmla="*/ 371 h 375"/>
                <a:gd name="T28" fmla="*/ 489 w 762"/>
                <a:gd name="T29" fmla="*/ 298 h 375"/>
                <a:gd name="T30" fmla="*/ 374 w 762"/>
                <a:gd name="T31" fmla="*/ 369 h 375"/>
                <a:gd name="T32" fmla="*/ 309 w 762"/>
                <a:gd name="T33" fmla="*/ 298 h 375"/>
                <a:gd name="T34" fmla="*/ 200 w 762"/>
                <a:gd name="T35" fmla="*/ 371 h 375"/>
                <a:gd name="T36" fmla="*/ 127 w 762"/>
                <a:gd name="T37" fmla="*/ 298 h 375"/>
                <a:gd name="T38" fmla="*/ 19 w 762"/>
                <a:gd name="T39" fmla="*/ 371 h 375"/>
                <a:gd name="T40" fmla="*/ 55 w 762"/>
                <a:gd name="T41" fmla="*/ 269 h 375"/>
                <a:gd name="T42" fmla="*/ 616 w 762"/>
                <a:gd name="T43" fmla="*/ 166 h 375"/>
                <a:gd name="T44" fmla="*/ 533 w 762"/>
                <a:gd name="T45" fmla="*/ 154 h 375"/>
                <a:gd name="T46" fmla="*/ 563 w 762"/>
                <a:gd name="T47" fmla="*/ 298 h 375"/>
                <a:gd name="T48" fmla="*/ 172 w 762"/>
                <a:gd name="T49" fmla="*/ 215 h 375"/>
                <a:gd name="T50" fmla="*/ 217 w 762"/>
                <a:gd name="T51" fmla="*/ 281 h 375"/>
                <a:gd name="T52" fmla="*/ 251 w 762"/>
                <a:gd name="T53" fmla="*/ 164 h 375"/>
                <a:gd name="T54" fmla="*/ 146 w 762"/>
                <a:gd name="T55" fmla="*/ 167 h 375"/>
                <a:gd name="T56" fmla="*/ 404 w 762"/>
                <a:gd name="T57" fmla="*/ 154 h 375"/>
                <a:gd name="T58" fmla="*/ 328 w 762"/>
                <a:gd name="T59" fmla="*/ 167 h 375"/>
                <a:gd name="T60" fmla="*/ 399 w 762"/>
                <a:gd name="T61" fmla="*/ 281 h 375"/>
                <a:gd name="T62" fmla="*/ 183 w 762"/>
                <a:gd name="T63" fmla="*/ 109 h 375"/>
                <a:gd name="T64" fmla="*/ 213 w 762"/>
                <a:gd name="T65" fmla="*/ 49 h 375"/>
                <a:gd name="T66" fmla="*/ 408 w 762"/>
                <a:gd name="T67" fmla="*/ 81 h 375"/>
                <a:gd name="T68" fmla="*/ 366 w 762"/>
                <a:gd name="T69" fmla="*/ 110 h 375"/>
                <a:gd name="T70" fmla="*/ 590 w 762"/>
                <a:gd name="T71" fmla="*/ 82 h 375"/>
                <a:gd name="T72" fmla="*/ 536 w 762"/>
                <a:gd name="T73" fmla="*/ 73 h 375"/>
                <a:gd name="T74" fmla="*/ 590 w 762"/>
                <a:gd name="T75" fmla="*/ 82 h 375"/>
                <a:gd name="T76" fmla="*/ 638 w 762"/>
                <a:gd name="T77" fmla="*/ 196 h 375"/>
                <a:gd name="T78" fmla="*/ 681 w 762"/>
                <a:gd name="T79" fmla="*/ 227 h 375"/>
                <a:gd name="T80" fmla="*/ 304 w 762"/>
                <a:gd name="T81" fmla="*/ 257 h 375"/>
                <a:gd name="T82" fmla="*/ 263 w 762"/>
                <a:gd name="T83" fmla="*/ 226 h 375"/>
                <a:gd name="T84" fmla="*/ 92 w 762"/>
                <a:gd name="T85" fmla="*/ 197 h 375"/>
                <a:gd name="T86" fmla="*/ 136 w 762"/>
                <a:gd name="T87" fmla="*/ 228 h 375"/>
                <a:gd name="T88" fmla="*/ 456 w 762"/>
                <a:gd name="T89" fmla="*/ 197 h 375"/>
                <a:gd name="T90" fmla="*/ 499 w 762"/>
                <a:gd name="T91" fmla="*/ 227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62" h="375">
                  <a:moveTo>
                    <a:pt x="57" y="268"/>
                  </a:moveTo>
                  <a:cubicBezTo>
                    <a:pt x="51" y="258"/>
                    <a:pt x="47" y="247"/>
                    <a:pt x="46" y="236"/>
                  </a:cubicBezTo>
                  <a:cubicBezTo>
                    <a:pt x="42" y="204"/>
                    <a:pt x="56" y="175"/>
                    <a:pt x="80" y="161"/>
                  </a:cubicBezTo>
                  <a:cubicBezTo>
                    <a:pt x="88" y="156"/>
                    <a:pt x="96" y="154"/>
                    <a:pt x="105" y="153"/>
                  </a:cubicBezTo>
                  <a:cubicBezTo>
                    <a:pt x="108" y="153"/>
                    <a:pt x="110" y="152"/>
                    <a:pt x="111" y="150"/>
                  </a:cubicBezTo>
                  <a:cubicBezTo>
                    <a:pt x="121" y="138"/>
                    <a:pt x="133" y="129"/>
                    <a:pt x="147" y="124"/>
                  </a:cubicBezTo>
                  <a:cubicBezTo>
                    <a:pt x="144" y="115"/>
                    <a:pt x="140" y="108"/>
                    <a:pt x="138" y="99"/>
                  </a:cubicBezTo>
                  <a:cubicBezTo>
                    <a:pt x="132" y="71"/>
                    <a:pt x="138" y="46"/>
                    <a:pt x="158" y="26"/>
                  </a:cubicBezTo>
                  <a:cubicBezTo>
                    <a:pt x="183" y="0"/>
                    <a:pt x="222" y="2"/>
                    <a:pt x="245" y="29"/>
                  </a:cubicBezTo>
                  <a:cubicBezTo>
                    <a:pt x="266" y="54"/>
                    <a:pt x="269" y="91"/>
                    <a:pt x="253" y="120"/>
                  </a:cubicBezTo>
                  <a:cubicBezTo>
                    <a:pt x="252" y="121"/>
                    <a:pt x="252" y="122"/>
                    <a:pt x="251" y="123"/>
                  </a:cubicBezTo>
                  <a:cubicBezTo>
                    <a:pt x="267" y="130"/>
                    <a:pt x="280" y="139"/>
                    <a:pt x="290" y="153"/>
                  </a:cubicBezTo>
                  <a:cubicBezTo>
                    <a:pt x="301" y="140"/>
                    <a:pt x="314" y="130"/>
                    <a:pt x="330" y="123"/>
                  </a:cubicBezTo>
                  <a:cubicBezTo>
                    <a:pt x="324" y="114"/>
                    <a:pt x="320" y="105"/>
                    <a:pt x="319" y="95"/>
                  </a:cubicBezTo>
                  <a:cubicBezTo>
                    <a:pt x="315" y="70"/>
                    <a:pt x="320" y="46"/>
                    <a:pt x="338" y="27"/>
                  </a:cubicBezTo>
                  <a:cubicBezTo>
                    <a:pt x="364" y="0"/>
                    <a:pt x="405" y="2"/>
                    <a:pt x="428" y="31"/>
                  </a:cubicBezTo>
                  <a:cubicBezTo>
                    <a:pt x="447" y="56"/>
                    <a:pt x="450" y="92"/>
                    <a:pt x="435" y="119"/>
                  </a:cubicBezTo>
                  <a:cubicBezTo>
                    <a:pt x="434" y="120"/>
                    <a:pt x="434" y="122"/>
                    <a:pt x="433" y="122"/>
                  </a:cubicBezTo>
                  <a:cubicBezTo>
                    <a:pt x="440" y="127"/>
                    <a:pt x="448" y="131"/>
                    <a:pt x="454" y="136"/>
                  </a:cubicBezTo>
                  <a:cubicBezTo>
                    <a:pt x="461" y="141"/>
                    <a:pt x="466" y="147"/>
                    <a:pt x="472" y="152"/>
                  </a:cubicBezTo>
                  <a:cubicBezTo>
                    <a:pt x="482" y="140"/>
                    <a:pt x="495" y="130"/>
                    <a:pt x="510" y="124"/>
                  </a:cubicBezTo>
                  <a:cubicBezTo>
                    <a:pt x="507" y="115"/>
                    <a:pt x="504" y="107"/>
                    <a:pt x="501" y="99"/>
                  </a:cubicBezTo>
                  <a:cubicBezTo>
                    <a:pt x="494" y="71"/>
                    <a:pt x="505" y="37"/>
                    <a:pt x="527" y="20"/>
                  </a:cubicBezTo>
                  <a:cubicBezTo>
                    <a:pt x="553" y="1"/>
                    <a:pt x="588" y="5"/>
                    <a:pt x="608" y="30"/>
                  </a:cubicBezTo>
                  <a:cubicBezTo>
                    <a:pt x="629" y="55"/>
                    <a:pt x="632" y="90"/>
                    <a:pt x="617" y="118"/>
                  </a:cubicBezTo>
                  <a:cubicBezTo>
                    <a:pt x="616" y="120"/>
                    <a:pt x="615" y="121"/>
                    <a:pt x="615" y="122"/>
                  </a:cubicBezTo>
                  <a:cubicBezTo>
                    <a:pt x="622" y="127"/>
                    <a:pt x="630" y="131"/>
                    <a:pt x="637" y="136"/>
                  </a:cubicBezTo>
                  <a:cubicBezTo>
                    <a:pt x="642" y="141"/>
                    <a:pt x="647" y="146"/>
                    <a:pt x="652" y="151"/>
                  </a:cubicBezTo>
                  <a:cubicBezTo>
                    <a:pt x="653" y="152"/>
                    <a:pt x="654" y="153"/>
                    <a:pt x="656" y="153"/>
                  </a:cubicBezTo>
                  <a:cubicBezTo>
                    <a:pt x="687" y="154"/>
                    <a:pt x="712" y="182"/>
                    <a:pt x="716" y="214"/>
                  </a:cubicBezTo>
                  <a:cubicBezTo>
                    <a:pt x="719" y="232"/>
                    <a:pt x="716" y="250"/>
                    <a:pt x="706" y="267"/>
                  </a:cubicBezTo>
                  <a:cubicBezTo>
                    <a:pt x="706" y="267"/>
                    <a:pt x="705" y="268"/>
                    <a:pt x="705" y="268"/>
                  </a:cubicBezTo>
                  <a:cubicBezTo>
                    <a:pt x="710" y="271"/>
                    <a:pt x="715" y="273"/>
                    <a:pt x="720" y="276"/>
                  </a:cubicBezTo>
                  <a:cubicBezTo>
                    <a:pt x="745" y="293"/>
                    <a:pt x="760" y="316"/>
                    <a:pt x="762" y="347"/>
                  </a:cubicBezTo>
                  <a:cubicBezTo>
                    <a:pt x="762" y="351"/>
                    <a:pt x="762" y="356"/>
                    <a:pt x="761" y="360"/>
                  </a:cubicBezTo>
                  <a:cubicBezTo>
                    <a:pt x="758" y="368"/>
                    <a:pt x="749" y="372"/>
                    <a:pt x="740" y="371"/>
                  </a:cubicBezTo>
                  <a:cubicBezTo>
                    <a:pt x="732" y="369"/>
                    <a:pt x="726" y="362"/>
                    <a:pt x="726" y="353"/>
                  </a:cubicBezTo>
                  <a:cubicBezTo>
                    <a:pt x="725" y="327"/>
                    <a:pt x="709" y="306"/>
                    <a:pt x="685" y="300"/>
                  </a:cubicBezTo>
                  <a:cubicBezTo>
                    <a:pt x="680" y="299"/>
                    <a:pt x="676" y="299"/>
                    <a:pt x="671" y="298"/>
                  </a:cubicBezTo>
                  <a:cubicBezTo>
                    <a:pt x="660" y="298"/>
                    <a:pt x="650" y="299"/>
                    <a:pt x="639" y="298"/>
                  </a:cubicBezTo>
                  <a:cubicBezTo>
                    <a:pt x="608" y="297"/>
                    <a:pt x="581" y="320"/>
                    <a:pt x="581" y="353"/>
                  </a:cubicBezTo>
                  <a:cubicBezTo>
                    <a:pt x="581" y="362"/>
                    <a:pt x="575" y="369"/>
                    <a:pt x="566" y="371"/>
                  </a:cubicBezTo>
                  <a:cubicBezTo>
                    <a:pt x="559" y="372"/>
                    <a:pt x="550" y="369"/>
                    <a:pt x="547" y="361"/>
                  </a:cubicBezTo>
                  <a:cubicBezTo>
                    <a:pt x="545" y="359"/>
                    <a:pt x="545" y="356"/>
                    <a:pt x="545" y="353"/>
                  </a:cubicBezTo>
                  <a:cubicBezTo>
                    <a:pt x="544" y="322"/>
                    <a:pt x="520" y="298"/>
                    <a:pt x="489" y="298"/>
                  </a:cubicBezTo>
                  <a:cubicBezTo>
                    <a:pt x="478" y="298"/>
                    <a:pt x="466" y="298"/>
                    <a:pt x="455" y="298"/>
                  </a:cubicBezTo>
                  <a:cubicBezTo>
                    <a:pt x="424" y="298"/>
                    <a:pt x="400" y="321"/>
                    <a:pt x="400" y="352"/>
                  </a:cubicBezTo>
                  <a:cubicBezTo>
                    <a:pt x="399" y="367"/>
                    <a:pt x="385" y="375"/>
                    <a:pt x="374" y="369"/>
                  </a:cubicBezTo>
                  <a:cubicBezTo>
                    <a:pt x="367" y="366"/>
                    <a:pt x="363" y="360"/>
                    <a:pt x="363" y="352"/>
                  </a:cubicBezTo>
                  <a:cubicBezTo>
                    <a:pt x="362" y="336"/>
                    <a:pt x="356" y="322"/>
                    <a:pt x="343" y="311"/>
                  </a:cubicBezTo>
                  <a:cubicBezTo>
                    <a:pt x="333" y="303"/>
                    <a:pt x="322" y="298"/>
                    <a:pt x="309" y="298"/>
                  </a:cubicBezTo>
                  <a:cubicBezTo>
                    <a:pt x="297" y="298"/>
                    <a:pt x="285" y="298"/>
                    <a:pt x="273" y="298"/>
                  </a:cubicBezTo>
                  <a:cubicBezTo>
                    <a:pt x="242" y="298"/>
                    <a:pt x="218" y="322"/>
                    <a:pt x="218" y="353"/>
                  </a:cubicBezTo>
                  <a:cubicBezTo>
                    <a:pt x="218" y="363"/>
                    <a:pt x="210" y="371"/>
                    <a:pt x="200" y="371"/>
                  </a:cubicBezTo>
                  <a:cubicBezTo>
                    <a:pt x="190" y="371"/>
                    <a:pt x="182" y="364"/>
                    <a:pt x="182" y="354"/>
                  </a:cubicBezTo>
                  <a:cubicBezTo>
                    <a:pt x="181" y="333"/>
                    <a:pt x="172" y="317"/>
                    <a:pt x="155" y="306"/>
                  </a:cubicBezTo>
                  <a:cubicBezTo>
                    <a:pt x="146" y="301"/>
                    <a:pt x="137" y="298"/>
                    <a:pt x="127" y="298"/>
                  </a:cubicBezTo>
                  <a:cubicBezTo>
                    <a:pt x="116" y="298"/>
                    <a:pt x="104" y="298"/>
                    <a:pt x="92" y="298"/>
                  </a:cubicBezTo>
                  <a:cubicBezTo>
                    <a:pt x="61" y="298"/>
                    <a:pt x="37" y="321"/>
                    <a:pt x="36" y="353"/>
                  </a:cubicBezTo>
                  <a:cubicBezTo>
                    <a:pt x="36" y="363"/>
                    <a:pt x="29" y="371"/>
                    <a:pt x="19" y="371"/>
                  </a:cubicBezTo>
                  <a:cubicBezTo>
                    <a:pt x="9" y="371"/>
                    <a:pt x="1" y="365"/>
                    <a:pt x="0" y="355"/>
                  </a:cubicBezTo>
                  <a:cubicBezTo>
                    <a:pt x="0" y="349"/>
                    <a:pt x="0" y="342"/>
                    <a:pt x="2" y="336"/>
                  </a:cubicBezTo>
                  <a:cubicBezTo>
                    <a:pt x="8" y="305"/>
                    <a:pt x="26" y="283"/>
                    <a:pt x="55" y="269"/>
                  </a:cubicBezTo>
                  <a:cubicBezTo>
                    <a:pt x="55" y="269"/>
                    <a:pt x="56" y="269"/>
                    <a:pt x="57" y="268"/>
                  </a:cubicBezTo>
                  <a:close/>
                  <a:moveTo>
                    <a:pt x="601" y="269"/>
                  </a:moveTo>
                  <a:cubicBezTo>
                    <a:pt x="582" y="231"/>
                    <a:pt x="586" y="197"/>
                    <a:pt x="616" y="166"/>
                  </a:cubicBezTo>
                  <a:cubicBezTo>
                    <a:pt x="607" y="159"/>
                    <a:pt x="597" y="154"/>
                    <a:pt x="585" y="154"/>
                  </a:cubicBezTo>
                  <a:cubicBezTo>
                    <a:pt x="571" y="153"/>
                    <a:pt x="557" y="153"/>
                    <a:pt x="543" y="153"/>
                  </a:cubicBezTo>
                  <a:cubicBezTo>
                    <a:pt x="540" y="153"/>
                    <a:pt x="537" y="154"/>
                    <a:pt x="533" y="154"/>
                  </a:cubicBezTo>
                  <a:cubicBezTo>
                    <a:pt x="524" y="156"/>
                    <a:pt x="516" y="160"/>
                    <a:pt x="509" y="166"/>
                  </a:cubicBezTo>
                  <a:cubicBezTo>
                    <a:pt x="539" y="197"/>
                    <a:pt x="543" y="231"/>
                    <a:pt x="524" y="269"/>
                  </a:cubicBezTo>
                  <a:cubicBezTo>
                    <a:pt x="539" y="275"/>
                    <a:pt x="552" y="285"/>
                    <a:pt x="563" y="298"/>
                  </a:cubicBezTo>
                  <a:cubicBezTo>
                    <a:pt x="573" y="285"/>
                    <a:pt x="586" y="275"/>
                    <a:pt x="601" y="269"/>
                  </a:cubicBezTo>
                  <a:close/>
                  <a:moveTo>
                    <a:pt x="146" y="167"/>
                  </a:moveTo>
                  <a:cubicBezTo>
                    <a:pt x="161" y="180"/>
                    <a:pt x="169" y="196"/>
                    <a:pt x="172" y="215"/>
                  </a:cubicBezTo>
                  <a:cubicBezTo>
                    <a:pt x="174" y="234"/>
                    <a:pt x="170" y="252"/>
                    <a:pt x="160" y="268"/>
                  </a:cubicBezTo>
                  <a:cubicBezTo>
                    <a:pt x="176" y="275"/>
                    <a:pt x="189" y="285"/>
                    <a:pt x="199" y="298"/>
                  </a:cubicBezTo>
                  <a:cubicBezTo>
                    <a:pt x="205" y="292"/>
                    <a:pt x="211" y="286"/>
                    <a:pt x="217" y="281"/>
                  </a:cubicBezTo>
                  <a:cubicBezTo>
                    <a:pt x="224" y="276"/>
                    <a:pt x="231" y="272"/>
                    <a:pt x="238" y="268"/>
                  </a:cubicBezTo>
                  <a:cubicBezTo>
                    <a:pt x="218" y="235"/>
                    <a:pt x="225" y="190"/>
                    <a:pt x="253" y="167"/>
                  </a:cubicBezTo>
                  <a:cubicBezTo>
                    <a:pt x="252" y="166"/>
                    <a:pt x="252" y="165"/>
                    <a:pt x="251" y="164"/>
                  </a:cubicBezTo>
                  <a:cubicBezTo>
                    <a:pt x="242" y="158"/>
                    <a:pt x="232" y="154"/>
                    <a:pt x="221" y="153"/>
                  </a:cubicBezTo>
                  <a:cubicBezTo>
                    <a:pt x="207" y="153"/>
                    <a:pt x="194" y="153"/>
                    <a:pt x="180" y="153"/>
                  </a:cubicBezTo>
                  <a:cubicBezTo>
                    <a:pt x="167" y="153"/>
                    <a:pt x="156" y="158"/>
                    <a:pt x="146" y="167"/>
                  </a:cubicBezTo>
                  <a:close/>
                  <a:moveTo>
                    <a:pt x="420" y="268"/>
                  </a:moveTo>
                  <a:cubicBezTo>
                    <a:pt x="401" y="237"/>
                    <a:pt x="405" y="191"/>
                    <a:pt x="435" y="166"/>
                  </a:cubicBezTo>
                  <a:cubicBezTo>
                    <a:pt x="426" y="159"/>
                    <a:pt x="416" y="154"/>
                    <a:pt x="404" y="154"/>
                  </a:cubicBezTo>
                  <a:cubicBezTo>
                    <a:pt x="389" y="153"/>
                    <a:pt x="375" y="153"/>
                    <a:pt x="360" y="153"/>
                  </a:cubicBezTo>
                  <a:cubicBezTo>
                    <a:pt x="357" y="153"/>
                    <a:pt x="354" y="154"/>
                    <a:pt x="352" y="154"/>
                  </a:cubicBezTo>
                  <a:cubicBezTo>
                    <a:pt x="343" y="156"/>
                    <a:pt x="335" y="160"/>
                    <a:pt x="328" y="167"/>
                  </a:cubicBezTo>
                  <a:cubicBezTo>
                    <a:pt x="355" y="190"/>
                    <a:pt x="363" y="233"/>
                    <a:pt x="342" y="268"/>
                  </a:cubicBezTo>
                  <a:cubicBezTo>
                    <a:pt x="358" y="275"/>
                    <a:pt x="371" y="285"/>
                    <a:pt x="381" y="298"/>
                  </a:cubicBezTo>
                  <a:cubicBezTo>
                    <a:pt x="387" y="292"/>
                    <a:pt x="392" y="286"/>
                    <a:pt x="399" y="281"/>
                  </a:cubicBezTo>
                  <a:cubicBezTo>
                    <a:pt x="405" y="276"/>
                    <a:pt x="413" y="272"/>
                    <a:pt x="420" y="268"/>
                  </a:cubicBezTo>
                  <a:close/>
                  <a:moveTo>
                    <a:pt x="172" y="80"/>
                  </a:moveTo>
                  <a:cubicBezTo>
                    <a:pt x="173" y="91"/>
                    <a:pt x="176" y="101"/>
                    <a:pt x="183" y="109"/>
                  </a:cubicBezTo>
                  <a:cubicBezTo>
                    <a:pt x="193" y="120"/>
                    <a:pt x="207" y="119"/>
                    <a:pt x="217" y="108"/>
                  </a:cubicBezTo>
                  <a:cubicBezTo>
                    <a:pt x="223" y="101"/>
                    <a:pt x="226" y="92"/>
                    <a:pt x="227" y="82"/>
                  </a:cubicBezTo>
                  <a:cubicBezTo>
                    <a:pt x="227" y="69"/>
                    <a:pt x="223" y="58"/>
                    <a:pt x="213" y="49"/>
                  </a:cubicBezTo>
                  <a:cubicBezTo>
                    <a:pt x="205" y="43"/>
                    <a:pt x="194" y="43"/>
                    <a:pt x="186" y="49"/>
                  </a:cubicBezTo>
                  <a:cubicBezTo>
                    <a:pt x="176" y="57"/>
                    <a:pt x="173" y="68"/>
                    <a:pt x="172" y="80"/>
                  </a:cubicBezTo>
                  <a:close/>
                  <a:moveTo>
                    <a:pt x="408" y="81"/>
                  </a:moveTo>
                  <a:cubicBezTo>
                    <a:pt x="408" y="69"/>
                    <a:pt x="405" y="58"/>
                    <a:pt x="395" y="50"/>
                  </a:cubicBezTo>
                  <a:cubicBezTo>
                    <a:pt x="387" y="43"/>
                    <a:pt x="376" y="43"/>
                    <a:pt x="367" y="49"/>
                  </a:cubicBezTo>
                  <a:cubicBezTo>
                    <a:pt x="350" y="63"/>
                    <a:pt x="349" y="95"/>
                    <a:pt x="366" y="110"/>
                  </a:cubicBezTo>
                  <a:cubicBezTo>
                    <a:pt x="376" y="120"/>
                    <a:pt x="389" y="119"/>
                    <a:pt x="398" y="108"/>
                  </a:cubicBezTo>
                  <a:cubicBezTo>
                    <a:pt x="405" y="101"/>
                    <a:pt x="408" y="91"/>
                    <a:pt x="408" y="81"/>
                  </a:cubicBezTo>
                  <a:close/>
                  <a:moveTo>
                    <a:pt x="590" y="82"/>
                  </a:moveTo>
                  <a:cubicBezTo>
                    <a:pt x="590" y="70"/>
                    <a:pt x="586" y="59"/>
                    <a:pt x="579" y="52"/>
                  </a:cubicBezTo>
                  <a:cubicBezTo>
                    <a:pt x="570" y="42"/>
                    <a:pt x="556" y="42"/>
                    <a:pt x="546" y="52"/>
                  </a:cubicBezTo>
                  <a:cubicBezTo>
                    <a:pt x="541" y="58"/>
                    <a:pt x="537" y="65"/>
                    <a:pt x="536" y="73"/>
                  </a:cubicBezTo>
                  <a:cubicBezTo>
                    <a:pt x="534" y="87"/>
                    <a:pt x="537" y="99"/>
                    <a:pt x="547" y="110"/>
                  </a:cubicBezTo>
                  <a:cubicBezTo>
                    <a:pt x="555" y="119"/>
                    <a:pt x="567" y="119"/>
                    <a:pt x="577" y="111"/>
                  </a:cubicBezTo>
                  <a:cubicBezTo>
                    <a:pt x="586" y="103"/>
                    <a:pt x="589" y="93"/>
                    <a:pt x="590" y="82"/>
                  </a:cubicBezTo>
                  <a:close/>
                  <a:moveTo>
                    <a:pt x="681" y="227"/>
                  </a:moveTo>
                  <a:cubicBezTo>
                    <a:pt x="680" y="216"/>
                    <a:pt x="678" y="207"/>
                    <a:pt x="671" y="199"/>
                  </a:cubicBezTo>
                  <a:cubicBezTo>
                    <a:pt x="662" y="187"/>
                    <a:pt x="648" y="186"/>
                    <a:pt x="638" y="196"/>
                  </a:cubicBezTo>
                  <a:cubicBezTo>
                    <a:pt x="622" y="211"/>
                    <a:pt x="623" y="242"/>
                    <a:pt x="639" y="256"/>
                  </a:cubicBezTo>
                  <a:cubicBezTo>
                    <a:pt x="648" y="264"/>
                    <a:pt x="659" y="264"/>
                    <a:pt x="668" y="256"/>
                  </a:cubicBezTo>
                  <a:cubicBezTo>
                    <a:pt x="677" y="248"/>
                    <a:pt x="680" y="238"/>
                    <a:pt x="681" y="227"/>
                  </a:cubicBezTo>
                  <a:close/>
                  <a:moveTo>
                    <a:pt x="263" y="226"/>
                  </a:moveTo>
                  <a:cubicBezTo>
                    <a:pt x="264" y="238"/>
                    <a:pt x="267" y="248"/>
                    <a:pt x="276" y="257"/>
                  </a:cubicBezTo>
                  <a:cubicBezTo>
                    <a:pt x="285" y="264"/>
                    <a:pt x="296" y="264"/>
                    <a:pt x="304" y="257"/>
                  </a:cubicBezTo>
                  <a:cubicBezTo>
                    <a:pt x="321" y="242"/>
                    <a:pt x="322" y="211"/>
                    <a:pt x="305" y="196"/>
                  </a:cubicBezTo>
                  <a:cubicBezTo>
                    <a:pt x="296" y="187"/>
                    <a:pt x="284" y="187"/>
                    <a:pt x="275" y="196"/>
                  </a:cubicBezTo>
                  <a:cubicBezTo>
                    <a:pt x="267" y="204"/>
                    <a:pt x="264" y="215"/>
                    <a:pt x="263" y="226"/>
                  </a:cubicBezTo>
                  <a:close/>
                  <a:moveTo>
                    <a:pt x="136" y="228"/>
                  </a:moveTo>
                  <a:cubicBezTo>
                    <a:pt x="137" y="218"/>
                    <a:pt x="133" y="206"/>
                    <a:pt x="127" y="199"/>
                  </a:cubicBezTo>
                  <a:cubicBezTo>
                    <a:pt x="117" y="187"/>
                    <a:pt x="103" y="186"/>
                    <a:pt x="92" y="197"/>
                  </a:cubicBezTo>
                  <a:cubicBezTo>
                    <a:pt x="78" y="212"/>
                    <a:pt x="78" y="240"/>
                    <a:pt x="93" y="255"/>
                  </a:cubicBezTo>
                  <a:cubicBezTo>
                    <a:pt x="102" y="264"/>
                    <a:pt x="115" y="264"/>
                    <a:pt x="124" y="255"/>
                  </a:cubicBezTo>
                  <a:cubicBezTo>
                    <a:pt x="132" y="248"/>
                    <a:pt x="136" y="238"/>
                    <a:pt x="136" y="228"/>
                  </a:cubicBezTo>
                  <a:close/>
                  <a:moveTo>
                    <a:pt x="499" y="227"/>
                  </a:moveTo>
                  <a:cubicBezTo>
                    <a:pt x="499" y="215"/>
                    <a:pt x="495" y="204"/>
                    <a:pt x="488" y="197"/>
                  </a:cubicBezTo>
                  <a:cubicBezTo>
                    <a:pt x="479" y="187"/>
                    <a:pt x="466" y="187"/>
                    <a:pt x="456" y="197"/>
                  </a:cubicBezTo>
                  <a:cubicBezTo>
                    <a:pt x="441" y="212"/>
                    <a:pt x="441" y="240"/>
                    <a:pt x="456" y="255"/>
                  </a:cubicBezTo>
                  <a:cubicBezTo>
                    <a:pt x="465" y="264"/>
                    <a:pt x="478" y="264"/>
                    <a:pt x="488" y="255"/>
                  </a:cubicBezTo>
                  <a:cubicBezTo>
                    <a:pt x="496" y="247"/>
                    <a:pt x="499" y="237"/>
                    <a:pt x="499" y="2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6"/>
            <p:cNvSpPr>
              <a:spLocks noEditPoints="1"/>
            </p:cNvSpPr>
            <p:nvPr userDrawn="1"/>
          </p:nvSpPr>
          <p:spPr bwMode="auto">
            <a:xfrm>
              <a:off x="-1009650" y="1444626"/>
              <a:ext cx="1035050" cy="652462"/>
            </a:xfrm>
            <a:custGeom>
              <a:avLst/>
              <a:gdLst>
                <a:gd name="T0" fmla="*/ 253 w 749"/>
                <a:gd name="T1" fmla="*/ 279 h 472"/>
                <a:gd name="T2" fmla="*/ 20 w 749"/>
                <a:gd name="T3" fmla="*/ 250 h 472"/>
                <a:gd name="T4" fmla="*/ 47 w 749"/>
                <a:gd name="T5" fmla="*/ 207 h 472"/>
                <a:gd name="T6" fmla="*/ 6 w 749"/>
                <a:gd name="T7" fmla="*/ 125 h 472"/>
                <a:gd name="T8" fmla="*/ 19 w 749"/>
                <a:gd name="T9" fmla="*/ 97 h 472"/>
                <a:gd name="T10" fmla="*/ 133 w 749"/>
                <a:gd name="T11" fmla="*/ 142 h 472"/>
                <a:gd name="T12" fmla="*/ 270 w 749"/>
                <a:gd name="T13" fmla="*/ 145 h 472"/>
                <a:gd name="T14" fmla="*/ 272 w 749"/>
                <a:gd name="T15" fmla="*/ 141 h 472"/>
                <a:gd name="T16" fmla="*/ 206 w 749"/>
                <a:gd name="T17" fmla="*/ 1 h 472"/>
                <a:gd name="T18" fmla="*/ 283 w 749"/>
                <a:gd name="T19" fmla="*/ 22 h 472"/>
                <a:gd name="T20" fmla="*/ 452 w 749"/>
                <a:gd name="T21" fmla="*/ 144 h 472"/>
                <a:gd name="T22" fmla="*/ 605 w 749"/>
                <a:gd name="T23" fmla="*/ 145 h 472"/>
                <a:gd name="T24" fmla="*/ 742 w 749"/>
                <a:gd name="T25" fmla="*/ 216 h 472"/>
                <a:gd name="T26" fmla="*/ 709 w 749"/>
                <a:gd name="T27" fmla="*/ 267 h 472"/>
                <a:gd name="T28" fmla="*/ 664 w 749"/>
                <a:gd name="T29" fmla="*/ 262 h 472"/>
                <a:gd name="T30" fmla="*/ 701 w 749"/>
                <a:gd name="T31" fmla="*/ 230 h 472"/>
                <a:gd name="T32" fmla="*/ 678 w 749"/>
                <a:gd name="T33" fmla="*/ 205 h 472"/>
                <a:gd name="T34" fmla="*/ 605 w 749"/>
                <a:gd name="T35" fmla="*/ 182 h 472"/>
                <a:gd name="T36" fmla="*/ 132 w 749"/>
                <a:gd name="T37" fmla="*/ 181 h 472"/>
                <a:gd name="T38" fmla="*/ 59 w 749"/>
                <a:gd name="T39" fmla="*/ 137 h 472"/>
                <a:gd name="T40" fmla="*/ 65 w 749"/>
                <a:gd name="T41" fmla="*/ 161 h 472"/>
                <a:gd name="T42" fmla="*/ 81 w 749"/>
                <a:gd name="T43" fmla="*/ 228 h 472"/>
                <a:gd name="T44" fmla="*/ 60 w 749"/>
                <a:gd name="T45" fmla="*/ 243 h 472"/>
                <a:gd name="T46" fmla="*/ 288 w 749"/>
                <a:gd name="T47" fmla="*/ 243 h 472"/>
                <a:gd name="T48" fmla="*/ 301 w 749"/>
                <a:gd name="T49" fmla="*/ 227 h 472"/>
                <a:gd name="T50" fmla="*/ 332 w 749"/>
                <a:gd name="T51" fmla="*/ 247 h 472"/>
                <a:gd name="T52" fmla="*/ 221 w 749"/>
                <a:gd name="T53" fmla="*/ 416 h 472"/>
                <a:gd name="T54" fmla="*/ 238 w 749"/>
                <a:gd name="T55" fmla="*/ 406 h 472"/>
                <a:gd name="T56" fmla="*/ 490 w 749"/>
                <a:gd name="T57" fmla="*/ 222 h 472"/>
                <a:gd name="T58" fmla="*/ 519 w 749"/>
                <a:gd name="T59" fmla="*/ 243 h 472"/>
                <a:gd name="T60" fmla="*/ 539 w 749"/>
                <a:gd name="T61" fmla="*/ 243 h 472"/>
                <a:gd name="T62" fmla="*/ 538 w 749"/>
                <a:gd name="T63" fmla="*/ 279 h 472"/>
                <a:gd name="T64" fmla="*/ 467 w 749"/>
                <a:gd name="T65" fmla="*/ 284 h 472"/>
                <a:gd name="T66" fmla="*/ 235 w 749"/>
                <a:gd name="T67" fmla="*/ 453 h 472"/>
                <a:gd name="T68" fmla="*/ 160 w 749"/>
                <a:gd name="T69" fmla="*/ 462 h 472"/>
                <a:gd name="T70" fmla="*/ 219 w 749"/>
                <a:gd name="T71" fmla="*/ 354 h 472"/>
                <a:gd name="T72" fmla="*/ 267 w 749"/>
                <a:gd name="T73" fmla="*/ 279 h 472"/>
                <a:gd name="T74" fmla="*/ 253 w 749"/>
                <a:gd name="T75" fmla="*/ 47 h 472"/>
                <a:gd name="T76" fmla="*/ 317 w 749"/>
                <a:gd name="T77" fmla="*/ 143 h 472"/>
                <a:gd name="T78" fmla="*/ 388 w 749"/>
                <a:gd name="T79" fmla="*/ 145 h 472"/>
                <a:gd name="T80" fmla="*/ 254 w 749"/>
                <a:gd name="T81" fmla="*/ 4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9" h="472">
                  <a:moveTo>
                    <a:pt x="267" y="279"/>
                  </a:moveTo>
                  <a:cubicBezTo>
                    <a:pt x="262" y="279"/>
                    <a:pt x="257" y="279"/>
                    <a:pt x="253" y="279"/>
                  </a:cubicBezTo>
                  <a:cubicBezTo>
                    <a:pt x="187" y="279"/>
                    <a:pt x="122" y="279"/>
                    <a:pt x="56" y="279"/>
                  </a:cubicBezTo>
                  <a:cubicBezTo>
                    <a:pt x="36" y="279"/>
                    <a:pt x="23" y="265"/>
                    <a:pt x="20" y="250"/>
                  </a:cubicBezTo>
                  <a:cubicBezTo>
                    <a:pt x="18" y="237"/>
                    <a:pt x="22" y="226"/>
                    <a:pt x="32" y="218"/>
                  </a:cubicBezTo>
                  <a:cubicBezTo>
                    <a:pt x="37" y="214"/>
                    <a:pt x="42" y="211"/>
                    <a:pt x="47" y="207"/>
                  </a:cubicBezTo>
                  <a:cubicBezTo>
                    <a:pt x="46" y="204"/>
                    <a:pt x="44" y="201"/>
                    <a:pt x="43" y="198"/>
                  </a:cubicBezTo>
                  <a:cubicBezTo>
                    <a:pt x="30" y="173"/>
                    <a:pt x="18" y="149"/>
                    <a:pt x="6" y="125"/>
                  </a:cubicBezTo>
                  <a:cubicBezTo>
                    <a:pt x="0" y="113"/>
                    <a:pt x="5" y="100"/>
                    <a:pt x="17" y="97"/>
                  </a:cubicBezTo>
                  <a:cubicBezTo>
                    <a:pt x="18" y="97"/>
                    <a:pt x="18" y="97"/>
                    <a:pt x="19" y="97"/>
                  </a:cubicBezTo>
                  <a:cubicBezTo>
                    <a:pt x="42" y="96"/>
                    <a:pt x="64" y="97"/>
                    <a:pt x="84" y="109"/>
                  </a:cubicBezTo>
                  <a:cubicBezTo>
                    <a:pt x="101" y="120"/>
                    <a:pt x="118" y="130"/>
                    <a:pt x="133" y="142"/>
                  </a:cubicBezTo>
                  <a:cubicBezTo>
                    <a:pt x="136" y="144"/>
                    <a:pt x="138" y="145"/>
                    <a:pt x="141" y="145"/>
                  </a:cubicBezTo>
                  <a:cubicBezTo>
                    <a:pt x="184" y="145"/>
                    <a:pt x="227" y="145"/>
                    <a:pt x="270" y="145"/>
                  </a:cubicBezTo>
                  <a:cubicBezTo>
                    <a:pt x="271" y="145"/>
                    <a:pt x="272" y="145"/>
                    <a:pt x="274" y="145"/>
                  </a:cubicBezTo>
                  <a:cubicBezTo>
                    <a:pt x="273" y="143"/>
                    <a:pt x="273" y="142"/>
                    <a:pt x="272" y="141"/>
                  </a:cubicBezTo>
                  <a:cubicBezTo>
                    <a:pt x="247" y="104"/>
                    <a:pt x="223" y="67"/>
                    <a:pt x="198" y="30"/>
                  </a:cubicBezTo>
                  <a:cubicBezTo>
                    <a:pt x="189" y="18"/>
                    <a:pt x="195" y="4"/>
                    <a:pt x="206" y="1"/>
                  </a:cubicBezTo>
                  <a:cubicBezTo>
                    <a:pt x="208" y="0"/>
                    <a:pt x="210" y="0"/>
                    <a:pt x="212" y="0"/>
                  </a:cubicBezTo>
                  <a:cubicBezTo>
                    <a:pt x="238" y="0"/>
                    <a:pt x="262" y="7"/>
                    <a:pt x="283" y="22"/>
                  </a:cubicBezTo>
                  <a:cubicBezTo>
                    <a:pt x="302" y="36"/>
                    <a:pt x="321" y="50"/>
                    <a:pt x="341" y="64"/>
                  </a:cubicBezTo>
                  <a:cubicBezTo>
                    <a:pt x="378" y="90"/>
                    <a:pt x="415" y="117"/>
                    <a:pt x="452" y="144"/>
                  </a:cubicBezTo>
                  <a:cubicBezTo>
                    <a:pt x="454" y="145"/>
                    <a:pt x="456" y="145"/>
                    <a:pt x="458" y="145"/>
                  </a:cubicBezTo>
                  <a:cubicBezTo>
                    <a:pt x="507" y="145"/>
                    <a:pt x="556" y="146"/>
                    <a:pt x="605" y="145"/>
                  </a:cubicBezTo>
                  <a:cubicBezTo>
                    <a:pt x="641" y="145"/>
                    <a:pt x="673" y="156"/>
                    <a:pt x="701" y="177"/>
                  </a:cubicBezTo>
                  <a:cubicBezTo>
                    <a:pt x="717" y="188"/>
                    <a:pt x="730" y="201"/>
                    <a:pt x="742" y="216"/>
                  </a:cubicBezTo>
                  <a:cubicBezTo>
                    <a:pt x="748" y="223"/>
                    <a:pt x="749" y="231"/>
                    <a:pt x="744" y="239"/>
                  </a:cubicBezTo>
                  <a:cubicBezTo>
                    <a:pt x="735" y="252"/>
                    <a:pt x="723" y="261"/>
                    <a:pt x="709" y="267"/>
                  </a:cubicBezTo>
                  <a:cubicBezTo>
                    <a:pt x="702" y="271"/>
                    <a:pt x="694" y="273"/>
                    <a:pt x="686" y="275"/>
                  </a:cubicBezTo>
                  <a:cubicBezTo>
                    <a:pt x="676" y="277"/>
                    <a:pt x="666" y="271"/>
                    <a:pt x="664" y="262"/>
                  </a:cubicBezTo>
                  <a:cubicBezTo>
                    <a:pt x="662" y="252"/>
                    <a:pt x="668" y="243"/>
                    <a:pt x="678" y="239"/>
                  </a:cubicBezTo>
                  <a:cubicBezTo>
                    <a:pt x="686" y="237"/>
                    <a:pt x="693" y="233"/>
                    <a:pt x="701" y="230"/>
                  </a:cubicBezTo>
                  <a:cubicBezTo>
                    <a:pt x="702" y="230"/>
                    <a:pt x="703" y="229"/>
                    <a:pt x="704" y="228"/>
                  </a:cubicBezTo>
                  <a:cubicBezTo>
                    <a:pt x="696" y="219"/>
                    <a:pt x="687" y="212"/>
                    <a:pt x="678" y="205"/>
                  </a:cubicBezTo>
                  <a:cubicBezTo>
                    <a:pt x="663" y="194"/>
                    <a:pt x="646" y="186"/>
                    <a:pt x="628" y="183"/>
                  </a:cubicBezTo>
                  <a:cubicBezTo>
                    <a:pt x="620" y="182"/>
                    <a:pt x="613" y="182"/>
                    <a:pt x="605" y="182"/>
                  </a:cubicBezTo>
                  <a:cubicBezTo>
                    <a:pt x="530" y="182"/>
                    <a:pt x="454" y="182"/>
                    <a:pt x="378" y="182"/>
                  </a:cubicBezTo>
                  <a:cubicBezTo>
                    <a:pt x="296" y="182"/>
                    <a:pt x="214" y="181"/>
                    <a:pt x="132" y="181"/>
                  </a:cubicBezTo>
                  <a:cubicBezTo>
                    <a:pt x="126" y="181"/>
                    <a:pt x="121" y="179"/>
                    <a:pt x="117" y="176"/>
                  </a:cubicBezTo>
                  <a:cubicBezTo>
                    <a:pt x="99" y="161"/>
                    <a:pt x="80" y="147"/>
                    <a:pt x="59" y="137"/>
                  </a:cubicBezTo>
                  <a:cubicBezTo>
                    <a:pt x="57" y="136"/>
                    <a:pt x="54" y="136"/>
                    <a:pt x="52" y="134"/>
                  </a:cubicBezTo>
                  <a:cubicBezTo>
                    <a:pt x="56" y="144"/>
                    <a:pt x="61" y="153"/>
                    <a:pt x="65" y="161"/>
                  </a:cubicBezTo>
                  <a:cubicBezTo>
                    <a:pt x="72" y="175"/>
                    <a:pt x="79" y="189"/>
                    <a:pt x="87" y="203"/>
                  </a:cubicBezTo>
                  <a:cubicBezTo>
                    <a:pt x="91" y="213"/>
                    <a:pt x="89" y="222"/>
                    <a:pt x="81" y="228"/>
                  </a:cubicBezTo>
                  <a:cubicBezTo>
                    <a:pt x="77" y="230"/>
                    <a:pt x="74" y="232"/>
                    <a:pt x="71" y="235"/>
                  </a:cubicBezTo>
                  <a:cubicBezTo>
                    <a:pt x="68" y="237"/>
                    <a:pt x="65" y="240"/>
                    <a:pt x="60" y="243"/>
                  </a:cubicBezTo>
                  <a:cubicBezTo>
                    <a:pt x="63" y="243"/>
                    <a:pt x="64" y="243"/>
                    <a:pt x="65" y="243"/>
                  </a:cubicBezTo>
                  <a:cubicBezTo>
                    <a:pt x="139" y="243"/>
                    <a:pt x="214" y="243"/>
                    <a:pt x="288" y="243"/>
                  </a:cubicBezTo>
                  <a:cubicBezTo>
                    <a:pt x="290" y="243"/>
                    <a:pt x="291" y="242"/>
                    <a:pt x="293" y="240"/>
                  </a:cubicBezTo>
                  <a:cubicBezTo>
                    <a:pt x="295" y="236"/>
                    <a:pt x="298" y="231"/>
                    <a:pt x="301" y="227"/>
                  </a:cubicBezTo>
                  <a:cubicBezTo>
                    <a:pt x="307" y="218"/>
                    <a:pt x="318" y="215"/>
                    <a:pt x="327" y="220"/>
                  </a:cubicBezTo>
                  <a:cubicBezTo>
                    <a:pt x="336" y="226"/>
                    <a:pt x="338" y="237"/>
                    <a:pt x="332" y="247"/>
                  </a:cubicBezTo>
                  <a:cubicBezTo>
                    <a:pt x="308" y="283"/>
                    <a:pt x="285" y="319"/>
                    <a:pt x="262" y="354"/>
                  </a:cubicBezTo>
                  <a:cubicBezTo>
                    <a:pt x="248" y="375"/>
                    <a:pt x="235" y="396"/>
                    <a:pt x="221" y="416"/>
                  </a:cubicBezTo>
                  <a:cubicBezTo>
                    <a:pt x="221" y="417"/>
                    <a:pt x="221" y="417"/>
                    <a:pt x="221" y="418"/>
                  </a:cubicBezTo>
                  <a:cubicBezTo>
                    <a:pt x="227" y="414"/>
                    <a:pt x="232" y="410"/>
                    <a:pt x="238" y="406"/>
                  </a:cubicBezTo>
                  <a:cubicBezTo>
                    <a:pt x="297" y="363"/>
                    <a:pt x="356" y="320"/>
                    <a:pt x="414" y="277"/>
                  </a:cubicBezTo>
                  <a:cubicBezTo>
                    <a:pt x="440" y="259"/>
                    <a:pt x="465" y="240"/>
                    <a:pt x="490" y="222"/>
                  </a:cubicBezTo>
                  <a:cubicBezTo>
                    <a:pt x="498" y="216"/>
                    <a:pt x="507" y="216"/>
                    <a:pt x="514" y="222"/>
                  </a:cubicBezTo>
                  <a:cubicBezTo>
                    <a:pt x="520" y="227"/>
                    <a:pt x="522" y="234"/>
                    <a:pt x="519" y="243"/>
                  </a:cubicBezTo>
                  <a:cubicBezTo>
                    <a:pt x="522" y="243"/>
                    <a:pt x="525" y="243"/>
                    <a:pt x="528" y="243"/>
                  </a:cubicBezTo>
                  <a:cubicBezTo>
                    <a:pt x="532" y="243"/>
                    <a:pt x="536" y="243"/>
                    <a:pt x="539" y="243"/>
                  </a:cubicBezTo>
                  <a:cubicBezTo>
                    <a:pt x="549" y="244"/>
                    <a:pt x="555" y="252"/>
                    <a:pt x="555" y="261"/>
                  </a:cubicBezTo>
                  <a:cubicBezTo>
                    <a:pt x="555" y="271"/>
                    <a:pt x="547" y="279"/>
                    <a:pt x="538" y="279"/>
                  </a:cubicBezTo>
                  <a:cubicBezTo>
                    <a:pt x="519" y="279"/>
                    <a:pt x="500" y="279"/>
                    <a:pt x="482" y="279"/>
                  </a:cubicBezTo>
                  <a:cubicBezTo>
                    <a:pt x="476" y="279"/>
                    <a:pt x="471" y="281"/>
                    <a:pt x="467" y="284"/>
                  </a:cubicBezTo>
                  <a:cubicBezTo>
                    <a:pt x="404" y="330"/>
                    <a:pt x="341" y="375"/>
                    <a:pt x="279" y="421"/>
                  </a:cubicBezTo>
                  <a:cubicBezTo>
                    <a:pt x="264" y="432"/>
                    <a:pt x="250" y="443"/>
                    <a:pt x="235" y="453"/>
                  </a:cubicBezTo>
                  <a:cubicBezTo>
                    <a:pt x="218" y="466"/>
                    <a:pt x="198" y="471"/>
                    <a:pt x="176" y="472"/>
                  </a:cubicBezTo>
                  <a:cubicBezTo>
                    <a:pt x="169" y="472"/>
                    <a:pt x="163" y="469"/>
                    <a:pt x="160" y="462"/>
                  </a:cubicBezTo>
                  <a:cubicBezTo>
                    <a:pt x="156" y="456"/>
                    <a:pt x="157" y="449"/>
                    <a:pt x="161" y="443"/>
                  </a:cubicBezTo>
                  <a:cubicBezTo>
                    <a:pt x="180" y="413"/>
                    <a:pt x="199" y="383"/>
                    <a:pt x="219" y="354"/>
                  </a:cubicBezTo>
                  <a:cubicBezTo>
                    <a:pt x="234" y="330"/>
                    <a:pt x="250" y="306"/>
                    <a:pt x="265" y="282"/>
                  </a:cubicBezTo>
                  <a:cubicBezTo>
                    <a:pt x="266" y="281"/>
                    <a:pt x="266" y="281"/>
                    <a:pt x="267" y="279"/>
                  </a:cubicBezTo>
                  <a:close/>
                  <a:moveTo>
                    <a:pt x="254" y="47"/>
                  </a:moveTo>
                  <a:cubicBezTo>
                    <a:pt x="254" y="47"/>
                    <a:pt x="254" y="47"/>
                    <a:pt x="253" y="47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75" y="80"/>
                    <a:pt x="296" y="111"/>
                    <a:pt x="317" y="143"/>
                  </a:cubicBezTo>
                  <a:cubicBezTo>
                    <a:pt x="318" y="144"/>
                    <a:pt x="320" y="145"/>
                    <a:pt x="321" y="145"/>
                  </a:cubicBezTo>
                  <a:cubicBezTo>
                    <a:pt x="344" y="145"/>
                    <a:pt x="366" y="145"/>
                    <a:pt x="388" y="145"/>
                  </a:cubicBezTo>
                  <a:cubicBezTo>
                    <a:pt x="388" y="145"/>
                    <a:pt x="389" y="145"/>
                    <a:pt x="391" y="145"/>
                  </a:cubicBezTo>
                  <a:cubicBezTo>
                    <a:pt x="345" y="112"/>
                    <a:pt x="299" y="79"/>
                    <a:pt x="254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-192088" y="1781175"/>
              <a:ext cx="49213" cy="49212"/>
            </a:xfrm>
            <a:custGeom>
              <a:avLst/>
              <a:gdLst>
                <a:gd name="T0" fmla="*/ 36 w 36"/>
                <a:gd name="T1" fmla="*/ 18 h 36"/>
                <a:gd name="T2" fmla="*/ 18 w 36"/>
                <a:gd name="T3" fmla="*/ 36 h 36"/>
                <a:gd name="T4" fmla="*/ 0 w 36"/>
                <a:gd name="T5" fmla="*/ 18 h 36"/>
                <a:gd name="T6" fmla="*/ 19 w 36"/>
                <a:gd name="T7" fmla="*/ 0 h 36"/>
                <a:gd name="T8" fmla="*/ 36 w 36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cubicBezTo>
                    <a:pt x="36" y="28"/>
                    <a:pt x="2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6" y="8"/>
                    <a:pt x="36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917594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413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dirty="0"/>
              <a:t>Haga clic para modificar el estilo de título del patrón</a:t>
            </a:r>
            <a:endParaRPr dirty="0"/>
          </a:p>
        </p:txBody>
      </p:sp>
      <p:sp>
        <p:nvSpPr>
          <p:cNvPr id="171" name="Google Shape;171;p19"/>
          <p:cNvSpPr/>
          <p:nvPr/>
        </p:nvSpPr>
        <p:spPr>
          <a:xfrm>
            <a:off x="539989" y="3454975"/>
            <a:ext cx="2555100" cy="12153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9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19"/>
          <p:cNvSpPr/>
          <p:nvPr/>
        </p:nvSpPr>
        <p:spPr>
          <a:xfrm>
            <a:off x="6048889" y="1441025"/>
            <a:ext cx="2555100" cy="12153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9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19"/>
          <p:cNvSpPr/>
          <p:nvPr/>
        </p:nvSpPr>
        <p:spPr>
          <a:xfrm rot="-5400000">
            <a:off x="2975825" y="2082425"/>
            <a:ext cx="3192300" cy="19095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9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19"/>
          <p:cNvSpPr txBox="1">
            <a:spLocks noGrp="1"/>
          </p:cNvSpPr>
          <p:nvPr>
            <p:ph type="subTitle" idx="1"/>
          </p:nvPr>
        </p:nvSpPr>
        <p:spPr>
          <a:xfrm>
            <a:off x="6602575" y="1477725"/>
            <a:ext cx="19071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b="1">
                <a:solidFill>
                  <a:schemeClr val="accent3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75" name="Google Shape;175;p19"/>
          <p:cNvSpPr txBox="1">
            <a:spLocks noGrp="1"/>
          </p:cNvSpPr>
          <p:nvPr>
            <p:ph type="subTitle" idx="2"/>
          </p:nvPr>
        </p:nvSpPr>
        <p:spPr>
          <a:xfrm>
            <a:off x="6143213" y="1811650"/>
            <a:ext cx="2366400" cy="7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76" name="Google Shape;176;p19"/>
          <p:cNvSpPr txBox="1">
            <a:spLocks noGrp="1"/>
          </p:cNvSpPr>
          <p:nvPr>
            <p:ph type="subTitle" idx="3"/>
          </p:nvPr>
        </p:nvSpPr>
        <p:spPr>
          <a:xfrm>
            <a:off x="634376" y="3496475"/>
            <a:ext cx="19071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77" name="Google Shape;177;p19"/>
          <p:cNvSpPr txBox="1">
            <a:spLocks noGrp="1"/>
          </p:cNvSpPr>
          <p:nvPr>
            <p:ph type="subTitle" idx="4"/>
          </p:nvPr>
        </p:nvSpPr>
        <p:spPr>
          <a:xfrm>
            <a:off x="634350" y="3830400"/>
            <a:ext cx="2366400" cy="7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grpSp>
        <p:nvGrpSpPr>
          <p:cNvPr id="17" name="Grupo 16"/>
          <p:cNvGrpSpPr/>
          <p:nvPr userDrawn="1"/>
        </p:nvGrpSpPr>
        <p:grpSpPr>
          <a:xfrm>
            <a:off x="7875155" y="88911"/>
            <a:ext cx="1168125" cy="544478"/>
            <a:chOff x="7099067" y="116349"/>
            <a:chExt cx="1958938" cy="913086"/>
          </a:xfrm>
          <a:solidFill>
            <a:schemeClr val="accent2">
              <a:lumMod val="90000"/>
            </a:schemeClr>
          </a:solidFill>
        </p:grpSpPr>
        <p:sp>
          <p:nvSpPr>
            <p:cNvPr id="18" name="Freeform 5"/>
            <p:cNvSpPr>
              <a:spLocks/>
            </p:cNvSpPr>
            <p:nvPr userDrawn="1"/>
          </p:nvSpPr>
          <p:spPr bwMode="auto">
            <a:xfrm>
              <a:off x="7099067" y="116349"/>
              <a:ext cx="1958938" cy="913086"/>
            </a:xfrm>
            <a:custGeom>
              <a:avLst/>
              <a:gdLst>
                <a:gd name="T0" fmla="*/ 870 w 965"/>
                <a:gd name="T1" fmla="*/ 415 h 448"/>
                <a:gd name="T2" fmla="*/ 763 w 965"/>
                <a:gd name="T3" fmla="*/ 401 h 448"/>
                <a:gd name="T4" fmla="*/ 465 w 965"/>
                <a:gd name="T5" fmla="*/ 323 h 448"/>
                <a:gd name="T6" fmla="*/ 502 w 965"/>
                <a:gd name="T7" fmla="*/ 293 h 448"/>
                <a:gd name="T8" fmla="*/ 311 w 965"/>
                <a:gd name="T9" fmla="*/ 280 h 448"/>
                <a:gd name="T10" fmla="*/ 260 w 965"/>
                <a:gd name="T11" fmla="*/ 276 h 448"/>
                <a:gd name="T12" fmla="*/ 182 w 965"/>
                <a:gd name="T13" fmla="*/ 268 h 448"/>
                <a:gd name="T14" fmla="*/ 45 w 965"/>
                <a:gd name="T15" fmla="*/ 232 h 448"/>
                <a:gd name="T16" fmla="*/ 34 w 965"/>
                <a:gd name="T17" fmla="*/ 225 h 448"/>
                <a:gd name="T18" fmla="*/ 44 w 965"/>
                <a:gd name="T19" fmla="*/ 208 h 448"/>
                <a:gd name="T20" fmla="*/ 64 w 965"/>
                <a:gd name="T21" fmla="*/ 203 h 448"/>
                <a:gd name="T22" fmla="*/ 70 w 965"/>
                <a:gd name="T23" fmla="*/ 187 h 448"/>
                <a:gd name="T24" fmla="*/ 182 w 965"/>
                <a:gd name="T25" fmla="*/ 165 h 448"/>
                <a:gd name="T26" fmla="*/ 112 w 965"/>
                <a:gd name="T27" fmla="*/ 0 h 448"/>
                <a:gd name="T28" fmla="*/ 112 w 965"/>
                <a:gd name="T29" fmla="*/ 25 h 448"/>
                <a:gd name="T30" fmla="*/ 113 w 965"/>
                <a:gd name="T31" fmla="*/ 29 h 448"/>
                <a:gd name="T32" fmla="*/ 165 w 965"/>
                <a:gd name="T33" fmla="*/ 155 h 448"/>
                <a:gd name="T34" fmla="*/ 75 w 965"/>
                <a:gd name="T35" fmla="*/ 173 h 448"/>
                <a:gd name="T36" fmla="*/ 65 w 965"/>
                <a:gd name="T37" fmla="*/ 178 h 448"/>
                <a:gd name="T38" fmla="*/ 0 w 965"/>
                <a:gd name="T39" fmla="*/ 264 h 448"/>
                <a:gd name="T40" fmla="*/ 13 w 965"/>
                <a:gd name="T41" fmla="*/ 283 h 448"/>
                <a:gd name="T42" fmla="*/ 161 w 965"/>
                <a:gd name="T43" fmla="*/ 322 h 448"/>
                <a:gd name="T44" fmla="*/ 331 w 965"/>
                <a:gd name="T45" fmla="*/ 335 h 448"/>
                <a:gd name="T46" fmla="*/ 341 w 965"/>
                <a:gd name="T47" fmla="*/ 334 h 448"/>
                <a:gd name="T48" fmla="*/ 225 w 965"/>
                <a:gd name="T49" fmla="*/ 317 h 448"/>
                <a:gd name="T50" fmla="*/ 161 w 965"/>
                <a:gd name="T51" fmla="*/ 314 h 448"/>
                <a:gd name="T52" fmla="*/ 75 w 965"/>
                <a:gd name="T53" fmla="*/ 303 h 448"/>
                <a:gd name="T54" fmla="*/ 16 w 965"/>
                <a:gd name="T55" fmla="*/ 271 h 448"/>
                <a:gd name="T56" fmla="*/ 12 w 965"/>
                <a:gd name="T57" fmla="*/ 260 h 448"/>
                <a:gd name="T58" fmla="*/ 93 w 965"/>
                <a:gd name="T59" fmla="*/ 283 h 448"/>
                <a:gd name="T60" fmla="*/ 275 w 965"/>
                <a:gd name="T61" fmla="*/ 304 h 448"/>
                <a:gd name="T62" fmla="*/ 310 w 965"/>
                <a:gd name="T63" fmla="*/ 297 h 448"/>
                <a:gd name="T64" fmla="*/ 388 w 965"/>
                <a:gd name="T65" fmla="*/ 294 h 448"/>
                <a:gd name="T66" fmla="*/ 332 w 965"/>
                <a:gd name="T67" fmla="*/ 300 h 448"/>
                <a:gd name="T68" fmla="*/ 376 w 965"/>
                <a:gd name="T69" fmla="*/ 327 h 448"/>
                <a:gd name="T70" fmla="*/ 474 w 965"/>
                <a:gd name="T71" fmla="*/ 351 h 448"/>
                <a:gd name="T72" fmla="*/ 411 w 965"/>
                <a:gd name="T73" fmla="*/ 385 h 448"/>
                <a:gd name="T74" fmla="*/ 449 w 965"/>
                <a:gd name="T75" fmla="*/ 448 h 448"/>
                <a:gd name="T76" fmla="*/ 494 w 965"/>
                <a:gd name="T77" fmla="*/ 437 h 448"/>
                <a:gd name="T78" fmla="*/ 530 w 965"/>
                <a:gd name="T79" fmla="*/ 369 h 448"/>
                <a:gd name="T80" fmla="*/ 678 w 965"/>
                <a:gd name="T81" fmla="*/ 395 h 448"/>
                <a:gd name="T82" fmla="*/ 933 w 965"/>
                <a:gd name="T83" fmla="*/ 420 h 448"/>
                <a:gd name="T84" fmla="*/ 965 w 965"/>
                <a:gd name="T85" fmla="*/ 412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5" h="448">
                  <a:moveTo>
                    <a:pt x="959" y="414"/>
                  </a:moveTo>
                  <a:cubicBezTo>
                    <a:pt x="929" y="420"/>
                    <a:pt x="900" y="417"/>
                    <a:pt x="870" y="415"/>
                  </a:cubicBezTo>
                  <a:cubicBezTo>
                    <a:pt x="848" y="413"/>
                    <a:pt x="825" y="410"/>
                    <a:pt x="803" y="407"/>
                  </a:cubicBezTo>
                  <a:cubicBezTo>
                    <a:pt x="790" y="405"/>
                    <a:pt x="776" y="403"/>
                    <a:pt x="763" y="401"/>
                  </a:cubicBezTo>
                  <a:cubicBezTo>
                    <a:pt x="693" y="388"/>
                    <a:pt x="623" y="371"/>
                    <a:pt x="554" y="351"/>
                  </a:cubicBezTo>
                  <a:cubicBezTo>
                    <a:pt x="524" y="343"/>
                    <a:pt x="495" y="334"/>
                    <a:pt x="465" y="323"/>
                  </a:cubicBezTo>
                  <a:cubicBezTo>
                    <a:pt x="492" y="318"/>
                    <a:pt x="511" y="300"/>
                    <a:pt x="532" y="286"/>
                  </a:cubicBezTo>
                  <a:cubicBezTo>
                    <a:pt x="522" y="290"/>
                    <a:pt x="513" y="294"/>
                    <a:pt x="502" y="293"/>
                  </a:cubicBezTo>
                  <a:cubicBezTo>
                    <a:pt x="470" y="291"/>
                    <a:pt x="437" y="288"/>
                    <a:pt x="405" y="286"/>
                  </a:cubicBezTo>
                  <a:cubicBezTo>
                    <a:pt x="373" y="284"/>
                    <a:pt x="342" y="282"/>
                    <a:pt x="311" y="280"/>
                  </a:cubicBezTo>
                  <a:cubicBezTo>
                    <a:pt x="307" y="278"/>
                    <a:pt x="302" y="279"/>
                    <a:pt x="298" y="279"/>
                  </a:cubicBezTo>
                  <a:cubicBezTo>
                    <a:pt x="285" y="278"/>
                    <a:pt x="272" y="277"/>
                    <a:pt x="260" y="276"/>
                  </a:cubicBezTo>
                  <a:cubicBezTo>
                    <a:pt x="235" y="275"/>
                    <a:pt x="211" y="271"/>
                    <a:pt x="186" y="269"/>
                  </a:cubicBezTo>
                  <a:cubicBezTo>
                    <a:pt x="185" y="268"/>
                    <a:pt x="183" y="268"/>
                    <a:pt x="182" y="268"/>
                  </a:cubicBezTo>
                  <a:cubicBezTo>
                    <a:pt x="160" y="264"/>
                    <a:pt x="138" y="259"/>
                    <a:pt x="116" y="255"/>
                  </a:cubicBezTo>
                  <a:cubicBezTo>
                    <a:pt x="92" y="247"/>
                    <a:pt x="68" y="241"/>
                    <a:pt x="45" y="232"/>
                  </a:cubicBezTo>
                  <a:cubicBezTo>
                    <a:pt x="45" y="232"/>
                    <a:pt x="45" y="232"/>
                    <a:pt x="45" y="232"/>
                  </a:cubicBezTo>
                  <a:cubicBezTo>
                    <a:pt x="41" y="230"/>
                    <a:pt x="38" y="227"/>
                    <a:pt x="34" y="225"/>
                  </a:cubicBezTo>
                  <a:cubicBezTo>
                    <a:pt x="32" y="224"/>
                    <a:pt x="30" y="222"/>
                    <a:pt x="33" y="219"/>
                  </a:cubicBezTo>
                  <a:cubicBezTo>
                    <a:pt x="37" y="215"/>
                    <a:pt x="40" y="212"/>
                    <a:pt x="44" y="208"/>
                  </a:cubicBezTo>
                  <a:cubicBezTo>
                    <a:pt x="45" y="207"/>
                    <a:pt x="47" y="207"/>
                    <a:pt x="47" y="207"/>
                  </a:cubicBezTo>
                  <a:cubicBezTo>
                    <a:pt x="55" y="217"/>
                    <a:pt x="59" y="206"/>
                    <a:pt x="64" y="203"/>
                  </a:cubicBezTo>
                  <a:cubicBezTo>
                    <a:pt x="68" y="201"/>
                    <a:pt x="72" y="197"/>
                    <a:pt x="68" y="192"/>
                  </a:cubicBezTo>
                  <a:cubicBezTo>
                    <a:pt x="66" y="190"/>
                    <a:pt x="68" y="188"/>
                    <a:pt x="70" y="187"/>
                  </a:cubicBezTo>
                  <a:cubicBezTo>
                    <a:pt x="77" y="182"/>
                    <a:pt x="85" y="177"/>
                    <a:pt x="93" y="173"/>
                  </a:cubicBezTo>
                  <a:cubicBezTo>
                    <a:pt x="122" y="162"/>
                    <a:pt x="151" y="161"/>
                    <a:pt x="182" y="165"/>
                  </a:cubicBezTo>
                  <a:cubicBezTo>
                    <a:pt x="153" y="119"/>
                    <a:pt x="129" y="72"/>
                    <a:pt x="114" y="22"/>
                  </a:cubicBezTo>
                  <a:cubicBezTo>
                    <a:pt x="112" y="15"/>
                    <a:pt x="112" y="7"/>
                    <a:pt x="112" y="0"/>
                  </a:cubicBezTo>
                  <a:cubicBezTo>
                    <a:pt x="107" y="8"/>
                    <a:pt x="109" y="15"/>
                    <a:pt x="112" y="23"/>
                  </a:cubicBezTo>
                  <a:cubicBezTo>
                    <a:pt x="112" y="23"/>
                    <a:pt x="112" y="24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6"/>
                    <a:pt x="113" y="28"/>
                    <a:pt x="113" y="29"/>
                  </a:cubicBezTo>
                  <a:cubicBezTo>
                    <a:pt x="125" y="71"/>
                    <a:pt x="141" y="111"/>
                    <a:pt x="163" y="149"/>
                  </a:cubicBezTo>
                  <a:cubicBezTo>
                    <a:pt x="164" y="150"/>
                    <a:pt x="166" y="152"/>
                    <a:pt x="165" y="155"/>
                  </a:cubicBezTo>
                  <a:cubicBezTo>
                    <a:pt x="152" y="153"/>
                    <a:pt x="140" y="154"/>
                    <a:pt x="128" y="155"/>
                  </a:cubicBezTo>
                  <a:cubicBezTo>
                    <a:pt x="109" y="157"/>
                    <a:pt x="91" y="162"/>
                    <a:pt x="75" y="173"/>
                  </a:cubicBezTo>
                  <a:cubicBezTo>
                    <a:pt x="75" y="173"/>
                    <a:pt x="75" y="173"/>
                    <a:pt x="75" y="173"/>
                  </a:cubicBezTo>
                  <a:cubicBezTo>
                    <a:pt x="72" y="176"/>
                    <a:pt x="68" y="176"/>
                    <a:pt x="65" y="178"/>
                  </a:cubicBezTo>
                  <a:cubicBezTo>
                    <a:pt x="37" y="198"/>
                    <a:pt x="13" y="220"/>
                    <a:pt x="0" y="251"/>
                  </a:cubicBezTo>
                  <a:cubicBezTo>
                    <a:pt x="0" y="256"/>
                    <a:pt x="0" y="260"/>
                    <a:pt x="0" y="264"/>
                  </a:cubicBezTo>
                  <a:cubicBezTo>
                    <a:pt x="2" y="267"/>
                    <a:pt x="2" y="272"/>
                    <a:pt x="6" y="274"/>
                  </a:cubicBezTo>
                  <a:cubicBezTo>
                    <a:pt x="8" y="278"/>
                    <a:pt x="10" y="281"/>
                    <a:pt x="13" y="283"/>
                  </a:cubicBezTo>
                  <a:cubicBezTo>
                    <a:pt x="28" y="296"/>
                    <a:pt x="44" y="304"/>
                    <a:pt x="63" y="309"/>
                  </a:cubicBezTo>
                  <a:cubicBezTo>
                    <a:pt x="94" y="319"/>
                    <a:pt x="127" y="321"/>
                    <a:pt x="161" y="322"/>
                  </a:cubicBezTo>
                  <a:cubicBezTo>
                    <a:pt x="194" y="323"/>
                    <a:pt x="228" y="325"/>
                    <a:pt x="262" y="323"/>
                  </a:cubicBezTo>
                  <a:cubicBezTo>
                    <a:pt x="284" y="330"/>
                    <a:pt x="307" y="335"/>
                    <a:pt x="331" y="335"/>
                  </a:cubicBezTo>
                  <a:cubicBezTo>
                    <a:pt x="341" y="338"/>
                    <a:pt x="352" y="337"/>
                    <a:pt x="363" y="336"/>
                  </a:cubicBezTo>
                  <a:cubicBezTo>
                    <a:pt x="355" y="335"/>
                    <a:pt x="348" y="333"/>
                    <a:pt x="341" y="334"/>
                  </a:cubicBezTo>
                  <a:cubicBezTo>
                    <a:pt x="326" y="333"/>
                    <a:pt x="312" y="331"/>
                    <a:pt x="299" y="327"/>
                  </a:cubicBezTo>
                  <a:cubicBezTo>
                    <a:pt x="275" y="321"/>
                    <a:pt x="250" y="315"/>
                    <a:pt x="225" y="317"/>
                  </a:cubicBezTo>
                  <a:cubicBezTo>
                    <a:pt x="204" y="315"/>
                    <a:pt x="182" y="314"/>
                    <a:pt x="161" y="314"/>
                  </a:cubicBezTo>
                  <a:cubicBezTo>
                    <a:pt x="161" y="314"/>
                    <a:pt x="161" y="314"/>
                    <a:pt x="161" y="314"/>
                  </a:cubicBezTo>
                  <a:cubicBezTo>
                    <a:pt x="152" y="311"/>
                    <a:pt x="143" y="313"/>
                    <a:pt x="135" y="312"/>
                  </a:cubicBezTo>
                  <a:cubicBezTo>
                    <a:pt x="115" y="310"/>
                    <a:pt x="95" y="307"/>
                    <a:pt x="75" y="303"/>
                  </a:cubicBezTo>
                  <a:cubicBezTo>
                    <a:pt x="70" y="302"/>
                    <a:pt x="64" y="299"/>
                    <a:pt x="59" y="297"/>
                  </a:cubicBezTo>
                  <a:cubicBezTo>
                    <a:pt x="43" y="291"/>
                    <a:pt x="28" y="283"/>
                    <a:pt x="16" y="271"/>
                  </a:cubicBezTo>
                  <a:cubicBezTo>
                    <a:pt x="14" y="267"/>
                    <a:pt x="11" y="265"/>
                    <a:pt x="11" y="261"/>
                  </a:cubicBezTo>
                  <a:cubicBezTo>
                    <a:pt x="11" y="260"/>
                    <a:pt x="12" y="260"/>
                    <a:pt x="12" y="260"/>
                  </a:cubicBezTo>
                  <a:cubicBezTo>
                    <a:pt x="14" y="261"/>
                    <a:pt x="16" y="262"/>
                    <a:pt x="17" y="262"/>
                  </a:cubicBezTo>
                  <a:cubicBezTo>
                    <a:pt x="42" y="273"/>
                    <a:pt x="67" y="278"/>
                    <a:pt x="93" y="283"/>
                  </a:cubicBezTo>
                  <a:cubicBezTo>
                    <a:pt x="120" y="289"/>
                    <a:pt x="146" y="293"/>
                    <a:pt x="173" y="296"/>
                  </a:cubicBezTo>
                  <a:cubicBezTo>
                    <a:pt x="207" y="301"/>
                    <a:pt x="241" y="302"/>
                    <a:pt x="275" y="304"/>
                  </a:cubicBezTo>
                  <a:cubicBezTo>
                    <a:pt x="287" y="305"/>
                    <a:pt x="299" y="305"/>
                    <a:pt x="310" y="297"/>
                  </a:cubicBezTo>
                  <a:cubicBezTo>
                    <a:pt x="310" y="297"/>
                    <a:pt x="310" y="297"/>
                    <a:pt x="310" y="297"/>
                  </a:cubicBezTo>
                  <a:cubicBezTo>
                    <a:pt x="337" y="285"/>
                    <a:pt x="365" y="284"/>
                    <a:pt x="393" y="294"/>
                  </a:cubicBezTo>
                  <a:cubicBezTo>
                    <a:pt x="391" y="295"/>
                    <a:pt x="389" y="295"/>
                    <a:pt x="388" y="294"/>
                  </a:cubicBezTo>
                  <a:cubicBezTo>
                    <a:pt x="376" y="292"/>
                    <a:pt x="363" y="290"/>
                    <a:pt x="351" y="292"/>
                  </a:cubicBezTo>
                  <a:cubicBezTo>
                    <a:pt x="344" y="292"/>
                    <a:pt x="337" y="295"/>
                    <a:pt x="332" y="300"/>
                  </a:cubicBezTo>
                  <a:cubicBezTo>
                    <a:pt x="328" y="303"/>
                    <a:pt x="328" y="306"/>
                    <a:pt x="333" y="308"/>
                  </a:cubicBezTo>
                  <a:cubicBezTo>
                    <a:pt x="348" y="313"/>
                    <a:pt x="360" y="323"/>
                    <a:pt x="376" y="327"/>
                  </a:cubicBezTo>
                  <a:cubicBezTo>
                    <a:pt x="392" y="330"/>
                    <a:pt x="408" y="334"/>
                    <a:pt x="425" y="338"/>
                  </a:cubicBezTo>
                  <a:cubicBezTo>
                    <a:pt x="440" y="342"/>
                    <a:pt x="456" y="346"/>
                    <a:pt x="474" y="351"/>
                  </a:cubicBezTo>
                  <a:cubicBezTo>
                    <a:pt x="467" y="354"/>
                    <a:pt x="461" y="352"/>
                    <a:pt x="456" y="353"/>
                  </a:cubicBezTo>
                  <a:cubicBezTo>
                    <a:pt x="436" y="354"/>
                    <a:pt x="417" y="367"/>
                    <a:pt x="411" y="385"/>
                  </a:cubicBezTo>
                  <a:cubicBezTo>
                    <a:pt x="407" y="400"/>
                    <a:pt x="409" y="423"/>
                    <a:pt x="427" y="437"/>
                  </a:cubicBezTo>
                  <a:cubicBezTo>
                    <a:pt x="434" y="442"/>
                    <a:pt x="441" y="444"/>
                    <a:pt x="449" y="448"/>
                  </a:cubicBezTo>
                  <a:cubicBezTo>
                    <a:pt x="454" y="448"/>
                    <a:pt x="460" y="448"/>
                    <a:pt x="466" y="448"/>
                  </a:cubicBezTo>
                  <a:cubicBezTo>
                    <a:pt x="476" y="445"/>
                    <a:pt x="486" y="442"/>
                    <a:pt x="494" y="437"/>
                  </a:cubicBezTo>
                  <a:cubicBezTo>
                    <a:pt x="507" y="428"/>
                    <a:pt x="517" y="417"/>
                    <a:pt x="516" y="401"/>
                  </a:cubicBezTo>
                  <a:cubicBezTo>
                    <a:pt x="514" y="387"/>
                    <a:pt x="522" y="378"/>
                    <a:pt x="530" y="369"/>
                  </a:cubicBezTo>
                  <a:cubicBezTo>
                    <a:pt x="533" y="367"/>
                    <a:pt x="536" y="366"/>
                    <a:pt x="540" y="367"/>
                  </a:cubicBezTo>
                  <a:cubicBezTo>
                    <a:pt x="586" y="377"/>
                    <a:pt x="632" y="386"/>
                    <a:pt x="678" y="395"/>
                  </a:cubicBezTo>
                  <a:cubicBezTo>
                    <a:pt x="718" y="404"/>
                    <a:pt x="757" y="410"/>
                    <a:pt x="798" y="414"/>
                  </a:cubicBezTo>
                  <a:cubicBezTo>
                    <a:pt x="843" y="418"/>
                    <a:pt x="888" y="421"/>
                    <a:pt x="933" y="420"/>
                  </a:cubicBezTo>
                  <a:cubicBezTo>
                    <a:pt x="944" y="420"/>
                    <a:pt x="955" y="420"/>
                    <a:pt x="965" y="414"/>
                  </a:cubicBezTo>
                  <a:cubicBezTo>
                    <a:pt x="965" y="413"/>
                    <a:pt x="965" y="413"/>
                    <a:pt x="965" y="412"/>
                  </a:cubicBezTo>
                  <a:cubicBezTo>
                    <a:pt x="963" y="413"/>
                    <a:pt x="961" y="413"/>
                    <a:pt x="959" y="4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8174898" y="670539"/>
              <a:ext cx="298081" cy="97647"/>
            </a:xfrm>
            <a:custGeom>
              <a:avLst/>
              <a:gdLst>
                <a:gd name="T0" fmla="*/ 6 w 147"/>
                <a:gd name="T1" fmla="*/ 0 h 48"/>
                <a:gd name="T2" fmla="*/ 0 w 147"/>
                <a:gd name="T3" fmla="*/ 5 h 48"/>
                <a:gd name="T4" fmla="*/ 6 w 147"/>
                <a:gd name="T5" fmla="*/ 10 h 48"/>
                <a:gd name="T6" fmla="*/ 133 w 147"/>
                <a:gd name="T7" fmla="*/ 45 h 48"/>
                <a:gd name="T8" fmla="*/ 147 w 147"/>
                <a:gd name="T9" fmla="*/ 46 h 48"/>
                <a:gd name="T10" fmla="*/ 18 w 147"/>
                <a:gd name="T11" fmla="*/ 1 h 48"/>
                <a:gd name="T12" fmla="*/ 6 w 14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48">
                  <a:moveTo>
                    <a:pt x="6" y="0"/>
                  </a:moveTo>
                  <a:cubicBezTo>
                    <a:pt x="3" y="0"/>
                    <a:pt x="0" y="1"/>
                    <a:pt x="0" y="5"/>
                  </a:cubicBezTo>
                  <a:cubicBezTo>
                    <a:pt x="0" y="9"/>
                    <a:pt x="3" y="10"/>
                    <a:pt x="6" y="10"/>
                  </a:cubicBezTo>
                  <a:cubicBezTo>
                    <a:pt x="48" y="20"/>
                    <a:pt x="90" y="33"/>
                    <a:pt x="133" y="45"/>
                  </a:cubicBezTo>
                  <a:cubicBezTo>
                    <a:pt x="137" y="46"/>
                    <a:pt x="141" y="48"/>
                    <a:pt x="147" y="46"/>
                  </a:cubicBezTo>
                  <a:cubicBezTo>
                    <a:pt x="103" y="31"/>
                    <a:pt x="61" y="16"/>
                    <a:pt x="18" y="1"/>
                  </a:cubicBezTo>
                  <a:cubicBezTo>
                    <a:pt x="14" y="0"/>
                    <a:pt x="10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7"/>
            <p:cNvSpPr>
              <a:spLocks/>
            </p:cNvSpPr>
            <p:nvPr userDrawn="1"/>
          </p:nvSpPr>
          <p:spPr bwMode="auto">
            <a:xfrm>
              <a:off x="7216415" y="519786"/>
              <a:ext cx="83942" cy="53106"/>
            </a:xfrm>
            <a:custGeom>
              <a:avLst/>
              <a:gdLst>
                <a:gd name="T0" fmla="*/ 39 w 41"/>
                <a:gd name="T1" fmla="*/ 9 h 26"/>
                <a:gd name="T2" fmla="*/ 2 w 41"/>
                <a:gd name="T3" fmla="*/ 13 h 26"/>
                <a:gd name="T4" fmla="*/ 3 w 41"/>
                <a:gd name="T5" fmla="*/ 18 h 26"/>
                <a:gd name="T6" fmla="*/ 23 w 41"/>
                <a:gd name="T7" fmla="*/ 26 h 26"/>
                <a:gd name="T8" fmla="*/ 40 w 41"/>
                <a:gd name="T9" fmla="*/ 11 h 26"/>
                <a:gd name="T10" fmla="*/ 39 w 41"/>
                <a:gd name="T11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6">
                  <a:moveTo>
                    <a:pt x="39" y="9"/>
                  </a:moveTo>
                  <a:cubicBezTo>
                    <a:pt x="29" y="0"/>
                    <a:pt x="9" y="3"/>
                    <a:pt x="2" y="13"/>
                  </a:cubicBezTo>
                  <a:cubicBezTo>
                    <a:pt x="1" y="15"/>
                    <a:pt x="0" y="17"/>
                    <a:pt x="3" y="18"/>
                  </a:cubicBezTo>
                  <a:cubicBezTo>
                    <a:pt x="10" y="21"/>
                    <a:pt x="17" y="25"/>
                    <a:pt x="23" y="26"/>
                  </a:cubicBezTo>
                  <a:cubicBezTo>
                    <a:pt x="28" y="26"/>
                    <a:pt x="40" y="15"/>
                    <a:pt x="40" y="11"/>
                  </a:cubicBezTo>
                  <a:cubicBezTo>
                    <a:pt x="41" y="10"/>
                    <a:pt x="40" y="9"/>
                    <a:pt x="3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8"/>
            <p:cNvSpPr>
              <a:spLocks/>
            </p:cNvSpPr>
            <p:nvPr userDrawn="1"/>
          </p:nvSpPr>
          <p:spPr bwMode="auto">
            <a:xfrm>
              <a:off x="7284083" y="544626"/>
              <a:ext cx="64241" cy="53106"/>
            </a:xfrm>
            <a:custGeom>
              <a:avLst/>
              <a:gdLst>
                <a:gd name="T0" fmla="*/ 2 w 32"/>
                <a:gd name="T1" fmla="*/ 18 h 26"/>
                <a:gd name="T2" fmla="*/ 22 w 32"/>
                <a:gd name="T3" fmla="*/ 26 h 26"/>
                <a:gd name="T4" fmla="*/ 32 w 32"/>
                <a:gd name="T5" fmla="*/ 16 h 26"/>
                <a:gd name="T6" fmla="*/ 19 w 32"/>
                <a:gd name="T7" fmla="*/ 2 h 26"/>
                <a:gd name="T8" fmla="*/ 0 w 32"/>
                <a:gd name="T9" fmla="*/ 15 h 26"/>
                <a:gd name="T10" fmla="*/ 2 w 32"/>
                <a:gd name="T11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6">
                  <a:moveTo>
                    <a:pt x="2" y="18"/>
                  </a:moveTo>
                  <a:cubicBezTo>
                    <a:pt x="9" y="21"/>
                    <a:pt x="16" y="24"/>
                    <a:pt x="22" y="26"/>
                  </a:cubicBezTo>
                  <a:cubicBezTo>
                    <a:pt x="31" y="26"/>
                    <a:pt x="32" y="23"/>
                    <a:pt x="32" y="16"/>
                  </a:cubicBezTo>
                  <a:cubicBezTo>
                    <a:pt x="31" y="7"/>
                    <a:pt x="25" y="5"/>
                    <a:pt x="19" y="2"/>
                  </a:cubicBezTo>
                  <a:cubicBezTo>
                    <a:pt x="14" y="0"/>
                    <a:pt x="0" y="10"/>
                    <a:pt x="0" y="15"/>
                  </a:cubicBezTo>
                  <a:cubicBezTo>
                    <a:pt x="0" y="16"/>
                    <a:pt x="1" y="17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7456250" y="314213"/>
              <a:ext cx="868545" cy="313499"/>
            </a:xfrm>
            <a:custGeom>
              <a:avLst/>
              <a:gdLst>
                <a:gd name="T0" fmla="*/ 53 w 428"/>
                <a:gd name="T1" fmla="*/ 71 h 154"/>
                <a:gd name="T2" fmla="*/ 62 w 428"/>
                <a:gd name="T3" fmla="*/ 75 h 154"/>
                <a:gd name="T4" fmla="*/ 62 w 428"/>
                <a:gd name="T5" fmla="*/ 75 h 154"/>
                <a:gd name="T6" fmla="*/ 207 w 428"/>
                <a:gd name="T7" fmla="*/ 106 h 154"/>
                <a:gd name="T8" fmla="*/ 282 w 428"/>
                <a:gd name="T9" fmla="*/ 121 h 154"/>
                <a:gd name="T10" fmla="*/ 280 w 428"/>
                <a:gd name="T11" fmla="*/ 116 h 154"/>
                <a:gd name="T12" fmla="*/ 279 w 428"/>
                <a:gd name="T13" fmla="*/ 115 h 154"/>
                <a:gd name="T14" fmla="*/ 286 w 428"/>
                <a:gd name="T15" fmla="*/ 119 h 154"/>
                <a:gd name="T16" fmla="*/ 299 w 428"/>
                <a:gd name="T17" fmla="*/ 126 h 154"/>
                <a:gd name="T18" fmla="*/ 328 w 428"/>
                <a:gd name="T19" fmla="*/ 134 h 154"/>
                <a:gd name="T20" fmla="*/ 360 w 428"/>
                <a:gd name="T21" fmla="*/ 154 h 154"/>
                <a:gd name="T22" fmla="*/ 362 w 428"/>
                <a:gd name="T23" fmla="*/ 144 h 154"/>
                <a:gd name="T24" fmla="*/ 423 w 428"/>
                <a:gd name="T25" fmla="*/ 33 h 154"/>
                <a:gd name="T26" fmla="*/ 426 w 428"/>
                <a:gd name="T27" fmla="*/ 26 h 154"/>
                <a:gd name="T28" fmla="*/ 414 w 428"/>
                <a:gd name="T29" fmla="*/ 23 h 154"/>
                <a:gd name="T30" fmla="*/ 407 w 428"/>
                <a:gd name="T31" fmla="*/ 29 h 154"/>
                <a:gd name="T32" fmla="*/ 361 w 428"/>
                <a:gd name="T33" fmla="*/ 86 h 154"/>
                <a:gd name="T34" fmla="*/ 329 w 428"/>
                <a:gd name="T35" fmla="*/ 122 h 154"/>
                <a:gd name="T36" fmla="*/ 320 w 428"/>
                <a:gd name="T37" fmla="*/ 125 h 154"/>
                <a:gd name="T38" fmla="*/ 281 w 428"/>
                <a:gd name="T39" fmla="*/ 108 h 154"/>
                <a:gd name="T40" fmla="*/ 274 w 428"/>
                <a:gd name="T41" fmla="*/ 101 h 154"/>
                <a:gd name="T42" fmla="*/ 253 w 428"/>
                <a:gd name="T43" fmla="*/ 98 h 154"/>
                <a:gd name="T44" fmla="*/ 267 w 428"/>
                <a:gd name="T45" fmla="*/ 112 h 154"/>
                <a:gd name="T46" fmla="*/ 144 w 428"/>
                <a:gd name="T47" fmla="*/ 88 h 154"/>
                <a:gd name="T48" fmla="*/ 62 w 428"/>
                <a:gd name="T49" fmla="*/ 72 h 154"/>
                <a:gd name="T50" fmla="*/ 53 w 428"/>
                <a:gd name="T51" fmla="*/ 67 h 154"/>
                <a:gd name="T52" fmla="*/ 33 w 428"/>
                <a:gd name="T53" fmla="*/ 42 h 154"/>
                <a:gd name="T54" fmla="*/ 0 w 428"/>
                <a:gd name="T55" fmla="*/ 0 h 154"/>
                <a:gd name="T56" fmla="*/ 1 w 428"/>
                <a:gd name="T57" fmla="*/ 4 h 154"/>
                <a:gd name="T58" fmla="*/ 53 w 428"/>
                <a:gd name="T59" fmla="*/ 71 h 154"/>
                <a:gd name="T60" fmla="*/ 276 w 428"/>
                <a:gd name="T61" fmla="*/ 113 h 154"/>
                <a:gd name="T62" fmla="*/ 270 w 428"/>
                <a:gd name="T63" fmla="*/ 106 h 154"/>
                <a:gd name="T64" fmla="*/ 276 w 428"/>
                <a:gd name="T65" fmla="*/ 11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8" h="154">
                  <a:moveTo>
                    <a:pt x="53" y="71"/>
                  </a:moveTo>
                  <a:cubicBezTo>
                    <a:pt x="55" y="74"/>
                    <a:pt x="58" y="75"/>
                    <a:pt x="62" y="75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110" y="85"/>
                    <a:pt x="159" y="96"/>
                    <a:pt x="207" y="106"/>
                  </a:cubicBezTo>
                  <a:cubicBezTo>
                    <a:pt x="232" y="111"/>
                    <a:pt x="257" y="116"/>
                    <a:pt x="282" y="121"/>
                  </a:cubicBezTo>
                  <a:cubicBezTo>
                    <a:pt x="283" y="118"/>
                    <a:pt x="282" y="117"/>
                    <a:pt x="280" y="116"/>
                  </a:cubicBezTo>
                  <a:cubicBezTo>
                    <a:pt x="280" y="116"/>
                    <a:pt x="279" y="115"/>
                    <a:pt x="279" y="115"/>
                  </a:cubicBezTo>
                  <a:cubicBezTo>
                    <a:pt x="281" y="117"/>
                    <a:pt x="283" y="118"/>
                    <a:pt x="286" y="119"/>
                  </a:cubicBezTo>
                  <a:cubicBezTo>
                    <a:pt x="289" y="123"/>
                    <a:pt x="294" y="124"/>
                    <a:pt x="299" y="126"/>
                  </a:cubicBezTo>
                  <a:cubicBezTo>
                    <a:pt x="309" y="128"/>
                    <a:pt x="319" y="130"/>
                    <a:pt x="328" y="134"/>
                  </a:cubicBezTo>
                  <a:cubicBezTo>
                    <a:pt x="339" y="139"/>
                    <a:pt x="351" y="144"/>
                    <a:pt x="360" y="154"/>
                  </a:cubicBezTo>
                  <a:cubicBezTo>
                    <a:pt x="358" y="150"/>
                    <a:pt x="360" y="147"/>
                    <a:pt x="362" y="144"/>
                  </a:cubicBezTo>
                  <a:cubicBezTo>
                    <a:pt x="382" y="107"/>
                    <a:pt x="403" y="70"/>
                    <a:pt x="423" y="33"/>
                  </a:cubicBezTo>
                  <a:cubicBezTo>
                    <a:pt x="424" y="31"/>
                    <a:pt x="428" y="28"/>
                    <a:pt x="426" y="26"/>
                  </a:cubicBezTo>
                  <a:cubicBezTo>
                    <a:pt x="423" y="23"/>
                    <a:pt x="419" y="22"/>
                    <a:pt x="414" y="23"/>
                  </a:cubicBezTo>
                  <a:cubicBezTo>
                    <a:pt x="411" y="24"/>
                    <a:pt x="409" y="26"/>
                    <a:pt x="407" y="29"/>
                  </a:cubicBezTo>
                  <a:cubicBezTo>
                    <a:pt x="392" y="48"/>
                    <a:pt x="376" y="67"/>
                    <a:pt x="361" y="86"/>
                  </a:cubicBezTo>
                  <a:cubicBezTo>
                    <a:pt x="351" y="98"/>
                    <a:pt x="342" y="111"/>
                    <a:pt x="329" y="122"/>
                  </a:cubicBezTo>
                  <a:cubicBezTo>
                    <a:pt x="326" y="124"/>
                    <a:pt x="324" y="127"/>
                    <a:pt x="320" y="125"/>
                  </a:cubicBezTo>
                  <a:cubicBezTo>
                    <a:pt x="306" y="121"/>
                    <a:pt x="291" y="120"/>
                    <a:pt x="281" y="108"/>
                  </a:cubicBezTo>
                  <a:cubicBezTo>
                    <a:pt x="279" y="105"/>
                    <a:pt x="276" y="103"/>
                    <a:pt x="274" y="101"/>
                  </a:cubicBezTo>
                  <a:cubicBezTo>
                    <a:pt x="268" y="95"/>
                    <a:pt x="261" y="93"/>
                    <a:pt x="253" y="98"/>
                  </a:cubicBezTo>
                  <a:cubicBezTo>
                    <a:pt x="258" y="102"/>
                    <a:pt x="262" y="107"/>
                    <a:pt x="267" y="112"/>
                  </a:cubicBezTo>
                  <a:cubicBezTo>
                    <a:pt x="225" y="104"/>
                    <a:pt x="185" y="96"/>
                    <a:pt x="144" y="88"/>
                  </a:cubicBezTo>
                  <a:cubicBezTo>
                    <a:pt x="117" y="82"/>
                    <a:pt x="89" y="77"/>
                    <a:pt x="62" y="72"/>
                  </a:cubicBezTo>
                  <a:cubicBezTo>
                    <a:pt x="59" y="71"/>
                    <a:pt x="56" y="69"/>
                    <a:pt x="53" y="67"/>
                  </a:cubicBezTo>
                  <a:cubicBezTo>
                    <a:pt x="47" y="58"/>
                    <a:pt x="40" y="50"/>
                    <a:pt x="33" y="42"/>
                  </a:cubicBezTo>
                  <a:cubicBezTo>
                    <a:pt x="22" y="29"/>
                    <a:pt x="12" y="15"/>
                    <a:pt x="0" y="0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7" y="27"/>
                    <a:pt x="35" y="50"/>
                    <a:pt x="53" y="71"/>
                  </a:cubicBezTo>
                  <a:close/>
                  <a:moveTo>
                    <a:pt x="276" y="113"/>
                  </a:moveTo>
                  <a:cubicBezTo>
                    <a:pt x="274" y="111"/>
                    <a:pt x="272" y="108"/>
                    <a:pt x="270" y="106"/>
                  </a:cubicBezTo>
                  <a:cubicBezTo>
                    <a:pt x="272" y="108"/>
                    <a:pt x="274" y="111"/>
                    <a:pt x="276" y="1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7805724" y="640560"/>
              <a:ext cx="28266" cy="23983"/>
            </a:xfrm>
            <a:custGeom>
              <a:avLst/>
              <a:gdLst>
                <a:gd name="T0" fmla="*/ 9 w 14"/>
                <a:gd name="T1" fmla="*/ 12 h 12"/>
                <a:gd name="T2" fmla="*/ 12 w 14"/>
                <a:gd name="T3" fmla="*/ 7 h 12"/>
                <a:gd name="T4" fmla="*/ 6 w 14"/>
                <a:gd name="T5" fmla="*/ 1 h 12"/>
                <a:gd name="T6" fmla="*/ 1 w 14"/>
                <a:gd name="T7" fmla="*/ 8 h 12"/>
                <a:gd name="T8" fmla="*/ 2 w 14"/>
                <a:gd name="T9" fmla="*/ 11 h 12"/>
                <a:gd name="T10" fmla="*/ 5 w 14"/>
                <a:gd name="T11" fmla="*/ 10 h 12"/>
                <a:gd name="T12" fmla="*/ 7 w 14"/>
                <a:gd name="T13" fmla="*/ 5 h 12"/>
                <a:gd name="T14" fmla="*/ 9 w 14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2">
                  <a:moveTo>
                    <a:pt x="9" y="12"/>
                  </a:moveTo>
                  <a:cubicBezTo>
                    <a:pt x="11" y="12"/>
                    <a:pt x="10" y="8"/>
                    <a:pt x="12" y="7"/>
                  </a:cubicBezTo>
                  <a:cubicBezTo>
                    <a:pt x="14" y="2"/>
                    <a:pt x="10" y="1"/>
                    <a:pt x="6" y="1"/>
                  </a:cubicBezTo>
                  <a:cubicBezTo>
                    <a:pt x="0" y="0"/>
                    <a:pt x="3" y="6"/>
                    <a:pt x="1" y="8"/>
                  </a:cubicBezTo>
                  <a:cubicBezTo>
                    <a:pt x="0" y="9"/>
                    <a:pt x="1" y="11"/>
                    <a:pt x="2" y="11"/>
                  </a:cubicBezTo>
                  <a:cubicBezTo>
                    <a:pt x="4" y="12"/>
                    <a:pt x="5" y="11"/>
                    <a:pt x="5" y="10"/>
                  </a:cubicBezTo>
                  <a:cubicBezTo>
                    <a:pt x="6" y="8"/>
                    <a:pt x="5" y="6"/>
                    <a:pt x="7" y="5"/>
                  </a:cubicBezTo>
                  <a:cubicBezTo>
                    <a:pt x="8" y="7"/>
                    <a:pt x="5" y="11"/>
                    <a:pt x="9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11"/>
            <p:cNvSpPr>
              <a:spLocks/>
            </p:cNvSpPr>
            <p:nvPr userDrawn="1"/>
          </p:nvSpPr>
          <p:spPr bwMode="auto">
            <a:xfrm>
              <a:off x="7829707" y="6542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12"/>
            <p:cNvSpPr>
              <a:spLocks/>
            </p:cNvSpPr>
            <p:nvPr userDrawn="1"/>
          </p:nvSpPr>
          <p:spPr bwMode="auto">
            <a:xfrm>
              <a:off x="7571885" y="615720"/>
              <a:ext cx="14561" cy="22270"/>
            </a:xfrm>
            <a:custGeom>
              <a:avLst/>
              <a:gdLst>
                <a:gd name="T0" fmla="*/ 4 w 7"/>
                <a:gd name="T1" fmla="*/ 0 h 11"/>
                <a:gd name="T2" fmla="*/ 1 w 7"/>
                <a:gd name="T3" fmla="*/ 8 h 11"/>
                <a:gd name="T4" fmla="*/ 2 w 7"/>
                <a:gd name="T5" fmla="*/ 11 h 11"/>
                <a:gd name="T6" fmla="*/ 6 w 7"/>
                <a:gd name="T7" fmla="*/ 4 h 11"/>
                <a:gd name="T8" fmla="*/ 4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4" y="0"/>
                  </a:moveTo>
                  <a:cubicBezTo>
                    <a:pt x="0" y="1"/>
                    <a:pt x="2" y="6"/>
                    <a:pt x="1" y="8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7" y="10"/>
                    <a:pt x="4" y="6"/>
                    <a:pt x="6" y="4"/>
                  </a:cubicBezTo>
                  <a:cubicBezTo>
                    <a:pt x="6" y="2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13"/>
            <p:cNvSpPr>
              <a:spLocks/>
            </p:cNvSpPr>
            <p:nvPr userDrawn="1"/>
          </p:nvSpPr>
          <p:spPr bwMode="auto">
            <a:xfrm>
              <a:off x="7669532" y="627712"/>
              <a:ext cx="13705" cy="22270"/>
            </a:xfrm>
            <a:custGeom>
              <a:avLst/>
              <a:gdLst>
                <a:gd name="T0" fmla="*/ 0 w 7"/>
                <a:gd name="T1" fmla="*/ 7 h 11"/>
                <a:gd name="T2" fmla="*/ 2 w 7"/>
                <a:gd name="T3" fmla="*/ 11 h 11"/>
                <a:gd name="T4" fmla="*/ 5 w 7"/>
                <a:gd name="T5" fmla="*/ 4 h 11"/>
                <a:gd name="T6" fmla="*/ 4 w 7"/>
                <a:gd name="T7" fmla="*/ 0 h 11"/>
                <a:gd name="T8" fmla="*/ 0 w 7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0" y="7"/>
                  </a:moveTo>
                  <a:cubicBezTo>
                    <a:pt x="0" y="8"/>
                    <a:pt x="0" y="11"/>
                    <a:pt x="2" y="11"/>
                  </a:cubicBezTo>
                  <a:cubicBezTo>
                    <a:pt x="6" y="10"/>
                    <a:pt x="5" y="6"/>
                    <a:pt x="5" y="4"/>
                  </a:cubicBezTo>
                  <a:cubicBezTo>
                    <a:pt x="6" y="2"/>
                    <a:pt x="7" y="0"/>
                    <a:pt x="4" y="0"/>
                  </a:cubicBezTo>
                  <a:cubicBezTo>
                    <a:pt x="0" y="0"/>
                    <a:pt x="1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14"/>
            <p:cNvSpPr>
              <a:spLocks/>
            </p:cNvSpPr>
            <p:nvPr userDrawn="1"/>
          </p:nvSpPr>
          <p:spPr bwMode="auto">
            <a:xfrm>
              <a:off x="7636983" y="623429"/>
              <a:ext cx="11992" cy="23127"/>
            </a:xfrm>
            <a:custGeom>
              <a:avLst/>
              <a:gdLst>
                <a:gd name="T0" fmla="*/ 0 w 6"/>
                <a:gd name="T1" fmla="*/ 7 h 11"/>
                <a:gd name="T2" fmla="*/ 2 w 6"/>
                <a:gd name="T3" fmla="*/ 11 h 11"/>
                <a:gd name="T4" fmla="*/ 5 w 6"/>
                <a:gd name="T5" fmla="*/ 3 h 11"/>
                <a:gd name="T6" fmla="*/ 4 w 6"/>
                <a:gd name="T7" fmla="*/ 0 h 11"/>
                <a:gd name="T8" fmla="*/ 0 w 6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0" y="7"/>
                  </a:moveTo>
                  <a:cubicBezTo>
                    <a:pt x="0" y="9"/>
                    <a:pt x="0" y="11"/>
                    <a:pt x="2" y="11"/>
                  </a:cubicBezTo>
                  <a:cubicBezTo>
                    <a:pt x="6" y="10"/>
                    <a:pt x="4" y="6"/>
                    <a:pt x="5" y="3"/>
                  </a:cubicBezTo>
                  <a:cubicBezTo>
                    <a:pt x="6" y="2"/>
                    <a:pt x="6" y="0"/>
                    <a:pt x="4" y="0"/>
                  </a:cubicBezTo>
                  <a:cubicBezTo>
                    <a:pt x="0" y="0"/>
                    <a:pt x="1" y="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15"/>
            <p:cNvSpPr>
              <a:spLocks/>
            </p:cNvSpPr>
            <p:nvPr userDrawn="1"/>
          </p:nvSpPr>
          <p:spPr bwMode="auto">
            <a:xfrm>
              <a:off x="7602721" y="620002"/>
              <a:ext cx="16274" cy="22270"/>
            </a:xfrm>
            <a:custGeom>
              <a:avLst/>
              <a:gdLst>
                <a:gd name="T0" fmla="*/ 2 w 8"/>
                <a:gd name="T1" fmla="*/ 7 h 11"/>
                <a:gd name="T2" fmla="*/ 3 w 8"/>
                <a:gd name="T3" fmla="*/ 11 h 11"/>
                <a:gd name="T4" fmla="*/ 7 w 8"/>
                <a:gd name="T5" fmla="*/ 4 h 11"/>
                <a:gd name="T6" fmla="*/ 6 w 8"/>
                <a:gd name="T7" fmla="*/ 0 h 11"/>
                <a:gd name="T8" fmla="*/ 2 w 8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2" y="7"/>
                  </a:moveTo>
                  <a:cubicBezTo>
                    <a:pt x="2" y="8"/>
                    <a:pt x="0" y="11"/>
                    <a:pt x="3" y="11"/>
                  </a:cubicBezTo>
                  <a:cubicBezTo>
                    <a:pt x="8" y="11"/>
                    <a:pt x="5" y="6"/>
                    <a:pt x="7" y="4"/>
                  </a:cubicBezTo>
                  <a:cubicBezTo>
                    <a:pt x="7" y="3"/>
                    <a:pt x="8" y="0"/>
                    <a:pt x="6" y="0"/>
                  </a:cubicBezTo>
                  <a:cubicBezTo>
                    <a:pt x="2" y="0"/>
                    <a:pt x="3" y="4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16"/>
            <p:cNvSpPr>
              <a:spLocks/>
            </p:cNvSpPr>
            <p:nvPr userDrawn="1"/>
          </p:nvSpPr>
          <p:spPr bwMode="auto">
            <a:xfrm>
              <a:off x="7780884" y="637990"/>
              <a:ext cx="14561" cy="22270"/>
            </a:xfrm>
            <a:custGeom>
              <a:avLst/>
              <a:gdLst>
                <a:gd name="T0" fmla="*/ 4 w 7"/>
                <a:gd name="T1" fmla="*/ 0 h 11"/>
                <a:gd name="T2" fmla="*/ 1 w 7"/>
                <a:gd name="T3" fmla="*/ 7 h 11"/>
                <a:gd name="T4" fmla="*/ 3 w 7"/>
                <a:gd name="T5" fmla="*/ 11 h 11"/>
                <a:gd name="T6" fmla="*/ 6 w 7"/>
                <a:gd name="T7" fmla="*/ 4 h 11"/>
                <a:gd name="T8" fmla="*/ 4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4" y="0"/>
                  </a:moveTo>
                  <a:cubicBezTo>
                    <a:pt x="1" y="1"/>
                    <a:pt x="2" y="4"/>
                    <a:pt x="1" y="7"/>
                  </a:cubicBezTo>
                  <a:cubicBezTo>
                    <a:pt x="1" y="8"/>
                    <a:pt x="0" y="11"/>
                    <a:pt x="3" y="11"/>
                  </a:cubicBezTo>
                  <a:cubicBezTo>
                    <a:pt x="6" y="10"/>
                    <a:pt x="6" y="6"/>
                    <a:pt x="6" y="4"/>
                  </a:cubicBezTo>
                  <a:cubicBezTo>
                    <a:pt x="7" y="2"/>
                    <a:pt x="7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17"/>
            <p:cNvSpPr>
              <a:spLocks/>
            </p:cNvSpPr>
            <p:nvPr userDrawn="1"/>
          </p:nvSpPr>
          <p:spPr bwMode="auto">
            <a:xfrm>
              <a:off x="7756900" y="633707"/>
              <a:ext cx="13705" cy="24840"/>
            </a:xfrm>
            <a:custGeom>
              <a:avLst/>
              <a:gdLst>
                <a:gd name="T0" fmla="*/ 4 w 7"/>
                <a:gd name="T1" fmla="*/ 1 h 12"/>
                <a:gd name="T2" fmla="*/ 1 w 7"/>
                <a:gd name="T3" fmla="*/ 7 h 12"/>
                <a:gd name="T4" fmla="*/ 3 w 7"/>
                <a:gd name="T5" fmla="*/ 11 h 12"/>
                <a:gd name="T6" fmla="*/ 6 w 7"/>
                <a:gd name="T7" fmla="*/ 5 h 12"/>
                <a:gd name="T8" fmla="*/ 4 w 7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4" y="1"/>
                  </a:moveTo>
                  <a:cubicBezTo>
                    <a:pt x="1" y="1"/>
                    <a:pt x="2" y="5"/>
                    <a:pt x="1" y="7"/>
                  </a:cubicBezTo>
                  <a:cubicBezTo>
                    <a:pt x="0" y="9"/>
                    <a:pt x="0" y="12"/>
                    <a:pt x="3" y="11"/>
                  </a:cubicBezTo>
                  <a:cubicBezTo>
                    <a:pt x="6" y="11"/>
                    <a:pt x="5" y="7"/>
                    <a:pt x="6" y="5"/>
                  </a:cubicBezTo>
                  <a:cubicBezTo>
                    <a:pt x="6" y="3"/>
                    <a:pt x="7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18"/>
            <p:cNvSpPr>
              <a:spLocks/>
            </p:cNvSpPr>
            <p:nvPr userDrawn="1"/>
          </p:nvSpPr>
          <p:spPr bwMode="auto">
            <a:xfrm>
              <a:off x="7586446" y="617433"/>
              <a:ext cx="16274" cy="23127"/>
            </a:xfrm>
            <a:custGeom>
              <a:avLst/>
              <a:gdLst>
                <a:gd name="T0" fmla="*/ 2 w 8"/>
                <a:gd name="T1" fmla="*/ 7 h 11"/>
                <a:gd name="T2" fmla="*/ 3 w 8"/>
                <a:gd name="T3" fmla="*/ 11 h 11"/>
                <a:gd name="T4" fmla="*/ 6 w 8"/>
                <a:gd name="T5" fmla="*/ 4 h 11"/>
                <a:gd name="T6" fmla="*/ 5 w 8"/>
                <a:gd name="T7" fmla="*/ 0 h 11"/>
                <a:gd name="T8" fmla="*/ 2 w 8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2" y="7"/>
                  </a:moveTo>
                  <a:cubicBezTo>
                    <a:pt x="1" y="9"/>
                    <a:pt x="0" y="11"/>
                    <a:pt x="3" y="11"/>
                  </a:cubicBezTo>
                  <a:cubicBezTo>
                    <a:pt x="7" y="11"/>
                    <a:pt x="5" y="7"/>
                    <a:pt x="6" y="4"/>
                  </a:cubicBezTo>
                  <a:cubicBezTo>
                    <a:pt x="7" y="3"/>
                    <a:pt x="8" y="0"/>
                    <a:pt x="5" y="0"/>
                  </a:cubicBezTo>
                  <a:cubicBezTo>
                    <a:pt x="1" y="0"/>
                    <a:pt x="3" y="5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Freeform 19"/>
            <p:cNvSpPr>
              <a:spLocks/>
            </p:cNvSpPr>
            <p:nvPr userDrawn="1"/>
          </p:nvSpPr>
          <p:spPr bwMode="auto">
            <a:xfrm>
              <a:off x="7553897" y="614007"/>
              <a:ext cx="16274" cy="22270"/>
            </a:xfrm>
            <a:custGeom>
              <a:avLst/>
              <a:gdLst>
                <a:gd name="T0" fmla="*/ 5 w 8"/>
                <a:gd name="T1" fmla="*/ 0 h 11"/>
                <a:gd name="T2" fmla="*/ 1 w 8"/>
                <a:gd name="T3" fmla="*/ 8 h 11"/>
                <a:gd name="T4" fmla="*/ 3 w 8"/>
                <a:gd name="T5" fmla="*/ 11 h 11"/>
                <a:gd name="T6" fmla="*/ 7 w 8"/>
                <a:gd name="T7" fmla="*/ 3 h 11"/>
                <a:gd name="T8" fmla="*/ 5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5" y="0"/>
                  </a:moveTo>
                  <a:cubicBezTo>
                    <a:pt x="1" y="2"/>
                    <a:pt x="2" y="6"/>
                    <a:pt x="1" y="8"/>
                  </a:cubicBezTo>
                  <a:cubicBezTo>
                    <a:pt x="0" y="10"/>
                    <a:pt x="2" y="11"/>
                    <a:pt x="3" y="11"/>
                  </a:cubicBezTo>
                  <a:cubicBezTo>
                    <a:pt x="7" y="10"/>
                    <a:pt x="5" y="6"/>
                    <a:pt x="7" y="3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" name="Freeform 20"/>
            <p:cNvSpPr>
              <a:spLocks/>
            </p:cNvSpPr>
            <p:nvPr userDrawn="1"/>
          </p:nvSpPr>
          <p:spPr bwMode="auto">
            <a:xfrm>
              <a:off x="7768892" y="636277"/>
              <a:ext cx="14561" cy="23983"/>
            </a:xfrm>
            <a:custGeom>
              <a:avLst/>
              <a:gdLst>
                <a:gd name="T0" fmla="*/ 2 w 7"/>
                <a:gd name="T1" fmla="*/ 12 h 12"/>
                <a:gd name="T2" fmla="*/ 4 w 7"/>
                <a:gd name="T3" fmla="*/ 0 h 12"/>
                <a:gd name="T4" fmla="*/ 2 w 7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2">
                  <a:moveTo>
                    <a:pt x="2" y="12"/>
                  </a:moveTo>
                  <a:cubicBezTo>
                    <a:pt x="7" y="6"/>
                    <a:pt x="7" y="5"/>
                    <a:pt x="4" y="0"/>
                  </a:cubicBezTo>
                  <a:cubicBezTo>
                    <a:pt x="1" y="3"/>
                    <a:pt x="0" y="7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" name="Freeform 21"/>
            <p:cNvSpPr>
              <a:spLocks/>
            </p:cNvSpPr>
            <p:nvPr userDrawn="1"/>
          </p:nvSpPr>
          <p:spPr bwMode="auto">
            <a:xfrm>
              <a:off x="7792875" y="640560"/>
              <a:ext cx="14561" cy="22270"/>
            </a:xfrm>
            <a:custGeom>
              <a:avLst/>
              <a:gdLst>
                <a:gd name="T0" fmla="*/ 1 w 7"/>
                <a:gd name="T1" fmla="*/ 7 h 11"/>
                <a:gd name="T2" fmla="*/ 3 w 7"/>
                <a:gd name="T3" fmla="*/ 11 h 11"/>
                <a:gd name="T4" fmla="*/ 6 w 7"/>
                <a:gd name="T5" fmla="*/ 3 h 11"/>
                <a:gd name="T6" fmla="*/ 5 w 7"/>
                <a:gd name="T7" fmla="*/ 0 h 11"/>
                <a:gd name="T8" fmla="*/ 1 w 7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1" y="7"/>
                  </a:moveTo>
                  <a:cubicBezTo>
                    <a:pt x="0" y="9"/>
                    <a:pt x="0" y="10"/>
                    <a:pt x="3" y="11"/>
                  </a:cubicBezTo>
                  <a:cubicBezTo>
                    <a:pt x="7" y="9"/>
                    <a:pt x="4" y="5"/>
                    <a:pt x="6" y="3"/>
                  </a:cubicBezTo>
                  <a:cubicBezTo>
                    <a:pt x="7" y="1"/>
                    <a:pt x="7" y="0"/>
                    <a:pt x="5" y="0"/>
                  </a:cubicBezTo>
                  <a:cubicBezTo>
                    <a:pt x="0" y="0"/>
                    <a:pt x="3" y="5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22"/>
            <p:cNvSpPr>
              <a:spLocks/>
            </p:cNvSpPr>
            <p:nvPr userDrawn="1"/>
          </p:nvSpPr>
          <p:spPr bwMode="auto">
            <a:xfrm>
              <a:off x="7742339" y="631994"/>
              <a:ext cx="11992" cy="24840"/>
            </a:xfrm>
            <a:custGeom>
              <a:avLst/>
              <a:gdLst>
                <a:gd name="T0" fmla="*/ 1 w 6"/>
                <a:gd name="T1" fmla="*/ 11 h 12"/>
                <a:gd name="T2" fmla="*/ 3 w 6"/>
                <a:gd name="T3" fmla="*/ 11 h 12"/>
                <a:gd name="T4" fmla="*/ 6 w 6"/>
                <a:gd name="T5" fmla="*/ 3 h 12"/>
                <a:gd name="T6" fmla="*/ 5 w 6"/>
                <a:gd name="T7" fmla="*/ 0 h 12"/>
                <a:gd name="T8" fmla="*/ 1 w 6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1" y="11"/>
                  </a:moveTo>
                  <a:cubicBezTo>
                    <a:pt x="1" y="11"/>
                    <a:pt x="3" y="12"/>
                    <a:pt x="3" y="11"/>
                  </a:cubicBezTo>
                  <a:cubicBezTo>
                    <a:pt x="6" y="10"/>
                    <a:pt x="6" y="6"/>
                    <a:pt x="6" y="3"/>
                  </a:cubicBezTo>
                  <a:cubicBezTo>
                    <a:pt x="6" y="3"/>
                    <a:pt x="6" y="2"/>
                    <a:pt x="5" y="0"/>
                  </a:cubicBezTo>
                  <a:cubicBezTo>
                    <a:pt x="0" y="3"/>
                    <a:pt x="1" y="7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" name="Freeform 23"/>
            <p:cNvSpPr>
              <a:spLocks/>
            </p:cNvSpPr>
            <p:nvPr userDrawn="1"/>
          </p:nvSpPr>
          <p:spPr bwMode="auto">
            <a:xfrm>
              <a:off x="7653257" y="625999"/>
              <a:ext cx="11992" cy="23983"/>
            </a:xfrm>
            <a:custGeom>
              <a:avLst/>
              <a:gdLst>
                <a:gd name="T0" fmla="*/ 3 w 6"/>
                <a:gd name="T1" fmla="*/ 0 h 12"/>
                <a:gd name="T2" fmla="*/ 0 w 6"/>
                <a:gd name="T3" fmla="*/ 10 h 12"/>
                <a:gd name="T4" fmla="*/ 1 w 6"/>
                <a:gd name="T5" fmla="*/ 12 h 12"/>
                <a:gd name="T6" fmla="*/ 5 w 6"/>
                <a:gd name="T7" fmla="*/ 1 h 12"/>
                <a:gd name="T8" fmla="*/ 3 w 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3" y="0"/>
                  </a:moveTo>
                  <a:cubicBezTo>
                    <a:pt x="0" y="3"/>
                    <a:pt x="0" y="6"/>
                    <a:pt x="0" y="10"/>
                  </a:cubicBezTo>
                  <a:cubicBezTo>
                    <a:pt x="0" y="10"/>
                    <a:pt x="1" y="10"/>
                    <a:pt x="1" y="12"/>
                  </a:cubicBezTo>
                  <a:cubicBezTo>
                    <a:pt x="5" y="8"/>
                    <a:pt x="6" y="5"/>
                    <a:pt x="5" y="1"/>
                  </a:cubicBezTo>
                  <a:cubicBezTo>
                    <a:pt x="5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" name="Freeform 24"/>
            <p:cNvSpPr>
              <a:spLocks/>
            </p:cNvSpPr>
            <p:nvPr userDrawn="1"/>
          </p:nvSpPr>
          <p:spPr bwMode="auto">
            <a:xfrm>
              <a:off x="7620708" y="621716"/>
              <a:ext cx="11992" cy="22270"/>
            </a:xfrm>
            <a:custGeom>
              <a:avLst/>
              <a:gdLst>
                <a:gd name="T0" fmla="*/ 3 w 6"/>
                <a:gd name="T1" fmla="*/ 0 h 11"/>
                <a:gd name="T2" fmla="*/ 0 w 6"/>
                <a:gd name="T3" fmla="*/ 9 h 11"/>
                <a:gd name="T4" fmla="*/ 1 w 6"/>
                <a:gd name="T5" fmla="*/ 11 h 11"/>
                <a:gd name="T6" fmla="*/ 5 w 6"/>
                <a:gd name="T7" fmla="*/ 2 h 11"/>
                <a:gd name="T8" fmla="*/ 3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3" y="0"/>
                  </a:moveTo>
                  <a:cubicBezTo>
                    <a:pt x="0" y="2"/>
                    <a:pt x="0" y="6"/>
                    <a:pt x="0" y="9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6" y="9"/>
                    <a:pt x="5" y="5"/>
                    <a:pt x="5" y="2"/>
                  </a:cubicBezTo>
                  <a:cubicBezTo>
                    <a:pt x="5" y="0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" name="Freeform 25"/>
            <p:cNvSpPr>
              <a:spLocks/>
            </p:cNvSpPr>
            <p:nvPr userDrawn="1"/>
          </p:nvSpPr>
          <p:spPr bwMode="auto">
            <a:xfrm>
              <a:off x="7827994" y="642273"/>
              <a:ext cx="167885" cy="38545"/>
            </a:xfrm>
            <a:custGeom>
              <a:avLst/>
              <a:gdLst>
                <a:gd name="T0" fmla="*/ 46 w 83"/>
                <a:gd name="T1" fmla="*/ 15 h 19"/>
                <a:gd name="T2" fmla="*/ 46 w 83"/>
                <a:gd name="T3" fmla="*/ 15 h 19"/>
                <a:gd name="T4" fmla="*/ 65 w 83"/>
                <a:gd name="T5" fmla="*/ 17 h 19"/>
                <a:gd name="T6" fmla="*/ 78 w 83"/>
                <a:gd name="T7" fmla="*/ 19 h 19"/>
                <a:gd name="T8" fmla="*/ 80 w 83"/>
                <a:gd name="T9" fmla="*/ 8 h 19"/>
                <a:gd name="T10" fmla="*/ 67 w 83"/>
                <a:gd name="T11" fmla="*/ 7 h 19"/>
                <a:gd name="T12" fmla="*/ 48 w 83"/>
                <a:gd name="T13" fmla="*/ 6 h 19"/>
                <a:gd name="T14" fmla="*/ 46 w 83"/>
                <a:gd name="T15" fmla="*/ 5 h 19"/>
                <a:gd name="T16" fmla="*/ 44 w 83"/>
                <a:gd name="T17" fmla="*/ 8 h 19"/>
                <a:gd name="T18" fmla="*/ 38 w 83"/>
                <a:gd name="T19" fmla="*/ 5 h 19"/>
                <a:gd name="T20" fmla="*/ 29 w 83"/>
                <a:gd name="T21" fmla="*/ 4 h 19"/>
                <a:gd name="T22" fmla="*/ 24 w 83"/>
                <a:gd name="T23" fmla="*/ 4 h 19"/>
                <a:gd name="T24" fmla="*/ 19 w 83"/>
                <a:gd name="T25" fmla="*/ 8 h 19"/>
                <a:gd name="T26" fmla="*/ 6 w 83"/>
                <a:gd name="T27" fmla="*/ 2 h 19"/>
                <a:gd name="T28" fmla="*/ 1 w 83"/>
                <a:gd name="T29" fmla="*/ 6 h 19"/>
                <a:gd name="T30" fmla="*/ 4 w 83"/>
                <a:gd name="T31" fmla="*/ 11 h 19"/>
                <a:gd name="T32" fmla="*/ 15 w 83"/>
                <a:gd name="T33" fmla="*/ 13 h 19"/>
                <a:gd name="T34" fmla="*/ 17 w 83"/>
                <a:gd name="T35" fmla="*/ 11 h 19"/>
                <a:gd name="T36" fmla="*/ 22 w 83"/>
                <a:gd name="T37" fmla="*/ 13 h 19"/>
                <a:gd name="T38" fmla="*/ 27 w 83"/>
                <a:gd name="T39" fmla="*/ 12 h 19"/>
                <a:gd name="T40" fmla="*/ 36 w 83"/>
                <a:gd name="T41" fmla="*/ 14 h 19"/>
                <a:gd name="T42" fmla="*/ 43 w 83"/>
                <a:gd name="T43" fmla="*/ 11 h 19"/>
                <a:gd name="T44" fmla="*/ 46 w 83"/>
                <a:gd name="T4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3" h="19">
                  <a:moveTo>
                    <a:pt x="46" y="15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52" y="18"/>
                    <a:pt x="59" y="16"/>
                    <a:pt x="65" y="17"/>
                  </a:cubicBezTo>
                  <a:cubicBezTo>
                    <a:pt x="70" y="18"/>
                    <a:pt x="74" y="18"/>
                    <a:pt x="78" y="19"/>
                  </a:cubicBezTo>
                  <a:cubicBezTo>
                    <a:pt x="83" y="15"/>
                    <a:pt x="83" y="11"/>
                    <a:pt x="80" y="8"/>
                  </a:cubicBezTo>
                  <a:cubicBezTo>
                    <a:pt x="76" y="8"/>
                    <a:pt x="71" y="7"/>
                    <a:pt x="67" y="7"/>
                  </a:cubicBezTo>
                  <a:cubicBezTo>
                    <a:pt x="61" y="7"/>
                    <a:pt x="54" y="5"/>
                    <a:pt x="48" y="6"/>
                  </a:cubicBezTo>
                  <a:cubicBezTo>
                    <a:pt x="47" y="5"/>
                    <a:pt x="47" y="5"/>
                    <a:pt x="46" y="5"/>
                  </a:cubicBezTo>
                  <a:cubicBezTo>
                    <a:pt x="44" y="5"/>
                    <a:pt x="44" y="7"/>
                    <a:pt x="44" y="8"/>
                  </a:cubicBezTo>
                  <a:cubicBezTo>
                    <a:pt x="43" y="5"/>
                    <a:pt x="41" y="4"/>
                    <a:pt x="38" y="5"/>
                  </a:cubicBezTo>
                  <a:cubicBezTo>
                    <a:pt x="35" y="3"/>
                    <a:pt x="32" y="2"/>
                    <a:pt x="29" y="4"/>
                  </a:cubicBezTo>
                  <a:cubicBezTo>
                    <a:pt x="27" y="2"/>
                    <a:pt x="25" y="3"/>
                    <a:pt x="24" y="4"/>
                  </a:cubicBezTo>
                  <a:cubicBezTo>
                    <a:pt x="19" y="2"/>
                    <a:pt x="18" y="4"/>
                    <a:pt x="19" y="8"/>
                  </a:cubicBezTo>
                  <a:cubicBezTo>
                    <a:pt x="17" y="0"/>
                    <a:pt x="11" y="2"/>
                    <a:pt x="6" y="2"/>
                  </a:cubicBezTo>
                  <a:cubicBezTo>
                    <a:pt x="1" y="0"/>
                    <a:pt x="4" y="6"/>
                    <a:pt x="1" y="6"/>
                  </a:cubicBezTo>
                  <a:cubicBezTo>
                    <a:pt x="1" y="9"/>
                    <a:pt x="0" y="12"/>
                    <a:pt x="4" y="11"/>
                  </a:cubicBezTo>
                  <a:cubicBezTo>
                    <a:pt x="7" y="14"/>
                    <a:pt x="12" y="7"/>
                    <a:pt x="15" y="13"/>
                  </a:cubicBezTo>
                  <a:cubicBezTo>
                    <a:pt x="15" y="13"/>
                    <a:pt x="16" y="10"/>
                    <a:pt x="17" y="11"/>
                  </a:cubicBezTo>
                  <a:cubicBezTo>
                    <a:pt x="18" y="14"/>
                    <a:pt x="20" y="13"/>
                    <a:pt x="22" y="13"/>
                  </a:cubicBezTo>
                  <a:cubicBezTo>
                    <a:pt x="24" y="14"/>
                    <a:pt x="25" y="15"/>
                    <a:pt x="27" y="12"/>
                  </a:cubicBezTo>
                  <a:cubicBezTo>
                    <a:pt x="30" y="15"/>
                    <a:pt x="33" y="15"/>
                    <a:pt x="36" y="14"/>
                  </a:cubicBezTo>
                  <a:cubicBezTo>
                    <a:pt x="40" y="17"/>
                    <a:pt x="42" y="15"/>
                    <a:pt x="43" y="11"/>
                  </a:cubicBezTo>
                  <a:cubicBezTo>
                    <a:pt x="43" y="13"/>
                    <a:pt x="41" y="18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" name="Freeform 26"/>
            <p:cNvSpPr>
              <a:spLocks/>
            </p:cNvSpPr>
            <p:nvPr userDrawn="1"/>
          </p:nvSpPr>
          <p:spPr bwMode="auto">
            <a:xfrm>
              <a:off x="7829707" y="6542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40" name="Rectángulo 39"/>
          <p:cNvSpPr/>
          <p:nvPr userDrawn="1"/>
        </p:nvSpPr>
        <p:spPr>
          <a:xfrm>
            <a:off x="768403" y="751349"/>
            <a:ext cx="8114340" cy="109263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1" name="Rectángulo 40"/>
          <p:cNvSpPr/>
          <p:nvPr userDrawn="1"/>
        </p:nvSpPr>
        <p:spPr>
          <a:xfrm>
            <a:off x="199785" y="361150"/>
            <a:ext cx="468726" cy="499462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2" name="Imagen 4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837" y="537538"/>
            <a:ext cx="387532" cy="21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85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"/>
          <p:cNvSpPr/>
          <p:nvPr/>
        </p:nvSpPr>
        <p:spPr>
          <a:xfrm>
            <a:off x="6142225" y="1679100"/>
            <a:ext cx="2437800" cy="2329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0"/>
          <p:cNvSpPr/>
          <p:nvPr/>
        </p:nvSpPr>
        <p:spPr>
          <a:xfrm>
            <a:off x="3353100" y="1679100"/>
            <a:ext cx="2437800" cy="2329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0"/>
          <p:cNvSpPr/>
          <p:nvPr/>
        </p:nvSpPr>
        <p:spPr>
          <a:xfrm>
            <a:off x="563975" y="1679100"/>
            <a:ext cx="2437800" cy="2329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0"/>
          <p:cNvSpPr/>
          <p:nvPr/>
        </p:nvSpPr>
        <p:spPr>
          <a:xfrm>
            <a:off x="3857700" y="3729850"/>
            <a:ext cx="1428600" cy="531000"/>
          </a:xfrm>
          <a:prstGeom prst="roundRect">
            <a:avLst>
              <a:gd name="adj" fmla="val 2502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0"/>
          <p:cNvSpPr/>
          <p:nvPr/>
        </p:nvSpPr>
        <p:spPr>
          <a:xfrm>
            <a:off x="6592050" y="3729850"/>
            <a:ext cx="1428600" cy="531000"/>
          </a:xfrm>
          <a:prstGeom prst="roundRect">
            <a:avLst>
              <a:gd name="adj" fmla="val 2502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0"/>
          <p:cNvSpPr/>
          <p:nvPr/>
        </p:nvSpPr>
        <p:spPr>
          <a:xfrm>
            <a:off x="1068525" y="3729850"/>
            <a:ext cx="1428600" cy="531000"/>
          </a:xfrm>
          <a:prstGeom prst="roundRect">
            <a:avLst>
              <a:gd name="adj" fmla="val 2502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0"/>
          <p:cNvSpPr/>
          <p:nvPr/>
        </p:nvSpPr>
        <p:spPr>
          <a:xfrm>
            <a:off x="0" y="0"/>
            <a:ext cx="9144000" cy="1139100"/>
          </a:xfrm>
          <a:prstGeom prst="round2SameRect">
            <a:avLst>
              <a:gd name="adj1" fmla="val 38513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0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308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87" name="Google Shape;187;p20"/>
          <p:cNvSpPr txBox="1">
            <a:spLocks noGrp="1"/>
          </p:cNvSpPr>
          <p:nvPr>
            <p:ph type="subTitle" idx="1"/>
          </p:nvPr>
        </p:nvSpPr>
        <p:spPr>
          <a:xfrm>
            <a:off x="866413" y="3763750"/>
            <a:ext cx="18351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b="1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88" name="Google Shape;188;p20"/>
          <p:cNvSpPr txBox="1">
            <a:spLocks noGrp="1"/>
          </p:cNvSpPr>
          <p:nvPr>
            <p:ph type="subTitle" idx="2"/>
          </p:nvPr>
        </p:nvSpPr>
        <p:spPr>
          <a:xfrm>
            <a:off x="831688" y="2790750"/>
            <a:ext cx="1907100" cy="7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91" name="Google Shape;191;p20"/>
          <p:cNvSpPr txBox="1">
            <a:spLocks noGrp="1"/>
          </p:cNvSpPr>
          <p:nvPr>
            <p:ph type="subTitle" idx="3"/>
          </p:nvPr>
        </p:nvSpPr>
        <p:spPr>
          <a:xfrm>
            <a:off x="3653138" y="3763750"/>
            <a:ext cx="18351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b="1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92" name="Google Shape;192;p20"/>
          <p:cNvSpPr txBox="1">
            <a:spLocks noGrp="1"/>
          </p:cNvSpPr>
          <p:nvPr>
            <p:ph type="subTitle" idx="4"/>
          </p:nvPr>
        </p:nvSpPr>
        <p:spPr>
          <a:xfrm>
            <a:off x="3618363" y="2790750"/>
            <a:ext cx="1907100" cy="7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93" name="Google Shape;193;p20"/>
          <p:cNvSpPr txBox="1">
            <a:spLocks noGrp="1"/>
          </p:cNvSpPr>
          <p:nvPr>
            <p:ph type="subTitle" idx="5"/>
          </p:nvPr>
        </p:nvSpPr>
        <p:spPr>
          <a:xfrm>
            <a:off x="6442338" y="3763750"/>
            <a:ext cx="18351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b="1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94" name="Google Shape;194;p20"/>
          <p:cNvSpPr txBox="1">
            <a:spLocks noGrp="1"/>
          </p:cNvSpPr>
          <p:nvPr>
            <p:ph type="subTitle" idx="6"/>
          </p:nvPr>
        </p:nvSpPr>
        <p:spPr>
          <a:xfrm>
            <a:off x="6407563" y="2790750"/>
            <a:ext cx="1907100" cy="7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grpSp>
        <p:nvGrpSpPr>
          <p:cNvPr id="18" name="Grupo 17"/>
          <p:cNvGrpSpPr/>
          <p:nvPr userDrawn="1"/>
        </p:nvGrpSpPr>
        <p:grpSpPr>
          <a:xfrm>
            <a:off x="8157943" y="104865"/>
            <a:ext cx="819445" cy="941804"/>
            <a:chOff x="-1017588" y="1444626"/>
            <a:chExt cx="1052513" cy="1209674"/>
          </a:xfrm>
        </p:grpSpPr>
        <p:sp>
          <p:nvSpPr>
            <p:cNvPr id="19" name="Freeform 5"/>
            <p:cNvSpPr>
              <a:spLocks noEditPoints="1"/>
            </p:cNvSpPr>
            <p:nvPr userDrawn="1"/>
          </p:nvSpPr>
          <p:spPr bwMode="auto">
            <a:xfrm>
              <a:off x="-1017588" y="2135188"/>
              <a:ext cx="1052513" cy="519112"/>
            </a:xfrm>
            <a:custGeom>
              <a:avLst/>
              <a:gdLst>
                <a:gd name="T0" fmla="*/ 80 w 762"/>
                <a:gd name="T1" fmla="*/ 161 h 375"/>
                <a:gd name="T2" fmla="*/ 147 w 762"/>
                <a:gd name="T3" fmla="*/ 124 h 375"/>
                <a:gd name="T4" fmla="*/ 245 w 762"/>
                <a:gd name="T5" fmla="*/ 29 h 375"/>
                <a:gd name="T6" fmla="*/ 290 w 762"/>
                <a:gd name="T7" fmla="*/ 153 h 375"/>
                <a:gd name="T8" fmla="*/ 338 w 762"/>
                <a:gd name="T9" fmla="*/ 27 h 375"/>
                <a:gd name="T10" fmla="*/ 433 w 762"/>
                <a:gd name="T11" fmla="*/ 122 h 375"/>
                <a:gd name="T12" fmla="*/ 510 w 762"/>
                <a:gd name="T13" fmla="*/ 124 h 375"/>
                <a:gd name="T14" fmla="*/ 608 w 762"/>
                <a:gd name="T15" fmla="*/ 30 h 375"/>
                <a:gd name="T16" fmla="*/ 637 w 762"/>
                <a:gd name="T17" fmla="*/ 136 h 375"/>
                <a:gd name="T18" fmla="*/ 716 w 762"/>
                <a:gd name="T19" fmla="*/ 214 h 375"/>
                <a:gd name="T20" fmla="*/ 720 w 762"/>
                <a:gd name="T21" fmla="*/ 276 h 375"/>
                <a:gd name="T22" fmla="*/ 740 w 762"/>
                <a:gd name="T23" fmla="*/ 371 h 375"/>
                <a:gd name="T24" fmla="*/ 671 w 762"/>
                <a:gd name="T25" fmla="*/ 298 h 375"/>
                <a:gd name="T26" fmla="*/ 566 w 762"/>
                <a:gd name="T27" fmla="*/ 371 h 375"/>
                <a:gd name="T28" fmla="*/ 489 w 762"/>
                <a:gd name="T29" fmla="*/ 298 h 375"/>
                <a:gd name="T30" fmla="*/ 374 w 762"/>
                <a:gd name="T31" fmla="*/ 369 h 375"/>
                <a:gd name="T32" fmla="*/ 309 w 762"/>
                <a:gd name="T33" fmla="*/ 298 h 375"/>
                <a:gd name="T34" fmla="*/ 200 w 762"/>
                <a:gd name="T35" fmla="*/ 371 h 375"/>
                <a:gd name="T36" fmla="*/ 127 w 762"/>
                <a:gd name="T37" fmla="*/ 298 h 375"/>
                <a:gd name="T38" fmla="*/ 19 w 762"/>
                <a:gd name="T39" fmla="*/ 371 h 375"/>
                <a:gd name="T40" fmla="*/ 55 w 762"/>
                <a:gd name="T41" fmla="*/ 269 h 375"/>
                <a:gd name="T42" fmla="*/ 616 w 762"/>
                <a:gd name="T43" fmla="*/ 166 h 375"/>
                <a:gd name="T44" fmla="*/ 533 w 762"/>
                <a:gd name="T45" fmla="*/ 154 h 375"/>
                <a:gd name="T46" fmla="*/ 563 w 762"/>
                <a:gd name="T47" fmla="*/ 298 h 375"/>
                <a:gd name="T48" fmla="*/ 172 w 762"/>
                <a:gd name="T49" fmla="*/ 215 h 375"/>
                <a:gd name="T50" fmla="*/ 217 w 762"/>
                <a:gd name="T51" fmla="*/ 281 h 375"/>
                <a:gd name="T52" fmla="*/ 251 w 762"/>
                <a:gd name="T53" fmla="*/ 164 h 375"/>
                <a:gd name="T54" fmla="*/ 146 w 762"/>
                <a:gd name="T55" fmla="*/ 167 h 375"/>
                <a:gd name="T56" fmla="*/ 404 w 762"/>
                <a:gd name="T57" fmla="*/ 154 h 375"/>
                <a:gd name="T58" fmla="*/ 328 w 762"/>
                <a:gd name="T59" fmla="*/ 167 h 375"/>
                <a:gd name="T60" fmla="*/ 399 w 762"/>
                <a:gd name="T61" fmla="*/ 281 h 375"/>
                <a:gd name="T62" fmla="*/ 183 w 762"/>
                <a:gd name="T63" fmla="*/ 109 h 375"/>
                <a:gd name="T64" fmla="*/ 213 w 762"/>
                <a:gd name="T65" fmla="*/ 49 h 375"/>
                <a:gd name="T66" fmla="*/ 408 w 762"/>
                <a:gd name="T67" fmla="*/ 81 h 375"/>
                <a:gd name="T68" fmla="*/ 366 w 762"/>
                <a:gd name="T69" fmla="*/ 110 h 375"/>
                <a:gd name="T70" fmla="*/ 590 w 762"/>
                <a:gd name="T71" fmla="*/ 82 h 375"/>
                <a:gd name="T72" fmla="*/ 536 w 762"/>
                <a:gd name="T73" fmla="*/ 73 h 375"/>
                <a:gd name="T74" fmla="*/ 590 w 762"/>
                <a:gd name="T75" fmla="*/ 82 h 375"/>
                <a:gd name="T76" fmla="*/ 638 w 762"/>
                <a:gd name="T77" fmla="*/ 196 h 375"/>
                <a:gd name="T78" fmla="*/ 681 w 762"/>
                <a:gd name="T79" fmla="*/ 227 h 375"/>
                <a:gd name="T80" fmla="*/ 304 w 762"/>
                <a:gd name="T81" fmla="*/ 257 h 375"/>
                <a:gd name="T82" fmla="*/ 263 w 762"/>
                <a:gd name="T83" fmla="*/ 226 h 375"/>
                <a:gd name="T84" fmla="*/ 92 w 762"/>
                <a:gd name="T85" fmla="*/ 197 h 375"/>
                <a:gd name="T86" fmla="*/ 136 w 762"/>
                <a:gd name="T87" fmla="*/ 228 h 375"/>
                <a:gd name="T88" fmla="*/ 456 w 762"/>
                <a:gd name="T89" fmla="*/ 197 h 375"/>
                <a:gd name="T90" fmla="*/ 499 w 762"/>
                <a:gd name="T91" fmla="*/ 227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62" h="375">
                  <a:moveTo>
                    <a:pt x="57" y="268"/>
                  </a:moveTo>
                  <a:cubicBezTo>
                    <a:pt x="51" y="258"/>
                    <a:pt x="47" y="247"/>
                    <a:pt x="46" y="236"/>
                  </a:cubicBezTo>
                  <a:cubicBezTo>
                    <a:pt x="42" y="204"/>
                    <a:pt x="56" y="175"/>
                    <a:pt x="80" y="161"/>
                  </a:cubicBezTo>
                  <a:cubicBezTo>
                    <a:pt x="88" y="156"/>
                    <a:pt x="96" y="154"/>
                    <a:pt x="105" y="153"/>
                  </a:cubicBezTo>
                  <a:cubicBezTo>
                    <a:pt x="108" y="153"/>
                    <a:pt x="110" y="152"/>
                    <a:pt x="111" y="150"/>
                  </a:cubicBezTo>
                  <a:cubicBezTo>
                    <a:pt x="121" y="138"/>
                    <a:pt x="133" y="129"/>
                    <a:pt x="147" y="124"/>
                  </a:cubicBezTo>
                  <a:cubicBezTo>
                    <a:pt x="144" y="115"/>
                    <a:pt x="140" y="108"/>
                    <a:pt x="138" y="99"/>
                  </a:cubicBezTo>
                  <a:cubicBezTo>
                    <a:pt x="132" y="71"/>
                    <a:pt x="138" y="46"/>
                    <a:pt x="158" y="26"/>
                  </a:cubicBezTo>
                  <a:cubicBezTo>
                    <a:pt x="183" y="0"/>
                    <a:pt x="222" y="2"/>
                    <a:pt x="245" y="29"/>
                  </a:cubicBezTo>
                  <a:cubicBezTo>
                    <a:pt x="266" y="54"/>
                    <a:pt x="269" y="91"/>
                    <a:pt x="253" y="120"/>
                  </a:cubicBezTo>
                  <a:cubicBezTo>
                    <a:pt x="252" y="121"/>
                    <a:pt x="252" y="122"/>
                    <a:pt x="251" y="123"/>
                  </a:cubicBezTo>
                  <a:cubicBezTo>
                    <a:pt x="267" y="130"/>
                    <a:pt x="280" y="139"/>
                    <a:pt x="290" y="153"/>
                  </a:cubicBezTo>
                  <a:cubicBezTo>
                    <a:pt x="301" y="140"/>
                    <a:pt x="314" y="130"/>
                    <a:pt x="330" y="123"/>
                  </a:cubicBezTo>
                  <a:cubicBezTo>
                    <a:pt x="324" y="114"/>
                    <a:pt x="320" y="105"/>
                    <a:pt x="319" y="95"/>
                  </a:cubicBezTo>
                  <a:cubicBezTo>
                    <a:pt x="315" y="70"/>
                    <a:pt x="320" y="46"/>
                    <a:pt x="338" y="27"/>
                  </a:cubicBezTo>
                  <a:cubicBezTo>
                    <a:pt x="364" y="0"/>
                    <a:pt x="405" y="2"/>
                    <a:pt x="428" y="31"/>
                  </a:cubicBezTo>
                  <a:cubicBezTo>
                    <a:pt x="447" y="56"/>
                    <a:pt x="450" y="92"/>
                    <a:pt x="435" y="119"/>
                  </a:cubicBezTo>
                  <a:cubicBezTo>
                    <a:pt x="434" y="120"/>
                    <a:pt x="434" y="122"/>
                    <a:pt x="433" y="122"/>
                  </a:cubicBezTo>
                  <a:cubicBezTo>
                    <a:pt x="440" y="127"/>
                    <a:pt x="448" y="131"/>
                    <a:pt x="454" y="136"/>
                  </a:cubicBezTo>
                  <a:cubicBezTo>
                    <a:pt x="461" y="141"/>
                    <a:pt x="466" y="147"/>
                    <a:pt x="472" y="152"/>
                  </a:cubicBezTo>
                  <a:cubicBezTo>
                    <a:pt x="482" y="140"/>
                    <a:pt x="495" y="130"/>
                    <a:pt x="510" y="124"/>
                  </a:cubicBezTo>
                  <a:cubicBezTo>
                    <a:pt x="507" y="115"/>
                    <a:pt x="504" y="107"/>
                    <a:pt x="501" y="99"/>
                  </a:cubicBezTo>
                  <a:cubicBezTo>
                    <a:pt x="494" y="71"/>
                    <a:pt x="505" y="37"/>
                    <a:pt x="527" y="20"/>
                  </a:cubicBezTo>
                  <a:cubicBezTo>
                    <a:pt x="553" y="1"/>
                    <a:pt x="588" y="5"/>
                    <a:pt x="608" y="30"/>
                  </a:cubicBezTo>
                  <a:cubicBezTo>
                    <a:pt x="629" y="55"/>
                    <a:pt x="632" y="90"/>
                    <a:pt x="617" y="118"/>
                  </a:cubicBezTo>
                  <a:cubicBezTo>
                    <a:pt x="616" y="120"/>
                    <a:pt x="615" y="121"/>
                    <a:pt x="615" y="122"/>
                  </a:cubicBezTo>
                  <a:cubicBezTo>
                    <a:pt x="622" y="127"/>
                    <a:pt x="630" y="131"/>
                    <a:pt x="637" y="136"/>
                  </a:cubicBezTo>
                  <a:cubicBezTo>
                    <a:pt x="642" y="141"/>
                    <a:pt x="647" y="146"/>
                    <a:pt x="652" y="151"/>
                  </a:cubicBezTo>
                  <a:cubicBezTo>
                    <a:pt x="653" y="152"/>
                    <a:pt x="654" y="153"/>
                    <a:pt x="656" y="153"/>
                  </a:cubicBezTo>
                  <a:cubicBezTo>
                    <a:pt x="687" y="154"/>
                    <a:pt x="712" y="182"/>
                    <a:pt x="716" y="214"/>
                  </a:cubicBezTo>
                  <a:cubicBezTo>
                    <a:pt x="719" y="232"/>
                    <a:pt x="716" y="250"/>
                    <a:pt x="706" y="267"/>
                  </a:cubicBezTo>
                  <a:cubicBezTo>
                    <a:pt x="706" y="267"/>
                    <a:pt x="705" y="268"/>
                    <a:pt x="705" y="268"/>
                  </a:cubicBezTo>
                  <a:cubicBezTo>
                    <a:pt x="710" y="271"/>
                    <a:pt x="715" y="273"/>
                    <a:pt x="720" y="276"/>
                  </a:cubicBezTo>
                  <a:cubicBezTo>
                    <a:pt x="745" y="293"/>
                    <a:pt x="760" y="316"/>
                    <a:pt x="762" y="347"/>
                  </a:cubicBezTo>
                  <a:cubicBezTo>
                    <a:pt x="762" y="351"/>
                    <a:pt x="762" y="356"/>
                    <a:pt x="761" y="360"/>
                  </a:cubicBezTo>
                  <a:cubicBezTo>
                    <a:pt x="758" y="368"/>
                    <a:pt x="749" y="372"/>
                    <a:pt x="740" y="371"/>
                  </a:cubicBezTo>
                  <a:cubicBezTo>
                    <a:pt x="732" y="369"/>
                    <a:pt x="726" y="362"/>
                    <a:pt x="726" y="353"/>
                  </a:cubicBezTo>
                  <a:cubicBezTo>
                    <a:pt x="725" y="327"/>
                    <a:pt x="709" y="306"/>
                    <a:pt x="685" y="300"/>
                  </a:cubicBezTo>
                  <a:cubicBezTo>
                    <a:pt x="680" y="299"/>
                    <a:pt x="676" y="299"/>
                    <a:pt x="671" y="298"/>
                  </a:cubicBezTo>
                  <a:cubicBezTo>
                    <a:pt x="660" y="298"/>
                    <a:pt x="650" y="299"/>
                    <a:pt x="639" y="298"/>
                  </a:cubicBezTo>
                  <a:cubicBezTo>
                    <a:pt x="608" y="297"/>
                    <a:pt x="581" y="320"/>
                    <a:pt x="581" y="353"/>
                  </a:cubicBezTo>
                  <a:cubicBezTo>
                    <a:pt x="581" y="362"/>
                    <a:pt x="575" y="369"/>
                    <a:pt x="566" y="371"/>
                  </a:cubicBezTo>
                  <a:cubicBezTo>
                    <a:pt x="559" y="372"/>
                    <a:pt x="550" y="369"/>
                    <a:pt x="547" y="361"/>
                  </a:cubicBezTo>
                  <a:cubicBezTo>
                    <a:pt x="545" y="359"/>
                    <a:pt x="545" y="356"/>
                    <a:pt x="545" y="353"/>
                  </a:cubicBezTo>
                  <a:cubicBezTo>
                    <a:pt x="544" y="322"/>
                    <a:pt x="520" y="298"/>
                    <a:pt x="489" y="298"/>
                  </a:cubicBezTo>
                  <a:cubicBezTo>
                    <a:pt x="478" y="298"/>
                    <a:pt x="466" y="298"/>
                    <a:pt x="455" y="298"/>
                  </a:cubicBezTo>
                  <a:cubicBezTo>
                    <a:pt x="424" y="298"/>
                    <a:pt x="400" y="321"/>
                    <a:pt x="400" y="352"/>
                  </a:cubicBezTo>
                  <a:cubicBezTo>
                    <a:pt x="399" y="367"/>
                    <a:pt x="385" y="375"/>
                    <a:pt x="374" y="369"/>
                  </a:cubicBezTo>
                  <a:cubicBezTo>
                    <a:pt x="367" y="366"/>
                    <a:pt x="363" y="360"/>
                    <a:pt x="363" y="352"/>
                  </a:cubicBezTo>
                  <a:cubicBezTo>
                    <a:pt x="362" y="336"/>
                    <a:pt x="356" y="322"/>
                    <a:pt x="343" y="311"/>
                  </a:cubicBezTo>
                  <a:cubicBezTo>
                    <a:pt x="333" y="303"/>
                    <a:pt x="322" y="298"/>
                    <a:pt x="309" y="298"/>
                  </a:cubicBezTo>
                  <a:cubicBezTo>
                    <a:pt x="297" y="298"/>
                    <a:pt x="285" y="298"/>
                    <a:pt x="273" y="298"/>
                  </a:cubicBezTo>
                  <a:cubicBezTo>
                    <a:pt x="242" y="298"/>
                    <a:pt x="218" y="322"/>
                    <a:pt x="218" y="353"/>
                  </a:cubicBezTo>
                  <a:cubicBezTo>
                    <a:pt x="218" y="363"/>
                    <a:pt x="210" y="371"/>
                    <a:pt x="200" y="371"/>
                  </a:cubicBezTo>
                  <a:cubicBezTo>
                    <a:pt x="190" y="371"/>
                    <a:pt x="182" y="364"/>
                    <a:pt x="182" y="354"/>
                  </a:cubicBezTo>
                  <a:cubicBezTo>
                    <a:pt x="181" y="333"/>
                    <a:pt x="172" y="317"/>
                    <a:pt x="155" y="306"/>
                  </a:cubicBezTo>
                  <a:cubicBezTo>
                    <a:pt x="146" y="301"/>
                    <a:pt x="137" y="298"/>
                    <a:pt x="127" y="298"/>
                  </a:cubicBezTo>
                  <a:cubicBezTo>
                    <a:pt x="116" y="298"/>
                    <a:pt x="104" y="298"/>
                    <a:pt x="92" y="298"/>
                  </a:cubicBezTo>
                  <a:cubicBezTo>
                    <a:pt x="61" y="298"/>
                    <a:pt x="37" y="321"/>
                    <a:pt x="36" y="353"/>
                  </a:cubicBezTo>
                  <a:cubicBezTo>
                    <a:pt x="36" y="363"/>
                    <a:pt x="29" y="371"/>
                    <a:pt x="19" y="371"/>
                  </a:cubicBezTo>
                  <a:cubicBezTo>
                    <a:pt x="9" y="371"/>
                    <a:pt x="1" y="365"/>
                    <a:pt x="0" y="355"/>
                  </a:cubicBezTo>
                  <a:cubicBezTo>
                    <a:pt x="0" y="349"/>
                    <a:pt x="0" y="342"/>
                    <a:pt x="2" y="336"/>
                  </a:cubicBezTo>
                  <a:cubicBezTo>
                    <a:pt x="8" y="305"/>
                    <a:pt x="26" y="283"/>
                    <a:pt x="55" y="269"/>
                  </a:cubicBezTo>
                  <a:cubicBezTo>
                    <a:pt x="55" y="269"/>
                    <a:pt x="56" y="269"/>
                    <a:pt x="57" y="268"/>
                  </a:cubicBezTo>
                  <a:close/>
                  <a:moveTo>
                    <a:pt x="601" y="269"/>
                  </a:moveTo>
                  <a:cubicBezTo>
                    <a:pt x="582" y="231"/>
                    <a:pt x="586" y="197"/>
                    <a:pt x="616" y="166"/>
                  </a:cubicBezTo>
                  <a:cubicBezTo>
                    <a:pt x="607" y="159"/>
                    <a:pt x="597" y="154"/>
                    <a:pt x="585" y="154"/>
                  </a:cubicBezTo>
                  <a:cubicBezTo>
                    <a:pt x="571" y="153"/>
                    <a:pt x="557" y="153"/>
                    <a:pt x="543" y="153"/>
                  </a:cubicBezTo>
                  <a:cubicBezTo>
                    <a:pt x="540" y="153"/>
                    <a:pt x="537" y="154"/>
                    <a:pt x="533" y="154"/>
                  </a:cubicBezTo>
                  <a:cubicBezTo>
                    <a:pt x="524" y="156"/>
                    <a:pt x="516" y="160"/>
                    <a:pt x="509" y="166"/>
                  </a:cubicBezTo>
                  <a:cubicBezTo>
                    <a:pt x="539" y="197"/>
                    <a:pt x="543" y="231"/>
                    <a:pt x="524" y="269"/>
                  </a:cubicBezTo>
                  <a:cubicBezTo>
                    <a:pt x="539" y="275"/>
                    <a:pt x="552" y="285"/>
                    <a:pt x="563" y="298"/>
                  </a:cubicBezTo>
                  <a:cubicBezTo>
                    <a:pt x="573" y="285"/>
                    <a:pt x="586" y="275"/>
                    <a:pt x="601" y="269"/>
                  </a:cubicBezTo>
                  <a:close/>
                  <a:moveTo>
                    <a:pt x="146" y="167"/>
                  </a:moveTo>
                  <a:cubicBezTo>
                    <a:pt x="161" y="180"/>
                    <a:pt x="169" y="196"/>
                    <a:pt x="172" y="215"/>
                  </a:cubicBezTo>
                  <a:cubicBezTo>
                    <a:pt x="174" y="234"/>
                    <a:pt x="170" y="252"/>
                    <a:pt x="160" y="268"/>
                  </a:cubicBezTo>
                  <a:cubicBezTo>
                    <a:pt x="176" y="275"/>
                    <a:pt x="189" y="285"/>
                    <a:pt x="199" y="298"/>
                  </a:cubicBezTo>
                  <a:cubicBezTo>
                    <a:pt x="205" y="292"/>
                    <a:pt x="211" y="286"/>
                    <a:pt x="217" y="281"/>
                  </a:cubicBezTo>
                  <a:cubicBezTo>
                    <a:pt x="224" y="276"/>
                    <a:pt x="231" y="272"/>
                    <a:pt x="238" y="268"/>
                  </a:cubicBezTo>
                  <a:cubicBezTo>
                    <a:pt x="218" y="235"/>
                    <a:pt x="225" y="190"/>
                    <a:pt x="253" y="167"/>
                  </a:cubicBezTo>
                  <a:cubicBezTo>
                    <a:pt x="252" y="166"/>
                    <a:pt x="252" y="165"/>
                    <a:pt x="251" y="164"/>
                  </a:cubicBezTo>
                  <a:cubicBezTo>
                    <a:pt x="242" y="158"/>
                    <a:pt x="232" y="154"/>
                    <a:pt x="221" y="153"/>
                  </a:cubicBezTo>
                  <a:cubicBezTo>
                    <a:pt x="207" y="153"/>
                    <a:pt x="194" y="153"/>
                    <a:pt x="180" y="153"/>
                  </a:cubicBezTo>
                  <a:cubicBezTo>
                    <a:pt x="167" y="153"/>
                    <a:pt x="156" y="158"/>
                    <a:pt x="146" y="167"/>
                  </a:cubicBezTo>
                  <a:close/>
                  <a:moveTo>
                    <a:pt x="420" y="268"/>
                  </a:moveTo>
                  <a:cubicBezTo>
                    <a:pt x="401" y="237"/>
                    <a:pt x="405" y="191"/>
                    <a:pt x="435" y="166"/>
                  </a:cubicBezTo>
                  <a:cubicBezTo>
                    <a:pt x="426" y="159"/>
                    <a:pt x="416" y="154"/>
                    <a:pt x="404" y="154"/>
                  </a:cubicBezTo>
                  <a:cubicBezTo>
                    <a:pt x="389" y="153"/>
                    <a:pt x="375" y="153"/>
                    <a:pt x="360" y="153"/>
                  </a:cubicBezTo>
                  <a:cubicBezTo>
                    <a:pt x="357" y="153"/>
                    <a:pt x="354" y="154"/>
                    <a:pt x="352" y="154"/>
                  </a:cubicBezTo>
                  <a:cubicBezTo>
                    <a:pt x="343" y="156"/>
                    <a:pt x="335" y="160"/>
                    <a:pt x="328" y="167"/>
                  </a:cubicBezTo>
                  <a:cubicBezTo>
                    <a:pt x="355" y="190"/>
                    <a:pt x="363" y="233"/>
                    <a:pt x="342" y="268"/>
                  </a:cubicBezTo>
                  <a:cubicBezTo>
                    <a:pt x="358" y="275"/>
                    <a:pt x="371" y="285"/>
                    <a:pt x="381" y="298"/>
                  </a:cubicBezTo>
                  <a:cubicBezTo>
                    <a:pt x="387" y="292"/>
                    <a:pt x="392" y="286"/>
                    <a:pt x="399" y="281"/>
                  </a:cubicBezTo>
                  <a:cubicBezTo>
                    <a:pt x="405" y="276"/>
                    <a:pt x="413" y="272"/>
                    <a:pt x="420" y="268"/>
                  </a:cubicBezTo>
                  <a:close/>
                  <a:moveTo>
                    <a:pt x="172" y="80"/>
                  </a:moveTo>
                  <a:cubicBezTo>
                    <a:pt x="173" y="91"/>
                    <a:pt x="176" y="101"/>
                    <a:pt x="183" y="109"/>
                  </a:cubicBezTo>
                  <a:cubicBezTo>
                    <a:pt x="193" y="120"/>
                    <a:pt x="207" y="119"/>
                    <a:pt x="217" y="108"/>
                  </a:cubicBezTo>
                  <a:cubicBezTo>
                    <a:pt x="223" y="101"/>
                    <a:pt x="226" y="92"/>
                    <a:pt x="227" y="82"/>
                  </a:cubicBezTo>
                  <a:cubicBezTo>
                    <a:pt x="227" y="69"/>
                    <a:pt x="223" y="58"/>
                    <a:pt x="213" y="49"/>
                  </a:cubicBezTo>
                  <a:cubicBezTo>
                    <a:pt x="205" y="43"/>
                    <a:pt x="194" y="43"/>
                    <a:pt x="186" y="49"/>
                  </a:cubicBezTo>
                  <a:cubicBezTo>
                    <a:pt x="176" y="57"/>
                    <a:pt x="173" y="68"/>
                    <a:pt x="172" y="80"/>
                  </a:cubicBezTo>
                  <a:close/>
                  <a:moveTo>
                    <a:pt x="408" y="81"/>
                  </a:moveTo>
                  <a:cubicBezTo>
                    <a:pt x="408" y="69"/>
                    <a:pt x="405" y="58"/>
                    <a:pt x="395" y="50"/>
                  </a:cubicBezTo>
                  <a:cubicBezTo>
                    <a:pt x="387" y="43"/>
                    <a:pt x="376" y="43"/>
                    <a:pt x="367" y="49"/>
                  </a:cubicBezTo>
                  <a:cubicBezTo>
                    <a:pt x="350" y="63"/>
                    <a:pt x="349" y="95"/>
                    <a:pt x="366" y="110"/>
                  </a:cubicBezTo>
                  <a:cubicBezTo>
                    <a:pt x="376" y="120"/>
                    <a:pt x="389" y="119"/>
                    <a:pt x="398" y="108"/>
                  </a:cubicBezTo>
                  <a:cubicBezTo>
                    <a:pt x="405" y="101"/>
                    <a:pt x="408" y="91"/>
                    <a:pt x="408" y="81"/>
                  </a:cubicBezTo>
                  <a:close/>
                  <a:moveTo>
                    <a:pt x="590" y="82"/>
                  </a:moveTo>
                  <a:cubicBezTo>
                    <a:pt x="590" y="70"/>
                    <a:pt x="586" y="59"/>
                    <a:pt x="579" y="52"/>
                  </a:cubicBezTo>
                  <a:cubicBezTo>
                    <a:pt x="570" y="42"/>
                    <a:pt x="556" y="42"/>
                    <a:pt x="546" y="52"/>
                  </a:cubicBezTo>
                  <a:cubicBezTo>
                    <a:pt x="541" y="58"/>
                    <a:pt x="537" y="65"/>
                    <a:pt x="536" y="73"/>
                  </a:cubicBezTo>
                  <a:cubicBezTo>
                    <a:pt x="534" y="87"/>
                    <a:pt x="537" y="99"/>
                    <a:pt x="547" y="110"/>
                  </a:cubicBezTo>
                  <a:cubicBezTo>
                    <a:pt x="555" y="119"/>
                    <a:pt x="567" y="119"/>
                    <a:pt x="577" y="111"/>
                  </a:cubicBezTo>
                  <a:cubicBezTo>
                    <a:pt x="586" y="103"/>
                    <a:pt x="589" y="93"/>
                    <a:pt x="590" y="82"/>
                  </a:cubicBezTo>
                  <a:close/>
                  <a:moveTo>
                    <a:pt x="681" y="227"/>
                  </a:moveTo>
                  <a:cubicBezTo>
                    <a:pt x="680" y="216"/>
                    <a:pt x="678" y="207"/>
                    <a:pt x="671" y="199"/>
                  </a:cubicBezTo>
                  <a:cubicBezTo>
                    <a:pt x="662" y="187"/>
                    <a:pt x="648" y="186"/>
                    <a:pt x="638" y="196"/>
                  </a:cubicBezTo>
                  <a:cubicBezTo>
                    <a:pt x="622" y="211"/>
                    <a:pt x="623" y="242"/>
                    <a:pt x="639" y="256"/>
                  </a:cubicBezTo>
                  <a:cubicBezTo>
                    <a:pt x="648" y="264"/>
                    <a:pt x="659" y="264"/>
                    <a:pt x="668" y="256"/>
                  </a:cubicBezTo>
                  <a:cubicBezTo>
                    <a:pt x="677" y="248"/>
                    <a:pt x="680" y="238"/>
                    <a:pt x="681" y="227"/>
                  </a:cubicBezTo>
                  <a:close/>
                  <a:moveTo>
                    <a:pt x="263" y="226"/>
                  </a:moveTo>
                  <a:cubicBezTo>
                    <a:pt x="264" y="238"/>
                    <a:pt x="267" y="248"/>
                    <a:pt x="276" y="257"/>
                  </a:cubicBezTo>
                  <a:cubicBezTo>
                    <a:pt x="285" y="264"/>
                    <a:pt x="296" y="264"/>
                    <a:pt x="304" y="257"/>
                  </a:cubicBezTo>
                  <a:cubicBezTo>
                    <a:pt x="321" y="242"/>
                    <a:pt x="322" y="211"/>
                    <a:pt x="305" y="196"/>
                  </a:cubicBezTo>
                  <a:cubicBezTo>
                    <a:pt x="296" y="187"/>
                    <a:pt x="284" y="187"/>
                    <a:pt x="275" y="196"/>
                  </a:cubicBezTo>
                  <a:cubicBezTo>
                    <a:pt x="267" y="204"/>
                    <a:pt x="264" y="215"/>
                    <a:pt x="263" y="226"/>
                  </a:cubicBezTo>
                  <a:close/>
                  <a:moveTo>
                    <a:pt x="136" y="228"/>
                  </a:moveTo>
                  <a:cubicBezTo>
                    <a:pt x="137" y="218"/>
                    <a:pt x="133" y="206"/>
                    <a:pt x="127" y="199"/>
                  </a:cubicBezTo>
                  <a:cubicBezTo>
                    <a:pt x="117" y="187"/>
                    <a:pt x="103" y="186"/>
                    <a:pt x="92" y="197"/>
                  </a:cubicBezTo>
                  <a:cubicBezTo>
                    <a:pt x="78" y="212"/>
                    <a:pt x="78" y="240"/>
                    <a:pt x="93" y="255"/>
                  </a:cubicBezTo>
                  <a:cubicBezTo>
                    <a:pt x="102" y="264"/>
                    <a:pt x="115" y="264"/>
                    <a:pt x="124" y="255"/>
                  </a:cubicBezTo>
                  <a:cubicBezTo>
                    <a:pt x="132" y="248"/>
                    <a:pt x="136" y="238"/>
                    <a:pt x="136" y="228"/>
                  </a:cubicBezTo>
                  <a:close/>
                  <a:moveTo>
                    <a:pt x="499" y="227"/>
                  </a:moveTo>
                  <a:cubicBezTo>
                    <a:pt x="499" y="215"/>
                    <a:pt x="495" y="204"/>
                    <a:pt x="488" y="197"/>
                  </a:cubicBezTo>
                  <a:cubicBezTo>
                    <a:pt x="479" y="187"/>
                    <a:pt x="466" y="187"/>
                    <a:pt x="456" y="197"/>
                  </a:cubicBezTo>
                  <a:cubicBezTo>
                    <a:pt x="441" y="212"/>
                    <a:pt x="441" y="240"/>
                    <a:pt x="456" y="255"/>
                  </a:cubicBezTo>
                  <a:cubicBezTo>
                    <a:pt x="465" y="264"/>
                    <a:pt x="478" y="264"/>
                    <a:pt x="488" y="255"/>
                  </a:cubicBezTo>
                  <a:cubicBezTo>
                    <a:pt x="496" y="247"/>
                    <a:pt x="499" y="237"/>
                    <a:pt x="499" y="2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-1009650" y="1444626"/>
              <a:ext cx="1035050" cy="652462"/>
            </a:xfrm>
            <a:custGeom>
              <a:avLst/>
              <a:gdLst>
                <a:gd name="T0" fmla="*/ 253 w 749"/>
                <a:gd name="T1" fmla="*/ 279 h 472"/>
                <a:gd name="T2" fmla="*/ 20 w 749"/>
                <a:gd name="T3" fmla="*/ 250 h 472"/>
                <a:gd name="T4" fmla="*/ 47 w 749"/>
                <a:gd name="T5" fmla="*/ 207 h 472"/>
                <a:gd name="T6" fmla="*/ 6 w 749"/>
                <a:gd name="T7" fmla="*/ 125 h 472"/>
                <a:gd name="T8" fmla="*/ 19 w 749"/>
                <a:gd name="T9" fmla="*/ 97 h 472"/>
                <a:gd name="T10" fmla="*/ 133 w 749"/>
                <a:gd name="T11" fmla="*/ 142 h 472"/>
                <a:gd name="T12" fmla="*/ 270 w 749"/>
                <a:gd name="T13" fmla="*/ 145 h 472"/>
                <a:gd name="T14" fmla="*/ 272 w 749"/>
                <a:gd name="T15" fmla="*/ 141 h 472"/>
                <a:gd name="T16" fmla="*/ 206 w 749"/>
                <a:gd name="T17" fmla="*/ 1 h 472"/>
                <a:gd name="T18" fmla="*/ 283 w 749"/>
                <a:gd name="T19" fmla="*/ 22 h 472"/>
                <a:gd name="T20" fmla="*/ 452 w 749"/>
                <a:gd name="T21" fmla="*/ 144 h 472"/>
                <a:gd name="T22" fmla="*/ 605 w 749"/>
                <a:gd name="T23" fmla="*/ 145 h 472"/>
                <a:gd name="T24" fmla="*/ 742 w 749"/>
                <a:gd name="T25" fmla="*/ 216 h 472"/>
                <a:gd name="T26" fmla="*/ 709 w 749"/>
                <a:gd name="T27" fmla="*/ 267 h 472"/>
                <a:gd name="T28" fmla="*/ 664 w 749"/>
                <a:gd name="T29" fmla="*/ 262 h 472"/>
                <a:gd name="T30" fmla="*/ 701 w 749"/>
                <a:gd name="T31" fmla="*/ 230 h 472"/>
                <a:gd name="T32" fmla="*/ 678 w 749"/>
                <a:gd name="T33" fmla="*/ 205 h 472"/>
                <a:gd name="T34" fmla="*/ 605 w 749"/>
                <a:gd name="T35" fmla="*/ 182 h 472"/>
                <a:gd name="T36" fmla="*/ 132 w 749"/>
                <a:gd name="T37" fmla="*/ 181 h 472"/>
                <a:gd name="T38" fmla="*/ 59 w 749"/>
                <a:gd name="T39" fmla="*/ 137 h 472"/>
                <a:gd name="T40" fmla="*/ 65 w 749"/>
                <a:gd name="T41" fmla="*/ 161 h 472"/>
                <a:gd name="T42" fmla="*/ 81 w 749"/>
                <a:gd name="T43" fmla="*/ 228 h 472"/>
                <a:gd name="T44" fmla="*/ 60 w 749"/>
                <a:gd name="T45" fmla="*/ 243 h 472"/>
                <a:gd name="T46" fmla="*/ 288 w 749"/>
                <a:gd name="T47" fmla="*/ 243 h 472"/>
                <a:gd name="T48" fmla="*/ 301 w 749"/>
                <a:gd name="T49" fmla="*/ 227 h 472"/>
                <a:gd name="T50" fmla="*/ 332 w 749"/>
                <a:gd name="T51" fmla="*/ 247 h 472"/>
                <a:gd name="T52" fmla="*/ 221 w 749"/>
                <a:gd name="T53" fmla="*/ 416 h 472"/>
                <a:gd name="T54" fmla="*/ 238 w 749"/>
                <a:gd name="T55" fmla="*/ 406 h 472"/>
                <a:gd name="T56" fmla="*/ 490 w 749"/>
                <a:gd name="T57" fmla="*/ 222 h 472"/>
                <a:gd name="T58" fmla="*/ 519 w 749"/>
                <a:gd name="T59" fmla="*/ 243 h 472"/>
                <a:gd name="T60" fmla="*/ 539 w 749"/>
                <a:gd name="T61" fmla="*/ 243 h 472"/>
                <a:gd name="T62" fmla="*/ 538 w 749"/>
                <a:gd name="T63" fmla="*/ 279 h 472"/>
                <a:gd name="T64" fmla="*/ 467 w 749"/>
                <a:gd name="T65" fmla="*/ 284 h 472"/>
                <a:gd name="T66" fmla="*/ 235 w 749"/>
                <a:gd name="T67" fmla="*/ 453 h 472"/>
                <a:gd name="T68" fmla="*/ 160 w 749"/>
                <a:gd name="T69" fmla="*/ 462 h 472"/>
                <a:gd name="T70" fmla="*/ 219 w 749"/>
                <a:gd name="T71" fmla="*/ 354 h 472"/>
                <a:gd name="T72" fmla="*/ 267 w 749"/>
                <a:gd name="T73" fmla="*/ 279 h 472"/>
                <a:gd name="T74" fmla="*/ 253 w 749"/>
                <a:gd name="T75" fmla="*/ 47 h 472"/>
                <a:gd name="T76" fmla="*/ 317 w 749"/>
                <a:gd name="T77" fmla="*/ 143 h 472"/>
                <a:gd name="T78" fmla="*/ 388 w 749"/>
                <a:gd name="T79" fmla="*/ 145 h 472"/>
                <a:gd name="T80" fmla="*/ 254 w 749"/>
                <a:gd name="T81" fmla="*/ 4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9" h="472">
                  <a:moveTo>
                    <a:pt x="267" y="279"/>
                  </a:moveTo>
                  <a:cubicBezTo>
                    <a:pt x="262" y="279"/>
                    <a:pt x="257" y="279"/>
                    <a:pt x="253" y="279"/>
                  </a:cubicBezTo>
                  <a:cubicBezTo>
                    <a:pt x="187" y="279"/>
                    <a:pt x="122" y="279"/>
                    <a:pt x="56" y="279"/>
                  </a:cubicBezTo>
                  <a:cubicBezTo>
                    <a:pt x="36" y="279"/>
                    <a:pt x="23" y="265"/>
                    <a:pt x="20" y="250"/>
                  </a:cubicBezTo>
                  <a:cubicBezTo>
                    <a:pt x="18" y="237"/>
                    <a:pt x="22" y="226"/>
                    <a:pt x="32" y="218"/>
                  </a:cubicBezTo>
                  <a:cubicBezTo>
                    <a:pt x="37" y="214"/>
                    <a:pt x="42" y="211"/>
                    <a:pt x="47" y="207"/>
                  </a:cubicBezTo>
                  <a:cubicBezTo>
                    <a:pt x="46" y="204"/>
                    <a:pt x="44" y="201"/>
                    <a:pt x="43" y="198"/>
                  </a:cubicBezTo>
                  <a:cubicBezTo>
                    <a:pt x="30" y="173"/>
                    <a:pt x="18" y="149"/>
                    <a:pt x="6" y="125"/>
                  </a:cubicBezTo>
                  <a:cubicBezTo>
                    <a:pt x="0" y="113"/>
                    <a:pt x="5" y="100"/>
                    <a:pt x="17" y="97"/>
                  </a:cubicBezTo>
                  <a:cubicBezTo>
                    <a:pt x="18" y="97"/>
                    <a:pt x="18" y="97"/>
                    <a:pt x="19" y="97"/>
                  </a:cubicBezTo>
                  <a:cubicBezTo>
                    <a:pt x="42" y="96"/>
                    <a:pt x="64" y="97"/>
                    <a:pt x="84" y="109"/>
                  </a:cubicBezTo>
                  <a:cubicBezTo>
                    <a:pt x="101" y="120"/>
                    <a:pt x="118" y="130"/>
                    <a:pt x="133" y="142"/>
                  </a:cubicBezTo>
                  <a:cubicBezTo>
                    <a:pt x="136" y="144"/>
                    <a:pt x="138" y="145"/>
                    <a:pt x="141" y="145"/>
                  </a:cubicBezTo>
                  <a:cubicBezTo>
                    <a:pt x="184" y="145"/>
                    <a:pt x="227" y="145"/>
                    <a:pt x="270" y="145"/>
                  </a:cubicBezTo>
                  <a:cubicBezTo>
                    <a:pt x="271" y="145"/>
                    <a:pt x="272" y="145"/>
                    <a:pt x="274" y="145"/>
                  </a:cubicBezTo>
                  <a:cubicBezTo>
                    <a:pt x="273" y="143"/>
                    <a:pt x="273" y="142"/>
                    <a:pt x="272" y="141"/>
                  </a:cubicBezTo>
                  <a:cubicBezTo>
                    <a:pt x="247" y="104"/>
                    <a:pt x="223" y="67"/>
                    <a:pt x="198" y="30"/>
                  </a:cubicBezTo>
                  <a:cubicBezTo>
                    <a:pt x="189" y="18"/>
                    <a:pt x="195" y="4"/>
                    <a:pt x="206" y="1"/>
                  </a:cubicBezTo>
                  <a:cubicBezTo>
                    <a:pt x="208" y="0"/>
                    <a:pt x="210" y="0"/>
                    <a:pt x="212" y="0"/>
                  </a:cubicBezTo>
                  <a:cubicBezTo>
                    <a:pt x="238" y="0"/>
                    <a:pt x="262" y="7"/>
                    <a:pt x="283" y="22"/>
                  </a:cubicBezTo>
                  <a:cubicBezTo>
                    <a:pt x="302" y="36"/>
                    <a:pt x="321" y="50"/>
                    <a:pt x="341" y="64"/>
                  </a:cubicBezTo>
                  <a:cubicBezTo>
                    <a:pt x="378" y="90"/>
                    <a:pt x="415" y="117"/>
                    <a:pt x="452" y="144"/>
                  </a:cubicBezTo>
                  <a:cubicBezTo>
                    <a:pt x="454" y="145"/>
                    <a:pt x="456" y="145"/>
                    <a:pt x="458" y="145"/>
                  </a:cubicBezTo>
                  <a:cubicBezTo>
                    <a:pt x="507" y="145"/>
                    <a:pt x="556" y="146"/>
                    <a:pt x="605" y="145"/>
                  </a:cubicBezTo>
                  <a:cubicBezTo>
                    <a:pt x="641" y="145"/>
                    <a:pt x="673" y="156"/>
                    <a:pt x="701" y="177"/>
                  </a:cubicBezTo>
                  <a:cubicBezTo>
                    <a:pt x="717" y="188"/>
                    <a:pt x="730" y="201"/>
                    <a:pt x="742" y="216"/>
                  </a:cubicBezTo>
                  <a:cubicBezTo>
                    <a:pt x="748" y="223"/>
                    <a:pt x="749" y="231"/>
                    <a:pt x="744" y="239"/>
                  </a:cubicBezTo>
                  <a:cubicBezTo>
                    <a:pt x="735" y="252"/>
                    <a:pt x="723" y="261"/>
                    <a:pt x="709" y="267"/>
                  </a:cubicBezTo>
                  <a:cubicBezTo>
                    <a:pt x="702" y="271"/>
                    <a:pt x="694" y="273"/>
                    <a:pt x="686" y="275"/>
                  </a:cubicBezTo>
                  <a:cubicBezTo>
                    <a:pt x="676" y="277"/>
                    <a:pt x="666" y="271"/>
                    <a:pt x="664" y="262"/>
                  </a:cubicBezTo>
                  <a:cubicBezTo>
                    <a:pt x="662" y="252"/>
                    <a:pt x="668" y="243"/>
                    <a:pt x="678" y="239"/>
                  </a:cubicBezTo>
                  <a:cubicBezTo>
                    <a:pt x="686" y="237"/>
                    <a:pt x="693" y="233"/>
                    <a:pt x="701" y="230"/>
                  </a:cubicBezTo>
                  <a:cubicBezTo>
                    <a:pt x="702" y="230"/>
                    <a:pt x="703" y="229"/>
                    <a:pt x="704" y="228"/>
                  </a:cubicBezTo>
                  <a:cubicBezTo>
                    <a:pt x="696" y="219"/>
                    <a:pt x="687" y="212"/>
                    <a:pt x="678" y="205"/>
                  </a:cubicBezTo>
                  <a:cubicBezTo>
                    <a:pt x="663" y="194"/>
                    <a:pt x="646" y="186"/>
                    <a:pt x="628" y="183"/>
                  </a:cubicBezTo>
                  <a:cubicBezTo>
                    <a:pt x="620" y="182"/>
                    <a:pt x="613" y="182"/>
                    <a:pt x="605" y="182"/>
                  </a:cubicBezTo>
                  <a:cubicBezTo>
                    <a:pt x="530" y="182"/>
                    <a:pt x="454" y="182"/>
                    <a:pt x="378" y="182"/>
                  </a:cubicBezTo>
                  <a:cubicBezTo>
                    <a:pt x="296" y="182"/>
                    <a:pt x="214" y="181"/>
                    <a:pt x="132" y="181"/>
                  </a:cubicBezTo>
                  <a:cubicBezTo>
                    <a:pt x="126" y="181"/>
                    <a:pt x="121" y="179"/>
                    <a:pt x="117" y="176"/>
                  </a:cubicBezTo>
                  <a:cubicBezTo>
                    <a:pt x="99" y="161"/>
                    <a:pt x="80" y="147"/>
                    <a:pt x="59" y="137"/>
                  </a:cubicBezTo>
                  <a:cubicBezTo>
                    <a:pt x="57" y="136"/>
                    <a:pt x="54" y="136"/>
                    <a:pt x="52" y="134"/>
                  </a:cubicBezTo>
                  <a:cubicBezTo>
                    <a:pt x="56" y="144"/>
                    <a:pt x="61" y="153"/>
                    <a:pt x="65" y="161"/>
                  </a:cubicBezTo>
                  <a:cubicBezTo>
                    <a:pt x="72" y="175"/>
                    <a:pt x="79" y="189"/>
                    <a:pt x="87" y="203"/>
                  </a:cubicBezTo>
                  <a:cubicBezTo>
                    <a:pt x="91" y="213"/>
                    <a:pt x="89" y="222"/>
                    <a:pt x="81" y="228"/>
                  </a:cubicBezTo>
                  <a:cubicBezTo>
                    <a:pt x="77" y="230"/>
                    <a:pt x="74" y="232"/>
                    <a:pt x="71" y="235"/>
                  </a:cubicBezTo>
                  <a:cubicBezTo>
                    <a:pt x="68" y="237"/>
                    <a:pt x="65" y="240"/>
                    <a:pt x="60" y="243"/>
                  </a:cubicBezTo>
                  <a:cubicBezTo>
                    <a:pt x="63" y="243"/>
                    <a:pt x="64" y="243"/>
                    <a:pt x="65" y="243"/>
                  </a:cubicBezTo>
                  <a:cubicBezTo>
                    <a:pt x="139" y="243"/>
                    <a:pt x="214" y="243"/>
                    <a:pt x="288" y="243"/>
                  </a:cubicBezTo>
                  <a:cubicBezTo>
                    <a:pt x="290" y="243"/>
                    <a:pt x="291" y="242"/>
                    <a:pt x="293" y="240"/>
                  </a:cubicBezTo>
                  <a:cubicBezTo>
                    <a:pt x="295" y="236"/>
                    <a:pt x="298" y="231"/>
                    <a:pt x="301" y="227"/>
                  </a:cubicBezTo>
                  <a:cubicBezTo>
                    <a:pt x="307" y="218"/>
                    <a:pt x="318" y="215"/>
                    <a:pt x="327" y="220"/>
                  </a:cubicBezTo>
                  <a:cubicBezTo>
                    <a:pt x="336" y="226"/>
                    <a:pt x="338" y="237"/>
                    <a:pt x="332" y="247"/>
                  </a:cubicBezTo>
                  <a:cubicBezTo>
                    <a:pt x="308" y="283"/>
                    <a:pt x="285" y="319"/>
                    <a:pt x="262" y="354"/>
                  </a:cubicBezTo>
                  <a:cubicBezTo>
                    <a:pt x="248" y="375"/>
                    <a:pt x="235" y="396"/>
                    <a:pt x="221" y="416"/>
                  </a:cubicBezTo>
                  <a:cubicBezTo>
                    <a:pt x="221" y="417"/>
                    <a:pt x="221" y="417"/>
                    <a:pt x="221" y="418"/>
                  </a:cubicBezTo>
                  <a:cubicBezTo>
                    <a:pt x="227" y="414"/>
                    <a:pt x="232" y="410"/>
                    <a:pt x="238" y="406"/>
                  </a:cubicBezTo>
                  <a:cubicBezTo>
                    <a:pt x="297" y="363"/>
                    <a:pt x="356" y="320"/>
                    <a:pt x="414" y="277"/>
                  </a:cubicBezTo>
                  <a:cubicBezTo>
                    <a:pt x="440" y="259"/>
                    <a:pt x="465" y="240"/>
                    <a:pt x="490" y="222"/>
                  </a:cubicBezTo>
                  <a:cubicBezTo>
                    <a:pt x="498" y="216"/>
                    <a:pt x="507" y="216"/>
                    <a:pt x="514" y="222"/>
                  </a:cubicBezTo>
                  <a:cubicBezTo>
                    <a:pt x="520" y="227"/>
                    <a:pt x="522" y="234"/>
                    <a:pt x="519" y="243"/>
                  </a:cubicBezTo>
                  <a:cubicBezTo>
                    <a:pt x="522" y="243"/>
                    <a:pt x="525" y="243"/>
                    <a:pt x="528" y="243"/>
                  </a:cubicBezTo>
                  <a:cubicBezTo>
                    <a:pt x="532" y="243"/>
                    <a:pt x="536" y="243"/>
                    <a:pt x="539" y="243"/>
                  </a:cubicBezTo>
                  <a:cubicBezTo>
                    <a:pt x="549" y="244"/>
                    <a:pt x="555" y="252"/>
                    <a:pt x="555" y="261"/>
                  </a:cubicBezTo>
                  <a:cubicBezTo>
                    <a:pt x="555" y="271"/>
                    <a:pt x="547" y="279"/>
                    <a:pt x="538" y="279"/>
                  </a:cubicBezTo>
                  <a:cubicBezTo>
                    <a:pt x="519" y="279"/>
                    <a:pt x="500" y="279"/>
                    <a:pt x="482" y="279"/>
                  </a:cubicBezTo>
                  <a:cubicBezTo>
                    <a:pt x="476" y="279"/>
                    <a:pt x="471" y="281"/>
                    <a:pt x="467" y="284"/>
                  </a:cubicBezTo>
                  <a:cubicBezTo>
                    <a:pt x="404" y="330"/>
                    <a:pt x="341" y="375"/>
                    <a:pt x="279" y="421"/>
                  </a:cubicBezTo>
                  <a:cubicBezTo>
                    <a:pt x="264" y="432"/>
                    <a:pt x="250" y="443"/>
                    <a:pt x="235" y="453"/>
                  </a:cubicBezTo>
                  <a:cubicBezTo>
                    <a:pt x="218" y="466"/>
                    <a:pt x="198" y="471"/>
                    <a:pt x="176" y="472"/>
                  </a:cubicBezTo>
                  <a:cubicBezTo>
                    <a:pt x="169" y="472"/>
                    <a:pt x="163" y="469"/>
                    <a:pt x="160" y="462"/>
                  </a:cubicBezTo>
                  <a:cubicBezTo>
                    <a:pt x="156" y="456"/>
                    <a:pt x="157" y="449"/>
                    <a:pt x="161" y="443"/>
                  </a:cubicBezTo>
                  <a:cubicBezTo>
                    <a:pt x="180" y="413"/>
                    <a:pt x="199" y="383"/>
                    <a:pt x="219" y="354"/>
                  </a:cubicBezTo>
                  <a:cubicBezTo>
                    <a:pt x="234" y="330"/>
                    <a:pt x="250" y="306"/>
                    <a:pt x="265" y="282"/>
                  </a:cubicBezTo>
                  <a:cubicBezTo>
                    <a:pt x="266" y="281"/>
                    <a:pt x="266" y="281"/>
                    <a:pt x="267" y="279"/>
                  </a:cubicBezTo>
                  <a:close/>
                  <a:moveTo>
                    <a:pt x="254" y="47"/>
                  </a:moveTo>
                  <a:cubicBezTo>
                    <a:pt x="254" y="47"/>
                    <a:pt x="254" y="47"/>
                    <a:pt x="253" y="47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75" y="80"/>
                    <a:pt x="296" y="111"/>
                    <a:pt x="317" y="143"/>
                  </a:cubicBezTo>
                  <a:cubicBezTo>
                    <a:pt x="318" y="144"/>
                    <a:pt x="320" y="145"/>
                    <a:pt x="321" y="145"/>
                  </a:cubicBezTo>
                  <a:cubicBezTo>
                    <a:pt x="344" y="145"/>
                    <a:pt x="366" y="145"/>
                    <a:pt x="388" y="145"/>
                  </a:cubicBezTo>
                  <a:cubicBezTo>
                    <a:pt x="388" y="145"/>
                    <a:pt x="389" y="145"/>
                    <a:pt x="391" y="145"/>
                  </a:cubicBezTo>
                  <a:cubicBezTo>
                    <a:pt x="345" y="112"/>
                    <a:pt x="299" y="79"/>
                    <a:pt x="254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-192088" y="1781175"/>
              <a:ext cx="49213" cy="49212"/>
            </a:xfrm>
            <a:custGeom>
              <a:avLst/>
              <a:gdLst>
                <a:gd name="T0" fmla="*/ 36 w 36"/>
                <a:gd name="T1" fmla="*/ 18 h 36"/>
                <a:gd name="T2" fmla="*/ 18 w 36"/>
                <a:gd name="T3" fmla="*/ 36 h 36"/>
                <a:gd name="T4" fmla="*/ 0 w 36"/>
                <a:gd name="T5" fmla="*/ 18 h 36"/>
                <a:gd name="T6" fmla="*/ 19 w 36"/>
                <a:gd name="T7" fmla="*/ 0 h 36"/>
                <a:gd name="T8" fmla="*/ 36 w 36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cubicBezTo>
                    <a:pt x="36" y="28"/>
                    <a:pt x="2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6" y="8"/>
                    <a:pt x="36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484568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 userDrawn="1"/>
        </p:nvSpPr>
        <p:spPr>
          <a:xfrm>
            <a:off x="802325" y="4177400"/>
            <a:ext cx="7521900" cy="3591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02325" y="1951950"/>
            <a:ext cx="7521900" cy="20967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81699" y="1886013"/>
            <a:ext cx="6980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319425" y="4142988"/>
            <a:ext cx="4487700" cy="4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 flipH="1">
            <a:off x="972623" y="4241845"/>
            <a:ext cx="178589" cy="262805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494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"/>
          <p:cNvSpPr/>
          <p:nvPr/>
        </p:nvSpPr>
        <p:spPr>
          <a:xfrm rot="10800000" flipH="1">
            <a:off x="-1944489" y="-231378"/>
            <a:ext cx="11931050" cy="6619875"/>
          </a:xfrm>
          <a:custGeom>
            <a:avLst/>
            <a:gdLst/>
            <a:ahLst/>
            <a:cxnLst/>
            <a:rect l="l" t="t" r="r" b="b"/>
            <a:pathLst>
              <a:path w="477242" h="264795" extrusionOk="0">
                <a:moveTo>
                  <a:pt x="49586" y="111"/>
                </a:moveTo>
                <a:cubicBezTo>
                  <a:pt x="66477" y="1000"/>
                  <a:pt x="79050" y="79867"/>
                  <a:pt x="104450" y="95361"/>
                </a:cubicBezTo>
                <a:cubicBezTo>
                  <a:pt x="129850" y="110855"/>
                  <a:pt x="169093" y="96885"/>
                  <a:pt x="201986" y="93075"/>
                </a:cubicBezTo>
                <a:cubicBezTo>
                  <a:pt x="234879" y="89265"/>
                  <a:pt x="266629" y="63865"/>
                  <a:pt x="301808" y="72501"/>
                </a:cubicBezTo>
                <a:cubicBezTo>
                  <a:pt x="336987" y="81137"/>
                  <a:pt x="383850" y="125206"/>
                  <a:pt x="413060" y="144891"/>
                </a:cubicBezTo>
                <a:cubicBezTo>
                  <a:pt x="442270" y="164576"/>
                  <a:pt x="478465" y="175244"/>
                  <a:pt x="477068" y="190611"/>
                </a:cubicBezTo>
                <a:cubicBezTo>
                  <a:pt x="475671" y="205978"/>
                  <a:pt x="436047" y="224774"/>
                  <a:pt x="404678" y="237093"/>
                </a:cubicBezTo>
                <a:cubicBezTo>
                  <a:pt x="373309" y="249412"/>
                  <a:pt x="318445" y="266684"/>
                  <a:pt x="288854" y="264525"/>
                </a:cubicBezTo>
                <a:cubicBezTo>
                  <a:pt x="259263" y="262366"/>
                  <a:pt x="252024" y="231632"/>
                  <a:pt x="227132" y="224139"/>
                </a:cubicBezTo>
                <a:cubicBezTo>
                  <a:pt x="202240" y="216646"/>
                  <a:pt x="164394" y="213217"/>
                  <a:pt x="139502" y="219567"/>
                </a:cubicBezTo>
                <a:cubicBezTo>
                  <a:pt x="114610" y="225917"/>
                  <a:pt x="98862" y="262874"/>
                  <a:pt x="77780" y="262239"/>
                </a:cubicBezTo>
                <a:cubicBezTo>
                  <a:pt x="56698" y="261604"/>
                  <a:pt x="25456" y="244459"/>
                  <a:pt x="13010" y="215757"/>
                </a:cubicBezTo>
                <a:cubicBezTo>
                  <a:pt x="564" y="187055"/>
                  <a:pt x="-2992" y="125968"/>
                  <a:pt x="3104" y="90027"/>
                </a:cubicBezTo>
                <a:cubicBezTo>
                  <a:pt x="9200" y="54086"/>
                  <a:pt x="32695" y="-778"/>
                  <a:pt x="49586" y="111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97" name="Google Shape;197;p21"/>
          <p:cNvSpPr/>
          <p:nvPr/>
        </p:nvSpPr>
        <p:spPr>
          <a:xfrm>
            <a:off x="4527800" y="917425"/>
            <a:ext cx="3821100" cy="3263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1"/>
          <p:cNvSpPr/>
          <p:nvPr/>
        </p:nvSpPr>
        <p:spPr>
          <a:xfrm>
            <a:off x="667400" y="1896588"/>
            <a:ext cx="3354600" cy="652200"/>
          </a:xfrm>
          <a:prstGeom prst="roundRect">
            <a:avLst>
              <a:gd name="adj" fmla="val 2145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1"/>
          <p:cNvSpPr txBox="1">
            <a:spLocks noGrp="1"/>
          </p:cNvSpPr>
          <p:nvPr>
            <p:ph type="title"/>
          </p:nvPr>
        </p:nvSpPr>
        <p:spPr>
          <a:xfrm flipH="1">
            <a:off x="882700" y="1958838"/>
            <a:ext cx="3497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00" name="Google Shape;200;p21"/>
          <p:cNvSpPr txBox="1">
            <a:spLocks noGrp="1"/>
          </p:cNvSpPr>
          <p:nvPr>
            <p:ph type="subTitle" idx="1"/>
          </p:nvPr>
        </p:nvSpPr>
        <p:spPr>
          <a:xfrm flipH="1">
            <a:off x="882700" y="2594713"/>
            <a:ext cx="27609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54026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"/>
          <p:cNvSpPr/>
          <p:nvPr/>
        </p:nvSpPr>
        <p:spPr>
          <a:xfrm>
            <a:off x="0" y="0"/>
            <a:ext cx="9144000" cy="1139100"/>
          </a:xfrm>
          <a:prstGeom prst="round2SameRect">
            <a:avLst>
              <a:gd name="adj1" fmla="val 38513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2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308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04" name="Google Shape;204;p22"/>
          <p:cNvSpPr txBox="1">
            <a:spLocks noGrp="1"/>
          </p:cNvSpPr>
          <p:nvPr>
            <p:ph type="subTitle" idx="1"/>
          </p:nvPr>
        </p:nvSpPr>
        <p:spPr>
          <a:xfrm>
            <a:off x="866413" y="2004550"/>
            <a:ext cx="18351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05" name="Google Shape;205;p22"/>
          <p:cNvSpPr txBox="1">
            <a:spLocks noGrp="1"/>
          </p:cNvSpPr>
          <p:nvPr>
            <p:ph type="subTitle" idx="2"/>
          </p:nvPr>
        </p:nvSpPr>
        <p:spPr>
          <a:xfrm>
            <a:off x="831700" y="2339450"/>
            <a:ext cx="1907100" cy="6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08" name="Google Shape;208;p22"/>
          <p:cNvSpPr txBox="1">
            <a:spLocks noGrp="1"/>
          </p:cNvSpPr>
          <p:nvPr>
            <p:ph type="subTitle" idx="3"/>
          </p:nvPr>
        </p:nvSpPr>
        <p:spPr>
          <a:xfrm>
            <a:off x="3653138" y="2004550"/>
            <a:ext cx="18351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09" name="Google Shape;209;p22"/>
          <p:cNvSpPr txBox="1">
            <a:spLocks noGrp="1"/>
          </p:cNvSpPr>
          <p:nvPr>
            <p:ph type="subTitle" idx="4"/>
          </p:nvPr>
        </p:nvSpPr>
        <p:spPr>
          <a:xfrm>
            <a:off x="3618375" y="2339450"/>
            <a:ext cx="1907100" cy="6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10" name="Google Shape;210;p22"/>
          <p:cNvSpPr txBox="1">
            <a:spLocks noGrp="1"/>
          </p:cNvSpPr>
          <p:nvPr>
            <p:ph type="subTitle" idx="5"/>
          </p:nvPr>
        </p:nvSpPr>
        <p:spPr>
          <a:xfrm>
            <a:off x="6442338" y="2004550"/>
            <a:ext cx="18351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11" name="Google Shape;211;p22"/>
          <p:cNvSpPr txBox="1">
            <a:spLocks noGrp="1"/>
          </p:cNvSpPr>
          <p:nvPr>
            <p:ph type="subTitle" idx="6"/>
          </p:nvPr>
        </p:nvSpPr>
        <p:spPr>
          <a:xfrm>
            <a:off x="6407575" y="2339450"/>
            <a:ext cx="1907100" cy="6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12" name="Google Shape;212;p22"/>
          <p:cNvSpPr txBox="1">
            <a:spLocks noGrp="1"/>
          </p:cNvSpPr>
          <p:nvPr>
            <p:ph type="subTitle" idx="7"/>
          </p:nvPr>
        </p:nvSpPr>
        <p:spPr>
          <a:xfrm>
            <a:off x="866413" y="3739075"/>
            <a:ext cx="18351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13" name="Google Shape;213;p22"/>
          <p:cNvSpPr txBox="1">
            <a:spLocks noGrp="1"/>
          </p:cNvSpPr>
          <p:nvPr>
            <p:ph type="subTitle" idx="8"/>
          </p:nvPr>
        </p:nvSpPr>
        <p:spPr>
          <a:xfrm>
            <a:off x="831700" y="4073975"/>
            <a:ext cx="1907100" cy="6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14" name="Google Shape;214;p22"/>
          <p:cNvSpPr txBox="1">
            <a:spLocks noGrp="1"/>
          </p:cNvSpPr>
          <p:nvPr>
            <p:ph type="subTitle" idx="9"/>
          </p:nvPr>
        </p:nvSpPr>
        <p:spPr>
          <a:xfrm>
            <a:off x="3653138" y="3739075"/>
            <a:ext cx="18351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15" name="Google Shape;215;p22"/>
          <p:cNvSpPr txBox="1">
            <a:spLocks noGrp="1"/>
          </p:cNvSpPr>
          <p:nvPr>
            <p:ph type="subTitle" idx="13"/>
          </p:nvPr>
        </p:nvSpPr>
        <p:spPr>
          <a:xfrm>
            <a:off x="3618375" y="4073975"/>
            <a:ext cx="1907100" cy="6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16" name="Google Shape;216;p22"/>
          <p:cNvSpPr txBox="1">
            <a:spLocks noGrp="1"/>
          </p:cNvSpPr>
          <p:nvPr>
            <p:ph type="subTitle" idx="14"/>
          </p:nvPr>
        </p:nvSpPr>
        <p:spPr>
          <a:xfrm>
            <a:off x="6442338" y="3739075"/>
            <a:ext cx="18351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17" name="Google Shape;217;p22"/>
          <p:cNvSpPr txBox="1">
            <a:spLocks noGrp="1"/>
          </p:cNvSpPr>
          <p:nvPr>
            <p:ph type="subTitle" idx="15"/>
          </p:nvPr>
        </p:nvSpPr>
        <p:spPr>
          <a:xfrm>
            <a:off x="6407575" y="4073975"/>
            <a:ext cx="1907100" cy="6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grpSp>
        <p:nvGrpSpPr>
          <p:cNvPr id="18" name="Grupo 17"/>
          <p:cNvGrpSpPr/>
          <p:nvPr userDrawn="1"/>
        </p:nvGrpSpPr>
        <p:grpSpPr>
          <a:xfrm>
            <a:off x="8157943" y="104865"/>
            <a:ext cx="819445" cy="941804"/>
            <a:chOff x="-1017588" y="1444626"/>
            <a:chExt cx="1052513" cy="1209674"/>
          </a:xfrm>
        </p:grpSpPr>
        <p:sp>
          <p:nvSpPr>
            <p:cNvPr id="19" name="Freeform 5"/>
            <p:cNvSpPr>
              <a:spLocks noEditPoints="1"/>
            </p:cNvSpPr>
            <p:nvPr userDrawn="1"/>
          </p:nvSpPr>
          <p:spPr bwMode="auto">
            <a:xfrm>
              <a:off x="-1017588" y="2135188"/>
              <a:ext cx="1052513" cy="519112"/>
            </a:xfrm>
            <a:custGeom>
              <a:avLst/>
              <a:gdLst>
                <a:gd name="T0" fmla="*/ 80 w 762"/>
                <a:gd name="T1" fmla="*/ 161 h 375"/>
                <a:gd name="T2" fmla="*/ 147 w 762"/>
                <a:gd name="T3" fmla="*/ 124 h 375"/>
                <a:gd name="T4" fmla="*/ 245 w 762"/>
                <a:gd name="T5" fmla="*/ 29 h 375"/>
                <a:gd name="T6" fmla="*/ 290 w 762"/>
                <a:gd name="T7" fmla="*/ 153 h 375"/>
                <a:gd name="T8" fmla="*/ 338 w 762"/>
                <a:gd name="T9" fmla="*/ 27 h 375"/>
                <a:gd name="T10" fmla="*/ 433 w 762"/>
                <a:gd name="T11" fmla="*/ 122 h 375"/>
                <a:gd name="T12" fmla="*/ 510 w 762"/>
                <a:gd name="T13" fmla="*/ 124 h 375"/>
                <a:gd name="T14" fmla="*/ 608 w 762"/>
                <a:gd name="T15" fmla="*/ 30 h 375"/>
                <a:gd name="T16" fmla="*/ 637 w 762"/>
                <a:gd name="T17" fmla="*/ 136 h 375"/>
                <a:gd name="T18" fmla="*/ 716 w 762"/>
                <a:gd name="T19" fmla="*/ 214 h 375"/>
                <a:gd name="T20" fmla="*/ 720 w 762"/>
                <a:gd name="T21" fmla="*/ 276 h 375"/>
                <a:gd name="T22" fmla="*/ 740 w 762"/>
                <a:gd name="T23" fmla="*/ 371 h 375"/>
                <a:gd name="T24" fmla="*/ 671 w 762"/>
                <a:gd name="T25" fmla="*/ 298 h 375"/>
                <a:gd name="T26" fmla="*/ 566 w 762"/>
                <a:gd name="T27" fmla="*/ 371 h 375"/>
                <a:gd name="T28" fmla="*/ 489 w 762"/>
                <a:gd name="T29" fmla="*/ 298 h 375"/>
                <a:gd name="T30" fmla="*/ 374 w 762"/>
                <a:gd name="T31" fmla="*/ 369 h 375"/>
                <a:gd name="T32" fmla="*/ 309 w 762"/>
                <a:gd name="T33" fmla="*/ 298 h 375"/>
                <a:gd name="T34" fmla="*/ 200 w 762"/>
                <a:gd name="T35" fmla="*/ 371 h 375"/>
                <a:gd name="T36" fmla="*/ 127 w 762"/>
                <a:gd name="T37" fmla="*/ 298 h 375"/>
                <a:gd name="T38" fmla="*/ 19 w 762"/>
                <a:gd name="T39" fmla="*/ 371 h 375"/>
                <a:gd name="T40" fmla="*/ 55 w 762"/>
                <a:gd name="T41" fmla="*/ 269 h 375"/>
                <a:gd name="T42" fmla="*/ 616 w 762"/>
                <a:gd name="T43" fmla="*/ 166 h 375"/>
                <a:gd name="T44" fmla="*/ 533 w 762"/>
                <a:gd name="T45" fmla="*/ 154 h 375"/>
                <a:gd name="T46" fmla="*/ 563 w 762"/>
                <a:gd name="T47" fmla="*/ 298 h 375"/>
                <a:gd name="T48" fmla="*/ 172 w 762"/>
                <a:gd name="T49" fmla="*/ 215 h 375"/>
                <a:gd name="T50" fmla="*/ 217 w 762"/>
                <a:gd name="T51" fmla="*/ 281 h 375"/>
                <a:gd name="T52" fmla="*/ 251 w 762"/>
                <a:gd name="T53" fmla="*/ 164 h 375"/>
                <a:gd name="T54" fmla="*/ 146 w 762"/>
                <a:gd name="T55" fmla="*/ 167 h 375"/>
                <a:gd name="T56" fmla="*/ 404 w 762"/>
                <a:gd name="T57" fmla="*/ 154 h 375"/>
                <a:gd name="T58" fmla="*/ 328 w 762"/>
                <a:gd name="T59" fmla="*/ 167 h 375"/>
                <a:gd name="T60" fmla="*/ 399 w 762"/>
                <a:gd name="T61" fmla="*/ 281 h 375"/>
                <a:gd name="T62" fmla="*/ 183 w 762"/>
                <a:gd name="T63" fmla="*/ 109 h 375"/>
                <a:gd name="T64" fmla="*/ 213 w 762"/>
                <a:gd name="T65" fmla="*/ 49 h 375"/>
                <a:gd name="T66" fmla="*/ 408 w 762"/>
                <a:gd name="T67" fmla="*/ 81 h 375"/>
                <a:gd name="T68" fmla="*/ 366 w 762"/>
                <a:gd name="T69" fmla="*/ 110 h 375"/>
                <a:gd name="T70" fmla="*/ 590 w 762"/>
                <a:gd name="T71" fmla="*/ 82 h 375"/>
                <a:gd name="T72" fmla="*/ 536 w 762"/>
                <a:gd name="T73" fmla="*/ 73 h 375"/>
                <a:gd name="T74" fmla="*/ 590 w 762"/>
                <a:gd name="T75" fmla="*/ 82 h 375"/>
                <a:gd name="T76" fmla="*/ 638 w 762"/>
                <a:gd name="T77" fmla="*/ 196 h 375"/>
                <a:gd name="T78" fmla="*/ 681 w 762"/>
                <a:gd name="T79" fmla="*/ 227 h 375"/>
                <a:gd name="T80" fmla="*/ 304 w 762"/>
                <a:gd name="T81" fmla="*/ 257 h 375"/>
                <a:gd name="T82" fmla="*/ 263 w 762"/>
                <a:gd name="T83" fmla="*/ 226 h 375"/>
                <a:gd name="T84" fmla="*/ 92 w 762"/>
                <a:gd name="T85" fmla="*/ 197 h 375"/>
                <a:gd name="T86" fmla="*/ 136 w 762"/>
                <a:gd name="T87" fmla="*/ 228 h 375"/>
                <a:gd name="T88" fmla="*/ 456 w 762"/>
                <a:gd name="T89" fmla="*/ 197 h 375"/>
                <a:gd name="T90" fmla="*/ 499 w 762"/>
                <a:gd name="T91" fmla="*/ 227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62" h="375">
                  <a:moveTo>
                    <a:pt x="57" y="268"/>
                  </a:moveTo>
                  <a:cubicBezTo>
                    <a:pt x="51" y="258"/>
                    <a:pt x="47" y="247"/>
                    <a:pt x="46" y="236"/>
                  </a:cubicBezTo>
                  <a:cubicBezTo>
                    <a:pt x="42" y="204"/>
                    <a:pt x="56" y="175"/>
                    <a:pt x="80" y="161"/>
                  </a:cubicBezTo>
                  <a:cubicBezTo>
                    <a:pt x="88" y="156"/>
                    <a:pt x="96" y="154"/>
                    <a:pt x="105" y="153"/>
                  </a:cubicBezTo>
                  <a:cubicBezTo>
                    <a:pt x="108" y="153"/>
                    <a:pt x="110" y="152"/>
                    <a:pt x="111" y="150"/>
                  </a:cubicBezTo>
                  <a:cubicBezTo>
                    <a:pt x="121" y="138"/>
                    <a:pt x="133" y="129"/>
                    <a:pt x="147" y="124"/>
                  </a:cubicBezTo>
                  <a:cubicBezTo>
                    <a:pt x="144" y="115"/>
                    <a:pt x="140" y="108"/>
                    <a:pt x="138" y="99"/>
                  </a:cubicBezTo>
                  <a:cubicBezTo>
                    <a:pt x="132" y="71"/>
                    <a:pt x="138" y="46"/>
                    <a:pt x="158" y="26"/>
                  </a:cubicBezTo>
                  <a:cubicBezTo>
                    <a:pt x="183" y="0"/>
                    <a:pt x="222" y="2"/>
                    <a:pt x="245" y="29"/>
                  </a:cubicBezTo>
                  <a:cubicBezTo>
                    <a:pt x="266" y="54"/>
                    <a:pt x="269" y="91"/>
                    <a:pt x="253" y="120"/>
                  </a:cubicBezTo>
                  <a:cubicBezTo>
                    <a:pt x="252" y="121"/>
                    <a:pt x="252" y="122"/>
                    <a:pt x="251" y="123"/>
                  </a:cubicBezTo>
                  <a:cubicBezTo>
                    <a:pt x="267" y="130"/>
                    <a:pt x="280" y="139"/>
                    <a:pt x="290" y="153"/>
                  </a:cubicBezTo>
                  <a:cubicBezTo>
                    <a:pt x="301" y="140"/>
                    <a:pt x="314" y="130"/>
                    <a:pt x="330" y="123"/>
                  </a:cubicBezTo>
                  <a:cubicBezTo>
                    <a:pt x="324" y="114"/>
                    <a:pt x="320" y="105"/>
                    <a:pt x="319" y="95"/>
                  </a:cubicBezTo>
                  <a:cubicBezTo>
                    <a:pt x="315" y="70"/>
                    <a:pt x="320" y="46"/>
                    <a:pt x="338" y="27"/>
                  </a:cubicBezTo>
                  <a:cubicBezTo>
                    <a:pt x="364" y="0"/>
                    <a:pt x="405" y="2"/>
                    <a:pt x="428" y="31"/>
                  </a:cubicBezTo>
                  <a:cubicBezTo>
                    <a:pt x="447" y="56"/>
                    <a:pt x="450" y="92"/>
                    <a:pt x="435" y="119"/>
                  </a:cubicBezTo>
                  <a:cubicBezTo>
                    <a:pt x="434" y="120"/>
                    <a:pt x="434" y="122"/>
                    <a:pt x="433" y="122"/>
                  </a:cubicBezTo>
                  <a:cubicBezTo>
                    <a:pt x="440" y="127"/>
                    <a:pt x="448" y="131"/>
                    <a:pt x="454" y="136"/>
                  </a:cubicBezTo>
                  <a:cubicBezTo>
                    <a:pt x="461" y="141"/>
                    <a:pt x="466" y="147"/>
                    <a:pt x="472" y="152"/>
                  </a:cubicBezTo>
                  <a:cubicBezTo>
                    <a:pt x="482" y="140"/>
                    <a:pt x="495" y="130"/>
                    <a:pt x="510" y="124"/>
                  </a:cubicBezTo>
                  <a:cubicBezTo>
                    <a:pt x="507" y="115"/>
                    <a:pt x="504" y="107"/>
                    <a:pt x="501" y="99"/>
                  </a:cubicBezTo>
                  <a:cubicBezTo>
                    <a:pt x="494" y="71"/>
                    <a:pt x="505" y="37"/>
                    <a:pt x="527" y="20"/>
                  </a:cubicBezTo>
                  <a:cubicBezTo>
                    <a:pt x="553" y="1"/>
                    <a:pt x="588" y="5"/>
                    <a:pt x="608" y="30"/>
                  </a:cubicBezTo>
                  <a:cubicBezTo>
                    <a:pt x="629" y="55"/>
                    <a:pt x="632" y="90"/>
                    <a:pt x="617" y="118"/>
                  </a:cubicBezTo>
                  <a:cubicBezTo>
                    <a:pt x="616" y="120"/>
                    <a:pt x="615" y="121"/>
                    <a:pt x="615" y="122"/>
                  </a:cubicBezTo>
                  <a:cubicBezTo>
                    <a:pt x="622" y="127"/>
                    <a:pt x="630" y="131"/>
                    <a:pt x="637" y="136"/>
                  </a:cubicBezTo>
                  <a:cubicBezTo>
                    <a:pt x="642" y="141"/>
                    <a:pt x="647" y="146"/>
                    <a:pt x="652" y="151"/>
                  </a:cubicBezTo>
                  <a:cubicBezTo>
                    <a:pt x="653" y="152"/>
                    <a:pt x="654" y="153"/>
                    <a:pt x="656" y="153"/>
                  </a:cubicBezTo>
                  <a:cubicBezTo>
                    <a:pt x="687" y="154"/>
                    <a:pt x="712" y="182"/>
                    <a:pt x="716" y="214"/>
                  </a:cubicBezTo>
                  <a:cubicBezTo>
                    <a:pt x="719" y="232"/>
                    <a:pt x="716" y="250"/>
                    <a:pt x="706" y="267"/>
                  </a:cubicBezTo>
                  <a:cubicBezTo>
                    <a:pt x="706" y="267"/>
                    <a:pt x="705" y="268"/>
                    <a:pt x="705" y="268"/>
                  </a:cubicBezTo>
                  <a:cubicBezTo>
                    <a:pt x="710" y="271"/>
                    <a:pt x="715" y="273"/>
                    <a:pt x="720" y="276"/>
                  </a:cubicBezTo>
                  <a:cubicBezTo>
                    <a:pt x="745" y="293"/>
                    <a:pt x="760" y="316"/>
                    <a:pt x="762" y="347"/>
                  </a:cubicBezTo>
                  <a:cubicBezTo>
                    <a:pt x="762" y="351"/>
                    <a:pt x="762" y="356"/>
                    <a:pt x="761" y="360"/>
                  </a:cubicBezTo>
                  <a:cubicBezTo>
                    <a:pt x="758" y="368"/>
                    <a:pt x="749" y="372"/>
                    <a:pt x="740" y="371"/>
                  </a:cubicBezTo>
                  <a:cubicBezTo>
                    <a:pt x="732" y="369"/>
                    <a:pt x="726" y="362"/>
                    <a:pt x="726" y="353"/>
                  </a:cubicBezTo>
                  <a:cubicBezTo>
                    <a:pt x="725" y="327"/>
                    <a:pt x="709" y="306"/>
                    <a:pt x="685" y="300"/>
                  </a:cubicBezTo>
                  <a:cubicBezTo>
                    <a:pt x="680" y="299"/>
                    <a:pt x="676" y="299"/>
                    <a:pt x="671" y="298"/>
                  </a:cubicBezTo>
                  <a:cubicBezTo>
                    <a:pt x="660" y="298"/>
                    <a:pt x="650" y="299"/>
                    <a:pt x="639" y="298"/>
                  </a:cubicBezTo>
                  <a:cubicBezTo>
                    <a:pt x="608" y="297"/>
                    <a:pt x="581" y="320"/>
                    <a:pt x="581" y="353"/>
                  </a:cubicBezTo>
                  <a:cubicBezTo>
                    <a:pt x="581" y="362"/>
                    <a:pt x="575" y="369"/>
                    <a:pt x="566" y="371"/>
                  </a:cubicBezTo>
                  <a:cubicBezTo>
                    <a:pt x="559" y="372"/>
                    <a:pt x="550" y="369"/>
                    <a:pt x="547" y="361"/>
                  </a:cubicBezTo>
                  <a:cubicBezTo>
                    <a:pt x="545" y="359"/>
                    <a:pt x="545" y="356"/>
                    <a:pt x="545" y="353"/>
                  </a:cubicBezTo>
                  <a:cubicBezTo>
                    <a:pt x="544" y="322"/>
                    <a:pt x="520" y="298"/>
                    <a:pt x="489" y="298"/>
                  </a:cubicBezTo>
                  <a:cubicBezTo>
                    <a:pt x="478" y="298"/>
                    <a:pt x="466" y="298"/>
                    <a:pt x="455" y="298"/>
                  </a:cubicBezTo>
                  <a:cubicBezTo>
                    <a:pt x="424" y="298"/>
                    <a:pt x="400" y="321"/>
                    <a:pt x="400" y="352"/>
                  </a:cubicBezTo>
                  <a:cubicBezTo>
                    <a:pt x="399" y="367"/>
                    <a:pt x="385" y="375"/>
                    <a:pt x="374" y="369"/>
                  </a:cubicBezTo>
                  <a:cubicBezTo>
                    <a:pt x="367" y="366"/>
                    <a:pt x="363" y="360"/>
                    <a:pt x="363" y="352"/>
                  </a:cubicBezTo>
                  <a:cubicBezTo>
                    <a:pt x="362" y="336"/>
                    <a:pt x="356" y="322"/>
                    <a:pt x="343" y="311"/>
                  </a:cubicBezTo>
                  <a:cubicBezTo>
                    <a:pt x="333" y="303"/>
                    <a:pt x="322" y="298"/>
                    <a:pt x="309" y="298"/>
                  </a:cubicBezTo>
                  <a:cubicBezTo>
                    <a:pt x="297" y="298"/>
                    <a:pt x="285" y="298"/>
                    <a:pt x="273" y="298"/>
                  </a:cubicBezTo>
                  <a:cubicBezTo>
                    <a:pt x="242" y="298"/>
                    <a:pt x="218" y="322"/>
                    <a:pt x="218" y="353"/>
                  </a:cubicBezTo>
                  <a:cubicBezTo>
                    <a:pt x="218" y="363"/>
                    <a:pt x="210" y="371"/>
                    <a:pt x="200" y="371"/>
                  </a:cubicBezTo>
                  <a:cubicBezTo>
                    <a:pt x="190" y="371"/>
                    <a:pt x="182" y="364"/>
                    <a:pt x="182" y="354"/>
                  </a:cubicBezTo>
                  <a:cubicBezTo>
                    <a:pt x="181" y="333"/>
                    <a:pt x="172" y="317"/>
                    <a:pt x="155" y="306"/>
                  </a:cubicBezTo>
                  <a:cubicBezTo>
                    <a:pt x="146" y="301"/>
                    <a:pt x="137" y="298"/>
                    <a:pt x="127" y="298"/>
                  </a:cubicBezTo>
                  <a:cubicBezTo>
                    <a:pt x="116" y="298"/>
                    <a:pt x="104" y="298"/>
                    <a:pt x="92" y="298"/>
                  </a:cubicBezTo>
                  <a:cubicBezTo>
                    <a:pt x="61" y="298"/>
                    <a:pt x="37" y="321"/>
                    <a:pt x="36" y="353"/>
                  </a:cubicBezTo>
                  <a:cubicBezTo>
                    <a:pt x="36" y="363"/>
                    <a:pt x="29" y="371"/>
                    <a:pt x="19" y="371"/>
                  </a:cubicBezTo>
                  <a:cubicBezTo>
                    <a:pt x="9" y="371"/>
                    <a:pt x="1" y="365"/>
                    <a:pt x="0" y="355"/>
                  </a:cubicBezTo>
                  <a:cubicBezTo>
                    <a:pt x="0" y="349"/>
                    <a:pt x="0" y="342"/>
                    <a:pt x="2" y="336"/>
                  </a:cubicBezTo>
                  <a:cubicBezTo>
                    <a:pt x="8" y="305"/>
                    <a:pt x="26" y="283"/>
                    <a:pt x="55" y="269"/>
                  </a:cubicBezTo>
                  <a:cubicBezTo>
                    <a:pt x="55" y="269"/>
                    <a:pt x="56" y="269"/>
                    <a:pt x="57" y="268"/>
                  </a:cubicBezTo>
                  <a:close/>
                  <a:moveTo>
                    <a:pt x="601" y="269"/>
                  </a:moveTo>
                  <a:cubicBezTo>
                    <a:pt x="582" y="231"/>
                    <a:pt x="586" y="197"/>
                    <a:pt x="616" y="166"/>
                  </a:cubicBezTo>
                  <a:cubicBezTo>
                    <a:pt x="607" y="159"/>
                    <a:pt x="597" y="154"/>
                    <a:pt x="585" y="154"/>
                  </a:cubicBezTo>
                  <a:cubicBezTo>
                    <a:pt x="571" y="153"/>
                    <a:pt x="557" y="153"/>
                    <a:pt x="543" y="153"/>
                  </a:cubicBezTo>
                  <a:cubicBezTo>
                    <a:pt x="540" y="153"/>
                    <a:pt x="537" y="154"/>
                    <a:pt x="533" y="154"/>
                  </a:cubicBezTo>
                  <a:cubicBezTo>
                    <a:pt x="524" y="156"/>
                    <a:pt x="516" y="160"/>
                    <a:pt x="509" y="166"/>
                  </a:cubicBezTo>
                  <a:cubicBezTo>
                    <a:pt x="539" y="197"/>
                    <a:pt x="543" y="231"/>
                    <a:pt x="524" y="269"/>
                  </a:cubicBezTo>
                  <a:cubicBezTo>
                    <a:pt x="539" y="275"/>
                    <a:pt x="552" y="285"/>
                    <a:pt x="563" y="298"/>
                  </a:cubicBezTo>
                  <a:cubicBezTo>
                    <a:pt x="573" y="285"/>
                    <a:pt x="586" y="275"/>
                    <a:pt x="601" y="269"/>
                  </a:cubicBezTo>
                  <a:close/>
                  <a:moveTo>
                    <a:pt x="146" y="167"/>
                  </a:moveTo>
                  <a:cubicBezTo>
                    <a:pt x="161" y="180"/>
                    <a:pt x="169" y="196"/>
                    <a:pt x="172" y="215"/>
                  </a:cubicBezTo>
                  <a:cubicBezTo>
                    <a:pt x="174" y="234"/>
                    <a:pt x="170" y="252"/>
                    <a:pt x="160" y="268"/>
                  </a:cubicBezTo>
                  <a:cubicBezTo>
                    <a:pt x="176" y="275"/>
                    <a:pt x="189" y="285"/>
                    <a:pt x="199" y="298"/>
                  </a:cubicBezTo>
                  <a:cubicBezTo>
                    <a:pt x="205" y="292"/>
                    <a:pt x="211" y="286"/>
                    <a:pt x="217" y="281"/>
                  </a:cubicBezTo>
                  <a:cubicBezTo>
                    <a:pt x="224" y="276"/>
                    <a:pt x="231" y="272"/>
                    <a:pt x="238" y="268"/>
                  </a:cubicBezTo>
                  <a:cubicBezTo>
                    <a:pt x="218" y="235"/>
                    <a:pt x="225" y="190"/>
                    <a:pt x="253" y="167"/>
                  </a:cubicBezTo>
                  <a:cubicBezTo>
                    <a:pt x="252" y="166"/>
                    <a:pt x="252" y="165"/>
                    <a:pt x="251" y="164"/>
                  </a:cubicBezTo>
                  <a:cubicBezTo>
                    <a:pt x="242" y="158"/>
                    <a:pt x="232" y="154"/>
                    <a:pt x="221" y="153"/>
                  </a:cubicBezTo>
                  <a:cubicBezTo>
                    <a:pt x="207" y="153"/>
                    <a:pt x="194" y="153"/>
                    <a:pt x="180" y="153"/>
                  </a:cubicBezTo>
                  <a:cubicBezTo>
                    <a:pt x="167" y="153"/>
                    <a:pt x="156" y="158"/>
                    <a:pt x="146" y="167"/>
                  </a:cubicBezTo>
                  <a:close/>
                  <a:moveTo>
                    <a:pt x="420" y="268"/>
                  </a:moveTo>
                  <a:cubicBezTo>
                    <a:pt x="401" y="237"/>
                    <a:pt x="405" y="191"/>
                    <a:pt x="435" y="166"/>
                  </a:cubicBezTo>
                  <a:cubicBezTo>
                    <a:pt x="426" y="159"/>
                    <a:pt x="416" y="154"/>
                    <a:pt x="404" y="154"/>
                  </a:cubicBezTo>
                  <a:cubicBezTo>
                    <a:pt x="389" y="153"/>
                    <a:pt x="375" y="153"/>
                    <a:pt x="360" y="153"/>
                  </a:cubicBezTo>
                  <a:cubicBezTo>
                    <a:pt x="357" y="153"/>
                    <a:pt x="354" y="154"/>
                    <a:pt x="352" y="154"/>
                  </a:cubicBezTo>
                  <a:cubicBezTo>
                    <a:pt x="343" y="156"/>
                    <a:pt x="335" y="160"/>
                    <a:pt x="328" y="167"/>
                  </a:cubicBezTo>
                  <a:cubicBezTo>
                    <a:pt x="355" y="190"/>
                    <a:pt x="363" y="233"/>
                    <a:pt x="342" y="268"/>
                  </a:cubicBezTo>
                  <a:cubicBezTo>
                    <a:pt x="358" y="275"/>
                    <a:pt x="371" y="285"/>
                    <a:pt x="381" y="298"/>
                  </a:cubicBezTo>
                  <a:cubicBezTo>
                    <a:pt x="387" y="292"/>
                    <a:pt x="392" y="286"/>
                    <a:pt x="399" y="281"/>
                  </a:cubicBezTo>
                  <a:cubicBezTo>
                    <a:pt x="405" y="276"/>
                    <a:pt x="413" y="272"/>
                    <a:pt x="420" y="268"/>
                  </a:cubicBezTo>
                  <a:close/>
                  <a:moveTo>
                    <a:pt x="172" y="80"/>
                  </a:moveTo>
                  <a:cubicBezTo>
                    <a:pt x="173" y="91"/>
                    <a:pt x="176" y="101"/>
                    <a:pt x="183" y="109"/>
                  </a:cubicBezTo>
                  <a:cubicBezTo>
                    <a:pt x="193" y="120"/>
                    <a:pt x="207" y="119"/>
                    <a:pt x="217" y="108"/>
                  </a:cubicBezTo>
                  <a:cubicBezTo>
                    <a:pt x="223" y="101"/>
                    <a:pt x="226" y="92"/>
                    <a:pt x="227" y="82"/>
                  </a:cubicBezTo>
                  <a:cubicBezTo>
                    <a:pt x="227" y="69"/>
                    <a:pt x="223" y="58"/>
                    <a:pt x="213" y="49"/>
                  </a:cubicBezTo>
                  <a:cubicBezTo>
                    <a:pt x="205" y="43"/>
                    <a:pt x="194" y="43"/>
                    <a:pt x="186" y="49"/>
                  </a:cubicBezTo>
                  <a:cubicBezTo>
                    <a:pt x="176" y="57"/>
                    <a:pt x="173" y="68"/>
                    <a:pt x="172" y="80"/>
                  </a:cubicBezTo>
                  <a:close/>
                  <a:moveTo>
                    <a:pt x="408" y="81"/>
                  </a:moveTo>
                  <a:cubicBezTo>
                    <a:pt x="408" y="69"/>
                    <a:pt x="405" y="58"/>
                    <a:pt x="395" y="50"/>
                  </a:cubicBezTo>
                  <a:cubicBezTo>
                    <a:pt x="387" y="43"/>
                    <a:pt x="376" y="43"/>
                    <a:pt x="367" y="49"/>
                  </a:cubicBezTo>
                  <a:cubicBezTo>
                    <a:pt x="350" y="63"/>
                    <a:pt x="349" y="95"/>
                    <a:pt x="366" y="110"/>
                  </a:cubicBezTo>
                  <a:cubicBezTo>
                    <a:pt x="376" y="120"/>
                    <a:pt x="389" y="119"/>
                    <a:pt x="398" y="108"/>
                  </a:cubicBezTo>
                  <a:cubicBezTo>
                    <a:pt x="405" y="101"/>
                    <a:pt x="408" y="91"/>
                    <a:pt x="408" y="81"/>
                  </a:cubicBezTo>
                  <a:close/>
                  <a:moveTo>
                    <a:pt x="590" y="82"/>
                  </a:moveTo>
                  <a:cubicBezTo>
                    <a:pt x="590" y="70"/>
                    <a:pt x="586" y="59"/>
                    <a:pt x="579" y="52"/>
                  </a:cubicBezTo>
                  <a:cubicBezTo>
                    <a:pt x="570" y="42"/>
                    <a:pt x="556" y="42"/>
                    <a:pt x="546" y="52"/>
                  </a:cubicBezTo>
                  <a:cubicBezTo>
                    <a:pt x="541" y="58"/>
                    <a:pt x="537" y="65"/>
                    <a:pt x="536" y="73"/>
                  </a:cubicBezTo>
                  <a:cubicBezTo>
                    <a:pt x="534" y="87"/>
                    <a:pt x="537" y="99"/>
                    <a:pt x="547" y="110"/>
                  </a:cubicBezTo>
                  <a:cubicBezTo>
                    <a:pt x="555" y="119"/>
                    <a:pt x="567" y="119"/>
                    <a:pt x="577" y="111"/>
                  </a:cubicBezTo>
                  <a:cubicBezTo>
                    <a:pt x="586" y="103"/>
                    <a:pt x="589" y="93"/>
                    <a:pt x="590" y="82"/>
                  </a:cubicBezTo>
                  <a:close/>
                  <a:moveTo>
                    <a:pt x="681" y="227"/>
                  </a:moveTo>
                  <a:cubicBezTo>
                    <a:pt x="680" y="216"/>
                    <a:pt x="678" y="207"/>
                    <a:pt x="671" y="199"/>
                  </a:cubicBezTo>
                  <a:cubicBezTo>
                    <a:pt x="662" y="187"/>
                    <a:pt x="648" y="186"/>
                    <a:pt x="638" y="196"/>
                  </a:cubicBezTo>
                  <a:cubicBezTo>
                    <a:pt x="622" y="211"/>
                    <a:pt x="623" y="242"/>
                    <a:pt x="639" y="256"/>
                  </a:cubicBezTo>
                  <a:cubicBezTo>
                    <a:pt x="648" y="264"/>
                    <a:pt x="659" y="264"/>
                    <a:pt x="668" y="256"/>
                  </a:cubicBezTo>
                  <a:cubicBezTo>
                    <a:pt x="677" y="248"/>
                    <a:pt x="680" y="238"/>
                    <a:pt x="681" y="227"/>
                  </a:cubicBezTo>
                  <a:close/>
                  <a:moveTo>
                    <a:pt x="263" y="226"/>
                  </a:moveTo>
                  <a:cubicBezTo>
                    <a:pt x="264" y="238"/>
                    <a:pt x="267" y="248"/>
                    <a:pt x="276" y="257"/>
                  </a:cubicBezTo>
                  <a:cubicBezTo>
                    <a:pt x="285" y="264"/>
                    <a:pt x="296" y="264"/>
                    <a:pt x="304" y="257"/>
                  </a:cubicBezTo>
                  <a:cubicBezTo>
                    <a:pt x="321" y="242"/>
                    <a:pt x="322" y="211"/>
                    <a:pt x="305" y="196"/>
                  </a:cubicBezTo>
                  <a:cubicBezTo>
                    <a:pt x="296" y="187"/>
                    <a:pt x="284" y="187"/>
                    <a:pt x="275" y="196"/>
                  </a:cubicBezTo>
                  <a:cubicBezTo>
                    <a:pt x="267" y="204"/>
                    <a:pt x="264" y="215"/>
                    <a:pt x="263" y="226"/>
                  </a:cubicBezTo>
                  <a:close/>
                  <a:moveTo>
                    <a:pt x="136" y="228"/>
                  </a:moveTo>
                  <a:cubicBezTo>
                    <a:pt x="137" y="218"/>
                    <a:pt x="133" y="206"/>
                    <a:pt x="127" y="199"/>
                  </a:cubicBezTo>
                  <a:cubicBezTo>
                    <a:pt x="117" y="187"/>
                    <a:pt x="103" y="186"/>
                    <a:pt x="92" y="197"/>
                  </a:cubicBezTo>
                  <a:cubicBezTo>
                    <a:pt x="78" y="212"/>
                    <a:pt x="78" y="240"/>
                    <a:pt x="93" y="255"/>
                  </a:cubicBezTo>
                  <a:cubicBezTo>
                    <a:pt x="102" y="264"/>
                    <a:pt x="115" y="264"/>
                    <a:pt x="124" y="255"/>
                  </a:cubicBezTo>
                  <a:cubicBezTo>
                    <a:pt x="132" y="248"/>
                    <a:pt x="136" y="238"/>
                    <a:pt x="136" y="228"/>
                  </a:cubicBezTo>
                  <a:close/>
                  <a:moveTo>
                    <a:pt x="499" y="227"/>
                  </a:moveTo>
                  <a:cubicBezTo>
                    <a:pt x="499" y="215"/>
                    <a:pt x="495" y="204"/>
                    <a:pt x="488" y="197"/>
                  </a:cubicBezTo>
                  <a:cubicBezTo>
                    <a:pt x="479" y="187"/>
                    <a:pt x="466" y="187"/>
                    <a:pt x="456" y="197"/>
                  </a:cubicBezTo>
                  <a:cubicBezTo>
                    <a:pt x="441" y="212"/>
                    <a:pt x="441" y="240"/>
                    <a:pt x="456" y="255"/>
                  </a:cubicBezTo>
                  <a:cubicBezTo>
                    <a:pt x="465" y="264"/>
                    <a:pt x="478" y="264"/>
                    <a:pt x="488" y="255"/>
                  </a:cubicBezTo>
                  <a:cubicBezTo>
                    <a:pt x="496" y="247"/>
                    <a:pt x="499" y="237"/>
                    <a:pt x="499" y="2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-1009650" y="1444626"/>
              <a:ext cx="1035050" cy="652462"/>
            </a:xfrm>
            <a:custGeom>
              <a:avLst/>
              <a:gdLst>
                <a:gd name="T0" fmla="*/ 253 w 749"/>
                <a:gd name="T1" fmla="*/ 279 h 472"/>
                <a:gd name="T2" fmla="*/ 20 w 749"/>
                <a:gd name="T3" fmla="*/ 250 h 472"/>
                <a:gd name="T4" fmla="*/ 47 w 749"/>
                <a:gd name="T5" fmla="*/ 207 h 472"/>
                <a:gd name="T6" fmla="*/ 6 w 749"/>
                <a:gd name="T7" fmla="*/ 125 h 472"/>
                <a:gd name="T8" fmla="*/ 19 w 749"/>
                <a:gd name="T9" fmla="*/ 97 h 472"/>
                <a:gd name="T10" fmla="*/ 133 w 749"/>
                <a:gd name="T11" fmla="*/ 142 h 472"/>
                <a:gd name="T12" fmla="*/ 270 w 749"/>
                <a:gd name="T13" fmla="*/ 145 h 472"/>
                <a:gd name="T14" fmla="*/ 272 w 749"/>
                <a:gd name="T15" fmla="*/ 141 h 472"/>
                <a:gd name="T16" fmla="*/ 206 w 749"/>
                <a:gd name="T17" fmla="*/ 1 h 472"/>
                <a:gd name="T18" fmla="*/ 283 w 749"/>
                <a:gd name="T19" fmla="*/ 22 h 472"/>
                <a:gd name="T20" fmla="*/ 452 w 749"/>
                <a:gd name="T21" fmla="*/ 144 h 472"/>
                <a:gd name="T22" fmla="*/ 605 w 749"/>
                <a:gd name="T23" fmla="*/ 145 h 472"/>
                <a:gd name="T24" fmla="*/ 742 w 749"/>
                <a:gd name="T25" fmla="*/ 216 h 472"/>
                <a:gd name="T26" fmla="*/ 709 w 749"/>
                <a:gd name="T27" fmla="*/ 267 h 472"/>
                <a:gd name="T28" fmla="*/ 664 w 749"/>
                <a:gd name="T29" fmla="*/ 262 h 472"/>
                <a:gd name="T30" fmla="*/ 701 w 749"/>
                <a:gd name="T31" fmla="*/ 230 h 472"/>
                <a:gd name="T32" fmla="*/ 678 w 749"/>
                <a:gd name="T33" fmla="*/ 205 h 472"/>
                <a:gd name="T34" fmla="*/ 605 w 749"/>
                <a:gd name="T35" fmla="*/ 182 h 472"/>
                <a:gd name="T36" fmla="*/ 132 w 749"/>
                <a:gd name="T37" fmla="*/ 181 h 472"/>
                <a:gd name="T38" fmla="*/ 59 w 749"/>
                <a:gd name="T39" fmla="*/ 137 h 472"/>
                <a:gd name="T40" fmla="*/ 65 w 749"/>
                <a:gd name="T41" fmla="*/ 161 h 472"/>
                <a:gd name="T42" fmla="*/ 81 w 749"/>
                <a:gd name="T43" fmla="*/ 228 h 472"/>
                <a:gd name="T44" fmla="*/ 60 w 749"/>
                <a:gd name="T45" fmla="*/ 243 h 472"/>
                <a:gd name="T46" fmla="*/ 288 w 749"/>
                <a:gd name="T47" fmla="*/ 243 h 472"/>
                <a:gd name="T48" fmla="*/ 301 w 749"/>
                <a:gd name="T49" fmla="*/ 227 h 472"/>
                <a:gd name="T50" fmla="*/ 332 w 749"/>
                <a:gd name="T51" fmla="*/ 247 h 472"/>
                <a:gd name="T52" fmla="*/ 221 w 749"/>
                <a:gd name="T53" fmla="*/ 416 h 472"/>
                <a:gd name="T54" fmla="*/ 238 w 749"/>
                <a:gd name="T55" fmla="*/ 406 h 472"/>
                <a:gd name="T56" fmla="*/ 490 w 749"/>
                <a:gd name="T57" fmla="*/ 222 h 472"/>
                <a:gd name="T58" fmla="*/ 519 w 749"/>
                <a:gd name="T59" fmla="*/ 243 h 472"/>
                <a:gd name="T60" fmla="*/ 539 w 749"/>
                <a:gd name="T61" fmla="*/ 243 h 472"/>
                <a:gd name="T62" fmla="*/ 538 w 749"/>
                <a:gd name="T63" fmla="*/ 279 h 472"/>
                <a:gd name="T64" fmla="*/ 467 w 749"/>
                <a:gd name="T65" fmla="*/ 284 h 472"/>
                <a:gd name="T66" fmla="*/ 235 w 749"/>
                <a:gd name="T67" fmla="*/ 453 h 472"/>
                <a:gd name="T68" fmla="*/ 160 w 749"/>
                <a:gd name="T69" fmla="*/ 462 h 472"/>
                <a:gd name="T70" fmla="*/ 219 w 749"/>
                <a:gd name="T71" fmla="*/ 354 h 472"/>
                <a:gd name="T72" fmla="*/ 267 w 749"/>
                <a:gd name="T73" fmla="*/ 279 h 472"/>
                <a:gd name="T74" fmla="*/ 253 w 749"/>
                <a:gd name="T75" fmla="*/ 47 h 472"/>
                <a:gd name="T76" fmla="*/ 317 w 749"/>
                <a:gd name="T77" fmla="*/ 143 h 472"/>
                <a:gd name="T78" fmla="*/ 388 w 749"/>
                <a:gd name="T79" fmla="*/ 145 h 472"/>
                <a:gd name="T80" fmla="*/ 254 w 749"/>
                <a:gd name="T81" fmla="*/ 4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9" h="472">
                  <a:moveTo>
                    <a:pt x="267" y="279"/>
                  </a:moveTo>
                  <a:cubicBezTo>
                    <a:pt x="262" y="279"/>
                    <a:pt x="257" y="279"/>
                    <a:pt x="253" y="279"/>
                  </a:cubicBezTo>
                  <a:cubicBezTo>
                    <a:pt x="187" y="279"/>
                    <a:pt x="122" y="279"/>
                    <a:pt x="56" y="279"/>
                  </a:cubicBezTo>
                  <a:cubicBezTo>
                    <a:pt x="36" y="279"/>
                    <a:pt x="23" y="265"/>
                    <a:pt x="20" y="250"/>
                  </a:cubicBezTo>
                  <a:cubicBezTo>
                    <a:pt x="18" y="237"/>
                    <a:pt x="22" y="226"/>
                    <a:pt x="32" y="218"/>
                  </a:cubicBezTo>
                  <a:cubicBezTo>
                    <a:pt x="37" y="214"/>
                    <a:pt x="42" y="211"/>
                    <a:pt x="47" y="207"/>
                  </a:cubicBezTo>
                  <a:cubicBezTo>
                    <a:pt x="46" y="204"/>
                    <a:pt x="44" y="201"/>
                    <a:pt x="43" y="198"/>
                  </a:cubicBezTo>
                  <a:cubicBezTo>
                    <a:pt x="30" y="173"/>
                    <a:pt x="18" y="149"/>
                    <a:pt x="6" y="125"/>
                  </a:cubicBezTo>
                  <a:cubicBezTo>
                    <a:pt x="0" y="113"/>
                    <a:pt x="5" y="100"/>
                    <a:pt x="17" y="97"/>
                  </a:cubicBezTo>
                  <a:cubicBezTo>
                    <a:pt x="18" y="97"/>
                    <a:pt x="18" y="97"/>
                    <a:pt x="19" y="97"/>
                  </a:cubicBezTo>
                  <a:cubicBezTo>
                    <a:pt x="42" y="96"/>
                    <a:pt x="64" y="97"/>
                    <a:pt x="84" y="109"/>
                  </a:cubicBezTo>
                  <a:cubicBezTo>
                    <a:pt x="101" y="120"/>
                    <a:pt x="118" y="130"/>
                    <a:pt x="133" y="142"/>
                  </a:cubicBezTo>
                  <a:cubicBezTo>
                    <a:pt x="136" y="144"/>
                    <a:pt x="138" y="145"/>
                    <a:pt x="141" y="145"/>
                  </a:cubicBezTo>
                  <a:cubicBezTo>
                    <a:pt x="184" y="145"/>
                    <a:pt x="227" y="145"/>
                    <a:pt x="270" y="145"/>
                  </a:cubicBezTo>
                  <a:cubicBezTo>
                    <a:pt x="271" y="145"/>
                    <a:pt x="272" y="145"/>
                    <a:pt x="274" y="145"/>
                  </a:cubicBezTo>
                  <a:cubicBezTo>
                    <a:pt x="273" y="143"/>
                    <a:pt x="273" y="142"/>
                    <a:pt x="272" y="141"/>
                  </a:cubicBezTo>
                  <a:cubicBezTo>
                    <a:pt x="247" y="104"/>
                    <a:pt x="223" y="67"/>
                    <a:pt x="198" y="30"/>
                  </a:cubicBezTo>
                  <a:cubicBezTo>
                    <a:pt x="189" y="18"/>
                    <a:pt x="195" y="4"/>
                    <a:pt x="206" y="1"/>
                  </a:cubicBezTo>
                  <a:cubicBezTo>
                    <a:pt x="208" y="0"/>
                    <a:pt x="210" y="0"/>
                    <a:pt x="212" y="0"/>
                  </a:cubicBezTo>
                  <a:cubicBezTo>
                    <a:pt x="238" y="0"/>
                    <a:pt x="262" y="7"/>
                    <a:pt x="283" y="22"/>
                  </a:cubicBezTo>
                  <a:cubicBezTo>
                    <a:pt x="302" y="36"/>
                    <a:pt x="321" y="50"/>
                    <a:pt x="341" y="64"/>
                  </a:cubicBezTo>
                  <a:cubicBezTo>
                    <a:pt x="378" y="90"/>
                    <a:pt x="415" y="117"/>
                    <a:pt x="452" y="144"/>
                  </a:cubicBezTo>
                  <a:cubicBezTo>
                    <a:pt x="454" y="145"/>
                    <a:pt x="456" y="145"/>
                    <a:pt x="458" y="145"/>
                  </a:cubicBezTo>
                  <a:cubicBezTo>
                    <a:pt x="507" y="145"/>
                    <a:pt x="556" y="146"/>
                    <a:pt x="605" y="145"/>
                  </a:cubicBezTo>
                  <a:cubicBezTo>
                    <a:pt x="641" y="145"/>
                    <a:pt x="673" y="156"/>
                    <a:pt x="701" y="177"/>
                  </a:cubicBezTo>
                  <a:cubicBezTo>
                    <a:pt x="717" y="188"/>
                    <a:pt x="730" y="201"/>
                    <a:pt x="742" y="216"/>
                  </a:cubicBezTo>
                  <a:cubicBezTo>
                    <a:pt x="748" y="223"/>
                    <a:pt x="749" y="231"/>
                    <a:pt x="744" y="239"/>
                  </a:cubicBezTo>
                  <a:cubicBezTo>
                    <a:pt x="735" y="252"/>
                    <a:pt x="723" y="261"/>
                    <a:pt x="709" y="267"/>
                  </a:cubicBezTo>
                  <a:cubicBezTo>
                    <a:pt x="702" y="271"/>
                    <a:pt x="694" y="273"/>
                    <a:pt x="686" y="275"/>
                  </a:cubicBezTo>
                  <a:cubicBezTo>
                    <a:pt x="676" y="277"/>
                    <a:pt x="666" y="271"/>
                    <a:pt x="664" y="262"/>
                  </a:cubicBezTo>
                  <a:cubicBezTo>
                    <a:pt x="662" y="252"/>
                    <a:pt x="668" y="243"/>
                    <a:pt x="678" y="239"/>
                  </a:cubicBezTo>
                  <a:cubicBezTo>
                    <a:pt x="686" y="237"/>
                    <a:pt x="693" y="233"/>
                    <a:pt x="701" y="230"/>
                  </a:cubicBezTo>
                  <a:cubicBezTo>
                    <a:pt x="702" y="230"/>
                    <a:pt x="703" y="229"/>
                    <a:pt x="704" y="228"/>
                  </a:cubicBezTo>
                  <a:cubicBezTo>
                    <a:pt x="696" y="219"/>
                    <a:pt x="687" y="212"/>
                    <a:pt x="678" y="205"/>
                  </a:cubicBezTo>
                  <a:cubicBezTo>
                    <a:pt x="663" y="194"/>
                    <a:pt x="646" y="186"/>
                    <a:pt x="628" y="183"/>
                  </a:cubicBezTo>
                  <a:cubicBezTo>
                    <a:pt x="620" y="182"/>
                    <a:pt x="613" y="182"/>
                    <a:pt x="605" y="182"/>
                  </a:cubicBezTo>
                  <a:cubicBezTo>
                    <a:pt x="530" y="182"/>
                    <a:pt x="454" y="182"/>
                    <a:pt x="378" y="182"/>
                  </a:cubicBezTo>
                  <a:cubicBezTo>
                    <a:pt x="296" y="182"/>
                    <a:pt x="214" y="181"/>
                    <a:pt x="132" y="181"/>
                  </a:cubicBezTo>
                  <a:cubicBezTo>
                    <a:pt x="126" y="181"/>
                    <a:pt x="121" y="179"/>
                    <a:pt x="117" y="176"/>
                  </a:cubicBezTo>
                  <a:cubicBezTo>
                    <a:pt x="99" y="161"/>
                    <a:pt x="80" y="147"/>
                    <a:pt x="59" y="137"/>
                  </a:cubicBezTo>
                  <a:cubicBezTo>
                    <a:pt x="57" y="136"/>
                    <a:pt x="54" y="136"/>
                    <a:pt x="52" y="134"/>
                  </a:cubicBezTo>
                  <a:cubicBezTo>
                    <a:pt x="56" y="144"/>
                    <a:pt x="61" y="153"/>
                    <a:pt x="65" y="161"/>
                  </a:cubicBezTo>
                  <a:cubicBezTo>
                    <a:pt x="72" y="175"/>
                    <a:pt x="79" y="189"/>
                    <a:pt x="87" y="203"/>
                  </a:cubicBezTo>
                  <a:cubicBezTo>
                    <a:pt x="91" y="213"/>
                    <a:pt x="89" y="222"/>
                    <a:pt x="81" y="228"/>
                  </a:cubicBezTo>
                  <a:cubicBezTo>
                    <a:pt x="77" y="230"/>
                    <a:pt x="74" y="232"/>
                    <a:pt x="71" y="235"/>
                  </a:cubicBezTo>
                  <a:cubicBezTo>
                    <a:pt x="68" y="237"/>
                    <a:pt x="65" y="240"/>
                    <a:pt x="60" y="243"/>
                  </a:cubicBezTo>
                  <a:cubicBezTo>
                    <a:pt x="63" y="243"/>
                    <a:pt x="64" y="243"/>
                    <a:pt x="65" y="243"/>
                  </a:cubicBezTo>
                  <a:cubicBezTo>
                    <a:pt x="139" y="243"/>
                    <a:pt x="214" y="243"/>
                    <a:pt x="288" y="243"/>
                  </a:cubicBezTo>
                  <a:cubicBezTo>
                    <a:pt x="290" y="243"/>
                    <a:pt x="291" y="242"/>
                    <a:pt x="293" y="240"/>
                  </a:cubicBezTo>
                  <a:cubicBezTo>
                    <a:pt x="295" y="236"/>
                    <a:pt x="298" y="231"/>
                    <a:pt x="301" y="227"/>
                  </a:cubicBezTo>
                  <a:cubicBezTo>
                    <a:pt x="307" y="218"/>
                    <a:pt x="318" y="215"/>
                    <a:pt x="327" y="220"/>
                  </a:cubicBezTo>
                  <a:cubicBezTo>
                    <a:pt x="336" y="226"/>
                    <a:pt x="338" y="237"/>
                    <a:pt x="332" y="247"/>
                  </a:cubicBezTo>
                  <a:cubicBezTo>
                    <a:pt x="308" y="283"/>
                    <a:pt x="285" y="319"/>
                    <a:pt x="262" y="354"/>
                  </a:cubicBezTo>
                  <a:cubicBezTo>
                    <a:pt x="248" y="375"/>
                    <a:pt x="235" y="396"/>
                    <a:pt x="221" y="416"/>
                  </a:cubicBezTo>
                  <a:cubicBezTo>
                    <a:pt x="221" y="417"/>
                    <a:pt x="221" y="417"/>
                    <a:pt x="221" y="418"/>
                  </a:cubicBezTo>
                  <a:cubicBezTo>
                    <a:pt x="227" y="414"/>
                    <a:pt x="232" y="410"/>
                    <a:pt x="238" y="406"/>
                  </a:cubicBezTo>
                  <a:cubicBezTo>
                    <a:pt x="297" y="363"/>
                    <a:pt x="356" y="320"/>
                    <a:pt x="414" y="277"/>
                  </a:cubicBezTo>
                  <a:cubicBezTo>
                    <a:pt x="440" y="259"/>
                    <a:pt x="465" y="240"/>
                    <a:pt x="490" y="222"/>
                  </a:cubicBezTo>
                  <a:cubicBezTo>
                    <a:pt x="498" y="216"/>
                    <a:pt x="507" y="216"/>
                    <a:pt x="514" y="222"/>
                  </a:cubicBezTo>
                  <a:cubicBezTo>
                    <a:pt x="520" y="227"/>
                    <a:pt x="522" y="234"/>
                    <a:pt x="519" y="243"/>
                  </a:cubicBezTo>
                  <a:cubicBezTo>
                    <a:pt x="522" y="243"/>
                    <a:pt x="525" y="243"/>
                    <a:pt x="528" y="243"/>
                  </a:cubicBezTo>
                  <a:cubicBezTo>
                    <a:pt x="532" y="243"/>
                    <a:pt x="536" y="243"/>
                    <a:pt x="539" y="243"/>
                  </a:cubicBezTo>
                  <a:cubicBezTo>
                    <a:pt x="549" y="244"/>
                    <a:pt x="555" y="252"/>
                    <a:pt x="555" y="261"/>
                  </a:cubicBezTo>
                  <a:cubicBezTo>
                    <a:pt x="555" y="271"/>
                    <a:pt x="547" y="279"/>
                    <a:pt x="538" y="279"/>
                  </a:cubicBezTo>
                  <a:cubicBezTo>
                    <a:pt x="519" y="279"/>
                    <a:pt x="500" y="279"/>
                    <a:pt x="482" y="279"/>
                  </a:cubicBezTo>
                  <a:cubicBezTo>
                    <a:pt x="476" y="279"/>
                    <a:pt x="471" y="281"/>
                    <a:pt x="467" y="284"/>
                  </a:cubicBezTo>
                  <a:cubicBezTo>
                    <a:pt x="404" y="330"/>
                    <a:pt x="341" y="375"/>
                    <a:pt x="279" y="421"/>
                  </a:cubicBezTo>
                  <a:cubicBezTo>
                    <a:pt x="264" y="432"/>
                    <a:pt x="250" y="443"/>
                    <a:pt x="235" y="453"/>
                  </a:cubicBezTo>
                  <a:cubicBezTo>
                    <a:pt x="218" y="466"/>
                    <a:pt x="198" y="471"/>
                    <a:pt x="176" y="472"/>
                  </a:cubicBezTo>
                  <a:cubicBezTo>
                    <a:pt x="169" y="472"/>
                    <a:pt x="163" y="469"/>
                    <a:pt x="160" y="462"/>
                  </a:cubicBezTo>
                  <a:cubicBezTo>
                    <a:pt x="156" y="456"/>
                    <a:pt x="157" y="449"/>
                    <a:pt x="161" y="443"/>
                  </a:cubicBezTo>
                  <a:cubicBezTo>
                    <a:pt x="180" y="413"/>
                    <a:pt x="199" y="383"/>
                    <a:pt x="219" y="354"/>
                  </a:cubicBezTo>
                  <a:cubicBezTo>
                    <a:pt x="234" y="330"/>
                    <a:pt x="250" y="306"/>
                    <a:pt x="265" y="282"/>
                  </a:cubicBezTo>
                  <a:cubicBezTo>
                    <a:pt x="266" y="281"/>
                    <a:pt x="266" y="281"/>
                    <a:pt x="267" y="279"/>
                  </a:cubicBezTo>
                  <a:close/>
                  <a:moveTo>
                    <a:pt x="254" y="47"/>
                  </a:moveTo>
                  <a:cubicBezTo>
                    <a:pt x="254" y="47"/>
                    <a:pt x="254" y="47"/>
                    <a:pt x="253" y="47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75" y="80"/>
                    <a:pt x="296" y="111"/>
                    <a:pt x="317" y="143"/>
                  </a:cubicBezTo>
                  <a:cubicBezTo>
                    <a:pt x="318" y="144"/>
                    <a:pt x="320" y="145"/>
                    <a:pt x="321" y="145"/>
                  </a:cubicBezTo>
                  <a:cubicBezTo>
                    <a:pt x="344" y="145"/>
                    <a:pt x="366" y="145"/>
                    <a:pt x="388" y="145"/>
                  </a:cubicBezTo>
                  <a:cubicBezTo>
                    <a:pt x="388" y="145"/>
                    <a:pt x="389" y="145"/>
                    <a:pt x="391" y="145"/>
                  </a:cubicBezTo>
                  <a:cubicBezTo>
                    <a:pt x="345" y="112"/>
                    <a:pt x="299" y="79"/>
                    <a:pt x="254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-192088" y="1781175"/>
              <a:ext cx="49213" cy="49212"/>
            </a:xfrm>
            <a:custGeom>
              <a:avLst/>
              <a:gdLst>
                <a:gd name="T0" fmla="*/ 36 w 36"/>
                <a:gd name="T1" fmla="*/ 18 h 36"/>
                <a:gd name="T2" fmla="*/ 18 w 36"/>
                <a:gd name="T3" fmla="*/ 36 h 36"/>
                <a:gd name="T4" fmla="*/ 0 w 36"/>
                <a:gd name="T5" fmla="*/ 18 h 36"/>
                <a:gd name="T6" fmla="*/ 19 w 36"/>
                <a:gd name="T7" fmla="*/ 0 h 36"/>
                <a:gd name="T8" fmla="*/ 36 w 36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cubicBezTo>
                    <a:pt x="36" y="28"/>
                    <a:pt x="2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6" y="8"/>
                    <a:pt x="36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702227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3"/>
          <p:cNvSpPr/>
          <p:nvPr/>
        </p:nvSpPr>
        <p:spPr>
          <a:xfrm>
            <a:off x="539975" y="2097225"/>
            <a:ext cx="8064000" cy="2250000"/>
          </a:xfrm>
          <a:prstGeom prst="roundRect">
            <a:avLst>
              <a:gd name="adj" fmla="val 16667"/>
            </a:avLst>
          </a:pr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3"/>
          <p:cNvSpPr/>
          <p:nvPr/>
        </p:nvSpPr>
        <p:spPr>
          <a:xfrm>
            <a:off x="0" y="0"/>
            <a:ext cx="9144000" cy="1139100"/>
          </a:xfrm>
          <a:prstGeom prst="round2SameRect">
            <a:avLst>
              <a:gd name="adj1" fmla="val 38513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3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308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22" name="Google Shape;222;p23"/>
          <p:cNvSpPr txBox="1">
            <a:spLocks noGrp="1"/>
          </p:cNvSpPr>
          <p:nvPr>
            <p:ph type="subTitle" idx="1"/>
          </p:nvPr>
        </p:nvSpPr>
        <p:spPr>
          <a:xfrm>
            <a:off x="721813" y="2984625"/>
            <a:ext cx="21243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23" name="Google Shape;223;p23"/>
          <p:cNvSpPr txBox="1">
            <a:spLocks noGrp="1"/>
          </p:cNvSpPr>
          <p:nvPr>
            <p:ph type="subTitle" idx="2"/>
          </p:nvPr>
        </p:nvSpPr>
        <p:spPr>
          <a:xfrm>
            <a:off x="831700" y="3319525"/>
            <a:ext cx="1907100" cy="7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26" name="Google Shape;226;p23"/>
          <p:cNvSpPr txBox="1">
            <a:spLocks noGrp="1"/>
          </p:cNvSpPr>
          <p:nvPr>
            <p:ph type="subTitle" idx="3"/>
          </p:nvPr>
        </p:nvSpPr>
        <p:spPr>
          <a:xfrm>
            <a:off x="3508538" y="2984625"/>
            <a:ext cx="21243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27" name="Google Shape;227;p23"/>
          <p:cNvSpPr txBox="1">
            <a:spLocks noGrp="1"/>
          </p:cNvSpPr>
          <p:nvPr>
            <p:ph type="subTitle" idx="4"/>
          </p:nvPr>
        </p:nvSpPr>
        <p:spPr>
          <a:xfrm>
            <a:off x="3618375" y="3319525"/>
            <a:ext cx="1907100" cy="7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28" name="Google Shape;228;p23"/>
          <p:cNvSpPr txBox="1">
            <a:spLocks noGrp="1"/>
          </p:cNvSpPr>
          <p:nvPr>
            <p:ph type="subTitle" idx="5"/>
          </p:nvPr>
        </p:nvSpPr>
        <p:spPr>
          <a:xfrm>
            <a:off x="6297700" y="2984625"/>
            <a:ext cx="21243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29" name="Google Shape;229;p23"/>
          <p:cNvSpPr txBox="1">
            <a:spLocks noGrp="1"/>
          </p:cNvSpPr>
          <p:nvPr>
            <p:ph type="subTitle" idx="6"/>
          </p:nvPr>
        </p:nvSpPr>
        <p:spPr>
          <a:xfrm>
            <a:off x="6407575" y="3319525"/>
            <a:ext cx="1907100" cy="7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8157943" y="104865"/>
            <a:ext cx="819445" cy="941804"/>
            <a:chOff x="-1017588" y="1444626"/>
            <a:chExt cx="1052513" cy="1209674"/>
          </a:xfrm>
        </p:grpSpPr>
        <p:sp>
          <p:nvSpPr>
            <p:cNvPr id="14" name="Freeform 5"/>
            <p:cNvSpPr>
              <a:spLocks noEditPoints="1"/>
            </p:cNvSpPr>
            <p:nvPr userDrawn="1"/>
          </p:nvSpPr>
          <p:spPr bwMode="auto">
            <a:xfrm>
              <a:off x="-1017588" y="2135188"/>
              <a:ext cx="1052513" cy="519112"/>
            </a:xfrm>
            <a:custGeom>
              <a:avLst/>
              <a:gdLst>
                <a:gd name="T0" fmla="*/ 80 w 762"/>
                <a:gd name="T1" fmla="*/ 161 h 375"/>
                <a:gd name="T2" fmla="*/ 147 w 762"/>
                <a:gd name="T3" fmla="*/ 124 h 375"/>
                <a:gd name="T4" fmla="*/ 245 w 762"/>
                <a:gd name="T5" fmla="*/ 29 h 375"/>
                <a:gd name="T6" fmla="*/ 290 w 762"/>
                <a:gd name="T7" fmla="*/ 153 h 375"/>
                <a:gd name="T8" fmla="*/ 338 w 762"/>
                <a:gd name="T9" fmla="*/ 27 h 375"/>
                <a:gd name="T10" fmla="*/ 433 w 762"/>
                <a:gd name="T11" fmla="*/ 122 h 375"/>
                <a:gd name="T12" fmla="*/ 510 w 762"/>
                <a:gd name="T13" fmla="*/ 124 h 375"/>
                <a:gd name="T14" fmla="*/ 608 w 762"/>
                <a:gd name="T15" fmla="*/ 30 h 375"/>
                <a:gd name="T16" fmla="*/ 637 w 762"/>
                <a:gd name="T17" fmla="*/ 136 h 375"/>
                <a:gd name="T18" fmla="*/ 716 w 762"/>
                <a:gd name="T19" fmla="*/ 214 h 375"/>
                <a:gd name="T20" fmla="*/ 720 w 762"/>
                <a:gd name="T21" fmla="*/ 276 h 375"/>
                <a:gd name="T22" fmla="*/ 740 w 762"/>
                <a:gd name="T23" fmla="*/ 371 h 375"/>
                <a:gd name="T24" fmla="*/ 671 w 762"/>
                <a:gd name="T25" fmla="*/ 298 h 375"/>
                <a:gd name="T26" fmla="*/ 566 w 762"/>
                <a:gd name="T27" fmla="*/ 371 h 375"/>
                <a:gd name="T28" fmla="*/ 489 w 762"/>
                <a:gd name="T29" fmla="*/ 298 h 375"/>
                <a:gd name="T30" fmla="*/ 374 w 762"/>
                <a:gd name="T31" fmla="*/ 369 h 375"/>
                <a:gd name="T32" fmla="*/ 309 w 762"/>
                <a:gd name="T33" fmla="*/ 298 h 375"/>
                <a:gd name="T34" fmla="*/ 200 w 762"/>
                <a:gd name="T35" fmla="*/ 371 h 375"/>
                <a:gd name="T36" fmla="*/ 127 w 762"/>
                <a:gd name="T37" fmla="*/ 298 h 375"/>
                <a:gd name="T38" fmla="*/ 19 w 762"/>
                <a:gd name="T39" fmla="*/ 371 h 375"/>
                <a:gd name="T40" fmla="*/ 55 w 762"/>
                <a:gd name="T41" fmla="*/ 269 h 375"/>
                <a:gd name="T42" fmla="*/ 616 w 762"/>
                <a:gd name="T43" fmla="*/ 166 h 375"/>
                <a:gd name="T44" fmla="*/ 533 w 762"/>
                <a:gd name="T45" fmla="*/ 154 h 375"/>
                <a:gd name="T46" fmla="*/ 563 w 762"/>
                <a:gd name="T47" fmla="*/ 298 h 375"/>
                <a:gd name="T48" fmla="*/ 172 w 762"/>
                <a:gd name="T49" fmla="*/ 215 h 375"/>
                <a:gd name="T50" fmla="*/ 217 w 762"/>
                <a:gd name="T51" fmla="*/ 281 h 375"/>
                <a:gd name="T52" fmla="*/ 251 w 762"/>
                <a:gd name="T53" fmla="*/ 164 h 375"/>
                <a:gd name="T54" fmla="*/ 146 w 762"/>
                <a:gd name="T55" fmla="*/ 167 h 375"/>
                <a:gd name="T56" fmla="*/ 404 w 762"/>
                <a:gd name="T57" fmla="*/ 154 h 375"/>
                <a:gd name="T58" fmla="*/ 328 w 762"/>
                <a:gd name="T59" fmla="*/ 167 h 375"/>
                <a:gd name="T60" fmla="*/ 399 w 762"/>
                <a:gd name="T61" fmla="*/ 281 h 375"/>
                <a:gd name="T62" fmla="*/ 183 w 762"/>
                <a:gd name="T63" fmla="*/ 109 h 375"/>
                <a:gd name="T64" fmla="*/ 213 w 762"/>
                <a:gd name="T65" fmla="*/ 49 h 375"/>
                <a:gd name="T66" fmla="*/ 408 w 762"/>
                <a:gd name="T67" fmla="*/ 81 h 375"/>
                <a:gd name="T68" fmla="*/ 366 w 762"/>
                <a:gd name="T69" fmla="*/ 110 h 375"/>
                <a:gd name="T70" fmla="*/ 590 w 762"/>
                <a:gd name="T71" fmla="*/ 82 h 375"/>
                <a:gd name="T72" fmla="*/ 536 w 762"/>
                <a:gd name="T73" fmla="*/ 73 h 375"/>
                <a:gd name="T74" fmla="*/ 590 w 762"/>
                <a:gd name="T75" fmla="*/ 82 h 375"/>
                <a:gd name="T76" fmla="*/ 638 w 762"/>
                <a:gd name="T77" fmla="*/ 196 h 375"/>
                <a:gd name="T78" fmla="*/ 681 w 762"/>
                <a:gd name="T79" fmla="*/ 227 h 375"/>
                <a:gd name="T80" fmla="*/ 304 w 762"/>
                <a:gd name="T81" fmla="*/ 257 h 375"/>
                <a:gd name="T82" fmla="*/ 263 w 762"/>
                <a:gd name="T83" fmla="*/ 226 h 375"/>
                <a:gd name="T84" fmla="*/ 92 w 762"/>
                <a:gd name="T85" fmla="*/ 197 h 375"/>
                <a:gd name="T86" fmla="*/ 136 w 762"/>
                <a:gd name="T87" fmla="*/ 228 h 375"/>
                <a:gd name="T88" fmla="*/ 456 w 762"/>
                <a:gd name="T89" fmla="*/ 197 h 375"/>
                <a:gd name="T90" fmla="*/ 499 w 762"/>
                <a:gd name="T91" fmla="*/ 227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62" h="375">
                  <a:moveTo>
                    <a:pt x="57" y="268"/>
                  </a:moveTo>
                  <a:cubicBezTo>
                    <a:pt x="51" y="258"/>
                    <a:pt x="47" y="247"/>
                    <a:pt x="46" y="236"/>
                  </a:cubicBezTo>
                  <a:cubicBezTo>
                    <a:pt x="42" y="204"/>
                    <a:pt x="56" y="175"/>
                    <a:pt x="80" y="161"/>
                  </a:cubicBezTo>
                  <a:cubicBezTo>
                    <a:pt x="88" y="156"/>
                    <a:pt x="96" y="154"/>
                    <a:pt x="105" y="153"/>
                  </a:cubicBezTo>
                  <a:cubicBezTo>
                    <a:pt x="108" y="153"/>
                    <a:pt x="110" y="152"/>
                    <a:pt x="111" y="150"/>
                  </a:cubicBezTo>
                  <a:cubicBezTo>
                    <a:pt x="121" y="138"/>
                    <a:pt x="133" y="129"/>
                    <a:pt x="147" y="124"/>
                  </a:cubicBezTo>
                  <a:cubicBezTo>
                    <a:pt x="144" y="115"/>
                    <a:pt x="140" y="108"/>
                    <a:pt x="138" y="99"/>
                  </a:cubicBezTo>
                  <a:cubicBezTo>
                    <a:pt x="132" y="71"/>
                    <a:pt x="138" y="46"/>
                    <a:pt x="158" y="26"/>
                  </a:cubicBezTo>
                  <a:cubicBezTo>
                    <a:pt x="183" y="0"/>
                    <a:pt x="222" y="2"/>
                    <a:pt x="245" y="29"/>
                  </a:cubicBezTo>
                  <a:cubicBezTo>
                    <a:pt x="266" y="54"/>
                    <a:pt x="269" y="91"/>
                    <a:pt x="253" y="120"/>
                  </a:cubicBezTo>
                  <a:cubicBezTo>
                    <a:pt x="252" y="121"/>
                    <a:pt x="252" y="122"/>
                    <a:pt x="251" y="123"/>
                  </a:cubicBezTo>
                  <a:cubicBezTo>
                    <a:pt x="267" y="130"/>
                    <a:pt x="280" y="139"/>
                    <a:pt x="290" y="153"/>
                  </a:cubicBezTo>
                  <a:cubicBezTo>
                    <a:pt x="301" y="140"/>
                    <a:pt x="314" y="130"/>
                    <a:pt x="330" y="123"/>
                  </a:cubicBezTo>
                  <a:cubicBezTo>
                    <a:pt x="324" y="114"/>
                    <a:pt x="320" y="105"/>
                    <a:pt x="319" y="95"/>
                  </a:cubicBezTo>
                  <a:cubicBezTo>
                    <a:pt x="315" y="70"/>
                    <a:pt x="320" y="46"/>
                    <a:pt x="338" y="27"/>
                  </a:cubicBezTo>
                  <a:cubicBezTo>
                    <a:pt x="364" y="0"/>
                    <a:pt x="405" y="2"/>
                    <a:pt x="428" y="31"/>
                  </a:cubicBezTo>
                  <a:cubicBezTo>
                    <a:pt x="447" y="56"/>
                    <a:pt x="450" y="92"/>
                    <a:pt x="435" y="119"/>
                  </a:cubicBezTo>
                  <a:cubicBezTo>
                    <a:pt x="434" y="120"/>
                    <a:pt x="434" y="122"/>
                    <a:pt x="433" y="122"/>
                  </a:cubicBezTo>
                  <a:cubicBezTo>
                    <a:pt x="440" y="127"/>
                    <a:pt x="448" y="131"/>
                    <a:pt x="454" y="136"/>
                  </a:cubicBezTo>
                  <a:cubicBezTo>
                    <a:pt x="461" y="141"/>
                    <a:pt x="466" y="147"/>
                    <a:pt x="472" y="152"/>
                  </a:cubicBezTo>
                  <a:cubicBezTo>
                    <a:pt x="482" y="140"/>
                    <a:pt x="495" y="130"/>
                    <a:pt x="510" y="124"/>
                  </a:cubicBezTo>
                  <a:cubicBezTo>
                    <a:pt x="507" y="115"/>
                    <a:pt x="504" y="107"/>
                    <a:pt x="501" y="99"/>
                  </a:cubicBezTo>
                  <a:cubicBezTo>
                    <a:pt x="494" y="71"/>
                    <a:pt x="505" y="37"/>
                    <a:pt x="527" y="20"/>
                  </a:cubicBezTo>
                  <a:cubicBezTo>
                    <a:pt x="553" y="1"/>
                    <a:pt x="588" y="5"/>
                    <a:pt x="608" y="30"/>
                  </a:cubicBezTo>
                  <a:cubicBezTo>
                    <a:pt x="629" y="55"/>
                    <a:pt x="632" y="90"/>
                    <a:pt x="617" y="118"/>
                  </a:cubicBezTo>
                  <a:cubicBezTo>
                    <a:pt x="616" y="120"/>
                    <a:pt x="615" y="121"/>
                    <a:pt x="615" y="122"/>
                  </a:cubicBezTo>
                  <a:cubicBezTo>
                    <a:pt x="622" y="127"/>
                    <a:pt x="630" y="131"/>
                    <a:pt x="637" y="136"/>
                  </a:cubicBezTo>
                  <a:cubicBezTo>
                    <a:pt x="642" y="141"/>
                    <a:pt x="647" y="146"/>
                    <a:pt x="652" y="151"/>
                  </a:cubicBezTo>
                  <a:cubicBezTo>
                    <a:pt x="653" y="152"/>
                    <a:pt x="654" y="153"/>
                    <a:pt x="656" y="153"/>
                  </a:cubicBezTo>
                  <a:cubicBezTo>
                    <a:pt x="687" y="154"/>
                    <a:pt x="712" y="182"/>
                    <a:pt x="716" y="214"/>
                  </a:cubicBezTo>
                  <a:cubicBezTo>
                    <a:pt x="719" y="232"/>
                    <a:pt x="716" y="250"/>
                    <a:pt x="706" y="267"/>
                  </a:cubicBezTo>
                  <a:cubicBezTo>
                    <a:pt x="706" y="267"/>
                    <a:pt x="705" y="268"/>
                    <a:pt x="705" y="268"/>
                  </a:cubicBezTo>
                  <a:cubicBezTo>
                    <a:pt x="710" y="271"/>
                    <a:pt x="715" y="273"/>
                    <a:pt x="720" y="276"/>
                  </a:cubicBezTo>
                  <a:cubicBezTo>
                    <a:pt x="745" y="293"/>
                    <a:pt x="760" y="316"/>
                    <a:pt x="762" y="347"/>
                  </a:cubicBezTo>
                  <a:cubicBezTo>
                    <a:pt x="762" y="351"/>
                    <a:pt x="762" y="356"/>
                    <a:pt x="761" y="360"/>
                  </a:cubicBezTo>
                  <a:cubicBezTo>
                    <a:pt x="758" y="368"/>
                    <a:pt x="749" y="372"/>
                    <a:pt x="740" y="371"/>
                  </a:cubicBezTo>
                  <a:cubicBezTo>
                    <a:pt x="732" y="369"/>
                    <a:pt x="726" y="362"/>
                    <a:pt x="726" y="353"/>
                  </a:cubicBezTo>
                  <a:cubicBezTo>
                    <a:pt x="725" y="327"/>
                    <a:pt x="709" y="306"/>
                    <a:pt x="685" y="300"/>
                  </a:cubicBezTo>
                  <a:cubicBezTo>
                    <a:pt x="680" y="299"/>
                    <a:pt x="676" y="299"/>
                    <a:pt x="671" y="298"/>
                  </a:cubicBezTo>
                  <a:cubicBezTo>
                    <a:pt x="660" y="298"/>
                    <a:pt x="650" y="299"/>
                    <a:pt x="639" y="298"/>
                  </a:cubicBezTo>
                  <a:cubicBezTo>
                    <a:pt x="608" y="297"/>
                    <a:pt x="581" y="320"/>
                    <a:pt x="581" y="353"/>
                  </a:cubicBezTo>
                  <a:cubicBezTo>
                    <a:pt x="581" y="362"/>
                    <a:pt x="575" y="369"/>
                    <a:pt x="566" y="371"/>
                  </a:cubicBezTo>
                  <a:cubicBezTo>
                    <a:pt x="559" y="372"/>
                    <a:pt x="550" y="369"/>
                    <a:pt x="547" y="361"/>
                  </a:cubicBezTo>
                  <a:cubicBezTo>
                    <a:pt x="545" y="359"/>
                    <a:pt x="545" y="356"/>
                    <a:pt x="545" y="353"/>
                  </a:cubicBezTo>
                  <a:cubicBezTo>
                    <a:pt x="544" y="322"/>
                    <a:pt x="520" y="298"/>
                    <a:pt x="489" y="298"/>
                  </a:cubicBezTo>
                  <a:cubicBezTo>
                    <a:pt x="478" y="298"/>
                    <a:pt x="466" y="298"/>
                    <a:pt x="455" y="298"/>
                  </a:cubicBezTo>
                  <a:cubicBezTo>
                    <a:pt x="424" y="298"/>
                    <a:pt x="400" y="321"/>
                    <a:pt x="400" y="352"/>
                  </a:cubicBezTo>
                  <a:cubicBezTo>
                    <a:pt x="399" y="367"/>
                    <a:pt x="385" y="375"/>
                    <a:pt x="374" y="369"/>
                  </a:cubicBezTo>
                  <a:cubicBezTo>
                    <a:pt x="367" y="366"/>
                    <a:pt x="363" y="360"/>
                    <a:pt x="363" y="352"/>
                  </a:cubicBezTo>
                  <a:cubicBezTo>
                    <a:pt x="362" y="336"/>
                    <a:pt x="356" y="322"/>
                    <a:pt x="343" y="311"/>
                  </a:cubicBezTo>
                  <a:cubicBezTo>
                    <a:pt x="333" y="303"/>
                    <a:pt x="322" y="298"/>
                    <a:pt x="309" y="298"/>
                  </a:cubicBezTo>
                  <a:cubicBezTo>
                    <a:pt x="297" y="298"/>
                    <a:pt x="285" y="298"/>
                    <a:pt x="273" y="298"/>
                  </a:cubicBezTo>
                  <a:cubicBezTo>
                    <a:pt x="242" y="298"/>
                    <a:pt x="218" y="322"/>
                    <a:pt x="218" y="353"/>
                  </a:cubicBezTo>
                  <a:cubicBezTo>
                    <a:pt x="218" y="363"/>
                    <a:pt x="210" y="371"/>
                    <a:pt x="200" y="371"/>
                  </a:cubicBezTo>
                  <a:cubicBezTo>
                    <a:pt x="190" y="371"/>
                    <a:pt x="182" y="364"/>
                    <a:pt x="182" y="354"/>
                  </a:cubicBezTo>
                  <a:cubicBezTo>
                    <a:pt x="181" y="333"/>
                    <a:pt x="172" y="317"/>
                    <a:pt x="155" y="306"/>
                  </a:cubicBezTo>
                  <a:cubicBezTo>
                    <a:pt x="146" y="301"/>
                    <a:pt x="137" y="298"/>
                    <a:pt x="127" y="298"/>
                  </a:cubicBezTo>
                  <a:cubicBezTo>
                    <a:pt x="116" y="298"/>
                    <a:pt x="104" y="298"/>
                    <a:pt x="92" y="298"/>
                  </a:cubicBezTo>
                  <a:cubicBezTo>
                    <a:pt x="61" y="298"/>
                    <a:pt x="37" y="321"/>
                    <a:pt x="36" y="353"/>
                  </a:cubicBezTo>
                  <a:cubicBezTo>
                    <a:pt x="36" y="363"/>
                    <a:pt x="29" y="371"/>
                    <a:pt x="19" y="371"/>
                  </a:cubicBezTo>
                  <a:cubicBezTo>
                    <a:pt x="9" y="371"/>
                    <a:pt x="1" y="365"/>
                    <a:pt x="0" y="355"/>
                  </a:cubicBezTo>
                  <a:cubicBezTo>
                    <a:pt x="0" y="349"/>
                    <a:pt x="0" y="342"/>
                    <a:pt x="2" y="336"/>
                  </a:cubicBezTo>
                  <a:cubicBezTo>
                    <a:pt x="8" y="305"/>
                    <a:pt x="26" y="283"/>
                    <a:pt x="55" y="269"/>
                  </a:cubicBezTo>
                  <a:cubicBezTo>
                    <a:pt x="55" y="269"/>
                    <a:pt x="56" y="269"/>
                    <a:pt x="57" y="268"/>
                  </a:cubicBezTo>
                  <a:close/>
                  <a:moveTo>
                    <a:pt x="601" y="269"/>
                  </a:moveTo>
                  <a:cubicBezTo>
                    <a:pt x="582" y="231"/>
                    <a:pt x="586" y="197"/>
                    <a:pt x="616" y="166"/>
                  </a:cubicBezTo>
                  <a:cubicBezTo>
                    <a:pt x="607" y="159"/>
                    <a:pt x="597" y="154"/>
                    <a:pt x="585" y="154"/>
                  </a:cubicBezTo>
                  <a:cubicBezTo>
                    <a:pt x="571" y="153"/>
                    <a:pt x="557" y="153"/>
                    <a:pt x="543" y="153"/>
                  </a:cubicBezTo>
                  <a:cubicBezTo>
                    <a:pt x="540" y="153"/>
                    <a:pt x="537" y="154"/>
                    <a:pt x="533" y="154"/>
                  </a:cubicBezTo>
                  <a:cubicBezTo>
                    <a:pt x="524" y="156"/>
                    <a:pt x="516" y="160"/>
                    <a:pt x="509" y="166"/>
                  </a:cubicBezTo>
                  <a:cubicBezTo>
                    <a:pt x="539" y="197"/>
                    <a:pt x="543" y="231"/>
                    <a:pt x="524" y="269"/>
                  </a:cubicBezTo>
                  <a:cubicBezTo>
                    <a:pt x="539" y="275"/>
                    <a:pt x="552" y="285"/>
                    <a:pt x="563" y="298"/>
                  </a:cubicBezTo>
                  <a:cubicBezTo>
                    <a:pt x="573" y="285"/>
                    <a:pt x="586" y="275"/>
                    <a:pt x="601" y="269"/>
                  </a:cubicBezTo>
                  <a:close/>
                  <a:moveTo>
                    <a:pt x="146" y="167"/>
                  </a:moveTo>
                  <a:cubicBezTo>
                    <a:pt x="161" y="180"/>
                    <a:pt x="169" y="196"/>
                    <a:pt x="172" y="215"/>
                  </a:cubicBezTo>
                  <a:cubicBezTo>
                    <a:pt x="174" y="234"/>
                    <a:pt x="170" y="252"/>
                    <a:pt x="160" y="268"/>
                  </a:cubicBezTo>
                  <a:cubicBezTo>
                    <a:pt x="176" y="275"/>
                    <a:pt x="189" y="285"/>
                    <a:pt x="199" y="298"/>
                  </a:cubicBezTo>
                  <a:cubicBezTo>
                    <a:pt x="205" y="292"/>
                    <a:pt x="211" y="286"/>
                    <a:pt x="217" y="281"/>
                  </a:cubicBezTo>
                  <a:cubicBezTo>
                    <a:pt x="224" y="276"/>
                    <a:pt x="231" y="272"/>
                    <a:pt x="238" y="268"/>
                  </a:cubicBezTo>
                  <a:cubicBezTo>
                    <a:pt x="218" y="235"/>
                    <a:pt x="225" y="190"/>
                    <a:pt x="253" y="167"/>
                  </a:cubicBezTo>
                  <a:cubicBezTo>
                    <a:pt x="252" y="166"/>
                    <a:pt x="252" y="165"/>
                    <a:pt x="251" y="164"/>
                  </a:cubicBezTo>
                  <a:cubicBezTo>
                    <a:pt x="242" y="158"/>
                    <a:pt x="232" y="154"/>
                    <a:pt x="221" y="153"/>
                  </a:cubicBezTo>
                  <a:cubicBezTo>
                    <a:pt x="207" y="153"/>
                    <a:pt x="194" y="153"/>
                    <a:pt x="180" y="153"/>
                  </a:cubicBezTo>
                  <a:cubicBezTo>
                    <a:pt x="167" y="153"/>
                    <a:pt x="156" y="158"/>
                    <a:pt x="146" y="167"/>
                  </a:cubicBezTo>
                  <a:close/>
                  <a:moveTo>
                    <a:pt x="420" y="268"/>
                  </a:moveTo>
                  <a:cubicBezTo>
                    <a:pt x="401" y="237"/>
                    <a:pt x="405" y="191"/>
                    <a:pt x="435" y="166"/>
                  </a:cubicBezTo>
                  <a:cubicBezTo>
                    <a:pt x="426" y="159"/>
                    <a:pt x="416" y="154"/>
                    <a:pt x="404" y="154"/>
                  </a:cubicBezTo>
                  <a:cubicBezTo>
                    <a:pt x="389" y="153"/>
                    <a:pt x="375" y="153"/>
                    <a:pt x="360" y="153"/>
                  </a:cubicBezTo>
                  <a:cubicBezTo>
                    <a:pt x="357" y="153"/>
                    <a:pt x="354" y="154"/>
                    <a:pt x="352" y="154"/>
                  </a:cubicBezTo>
                  <a:cubicBezTo>
                    <a:pt x="343" y="156"/>
                    <a:pt x="335" y="160"/>
                    <a:pt x="328" y="167"/>
                  </a:cubicBezTo>
                  <a:cubicBezTo>
                    <a:pt x="355" y="190"/>
                    <a:pt x="363" y="233"/>
                    <a:pt x="342" y="268"/>
                  </a:cubicBezTo>
                  <a:cubicBezTo>
                    <a:pt x="358" y="275"/>
                    <a:pt x="371" y="285"/>
                    <a:pt x="381" y="298"/>
                  </a:cubicBezTo>
                  <a:cubicBezTo>
                    <a:pt x="387" y="292"/>
                    <a:pt x="392" y="286"/>
                    <a:pt x="399" y="281"/>
                  </a:cubicBezTo>
                  <a:cubicBezTo>
                    <a:pt x="405" y="276"/>
                    <a:pt x="413" y="272"/>
                    <a:pt x="420" y="268"/>
                  </a:cubicBezTo>
                  <a:close/>
                  <a:moveTo>
                    <a:pt x="172" y="80"/>
                  </a:moveTo>
                  <a:cubicBezTo>
                    <a:pt x="173" y="91"/>
                    <a:pt x="176" y="101"/>
                    <a:pt x="183" y="109"/>
                  </a:cubicBezTo>
                  <a:cubicBezTo>
                    <a:pt x="193" y="120"/>
                    <a:pt x="207" y="119"/>
                    <a:pt x="217" y="108"/>
                  </a:cubicBezTo>
                  <a:cubicBezTo>
                    <a:pt x="223" y="101"/>
                    <a:pt x="226" y="92"/>
                    <a:pt x="227" y="82"/>
                  </a:cubicBezTo>
                  <a:cubicBezTo>
                    <a:pt x="227" y="69"/>
                    <a:pt x="223" y="58"/>
                    <a:pt x="213" y="49"/>
                  </a:cubicBezTo>
                  <a:cubicBezTo>
                    <a:pt x="205" y="43"/>
                    <a:pt x="194" y="43"/>
                    <a:pt x="186" y="49"/>
                  </a:cubicBezTo>
                  <a:cubicBezTo>
                    <a:pt x="176" y="57"/>
                    <a:pt x="173" y="68"/>
                    <a:pt x="172" y="80"/>
                  </a:cubicBezTo>
                  <a:close/>
                  <a:moveTo>
                    <a:pt x="408" y="81"/>
                  </a:moveTo>
                  <a:cubicBezTo>
                    <a:pt x="408" y="69"/>
                    <a:pt x="405" y="58"/>
                    <a:pt x="395" y="50"/>
                  </a:cubicBezTo>
                  <a:cubicBezTo>
                    <a:pt x="387" y="43"/>
                    <a:pt x="376" y="43"/>
                    <a:pt x="367" y="49"/>
                  </a:cubicBezTo>
                  <a:cubicBezTo>
                    <a:pt x="350" y="63"/>
                    <a:pt x="349" y="95"/>
                    <a:pt x="366" y="110"/>
                  </a:cubicBezTo>
                  <a:cubicBezTo>
                    <a:pt x="376" y="120"/>
                    <a:pt x="389" y="119"/>
                    <a:pt x="398" y="108"/>
                  </a:cubicBezTo>
                  <a:cubicBezTo>
                    <a:pt x="405" y="101"/>
                    <a:pt x="408" y="91"/>
                    <a:pt x="408" y="81"/>
                  </a:cubicBezTo>
                  <a:close/>
                  <a:moveTo>
                    <a:pt x="590" y="82"/>
                  </a:moveTo>
                  <a:cubicBezTo>
                    <a:pt x="590" y="70"/>
                    <a:pt x="586" y="59"/>
                    <a:pt x="579" y="52"/>
                  </a:cubicBezTo>
                  <a:cubicBezTo>
                    <a:pt x="570" y="42"/>
                    <a:pt x="556" y="42"/>
                    <a:pt x="546" y="52"/>
                  </a:cubicBezTo>
                  <a:cubicBezTo>
                    <a:pt x="541" y="58"/>
                    <a:pt x="537" y="65"/>
                    <a:pt x="536" y="73"/>
                  </a:cubicBezTo>
                  <a:cubicBezTo>
                    <a:pt x="534" y="87"/>
                    <a:pt x="537" y="99"/>
                    <a:pt x="547" y="110"/>
                  </a:cubicBezTo>
                  <a:cubicBezTo>
                    <a:pt x="555" y="119"/>
                    <a:pt x="567" y="119"/>
                    <a:pt x="577" y="111"/>
                  </a:cubicBezTo>
                  <a:cubicBezTo>
                    <a:pt x="586" y="103"/>
                    <a:pt x="589" y="93"/>
                    <a:pt x="590" y="82"/>
                  </a:cubicBezTo>
                  <a:close/>
                  <a:moveTo>
                    <a:pt x="681" y="227"/>
                  </a:moveTo>
                  <a:cubicBezTo>
                    <a:pt x="680" y="216"/>
                    <a:pt x="678" y="207"/>
                    <a:pt x="671" y="199"/>
                  </a:cubicBezTo>
                  <a:cubicBezTo>
                    <a:pt x="662" y="187"/>
                    <a:pt x="648" y="186"/>
                    <a:pt x="638" y="196"/>
                  </a:cubicBezTo>
                  <a:cubicBezTo>
                    <a:pt x="622" y="211"/>
                    <a:pt x="623" y="242"/>
                    <a:pt x="639" y="256"/>
                  </a:cubicBezTo>
                  <a:cubicBezTo>
                    <a:pt x="648" y="264"/>
                    <a:pt x="659" y="264"/>
                    <a:pt x="668" y="256"/>
                  </a:cubicBezTo>
                  <a:cubicBezTo>
                    <a:pt x="677" y="248"/>
                    <a:pt x="680" y="238"/>
                    <a:pt x="681" y="227"/>
                  </a:cubicBezTo>
                  <a:close/>
                  <a:moveTo>
                    <a:pt x="263" y="226"/>
                  </a:moveTo>
                  <a:cubicBezTo>
                    <a:pt x="264" y="238"/>
                    <a:pt x="267" y="248"/>
                    <a:pt x="276" y="257"/>
                  </a:cubicBezTo>
                  <a:cubicBezTo>
                    <a:pt x="285" y="264"/>
                    <a:pt x="296" y="264"/>
                    <a:pt x="304" y="257"/>
                  </a:cubicBezTo>
                  <a:cubicBezTo>
                    <a:pt x="321" y="242"/>
                    <a:pt x="322" y="211"/>
                    <a:pt x="305" y="196"/>
                  </a:cubicBezTo>
                  <a:cubicBezTo>
                    <a:pt x="296" y="187"/>
                    <a:pt x="284" y="187"/>
                    <a:pt x="275" y="196"/>
                  </a:cubicBezTo>
                  <a:cubicBezTo>
                    <a:pt x="267" y="204"/>
                    <a:pt x="264" y="215"/>
                    <a:pt x="263" y="226"/>
                  </a:cubicBezTo>
                  <a:close/>
                  <a:moveTo>
                    <a:pt x="136" y="228"/>
                  </a:moveTo>
                  <a:cubicBezTo>
                    <a:pt x="137" y="218"/>
                    <a:pt x="133" y="206"/>
                    <a:pt x="127" y="199"/>
                  </a:cubicBezTo>
                  <a:cubicBezTo>
                    <a:pt x="117" y="187"/>
                    <a:pt x="103" y="186"/>
                    <a:pt x="92" y="197"/>
                  </a:cubicBezTo>
                  <a:cubicBezTo>
                    <a:pt x="78" y="212"/>
                    <a:pt x="78" y="240"/>
                    <a:pt x="93" y="255"/>
                  </a:cubicBezTo>
                  <a:cubicBezTo>
                    <a:pt x="102" y="264"/>
                    <a:pt x="115" y="264"/>
                    <a:pt x="124" y="255"/>
                  </a:cubicBezTo>
                  <a:cubicBezTo>
                    <a:pt x="132" y="248"/>
                    <a:pt x="136" y="238"/>
                    <a:pt x="136" y="228"/>
                  </a:cubicBezTo>
                  <a:close/>
                  <a:moveTo>
                    <a:pt x="499" y="227"/>
                  </a:moveTo>
                  <a:cubicBezTo>
                    <a:pt x="499" y="215"/>
                    <a:pt x="495" y="204"/>
                    <a:pt x="488" y="197"/>
                  </a:cubicBezTo>
                  <a:cubicBezTo>
                    <a:pt x="479" y="187"/>
                    <a:pt x="466" y="187"/>
                    <a:pt x="456" y="197"/>
                  </a:cubicBezTo>
                  <a:cubicBezTo>
                    <a:pt x="441" y="212"/>
                    <a:pt x="441" y="240"/>
                    <a:pt x="456" y="255"/>
                  </a:cubicBezTo>
                  <a:cubicBezTo>
                    <a:pt x="465" y="264"/>
                    <a:pt x="478" y="264"/>
                    <a:pt x="488" y="255"/>
                  </a:cubicBezTo>
                  <a:cubicBezTo>
                    <a:pt x="496" y="247"/>
                    <a:pt x="499" y="237"/>
                    <a:pt x="499" y="2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auto">
            <a:xfrm>
              <a:off x="-1009650" y="1444626"/>
              <a:ext cx="1035050" cy="652462"/>
            </a:xfrm>
            <a:custGeom>
              <a:avLst/>
              <a:gdLst>
                <a:gd name="T0" fmla="*/ 253 w 749"/>
                <a:gd name="T1" fmla="*/ 279 h 472"/>
                <a:gd name="T2" fmla="*/ 20 w 749"/>
                <a:gd name="T3" fmla="*/ 250 h 472"/>
                <a:gd name="T4" fmla="*/ 47 w 749"/>
                <a:gd name="T5" fmla="*/ 207 h 472"/>
                <a:gd name="T6" fmla="*/ 6 w 749"/>
                <a:gd name="T7" fmla="*/ 125 h 472"/>
                <a:gd name="T8" fmla="*/ 19 w 749"/>
                <a:gd name="T9" fmla="*/ 97 h 472"/>
                <a:gd name="T10" fmla="*/ 133 w 749"/>
                <a:gd name="T11" fmla="*/ 142 h 472"/>
                <a:gd name="T12" fmla="*/ 270 w 749"/>
                <a:gd name="T13" fmla="*/ 145 h 472"/>
                <a:gd name="T14" fmla="*/ 272 w 749"/>
                <a:gd name="T15" fmla="*/ 141 h 472"/>
                <a:gd name="T16" fmla="*/ 206 w 749"/>
                <a:gd name="T17" fmla="*/ 1 h 472"/>
                <a:gd name="T18" fmla="*/ 283 w 749"/>
                <a:gd name="T19" fmla="*/ 22 h 472"/>
                <a:gd name="T20" fmla="*/ 452 w 749"/>
                <a:gd name="T21" fmla="*/ 144 h 472"/>
                <a:gd name="T22" fmla="*/ 605 w 749"/>
                <a:gd name="T23" fmla="*/ 145 h 472"/>
                <a:gd name="T24" fmla="*/ 742 w 749"/>
                <a:gd name="T25" fmla="*/ 216 h 472"/>
                <a:gd name="T26" fmla="*/ 709 w 749"/>
                <a:gd name="T27" fmla="*/ 267 h 472"/>
                <a:gd name="T28" fmla="*/ 664 w 749"/>
                <a:gd name="T29" fmla="*/ 262 h 472"/>
                <a:gd name="T30" fmla="*/ 701 w 749"/>
                <a:gd name="T31" fmla="*/ 230 h 472"/>
                <a:gd name="T32" fmla="*/ 678 w 749"/>
                <a:gd name="T33" fmla="*/ 205 h 472"/>
                <a:gd name="T34" fmla="*/ 605 w 749"/>
                <a:gd name="T35" fmla="*/ 182 h 472"/>
                <a:gd name="T36" fmla="*/ 132 w 749"/>
                <a:gd name="T37" fmla="*/ 181 h 472"/>
                <a:gd name="T38" fmla="*/ 59 w 749"/>
                <a:gd name="T39" fmla="*/ 137 h 472"/>
                <a:gd name="T40" fmla="*/ 65 w 749"/>
                <a:gd name="T41" fmla="*/ 161 h 472"/>
                <a:gd name="T42" fmla="*/ 81 w 749"/>
                <a:gd name="T43" fmla="*/ 228 h 472"/>
                <a:gd name="T44" fmla="*/ 60 w 749"/>
                <a:gd name="T45" fmla="*/ 243 h 472"/>
                <a:gd name="T46" fmla="*/ 288 w 749"/>
                <a:gd name="T47" fmla="*/ 243 h 472"/>
                <a:gd name="T48" fmla="*/ 301 w 749"/>
                <a:gd name="T49" fmla="*/ 227 h 472"/>
                <a:gd name="T50" fmla="*/ 332 w 749"/>
                <a:gd name="T51" fmla="*/ 247 h 472"/>
                <a:gd name="T52" fmla="*/ 221 w 749"/>
                <a:gd name="T53" fmla="*/ 416 h 472"/>
                <a:gd name="T54" fmla="*/ 238 w 749"/>
                <a:gd name="T55" fmla="*/ 406 h 472"/>
                <a:gd name="T56" fmla="*/ 490 w 749"/>
                <a:gd name="T57" fmla="*/ 222 h 472"/>
                <a:gd name="T58" fmla="*/ 519 w 749"/>
                <a:gd name="T59" fmla="*/ 243 h 472"/>
                <a:gd name="T60" fmla="*/ 539 w 749"/>
                <a:gd name="T61" fmla="*/ 243 h 472"/>
                <a:gd name="T62" fmla="*/ 538 w 749"/>
                <a:gd name="T63" fmla="*/ 279 h 472"/>
                <a:gd name="T64" fmla="*/ 467 w 749"/>
                <a:gd name="T65" fmla="*/ 284 h 472"/>
                <a:gd name="T66" fmla="*/ 235 w 749"/>
                <a:gd name="T67" fmla="*/ 453 h 472"/>
                <a:gd name="T68" fmla="*/ 160 w 749"/>
                <a:gd name="T69" fmla="*/ 462 h 472"/>
                <a:gd name="T70" fmla="*/ 219 w 749"/>
                <a:gd name="T71" fmla="*/ 354 h 472"/>
                <a:gd name="T72" fmla="*/ 267 w 749"/>
                <a:gd name="T73" fmla="*/ 279 h 472"/>
                <a:gd name="T74" fmla="*/ 253 w 749"/>
                <a:gd name="T75" fmla="*/ 47 h 472"/>
                <a:gd name="T76" fmla="*/ 317 w 749"/>
                <a:gd name="T77" fmla="*/ 143 h 472"/>
                <a:gd name="T78" fmla="*/ 388 w 749"/>
                <a:gd name="T79" fmla="*/ 145 h 472"/>
                <a:gd name="T80" fmla="*/ 254 w 749"/>
                <a:gd name="T81" fmla="*/ 4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9" h="472">
                  <a:moveTo>
                    <a:pt x="267" y="279"/>
                  </a:moveTo>
                  <a:cubicBezTo>
                    <a:pt x="262" y="279"/>
                    <a:pt x="257" y="279"/>
                    <a:pt x="253" y="279"/>
                  </a:cubicBezTo>
                  <a:cubicBezTo>
                    <a:pt x="187" y="279"/>
                    <a:pt x="122" y="279"/>
                    <a:pt x="56" y="279"/>
                  </a:cubicBezTo>
                  <a:cubicBezTo>
                    <a:pt x="36" y="279"/>
                    <a:pt x="23" y="265"/>
                    <a:pt x="20" y="250"/>
                  </a:cubicBezTo>
                  <a:cubicBezTo>
                    <a:pt x="18" y="237"/>
                    <a:pt x="22" y="226"/>
                    <a:pt x="32" y="218"/>
                  </a:cubicBezTo>
                  <a:cubicBezTo>
                    <a:pt x="37" y="214"/>
                    <a:pt x="42" y="211"/>
                    <a:pt x="47" y="207"/>
                  </a:cubicBezTo>
                  <a:cubicBezTo>
                    <a:pt x="46" y="204"/>
                    <a:pt x="44" y="201"/>
                    <a:pt x="43" y="198"/>
                  </a:cubicBezTo>
                  <a:cubicBezTo>
                    <a:pt x="30" y="173"/>
                    <a:pt x="18" y="149"/>
                    <a:pt x="6" y="125"/>
                  </a:cubicBezTo>
                  <a:cubicBezTo>
                    <a:pt x="0" y="113"/>
                    <a:pt x="5" y="100"/>
                    <a:pt x="17" y="97"/>
                  </a:cubicBezTo>
                  <a:cubicBezTo>
                    <a:pt x="18" y="97"/>
                    <a:pt x="18" y="97"/>
                    <a:pt x="19" y="97"/>
                  </a:cubicBezTo>
                  <a:cubicBezTo>
                    <a:pt x="42" y="96"/>
                    <a:pt x="64" y="97"/>
                    <a:pt x="84" y="109"/>
                  </a:cubicBezTo>
                  <a:cubicBezTo>
                    <a:pt x="101" y="120"/>
                    <a:pt x="118" y="130"/>
                    <a:pt x="133" y="142"/>
                  </a:cubicBezTo>
                  <a:cubicBezTo>
                    <a:pt x="136" y="144"/>
                    <a:pt x="138" y="145"/>
                    <a:pt x="141" y="145"/>
                  </a:cubicBezTo>
                  <a:cubicBezTo>
                    <a:pt x="184" y="145"/>
                    <a:pt x="227" y="145"/>
                    <a:pt x="270" y="145"/>
                  </a:cubicBezTo>
                  <a:cubicBezTo>
                    <a:pt x="271" y="145"/>
                    <a:pt x="272" y="145"/>
                    <a:pt x="274" y="145"/>
                  </a:cubicBezTo>
                  <a:cubicBezTo>
                    <a:pt x="273" y="143"/>
                    <a:pt x="273" y="142"/>
                    <a:pt x="272" y="141"/>
                  </a:cubicBezTo>
                  <a:cubicBezTo>
                    <a:pt x="247" y="104"/>
                    <a:pt x="223" y="67"/>
                    <a:pt x="198" y="30"/>
                  </a:cubicBezTo>
                  <a:cubicBezTo>
                    <a:pt x="189" y="18"/>
                    <a:pt x="195" y="4"/>
                    <a:pt x="206" y="1"/>
                  </a:cubicBezTo>
                  <a:cubicBezTo>
                    <a:pt x="208" y="0"/>
                    <a:pt x="210" y="0"/>
                    <a:pt x="212" y="0"/>
                  </a:cubicBezTo>
                  <a:cubicBezTo>
                    <a:pt x="238" y="0"/>
                    <a:pt x="262" y="7"/>
                    <a:pt x="283" y="22"/>
                  </a:cubicBezTo>
                  <a:cubicBezTo>
                    <a:pt x="302" y="36"/>
                    <a:pt x="321" y="50"/>
                    <a:pt x="341" y="64"/>
                  </a:cubicBezTo>
                  <a:cubicBezTo>
                    <a:pt x="378" y="90"/>
                    <a:pt x="415" y="117"/>
                    <a:pt x="452" y="144"/>
                  </a:cubicBezTo>
                  <a:cubicBezTo>
                    <a:pt x="454" y="145"/>
                    <a:pt x="456" y="145"/>
                    <a:pt x="458" y="145"/>
                  </a:cubicBezTo>
                  <a:cubicBezTo>
                    <a:pt x="507" y="145"/>
                    <a:pt x="556" y="146"/>
                    <a:pt x="605" y="145"/>
                  </a:cubicBezTo>
                  <a:cubicBezTo>
                    <a:pt x="641" y="145"/>
                    <a:pt x="673" y="156"/>
                    <a:pt x="701" y="177"/>
                  </a:cubicBezTo>
                  <a:cubicBezTo>
                    <a:pt x="717" y="188"/>
                    <a:pt x="730" y="201"/>
                    <a:pt x="742" y="216"/>
                  </a:cubicBezTo>
                  <a:cubicBezTo>
                    <a:pt x="748" y="223"/>
                    <a:pt x="749" y="231"/>
                    <a:pt x="744" y="239"/>
                  </a:cubicBezTo>
                  <a:cubicBezTo>
                    <a:pt x="735" y="252"/>
                    <a:pt x="723" y="261"/>
                    <a:pt x="709" y="267"/>
                  </a:cubicBezTo>
                  <a:cubicBezTo>
                    <a:pt x="702" y="271"/>
                    <a:pt x="694" y="273"/>
                    <a:pt x="686" y="275"/>
                  </a:cubicBezTo>
                  <a:cubicBezTo>
                    <a:pt x="676" y="277"/>
                    <a:pt x="666" y="271"/>
                    <a:pt x="664" y="262"/>
                  </a:cubicBezTo>
                  <a:cubicBezTo>
                    <a:pt x="662" y="252"/>
                    <a:pt x="668" y="243"/>
                    <a:pt x="678" y="239"/>
                  </a:cubicBezTo>
                  <a:cubicBezTo>
                    <a:pt x="686" y="237"/>
                    <a:pt x="693" y="233"/>
                    <a:pt x="701" y="230"/>
                  </a:cubicBezTo>
                  <a:cubicBezTo>
                    <a:pt x="702" y="230"/>
                    <a:pt x="703" y="229"/>
                    <a:pt x="704" y="228"/>
                  </a:cubicBezTo>
                  <a:cubicBezTo>
                    <a:pt x="696" y="219"/>
                    <a:pt x="687" y="212"/>
                    <a:pt x="678" y="205"/>
                  </a:cubicBezTo>
                  <a:cubicBezTo>
                    <a:pt x="663" y="194"/>
                    <a:pt x="646" y="186"/>
                    <a:pt x="628" y="183"/>
                  </a:cubicBezTo>
                  <a:cubicBezTo>
                    <a:pt x="620" y="182"/>
                    <a:pt x="613" y="182"/>
                    <a:pt x="605" y="182"/>
                  </a:cubicBezTo>
                  <a:cubicBezTo>
                    <a:pt x="530" y="182"/>
                    <a:pt x="454" y="182"/>
                    <a:pt x="378" y="182"/>
                  </a:cubicBezTo>
                  <a:cubicBezTo>
                    <a:pt x="296" y="182"/>
                    <a:pt x="214" y="181"/>
                    <a:pt x="132" y="181"/>
                  </a:cubicBezTo>
                  <a:cubicBezTo>
                    <a:pt x="126" y="181"/>
                    <a:pt x="121" y="179"/>
                    <a:pt x="117" y="176"/>
                  </a:cubicBezTo>
                  <a:cubicBezTo>
                    <a:pt x="99" y="161"/>
                    <a:pt x="80" y="147"/>
                    <a:pt x="59" y="137"/>
                  </a:cubicBezTo>
                  <a:cubicBezTo>
                    <a:pt x="57" y="136"/>
                    <a:pt x="54" y="136"/>
                    <a:pt x="52" y="134"/>
                  </a:cubicBezTo>
                  <a:cubicBezTo>
                    <a:pt x="56" y="144"/>
                    <a:pt x="61" y="153"/>
                    <a:pt x="65" y="161"/>
                  </a:cubicBezTo>
                  <a:cubicBezTo>
                    <a:pt x="72" y="175"/>
                    <a:pt x="79" y="189"/>
                    <a:pt x="87" y="203"/>
                  </a:cubicBezTo>
                  <a:cubicBezTo>
                    <a:pt x="91" y="213"/>
                    <a:pt x="89" y="222"/>
                    <a:pt x="81" y="228"/>
                  </a:cubicBezTo>
                  <a:cubicBezTo>
                    <a:pt x="77" y="230"/>
                    <a:pt x="74" y="232"/>
                    <a:pt x="71" y="235"/>
                  </a:cubicBezTo>
                  <a:cubicBezTo>
                    <a:pt x="68" y="237"/>
                    <a:pt x="65" y="240"/>
                    <a:pt x="60" y="243"/>
                  </a:cubicBezTo>
                  <a:cubicBezTo>
                    <a:pt x="63" y="243"/>
                    <a:pt x="64" y="243"/>
                    <a:pt x="65" y="243"/>
                  </a:cubicBezTo>
                  <a:cubicBezTo>
                    <a:pt x="139" y="243"/>
                    <a:pt x="214" y="243"/>
                    <a:pt x="288" y="243"/>
                  </a:cubicBezTo>
                  <a:cubicBezTo>
                    <a:pt x="290" y="243"/>
                    <a:pt x="291" y="242"/>
                    <a:pt x="293" y="240"/>
                  </a:cubicBezTo>
                  <a:cubicBezTo>
                    <a:pt x="295" y="236"/>
                    <a:pt x="298" y="231"/>
                    <a:pt x="301" y="227"/>
                  </a:cubicBezTo>
                  <a:cubicBezTo>
                    <a:pt x="307" y="218"/>
                    <a:pt x="318" y="215"/>
                    <a:pt x="327" y="220"/>
                  </a:cubicBezTo>
                  <a:cubicBezTo>
                    <a:pt x="336" y="226"/>
                    <a:pt x="338" y="237"/>
                    <a:pt x="332" y="247"/>
                  </a:cubicBezTo>
                  <a:cubicBezTo>
                    <a:pt x="308" y="283"/>
                    <a:pt x="285" y="319"/>
                    <a:pt x="262" y="354"/>
                  </a:cubicBezTo>
                  <a:cubicBezTo>
                    <a:pt x="248" y="375"/>
                    <a:pt x="235" y="396"/>
                    <a:pt x="221" y="416"/>
                  </a:cubicBezTo>
                  <a:cubicBezTo>
                    <a:pt x="221" y="417"/>
                    <a:pt x="221" y="417"/>
                    <a:pt x="221" y="418"/>
                  </a:cubicBezTo>
                  <a:cubicBezTo>
                    <a:pt x="227" y="414"/>
                    <a:pt x="232" y="410"/>
                    <a:pt x="238" y="406"/>
                  </a:cubicBezTo>
                  <a:cubicBezTo>
                    <a:pt x="297" y="363"/>
                    <a:pt x="356" y="320"/>
                    <a:pt x="414" y="277"/>
                  </a:cubicBezTo>
                  <a:cubicBezTo>
                    <a:pt x="440" y="259"/>
                    <a:pt x="465" y="240"/>
                    <a:pt x="490" y="222"/>
                  </a:cubicBezTo>
                  <a:cubicBezTo>
                    <a:pt x="498" y="216"/>
                    <a:pt x="507" y="216"/>
                    <a:pt x="514" y="222"/>
                  </a:cubicBezTo>
                  <a:cubicBezTo>
                    <a:pt x="520" y="227"/>
                    <a:pt x="522" y="234"/>
                    <a:pt x="519" y="243"/>
                  </a:cubicBezTo>
                  <a:cubicBezTo>
                    <a:pt x="522" y="243"/>
                    <a:pt x="525" y="243"/>
                    <a:pt x="528" y="243"/>
                  </a:cubicBezTo>
                  <a:cubicBezTo>
                    <a:pt x="532" y="243"/>
                    <a:pt x="536" y="243"/>
                    <a:pt x="539" y="243"/>
                  </a:cubicBezTo>
                  <a:cubicBezTo>
                    <a:pt x="549" y="244"/>
                    <a:pt x="555" y="252"/>
                    <a:pt x="555" y="261"/>
                  </a:cubicBezTo>
                  <a:cubicBezTo>
                    <a:pt x="555" y="271"/>
                    <a:pt x="547" y="279"/>
                    <a:pt x="538" y="279"/>
                  </a:cubicBezTo>
                  <a:cubicBezTo>
                    <a:pt x="519" y="279"/>
                    <a:pt x="500" y="279"/>
                    <a:pt x="482" y="279"/>
                  </a:cubicBezTo>
                  <a:cubicBezTo>
                    <a:pt x="476" y="279"/>
                    <a:pt x="471" y="281"/>
                    <a:pt x="467" y="284"/>
                  </a:cubicBezTo>
                  <a:cubicBezTo>
                    <a:pt x="404" y="330"/>
                    <a:pt x="341" y="375"/>
                    <a:pt x="279" y="421"/>
                  </a:cubicBezTo>
                  <a:cubicBezTo>
                    <a:pt x="264" y="432"/>
                    <a:pt x="250" y="443"/>
                    <a:pt x="235" y="453"/>
                  </a:cubicBezTo>
                  <a:cubicBezTo>
                    <a:pt x="218" y="466"/>
                    <a:pt x="198" y="471"/>
                    <a:pt x="176" y="472"/>
                  </a:cubicBezTo>
                  <a:cubicBezTo>
                    <a:pt x="169" y="472"/>
                    <a:pt x="163" y="469"/>
                    <a:pt x="160" y="462"/>
                  </a:cubicBezTo>
                  <a:cubicBezTo>
                    <a:pt x="156" y="456"/>
                    <a:pt x="157" y="449"/>
                    <a:pt x="161" y="443"/>
                  </a:cubicBezTo>
                  <a:cubicBezTo>
                    <a:pt x="180" y="413"/>
                    <a:pt x="199" y="383"/>
                    <a:pt x="219" y="354"/>
                  </a:cubicBezTo>
                  <a:cubicBezTo>
                    <a:pt x="234" y="330"/>
                    <a:pt x="250" y="306"/>
                    <a:pt x="265" y="282"/>
                  </a:cubicBezTo>
                  <a:cubicBezTo>
                    <a:pt x="266" y="281"/>
                    <a:pt x="266" y="281"/>
                    <a:pt x="267" y="279"/>
                  </a:cubicBezTo>
                  <a:close/>
                  <a:moveTo>
                    <a:pt x="254" y="47"/>
                  </a:moveTo>
                  <a:cubicBezTo>
                    <a:pt x="254" y="47"/>
                    <a:pt x="254" y="47"/>
                    <a:pt x="253" y="47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75" y="80"/>
                    <a:pt x="296" y="111"/>
                    <a:pt x="317" y="143"/>
                  </a:cubicBezTo>
                  <a:cubicBezTo>
                    <a:pt x="318" y="144"/>
                    <a:pt x="320" y="145"/>
                    <a:pt x="321" y="145"/>
                  </a:cubicBezTo>
                  <a:cubicBezTo>
                    <a:pt x="344" y="145"/>
                    <a:pt x="366" y="145"/>
                    <a:pt x="388" y="145"/>
                  </a:cubicBezTo>
                  <a:cubicBezTo>
                    <a:pt x="388" y="145"/>
                    <a:pt x="389" y="145"/>
                    <a:pt x="391" y="145"/>
                  </a:cubicBezTo>
                  <a:cubicBezTo>
                    <a:pt x="345" y="112"/>
                    <a:pt x="299" y="79"/>
                    <a:pt x="254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-192088" y="1781175"/>
              <a:ext cx="49213" cy="49212"/>
            </a:xfrm>
            <a:custGeom>
              <a:avLst/>
              <a:gdLst>
                <a:gd name="T0" fmla="*/ 36 w 36"/>
                <a:gd name="T1" fmla="*/ 18 h 36"/>
                <a:gd name="T2" fmla="*/ 18 w 36"/>
                <a:gd name="T3" fmla="*/ 36 h 36"/>
                <a:gd name="T4" fmla="*/ 0 w 36"/>
                <a:gd name="T5" fmla="*/ 18 h 36"/>
                <a:gd name="T6" fmla="*/ 19 w 36"/>
                <a:gd name="T7" fmla="*/ 0 h 36"/>
                <a:gd name="T8" fmla="*/ 36 w 36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cubicBezTo>
                    <a:pt x="36" y="28"/>
                    <a:pt x="2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6" y="8"/>
                    <a:pt x="36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74658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 1">
  <p:cSld name="Title and three columns 1 1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4"/>
          <p:cNvSpPr/>
          <p:nvPr/>
        </p:nvSpPr>
        <p:spPr>
          <a:xfrm>
            <a:off x="6142225" y="2173525"/>
            <a:ext cx="2437800" cy="2329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4"/>
          <p:cNvSpPr/>
          <p:nvPr/>
        </p:nvSpPr>
        <p:spPr>
          <a:xfrm>
            <a:off x="3353100" y="2173525"/>
            <a:ext cx="2437800" cy="2329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4"/>
          <p:cNvSpPr/>
          <p:nvPr/>
        </p:nvSpPr>
        <p:spPr>
          <a:xfrm>
            <a:off x="563975" y="2173525"/>
            <a:ext cx="2437800" cy="2329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4"/>
          <p:cNvSpPr/>
          <p:nvPr/>
        </p:nvSpPr>
        <p:spPr>
          <a:xfrm>
            <a:off x="0" y="0"/>
            <a:ext cx="9144000" cy="1139100"/>
          </a:xfrm>
          <a:prstGeom prst="round2SameRect">
            <a:avLst>
              <a:gd name="adj1" fmla="val 38513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4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308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36" name="Google Shape;236;p24"/>
          <p:cNvSpPr txBox="1">
            <a:spLocks noGrp="1"/>
          </p:cNvSpPr>
          <p:nvPr>
            <p:ph type="subTitle" idx="1"/>
          </p:nvPr>
        </p:nvSpPr>
        <p:spPr>
          <a:xfrm>
            <a:off x="831688" y="3285175"/>
            <a:ext cx="1907100" cy="7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39" name="Google Shape;239;p24"/>
          <p:cNvSpPr txBox="1">
            <a:spLocks noGrp="1"/>
          </p:cNvSpPr>
          <p:nvPr>
            <p:ph type="subTitle" idx="2"/>
          </p:nvPr>
        </p:nvSpPr>
        <p:spPr>
          <a:xfrm>
            <a:off x="3618363" y="3285175"/>
            <a:ext cx="1907100" cy="7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40" name="Google Shape;240;p24"/>
          <p:cNvSpPr txBox="1">
            <a:spLocks noGrp="1"/>
          </p:cNvSpPr>
          <p:nvPr>
            <p:ph type="subTitle" idx="3"/>
          </p:nvPr>
        </p:nvSpPr>
        <p:spPr>
          <a:xfrm>
            <a:off x="6407563" y="3285175"/>
            <a:ext cx="1907100" cy="7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41" name="Google Shape;241;p24"/>
          <p:cNvSpPr txBox="1">
            <a:spLocks noGrp="1"/>
          </p:cNvSpPr>
          <p:nvPr>
            <p:ph type="subTitle" idx="4"/>
          </p:nvPr>
        </p:nvSpPr>
        <p:spPr>
          <a:xfrm>
            <a:off x="866413" y="2928175"/>
            <a:ext cx="18351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Open Sans"/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  <a:defRPr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  <a:defRPr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  <a:defRPr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  <a:defRPr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  <a:defRPr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  <a:defRPr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  <a:defRPr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Open Sans"/>
              <a:buNone/>
              <a:defRPr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42" name="Google Shape;242;p24"/>
          <p:cNvSpPr txBox="1">
            <a:spLocks noGrp="1"/>
          </p:cNvSpPr>
          <p:nvPr>
            <p:ph type="subTitle" idx="5"/>
          </p:nvPr>
        </p:nvSpPr>
        <p:spPr>
          <a:xfrm>
            <a:off x="3653138" y="2928175"/>
            <a:ext cx="18351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Open Sans"/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  <a:defRPr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  <a:defRPr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  <a:defRPr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  <a:defRPr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  <a:defRPr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  <a:defRPr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  <a:defRPr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Open Sans"/>
              <a:buNone/>
              <a:defRPr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43" name="Google Shape;243;p24"/>
          <p:cNvSpPr txBox="1">
            <a:spLocks noGrp="1"/>
          </p:cNvSpPr>
          <p:nvPr>
            <p:ph type="subTitle" idx="6"/>
          </p:nvPr>
        </p:nvSpPr>
        <p:spPr>
          <a:xfrm>
            <a:off x="6443563" y="2928175"/>
            <a:ext cx="18351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Open Sans"/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  <a:defRPr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  <a:defRPr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  <a:defRPr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  <a:defRPr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  <a:defRPr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  <a:defRPr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  <a:defRPr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Open Sans"/>
              <a:buNone/>
              <a:defRPr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44" name="Google Shape;244;p24"/>
          <p:cNvSpPr/>
          <p:nvPr/>
        </p:nvSpPr>
        <p:spPr>
          <a:xfrm>
            <a:off x="1251025" y="1723963"/>
            <a:ext cx="1065900" cy="1095300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9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p24"/>
          <p:cNvSpPr/>
          <p:nvPr/>
        </p:nvSpPr>
        <p:spPr>
          <a:xfrm>
            <a:off x="4039050" y="1723963"/>
            <a:ext cx="1065900" cy="1095300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9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24"/>
          <p:cNvSpPr/>
          <p:nvPr/>
        </p:nvSpPr>
        <p:spPr>
          <a:xfrm>
            <a:off x="6827075" y="1723963"/>
            <a:ext cx="1065900" cy="1095300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9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" name="Grupo 17"/>
          <p:cNvGrpSpPr/>
          <p:nvPr userDrawn="1"/>
        </p:nvGrpSpPr>
        <p:grpSpPr>
          <a:xfrm>
            <a:off x="8157943" y="104865"/>
            <a:ext cx="819445" cy="941804"/>
            <a:chOff x="-1017588" y="1444626"/>
            <a:chExt cx="1052513" cy="1209674"/>
          </a:xfrm>
        </p:grpSpPr>
        <p:sp>
          <p:nvSpPr>
            <p:cNvPr id="19" name="Freeform 5"/>
            <p:cNvSpPr>
              <a:spLocks noEditPoints="1"/>
            </p:cNvSpPr>
            <p:nvPr userDrawn="1"/>
          </p:nvSpPr>
          <p:spPr bwMode="auto">
            <a:xfrm>
              <a:off x="-1017588" y="2135188"/>
              <a:ext cx="1052513" cy="519112"/>
            </a:xfrm>
            <a:custGeom>
              <a:avLst/>
              <a:gdLst>
                <a:gd name="T0" fmla="*/ 80 w 762"/>
                <a:gd name="T1" fmla="*/ 161 h 375"/>
                <a:gd name="T2" fmla="*/ 147 w 762"/>
                <a:gd name="T3" fmla="*/ 124 h 375"/>
                <a:gd name="T4" fmla="*/ 245 w 762"/>
                <a:gd name="T5" fmla="*/ 29 h 375"/>
                <a:gd name="T6" fmla="*/ 290 w 762"/>
                <a:gd name="T7" fmla="*/ 153 h 375"/>
                <a:gd name="T8" fmla="*/ 338 w 762"/>
                <a:gd name="T9" fmla="*/ 27 h 375"/>
                <a:gd name="T10" fmla="*/ 433 w 762"/>
                <a:gd name="T11" fmla="*/ 122 h 375"/>
                <a:gd name="T12" fmla="*/ 510 w 762"/>
                <a:gd name="T13" fmla="*/ 124 h 375"/>
                <a:gd name="T14" fmla="*/ 608 w 762"/>
                <a:gd name="T15" fmla="*/ 30 h 375"/>
                <a:gd name="T16" fmla="*/ 637 w 762"/>
                <a:gd name="T17" fmla="*/ 136 h 375"/>
                <a:gd name="T18" fmla="*/ 716 w 762"/>
                <a:gd name="T19" fmla="*/ 214 h 375"/>
                <a:gd name="T20" fmla="*/ 720 w 762"/>
                <a:gd name="T21" fmla="*/ 276 h 375"/>
                <a:gd name="T22" fmla="*/ 740 w 762"/>
                <a:gd name="T23" fmla="*/ 371 h 375"/>
                <a:gd name="T24" fmla="*/ 671 w 762"/>
                <a:gd name="T25" fmla="*/ 298 h 375"/>
                <a:gd name="T26" fmla="*/ 566 w 762"/>
                <a:gd name="T27" fmla="*/ 371 h 375"/>
                <a:gd name="T28" fmla="*/ 489 w 762"/>
                <a:gd name="T29" fmla="*/ 298 h 375"/>
                <a:gd name="T30" fmla="*/ 374 w 762"/>
                <a:gd name="T31" fmla="*/ 369 h 375"/>
                <a:gd name="T32" fmla="*/ 309 w 762"/>
                <a:gd name="T33" fmla="*/ 298 h 375"/>
                <a:gd name="T34" fmla="*/ 200 w 762"/>
                <a:gd name="T35" fmla="*/ 371 h 375"/>
                <a:gd name="T36" fmla="*/ 127 w 762"/>
                <a:gd name="T37" fmla="*/ 298 h 375"/>
                <a:gd name="T38" fmla="*/ 19 w 762"/>
                <a:gd name="T39" fmla="*/ 371 h 375"/>
                <a:gd name="T40" fmla="*/ 55 w 762"/>
                <a:gd name="T41" fmla="*/ 269 h 375"/>
                <a:gd name="T42" fmla="*/ 616 w 762"/>
                <a:gd name="T43" fmla="*/ 166 h 375"/>
                <a:gd name="T44" fmla="*/ 533 w 762"/>
                <a:gd name="T45" fmla="*/ 154 h 375"/>
                <a:gd name="T46" fmla="*/ 563 w 762"/>
                <a:gd name="T47" fmla="*/ 298 h 375"/>
                <a:gd name="T48" fmla="*/ 172 w 762"/>
                <a:gd name="T49" fmla="*/ 215 h 375"/>
                <a:gd name="T50" fmla="*/ 217 w 762"/>
                <a:gd name="T51" fmla="*/ 281 h 375"/>
                <a:gd name="T52" fmla="*/ 251 w 762"/>
                <a:gd name="T53" fmla="*/ 164 h 375"/>
                <a:gd name="T54" fmla="*/ 146 w 762"/>
                <a:gd name="T55" fmla="*/ 167 h 375"/>
                <a:gd name="T56" fmla="*/ 404 w 762"/>
                <a:gd name="T57" fmla="*/ 154 h 375"/>
                <a:gd name="T58" fmla="*/ 328 w 762"/>
                <a:gd name="T59" fmla="*/ 167 h 375"/>
                <a:gd name="T60" fmla="*/ 399 w 762"/>
                <a:gd name="T61" fmla="*/ 281 h 375"/>
                <a:gd name="T62" fmla="*/ 183 w 762"/>
                <a:gd name="T63" fmla="*/ 109 h 375"/>
                <a:gd name="T64" fmla="*/ 213 w 762"/>
                <a:gd name="T65" fmla="*/ 49 h 375"/>
                <a:gd name="T66" fmla="*/ 408 w 762"/>
                <a:gd name="T67" fmla="*/ 81 h 375"/>
                <a:gd name="T68" fmla="*/ 366 w 762"/>
                <a:gd name="T69" fmla="*/ 110 h 375"/>
                <a:gd name="T70" fmla="*/ 590 w 762"/>
                <a:gd name="T71" fmla="*/ 82 h 375"/>
                <a:gd name="T72" fmla="*/ 536 w 762"/>
                <a:gd name="T73" fmla="*/ 73 h 375"/>
                <a:gd name="T74" fmla="*/ 590 w 762"/>
                <a:gd name="T75" fmla="*/ 82 h 375"/>
                <a:gd name="T76" fmla="*/ 638 w 762"/>
                <a:gd name="T77" fmla="*/ 196 h 375"/>
                <a:gd name="T78" fmla="*/ 681 w 762"/>
                <a:gd name="T79" fmla="*/ 227 h 375"/>
                <a:gd name="T80" fmla="*/ 304 w 762"/>
                <a:gd name="T81" fmla="*/ 257 h 375"/>
                <a:gd name="T82" fmla="*/ 263 w 762"/>
                <a:gd name="T83" fmla="*/ 226 h 375"/>
                <a:gd name="T84" fmla="*/ 92 w 762"/>
                <a:gd name="T85" fmla="*/ 197 h 375"/>
                <a:gd name="T86" fmla="*/ 136 w 762"/>
                <a:gd name="T87" fmla="*/ 228 h 375"/>
                <a:gd name="T88" fmla="*/ 456 w 762"/>
                <a:gd name="T89" fmla="*/ 197 h 375"/>
                <a:gd name="T90" fmla="*/ 499 w 762"/>
                <a:gd name="T91" fmla="*/ 227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62" h="375">
                  <a:moveTo>
                    <a:pt x="57" y="268"/>
                  </a:moveTo>
                  <a:cubicBezTo>
                    <a:pt x="51" y="258"/>
                    <a:pt x="47" y="247"/>
                    <a:pt x="46" y="236"/>
                  </a:cubicBezTo>
                  <a:cubicBezTo>
                    <a:pt x="42" y="204"/>
                    <a:pt x="56" y="175"/>
                    <a:pt x="80" y="161"/>
                  </a:cubicBezTo>
                  <a:cubicBezTo>
                    <a:pt x="88" y="156"/>
                    <a:pt x="96" y="154"/>
                    <a:pt x="105" y="153"/>
                  </a:cubicBezTo>
                  <a:cubicBezTo>
                    <a:pt x="108" y="153"/>
                    <a:pt x="110" y="152"/>
                    <a:pt x="111" y="150"/>
                  </a:cubicBezTo>
                  <a:cubicBezTo>
                    <a:pt x="121" y="138"/>
                    <a:pt x="133" y="129"/>
                    <a:pt x="147" y="124"/>
                  </a:cubicBezTo>
                  <a:cubicBezTo>
                    <a:pt x="144" y="115"/>
                    <a:pt x="140" y="108"/>
                    <a:pt x="138" y="99"/>
                  </a:cubicBezTo>
                  <a:cubicBezTo>
                    <a:pt x="132" y="71"/>
                    <a:pt x="138" y="46"/>
                    <a:pt x="158" y="26"/>
                  </a:cubicBezTo>
                  <a:cubicBezTo>
                    <a:pt x="183" y="0"/>
                    <a:pt x="222" y="2"/>
                    <a:pt x="245" y="29"/>
                  </a:cubicBezTo>
                  <a:cubicBezTo>
                    <a:pt x="266" y="54"/>
                    <a:pt x="269" y="91"/>
                    <a:pt x="253" y="120"/>
                  </a:cubicBezTo>
                  <a:cubicBezTo>
                    <a:pt x="252" y="121"/>
                    <a:pt x="252" y="122"/>
                    <a:pt x="251" y="123"/>
                  </a:cubicBezTo>
                  <a:cubicBezTo>
                    <a:pt x="267" y="130"/>
                    <a:pt x="280" y="139"/>
                    <a:pt x="290" y="153"/>
                  </a:cubicBezTo>
                  <a:cubicBezTo>
                    <a:pt x="301" y="140"/>
                    <a:pt x="314" y="130"/>
                    <a:pt x="330" y="123"/>
                  </a:cubicBezTo>
                  <a:cubicBezTo>
                    <a:pt x="324" y="114"/>
                    <a:pt x="320" y="105"/>
                    <a:pt x="319" y="95"/>
                  </a:cubicBezTo>
                  <a:cubicBezTo>
                    <a:pt x="315" y="70"/>
                    <a:pt x="320" y="46"/>
                    <a:pt x="338" y="27"/>
                  </a:cubicBezTo>
                  <a:cubicBezTo>
                    <a:pt x="364" y="0"/>
                    <a:pt x="405" y="2"/>
                    <a:pt x="428" y="31"/>
                  </a:cubicBezTo>
                  <a:cubicBezTo>
                    <a:pt x="447" y="56"/>
                    <a:pt x="450" y="92"/>
                    <a:pt x="435" y="119"/>
                  </a:cubicBezTo>
                  <a:cubicBezTo>
                    <a:pt x="434" y="120"/>
                    <a:pt x="434" y="122"/>
                    <a:pt x="433" y="122"/>
                  </a:cubicBezTo>
                  <a:cubicBezTo>
                    <a:pt x="440" y="127"/>
                    <a:pt x="448" y="131"/>
                    <a:pt x="454" y="136"/>
                  </a:cubicBezTo>
                  <a:cubicBezTo>
                    <a:pt x="461" y="141"/>
                    <a:pt x="466" y="147"/>
                    <a:pt x="472" y="152"/>
                  </a:cubicBezTo>
                  <a:cubicBezTo>
                    <a:pt x="482" y="140"/>
                    <a:pt x="495" y="130"/>
                    <a:pt x="510" y="124"/>
                  </a:cubicBezTo>
                  <a:cubicBezTo>
                    <a:pt x="507" y="115"/>
                    <a:pt x="504" y="107"/>
                    <a:pt x="501" y="99"/>
                  </a:cubicBezTo>
                  <a:cubicBezTo>
                    <a:pt x="494" y="71"/>
                    <a:pt x="505" y="37"/>
                    <a:pt x="527" y="20"/>
                  </a:cubicBezTo>
                  <a:cubicBezTo>
                    <a:pt x="553" y="1"/>
                    <a:pt x="588" y="5"/>
                    <a:pt x="608" y="30"/>
                  </a:cubicBezTo>
                  <a:cubicBezTo>
                    <a:pt x="629" y="55"/>
                    <a:pt x="632" y="90"/>
                    <a:pt x="617" y="118"/>
                  </a:cubicBezTo>
                  <a:cubicBezTo>
                    <a:pt x="616" y="120"/>
                    <a:pt x="615" y="121"/>
                    <a:pt x="615" y="122"/>
                  </a:cubicBezTo>
                  <a:cubicBezTo>
                    <a:pt x="622" y="127"/>
                    <a:pt x="630" y="131"/>
                    <a:pt x="637" y="136"/>
                  </a:cubicBezTo>
                  <a:cubicBezTo>
                    <a:pt x="642" y="141"/>
                    <a:pt x="647" y="146"/>
                    <a:pt x="652" y="151"/>
                  </a:cubicBezTo>
                  <a:cubicBezTo>
                    <a:pt x="653" y="152"/>
                    <a:pt x="654" y="153"/>
                    <a:pt x="656" y="153"/>
                  </a:cubicBezTo>
                  <a:cubicBezTo>
                    <a:pt x="687" y="154"/>
                    <a:pt x="712" y="182"/>
                    <a:pt x="716" y="214"/>
                  </a:cubicBezTo>
                  <a:cubicBezTo>
                    <a:pt x="719" y="232"/>
                    <a:pt x="716" y="250"/>
                    <a:pt x="706" y="267"/>
                  </a:cubicBezTo>
                  <a:cubicBezTo>
                    <a:pt x="706" y="267"/>
                    <a:pt x="705" y="268"/>
                    <a:pt x="705" y="268"/>
                  </a:cubicBezTo>
                  <a:cubicBezTo>
                    <a:pt x="710" y="271"/>
                    <a:pt x="715" y="273"/>
                    <a:pt x="720" y="276"/>
                  </a:cubicBezTo>
                  <a:cubicBezTo>
                    <a:pt x="745" y="293"/>
                    <a:pt x="760" y="316"/>
                    <a:pt x="762" y="347"/>
                  </a:cubicBezTo>
                  <a:cubicBezTo>
                    <a:pt x="762" y="351"/>
                    <a:pt x="762" y="356"/>
                    <a:pt x="761" y="360"/>
                  </a:cubicBezTo>
                  <a:cubicBezTo>
                    <a:pt x="758" y="368"/>
                    <a:pt x="749" y="372"/>
                    <a:pt x="740" y="371"/>
                  </a:cubicBezTo>
                  <a:cubicBezTo>
                    <a:pt x="732" y="369"/>
                    <a:pt x="726" y="362"/>
                    <a:pt x="726" y="353"/>
                  </a:cubicBezTo>
                  <a:cubicBezTo>
                    <a:pt x="725" y="327"/>
                    <a:pt x="709" y="306"/>
                    <a:pt x="685" y="300"/>
                  </a:cubicBezTo>
                  <a:cubicBezTo>
                    <a:pt x="680" y="299"/>
                    <a:pt x="676" y="299"/>
                    <a:pt x="671" y="298"/>
                  </a:cubicBezTo>
                  <a:cubicBezTo>
                    <a:pt x="660" y="298"/>
                    <a:pt x="650" y="299"/>
                    <a:pt x="639" y="298"/>
                  </a:cubicBezTo>
                  <a:cubicBezTo>
                    <a:pt x="608" y="297"/>
                    <a:pt x="581" y="320"/>
                    <a:pt x="581" y="353"/>
                  </a:cubicBezTo>
                  <a:cubicBezTo>
                    <a:pt x="581" y="362"/>
                    <a:pt x="575" y="369"/>
                    <a:pt x="566" y="371"/>
                  </a:cubicBezTo>
                  <a:cubicBezTo>
                    <a:pt x="559" y="372"/>
                    <a:pt x="550" y="369"/>
                    <a:pt x="547" y="361"/>
                  </a:cubicBezTo>
                  <a:cubicBezTo>
                    <a:pt x="545" y="359"/>
                    <a:pt x="545" y="356"/>
                    <a:pt x="545" y="353"/>
                  </a:cubicBezTo>
                  <a:cubicBezTo>
                    <a:pt x="544" y="322"/>
                    <a:pt x="520" y="298"/>
                    <a:pt x="489" y="298"/>
                  </a:cubicBezTo>
                  <a:cubicBezTo>
                    <a:pt x="478" y="298"/>
                    <a:pt x="466" y="298"/>
                    <a:pt x="455" y="298"/>
                  </a:cubicBezTo>
                  <a:cubicBezTo>
                    <a:pt x="424" y="298"/>
                    <a:pt x="400" y="321"/>
                    <a:pt x="400" y="352"/>
                  </a:cubicBezTo>
                  <a:cubicBezTo>
                    <a:pt x="399" y="367"/>
                    <a:pt x="385" y="375"/>
                    <a:pt x="374" y="369"/>
                  </a:cubicBezTo>
                  <a:cubicBezTo>
                    <a:pt x="367" y="366"/>
                    <a:pt x="363" y="360"/>
                    <a:pt x="363" y="352"/>
                  </a:cubicBezTo>
                  <a:cubicBezTo>
                    <a:pt x="362" y="336"/>
                    <a:pt x="356" y="322"/>
                    <a:pt x="343" y="311"/>
                  </a:cubicBezTo>
                  <a:cubicBezTo>
                    <a:pt x="333" y="303"/>
                    <a:pt x="322" y="298"/>
                    <a:pt x="309" y="298"/>
                  </a:cubicBezTo>
                  <a:cubicBezTo>
                    <a:pt x="297" y="298"/>
                    <a:pt x="285" y="298"/>
                    <a:pt x="273" y="298"/>
                  </a:cubicBezTo>
                  <a:cubicBezTo>
                    <a:pt x="242" y="298"/>
                    <a:pt x="218" y="322"/>
                    <a:pt x="218" y="353"/>
                  </a:cubicBezTo>
                  <a:cubicBezTo>
                    <a:pt x="218" y="363"/>
                    <a:pt x="210" y="371"/>
                    <a:pt x="200" y="371"/>
                  </a:cubicBezTo>
                  <a:cubicBezTo>
                    <a:pt x="190" y="371"/>
                    <a:pt x="182" y="364"/>
                    <a:pt x="182" y="354"/>
                  </a:cubicBezTo>
                  <a:cubicBezTo>
                    <a:pt x="181" y="333"/>
                    <a:pt x="172" y="317"/>
                    <a:pt x="155" y="306"/>
                  </a:cubicBezTo>
                  <a:cubicBezTo>
                    <a:pt x="146" y="301"/>
                    <a:pt x="137" y="298"/>
                    <a:pt x="127" y="298"/>
                  </a:cubicBezTo>
                  <a:cubicBezTo>
                    <a:pt x="116" y="298"/>
                    <a:pt x="104" y="298"/>
                    <a:pt x="92" y="298"/>
                  </a:cubicBezTo>
                  <a:cubicBezTo>
                    <a:pt x="61" y="298"/>
                    <a:pt x="37" y="321"/>
                    <a:pt x="36" y="353"/>
                  </a:cubicBezTo>
                  <a:cubicBezTo>
                    <a:pt x="36" y="363"/>
                    <a:pt x="29" y="371"/>
                    <a:pt x="19" y="371"/>
                  </a:cubicBezTo>
                  <a:cubicBezTo>
                    <a:pt x="9" y="371"/>
                    <a:pt x="1" y="365"/>
                    <a:pt x="0" y="355"/>
                  </a:cubicBezTo>
                  <a:cubicBezTo>
                    <a:pt x="0" y="349"/>
                    <a:pt x="0" y="342"/>
                    <a:pt x="2" y="336"/>
                  </a:cubicBezTo>
                  <a:cubicBezTo>
                    <a:pt x="8" y="305"/>
                    <a:pt x="26" y="283"/>
                    <a:pt x="55" y="269"/>
                  </a:cubicBezTo>
                  <a:cubicBezTo>
                    <a:pt x="55" y="269"/>
                    <a:pt x="56" y="269"/>
                    <a:pt x="57" y="268"/>
                  </a:cubicBezTo>
                  <a:close/>
                  <a:moveTo>
                    <a:pt x="601" y="269"/>
                  </a:moveTo>
                  <a:cubicBezTo>
                    <a:pt x="582" y="231"/>
                    <a:pt x="586" y="197"/>
                    <a:pt x="616" y="166"/>
                  </a:cubicBezTo>
                  <a:cubicBezTo>
                    <a:pt x="607" y="159"/>
                    <a:pt x="597" y="154"/>
                    <a:pt x="585" y="154"/>
                  </a:cubicBezTo>
                  <a:cubicBezTo>
                    <a:pt x="571" y="153"/>
                    <a:pt x="557" y="153"/>
                    <a:pt x="543" y="153"/>
                  </a:cubicBezTo>
                  <a:cubicBezTo>
                    <a:pt x="540" y="153"/>
                    <a:pt x="537" y="154"/>
                    <a:pt x="533" y="154"/>
                  </a:cubicBezTo>
                  <a:cubicBezTo>
                    <a:pt x="524" y="156"/>
                    <a:pt x="516" y="160"/>
                    <a:pt x="509" y="166"/>
                  </a:cubicBezTo>
                  <a:cubicBezTo>
                    <a:pt x="539" y="197"/>
                    <a:pt x="543" y="231"/>
                    <a:pt x="524" y="269"/>
                  </a:cubicBezTo>
                  <a:cubicBezTo>
                    <a:pt x="539" y="275"/>
                    <a:pt x="552" y="285"/>
                    <a:pt x="563" y="298"/>
                  </a:cubicBezTo>
                  <a:cubicBezTo>
                    <a:pt x="573" y="285"/>
                    <a:pt x="586" y="275"/>
                    <a:pt x="601" y="269"/>
                  </a:cubicBezTo>
                  <a:close/>
                  <a:moveTo>
                    <a:pt x="146" y="167"/>
                  </a:moveTo>
                  <a:cubicBezTo>
                    <a:pt x="161" y="180"/>
                    <a:pt x="169" y="196"/>
                    <a:pt x="172" y="215"/>
                  </a:cubicBezTo>
                  <a:cubicBezTo>
                    <a:pt x="174" y="234"/>
                    <a:pt x="170" y="252"/>
                    <a:pt x="160" y="268"/>
                  </a:cubicBezTo>
                  <a:cubicBezTo>
                    <a:pt x="176" y="275"/>
                    <a:pt x="189" y="285"/>
                    <a:pt x="199" y="298"/>
                  </a:cubicBezTo>
                  <a:cubicBezTo>
                    <a:pt x="205" y="292"/>
                    <a:pt x="211" y="286"/>
                    <a:pt x="217" y="281"/>
                  </a:cubicBezTo>
                  <a:cubicBezTo>
                    <a:pt x="224" y="276"/>
                    <a:pt x="231" y="272"/>
                    <a:pt x="238" y="268"/>
                  </a:cubicBezTo>
                  <a:cubicBezTo>
                    <a:pt x="218" y="235"/>
                    <a:pt x="225" y="190"/>
                    <a:pt x="253" y="167"/>
                  </a:cubicBezTo>
                  <a:cubicBezTo>
                    <a:pt x="252" y="166"/>
                    <a:pt x="252" y="165"/>
                    <a:pt x="251" y="164"/>
                  </a:cubicBezTo>
                  <a:cubicBezTo>
                    <a:pt x="242" y="158"/>
                    <a:pt x="232" y="154"/>
                    <a:pt x="221" y="153"/>
                  </a:cubicBezTo>
                  <a:cubicBezTo>
                    <a:pt x="207" y="153"/>
                    <a:pt x="194" y="153"/>
                    <a:pt x="180" y="153"/>
                  </a:cubicBezTo>
                  <a:cubicBezTo>
                    <a:pt x="167" y="153"/>
                    <a:pt x="156" y="158"/>
                    <a:pt x="146" y="167"/>
                  </a:cubicBezTo>
                  <a:close/>
                  <a:moveTo>
                    <a:pt x="420" y="268"/>
                  </a:moveTo>
                  <a:cubicBezTo>
                    <a:pt x="401" y="237"/>
                    <a:pt x="405" y="191"/>
                    <a:pt x="435" y="166"/>
                  </a:cubicBezTo>
                  <a:cubicBezTo>
                    <a:pt x="426" y="159"/>
                    <a:pt x="416" y="154"/>
                    <a:pt x="404" y="154"/>
                  </a:cubicBezTo>
                  <a:cubicBezTo>
                    <a:pt x="389" y="153"/>
                    <a:pt x="375" y="153"/>
                    <a:pt x="360" y="153"/>
                  </a:cubicBezTo>
                  <a:cubicBezTo>
                    <a:pt x="357" y="153"/>
                    <a:pt x="354" y="154"/>
                    <a:pt x="352" y="154"/>
                  </a:cubicBezTo>
                  <a:cubicBezTo>
                    <a:pt x="343" y="156"/>
                    <a:pt x="335" y="160"/>
                    <a:pt x="328" y="167"/>
                  </a:cubicBezTo>
                  <a:cubicBezTo>
                    <a:pt x="355" y="190"/>
                    <a:pt x="363" y="233"/>
                    <a:pt x="342" y="268"/>
                  </a:cubicBezTo>
                  <a:cubicBezTo>
                    <a:pt x="358" y="275"/>
                    <a:pt x="371" y="285"/>
                    <a:pt x="381" y="298"/>
                  </a:cubicBezTo>
                  <a:cubicBezTo>
                    <a:pt x="387" y="292"/>
                    <a:pt x="392" y="286"/>
                    <a:pt x="399" y="281"/>
                  </a:cubicBezTo>
                  <a:cubicBezTo>
                    <a:pt x="405" y="276"/>
                    <a:pt x="413" y="272"/>
                    <a:pt x="420" y="268"/>
                  </a:cubicBezTo>
                  <a:close/>
                  <a:moveTo>
                    <a:pt x="172" y="80"/>
                  </a:moveTo>
                  <a:cubicBezTo>
                    <a:pt x="173" y="91"/>
                    <a:pt x="176" y="101"/>
                    <a:pt x="183" y="109"/>
                  </a:cubicBezTo>
                  <a:cubicBezTo>
                    <a:pt x="193" y="120"/>
                    <a:pt x="207" y="119"/>
                    <a:pt x="217" y="108"/>
                  </a:cubicBezTo>
                  <a:cubicBezTo>
                    <a:pt x="223" y="101"/>
                    <a:pt x="226" y="92"/>
                    <a:pt x="227" y="82"/>
                  </a:cubicBezTo>
                  <a:cubicBezTo>
                    <a:pt x="227" y="69"/>
                    <a:pt x="223" y="58"/>
                    <a:pt x="213" y="49"/>
                  </a:cubicBezTo>
                  <a:cubicBezTo>
                    <a:pt x="205" y="43"/>
                    <a:pt x="194" y="43"/>
                    <a:pt x="186" y="49"/>
                  </a:cubicBezTo>
                  <a:cubicBezTo>
                    <a:pt x="176" y="57"/>
                    <a:pt x="173" y="68"/>
                    <a:pt x="172" y="80"/>
                  </a:cubicBezTo>
                  <a:close/>
                  <a:moveTo>
                    <a:pt x="408" y="81"/>
                  </a:moveTo>
                  <a:cubicBezTo>
                    <a:pt x="408" y="69"/>
                    <a:pt x="405" y="58"/>
                    <a:pt x="395" y="50"/>
                  </a:cubicBezTo>
                  <a:cubicBezTo>
                    <a:pt x="387" y="43"/>
                    <a:pt x="376" y="43"/>
                    <a:pt x="367" y="49"/>
                  </a:cubicBezTo>
                  <a:cubicBezTo>
                    <a:pt x="350" y="63"/>
                    <a:pt x="349" y="95"/>
                    <a:pt x="366" y="110"/>
                  </a:cubicBezTo>
                  <a:cubicBezTo>
                    <a:pt x="376" y="120"/>
                    <a:pt x="389" y="119"/>
                    <a:pt x="398" y="108"/>
                  </a:cubicBezTo>
                  <a:cubicBezTo>
                    <a:pt x="405" y="101"/>
                    <a:pt x="408" y="91"/>
                    <a:pt x="408" y="81"/>
                  </a:cubicBezTo>
                  <a:close/>
                  <a:moveTo>
                    <a:pt x="590" y="82"/>
                  </a:moveTo>
                  <a:cubicBezTo>
                    <a:pt x="590" y="70"/>
                    <a:pt x="586" y="59"/>
                    <a:pt x="579" y="52"/>
                  </a:cubicBezTo>
                  <a:cubicBezTo>
                    <a:pt x="570" y="42"/>
                    <a:pt x="556" y="42"/>
                    <a:pt x="546" y="52"/>
                  </a:cubicBezTo>
                  <a:cubicBezTo>
                    <a:pt x="541" y="58"/>
                    <a:pt x="537" y="65"/>
                    <a:pt x="536" y="73"/>
                  </a:cubicBezTo>
                  <a:cubicBezTo>
                    <a:pt x="534" y="87"/>
                    <a:pt x="537" y="99"/>
                    <a:pt x="547" y="110"/>
                  </a:cubicBezTo>
                  <a:cubicBezTo>
                    <a:pt x="555" y="119"/>
                    <a:pt x="567" y="119"/>
                    <a:pt x="577" y="111"/>
                  </a:cubicBezTo>
                  <a:cubicBezTo>
                    <a:pt x="586" y="103"/>
                    <a:pt x="589" y="93"/>
                    <a:pt x="590" y="82"/>
                  </a:cubicBezTo>
                  <a:close/>
                  <a:moveTo>
                    <a:pt x="681" y="227"/>
                  </a:moveTo>
                  <a:cubicBezTo>
                    <a:pt x="680" y="216"/>
                    <a:pt x="678" y="207"/>
                    <a:pt x="671" y="199"/>
                  </a:cubicBezTo>
                  <a:cubicBezTo>
                    <a:pt x="662" y="187"/>
                    <a:pt x="648" y="186"/>
                    <a:pt x="638" y="196"/>
                  </a:cubicBezTo>
                  <a:cubicBezTo>
                    <a:pt x="622" y="211"/>
                    <a:pt x="623" y="242"/>
                    <a:pt x="639" y="256"/>
                  </a:cubicBezTo>
                  <a:cubicBezTo>
                    <a:pt x="648" y="264"/>
                    <a:pt x="659" y="264"/>
                    <a:pt x="668" y="256"/>
                  </a:cubicBezTo>
                  <a:cubicBezTo>
                    <a:pt x="677" y="248"/>
                    <a:pt x="680" y="238"/>
                    <a:pt x="681" y="227"/>
                  </a:cubicBezTo>
                  <a:close/>
                  <a:moveTo>
                    <a:pt x="263" y="226"/>
                  </a:moveTo>
                  <a:cubicBezTo>
                    <a:pt x="264" y="238"/>
                    <a:pt x="267" y="248"/>
                    <a:pt x="276" y="257"/>
                  </a:cubicBezTo>
                  <a:cubicBezTo>
                    <a:pt x="285" y="264"/>
                    <a:pt x="296" y="264"/>
                    <a:pt x="304" y="257"/>
                  </a:cubicBezTo>
                  <a:cubicBezTo>
                    <a:pt x="321" y="242"/>
                    <a:pt x="322" y="211"/>
                    <a:pt x="305" y="196"/>
                  </a:cubicBezTo>
                  <a:cubicBezTo>
                    <a:pt x="296" y="187"/>
                    <a:pt x="284" y="187"/>
                    <a:pt x="275" y="196"/>
                  </a:cubicBezTo>
                  <a:cubicBezTo>
                    <a:pt x="267" y="204"/>
                    <a:pt x="264" y="215"/>
                    <a:pt x="263" y="226"/>
                  </a:cubicBezTo>
                  <a:close/>
                  <a:moveTo>
                    <a:pt x="136" y="228"/>
                  </a:moveTo>
                  <a:cubicBezTo>
                    <a:pt x="137" y="218"/>
                    <a:pt x="133" y="206"/>
                    <a:pt x="127" y="199"/>
                  </a:cubicBezTo>
                  <a:cubicBezTo>
                    <a:pt x="117" y="187"/>
                    <a:pt x="103" y="186"/>
                    <a:pt x="92" y="197"/>
                  </a:cubicBezTo>
                  <a:cubicBezTo>
                    <a:pt x="78" y="212"/>
                    <a:pt x="78" y="240"/>
                    <a:pt x="93" y="255"/>
                  </a:cubicBezTo>
                  <a:cubicBezTo>
                    <a:pt x="102" y="264"/>
                    <a:pt x="115" y="264"/>
                    <a:pt x="124" y="255"/>
                  </a:cubicBezTo>
                  <a:cubicBezTo>
                    <a:pt x="132" y="248"/>
                    <a:pt x="136" y="238"/>
                    <a:pt x="136" y="228"/>
                  </a:cubicBezTo>
                  <a:close/>
                  <a:moveTo>
                    <a:pt x="499" y="227"/>
                  </a:moveTo>
                  <a:cubicBezTo>
                    <a:pt x="499" y="215"/>
                    <a:pt x="495" y="204"/>
                    <a:pt x="488" y="197"/>
                  </a:cubicBezTo>
                  <a:cubicBezTo>
                    <a:pt x="479" y="187"/>
                    <a:pt x="466" y="187"/>
                    <a:pt x="456" y="197"/>
                  </a:cubicBezTo>
                  <a:cubicBezTo>
                    <a:pt x="441" y="212"/>
                    <a:pt x="441" y="240"/>
                    <a:pt x="456" y="255"/>
                  </a:cubicBezTo>
                  <a:cubicBezTo>
                    <a:pt x="465" y="264"/>
                    <a:pt x="478" y="264"/>
                    <a:pt x="488" y="255"/>
                  </a:cubicBezTo>
                  <a:cubicBezTo>
                    <a:pt x="496" y="247"/>
                    <a:pt x="499" y="237"/>
                    <a:pt x="499" y="2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-1009650" y="1444626"/>
              <a:ext cx="1035050" cy="652462"/>
            </a:xfrm>
            <a:custGeom>
              <a:avLst/>
              <a:gdLst>
                <a:gd name="T0" fmla="*/ 253 w 749"/>
                <a:gd name="T1" fmla="*/ 279 h 472"/>
                <a:gd name="T2" fmla="*/ 20 w 749"/>
                <a:gd name="T3" fmla="*/ 250 h 472"/>
                <a:gd name="T4" fmla="*/ 47 w 749"/>
                <a:gd name="T5" fmla="*/ 207 h 472"/>
                <a:gd name="T6" fmla="*/ 6 w 749"/>
                <a:gd name="T7" fmla="*/ 125 h 472"/>
                <a:gd name="T8" fmla="*/ 19 w 749"/>
                <a:gd name="T9" fmla="*/ 97 h 472"/>
                <a:gd name="T10" fmla="*/ 133 w 749"/>
                <a:gd name="T11" fmla="*/ 142 h 472"/>
                <a:gd name="T12" fmla="*/ 270 w 749"/>
                <a:gd name="T13" fmla="*/ 145 h 472"/>
                <a:gd name="T14" fmla="*/ 272 w 749"/>
                <a:gd name="T15" fmla="*/ 141 h 472"/>
                <a:gd name="T16" fmla="*/ 206 w 749"/>
                <a:gd name="T17" fmla="*/ 1 h 472"/>
                <a:gd name="T18" fmla="*/ 283 w 749"/>
                <a:gd name="T19" fmla="*/ 22 h 472"/>
                <a:gd name="T20" fmla="*/ 452 w 749"/>
                <a:gd name="T21" fmla="*/ 144 h 472"/>
                <a:gd name="T22" fmla="*/ 605 w 749"/>
                <a:gd name="T23" fmla="*/ 145 h 472"/>
                <a:gd name="T24" fmla="*/ 742 w 749"/>
                <a:gd name="T25" fmla="*/ 216 h 472"/>
                <a:gd name="T26" fmla="*/ 709 w 749"/>
                <a:gd name="T27" fmla="*/ 267 h 472"/>
                <a:gd name="T28" fmla="*/ 664 w 749"/>
                <a:gd name="T29" fmla="*/ 262 h 472"/>
                <a:gd name="T30" fmla="*/ 701 w 749"/>
                <a:gd name="T31" fmla="*/ 230 h 472"/>
                <a:gd name="T32" fmla="*/ 678 w 749"/>
                <a:gd name="T33" fmla="*/ 205 h 472"/>
                <a:gd name="T34" fmla="*/ 605 w 749"/>
                <a:gd name="T35" fmla="*/ 182 h 472"/>
                <a:gd name="T36" fmla="*/ 132 w 749"/>
                <a:gd name="T37" fmla="*/ 181 h 472"/>
                <a:gd name="T38" fmla="*/ 59 w 749"/>
                <a:gd name="T39" fmla="*/ 137 h 472"/>
                <a:gd name="T40" fmla="*/ 65 w 749"/>
                <a:gd name="T41" fmla="*/ 161 h 472"/>
                <a:gd name="T42" fmla="*/ 81 w 749"/>
                <a:gd name="T43" fmla="*/ 228 h 472"/>
                <a:gd name="T44" fmla="*/ 60 w 749"/>
                <a:gd name="T45" fmla="*/ 243 h 472"/>
                <a:gd name="T46" fmla="*/ 288 w 749"/>
                <a:gd name="T47" fmla="*/ 243 h 472"/>
                <a:gd name="T48" fmla="*/ 301 w 749"/>
                <a:gd name="T49" fmla="*/ 227 h 472"/>
                <a:gd name="T50" fmla="*/ 332 w 749"/>
                <a:gd name="T51" fmla="*/ 247 h 472"/>
                <a:gd name="T52" fmla="*/ 221 w 749"/>
                <a:gd name="T53" fmla="*/ 416 h 472"/>
                <a:gd name="T54" fmla="*/ 238 w 749"/>
                <a:gd name="T55" fmla="*/ 406 h 472"/>
                <a:gd name="T56" fmla="*/ 490 w 749"/>
                <a:gd name="T57" fmla="*/ 222 h 472"/>
                <a:gd name="T58" fmla="*/ 519 w 749"/>
                <a:gd name="T59" fmla="*/ 243 h 472"/>
                <a:gd name="T60" fmla="*/ 539 w 749"/>
                <a:gd name="T61" fmla="*/ 243 h 472"/>
                <a:gd name="T62" fmla="*/ 538 w 749"/>
                <a:gd name="T63" fmla="*/ 279 h 472"/>
                <a:gd name="T64" fmla="*/ 467 w 749"/>
                <a:gd name="T65" fmla="*/ 284 h 472"/>
                <a:gd name="T66" fmla="*/ 235 w 749"/>
                <a:gd name="T67" fmla="*/ 453 h 472"/>
                <a:gd name="T68" fmla="*/ 160 w 749"/>
                <a:gd name="T69" fmla="*/ 462 h 472"/>
                <a:gd name="T70" fmla="*/ 219 w 749"/>
                <a:gd name="T71" fmla="*/ 354 h 472"/>
                <a:gd name="T72" fmla="*/ 267 w 749"/>
                <a:gd name="T73" fmla="*/ 279 h 472"/>
                <a:gd name="T74" fmla="*/ 253 w 749"/>
                <a:gd name="T75" fmla="*/ 47 h 472"/>
                <a:gd name="T76" fmla="*/ 317 w 749"/>
                <a:gd name="T77" fmla="*/ 143 h 472"/>
                <a:gd name="T78" fmla="*/ 388 w 749"/>
                <a:gd name="T79" fmla="*/ 145 h 472"/>
                <a:gd name="T80" fmla="*/ 254 w 749"/>
                <a:gd name="T81" fmla="*/ 4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9" h="472">
                  <a:moveTo>
                    <a:pt x="267" y="279"/>
                  </a:moveTo>
                  <a:cubicBezTo>
                    <a:pt x="262" y="279"/>
                    <a:pt x="257" y="279"/>
                    <a:pt x="253" y="279"/>
                  </a:cubicBezTo>
                  <a:cubicBezTo>
                    <a:pt x="187" y="279"/>
                    <a:pt x="122" y="279"/>
                    <a:pt x="56" y="279"/>
                  </a:cubicBezTo>
                  <a:cubicBezTo>
                    <a:pt x="36" y="279"/>
                    <a:pt x="23" y="265"/>
                    <a:pt x="20" y="250"/>
                  </a:cubicBezTo>
                  <a:cubicBezTo>
                    <a:pt x="18" y="237"/>
                    <a:pt x="22" y="226"/>
                    <a:pt x="32" y="218"/>
                  </a:cubicBezTo>
                  <a:cubicBezTo>
                    <a:pt x="37" y="214"/>
                    <a:pt x="42" y="211"/>
                    <a:pt x="47" y="207"/>
                  </a:cubicBezTo>
                  <a:cubicBezTo>
                    <a:pt x="46" y="204"/>
                    <a:pt x="44" y="201"/>
                    <a:pt x="43" y="198"/>
                  </a:cubicBezTo>
                  <a:cubicBezTo>
                    <a:pt x="30" y="173"/>
                    <a:pt x="18" y="149"/>
                    <a:pt x="6" y="125"/>
                  </a:cubicBezTo>
                  <a:cubicBezTo>
                    <a:pt x="0" y="113"/>
                    <a:pt x="5" y="100"/>
                    <a:pt x="17" y="97"/>
                  </a:cubicBezTo>
                  <a:cubicBezTo>
                    <a:pt x="18" y="97"/>
                    <a:pt x="18" y="97"/>
                    <a:pt x="19" y="97"/>
                  </a:cubicBezTo>
                  <a:cubicBezTo>
                    <a:pt x="42" y="96"/>
                    <a:pt x="64" y="97"/>
                    <a:pt x="84" y="109"/>
                  </a:cubicBezTo>
                  <a:cubicBezTo>
                    <a:pt x="101" y="120"/>
                    <a:pt x="118" y="130"/>
                    <a:pt x="133" y="142"/>
                  </a:cubicBezTo>
                  <a:cubicBezTo>
                    <a:pt x="136" y="144"/>
                    <a:pt x="138" y="145"/>
                    <a:pt x="141" y="145"/>
                  </a:cubicBezTo>
                  <a:cubicBezTo>
                    <a:pt x="184" y="145"/>
                    <a:pt x="227" y="145"/>
                    <a:pt x="270" y="145"/>
                  </a:cubicBezTo>
                  <a:cubicBezTo>
                    <a:pt x="271" y="145"/>
                    <a:pt x="272" y="145"/>
                    <a:pt x="274" y="145"/>
                  </a:cubicBezTo>
                  <a:cubicBezTo>
                    <a:pt x="273" y="143"/>
                    <a:pt x="273" y="142"/>
                    <a:pt x="272" y="141"/>
                  </a:cubicBezTo>
                  <a:cubicBezTo>
                    <a:pt x="247" y="104"/>
                    <a:pt x="223" y="67"/>
                    <a:pt x="198" y="30"/>
                  </a:cubicBezTo>
                  <a:cubicBezTo>
                    <a:pt x="189" y="18"/>
                    <a:pt x="195" y="4"/>
                    <a:pt x="206" y="1"/>
                  </a:cubicBezTo>
                  <a:cubicBezTo>
                    <a:pt x="208" y="0"/>
                    <a:pt x="210" y="0"/>
                    <a:pt x="212" y="0"/>
                  </a:cubicBezTo>
                  <a:cubicBezTo>
                    <a:pt x="238" y="0"/>
                    <a:pt x="262" y="7"/>
                    <a:pt x="283" y="22"/>
                  </a:cubicBezTo>
                  <a:cubicBezTo>
                    <a:pt x="302" y="36"/>
                    <a:pt x="321" y="50"/>
                    <a:pt x="341" y="64"/>
                  </a:cubicBezTo>
                  <a:cubicBezTo>
                    <a:pt x="378" y="90"/>
                    <a:pt x="415" y="117"/>
                    <a:pt x="452" y="144"/>
                  </a:cubicBezTo>
                  <a:cubicBezTo>
                    <a:pt x="454" y="145"/>
                    <a:pt x="456" y="145"/>
                    <a:pt x="458" y="145"/>
                  </a:cubicBezTo>
                  <a:cubicBezTo>
                    <a:pt x="507" y="145"/>
                    <a:pt x="556" y="146"/>
                    <a:pt x="605" y="145"/>
                  </a:cubicBezTo>
                  <a:cubicBezTo>
                    <a:pt x="641" y="145"/>
                    <a:pt x="673" y="156"/>
                    <a:pt x="701" y="177"/>
                  </a:cubicBezTo>
                  <a:cubicBezTo>
                    <a:pt x="717" y="188"/>
                    <a:pt x="730" y="201"/>
                    <a:pt x="742" y="216"/>
                  </a:cubicBezTo>
                  <a:cubicBezTo>
                    <a:pt x="748" y="223"/>
                    <a:pt x="749" y="231"/>
                    <a:pt x="744" y="239"/>
                  </a:cubicBezTo>
                  <a:cubicBezTo>
                    <a:pt x="735" y="252"/>
                    <a:pt x="723" y="261"/>
                    <a:pt x="709" y="267"/>
                  </a:cubicBezTo>
                  <a:cubicBezTo>
                    <a:pt x="702" y="271"/>
                    <a:pt x="694" y="273"/>
                    <a:pt x="686" y="275"/>
                  </a:cubicBezTo>
                  <a:cubicBezTo>
                    <a:pt x="676" y="277"/>
                    <a:pt x="666" y="271"/>
                    <a:pt x="664" y="262"/>
                  </a:cubicBezTo>
                  <a:cubicBezTo>
                    <a:pt x="662" y="252"/>
                    <a:pt x="668" y="243"/>
                    <a:pt x="678" y="239"/>
                  </a:cubicBezTo>
                  <a:cubicBezTo>
                    <a:pt x="686" y="237"/>
                    <a:pt x="693" y="233"/>
                    <a:pt x="701" y="230"/>
                  </a:cubicBezTo>
                  <a:cubicBezTo>
                    <a:pt x="702" y="230"/>
                    <a:pt x="703" y="229"/>
                    <a:pt x="704" y="228"/>
                  </a:cubicBezTo>
                  <a:cubicBezTo>
                    <a:pt x="696" y="219"/>
                    <a:pt x="687" y="212"/>
                    <a:pt x="678" y="205"/>
                  </a:cubicBezTo>
                  <a:cubicBezTo>
                    <a:pt x="663" y="194"/>
                    <a:pt x="646" y="186"/>
                    <a:pt x="628" y="183"/>
                  </a:cubicBezTo>
                  <a:cubicBezTo>
                    <a:pt x="620" y="182"/>
                    <a:pt x="613" y="182"/>
                    <a:pt x="605" y="182"/>
                  </a:cubicBezTo>
                  <a:cubicBezTo>
                    <a:pt x="530" y="182"/>
                    <a:pt x="454" y="182"/>
                    <a:pt x="378" y="182"/>
                  </a:cubicBezTo>
                  <a:cubicBezTo>
                    <a:pt x="296" y="182"/>
                    <a:pt x="214" y="181"/>
                    <a:pt x="132" y="181"/>
                  </a:cubicBezTo>
                  <a:cubicBezTo>
                    <a:pt x="126" y="181"/>
                    <a:pt x="121" y="179"/>
                    <a:pt x="117" y="176"/>
                  </a:cubicBezTo>
                  <a:cubicBezTo>
                    <a:pt x="99" y="161"/>
                    <a:pt x="80" y="147"/>
                    <a:pt x="59" y="137"/>
                  </a:cubicBezTo>
                  <a:cubicBezTo>
                    <a:pt x="57" y="136"/>
                    <a:pt x="54" y="136"/>
                    <a:pt x="52" y="134"/>
                  </a:cubicBezTo>
                  <a:cubicBezTo>
                    <a:pt x="56" y="144"/>
                    <a:pt x="61" y="153"/>
                    <a:pt x="65" y="161"/>
                  </a:cubicBezTo>
                  <a:cubicBezTo>
                    <a:pt x="72" y="175"/>
                    <a:pt x="79" y="189"/>
                    <a:pt x="87" y="203"/>
                  </a:cubicBezTo>
                  <a:cubicBezTo>
                    <a:pt x="91" y="213"/>
                    <a:pt x="89" y="222"/>
                    <a:pt x="81" y="228"/>
                  </a:cubicBezTo>
                  <a:cubicBezTo>
                    <a:pt x="77" y="230"/>
                    <a:pt x="74" y="232"/>
                    <a:pt x="71" y="235"/>
                  </a:cubicBezTo>
                  <a:cubicBezTo>
                    <a:pt x="68" y="237"/>
                    <a:pt x="65" y="240"/>
                    <a:pt x="60" y="243"/>
                  </a:cubicBezTo>
                  <a:cubicBezTo>
                    <a:pt x="63" y="243"/>
                    <a:pt x="64" y="243"/>
                    <a:pt x="65" y="243"/>
                  </a:cubicBezTo>
                  <a:cubicBezTo>
                    <a:pt x="139" y="243"/>
                    <a:pt x="214" y="243"/>
                    <a:pt x="288" y="243"/>
                  </a:cubicBezTo>
                  <a:cubicBezTo>
                    <a:pt x="290" y="243"/>
                    <a:pt x="291" y="242"/>
                    <a:pt x="293" y="240"/>
                  </a:cubicBezTo>
                  <a:cubicBezTo>
                    <a:pt x="295" y="236"/>
                    <a:pt x="298" y="231"/>
                    <a:pt x="301" y="227"/>
                  </a:cubicBezTo>
                  <a:cubicBezTo>
                    <a:pt x="307" y="218"/>
                    <a:pt x="318" y="215"/>
                    <a:pt x="327" y="220"/>
                  </a:cubicBezTo>
                  <a:cubicBezTo>
                    <a:pt x="336" y="226"/>
                    <a:pt x="338" y="237"/>
                    <a:pt x="332" y="247"/>
                  </a:cubicBezTo>
                  <a:cubicBezTo>
                    <a:pt x="308" y="283"/>
                    <a:pt x="285" y="319"/>
                    <a:pt x="262" y="354"/>
                  </a:cubicBezTo>
                  <a:cubicBezTo>
                    <a:pt x="248" y="375"/>
                    <a:pt x="235" y="396"/>
                    <a:pt x="221" y="416"/>
                  </a:cubicBezTo>
                  <a:cubicBezTo>
                    <a:pt x="221" y="417"/>
                    <a:pt x="221" y="417"/>
                    <a:pt x="221" y="418"/>
                  </a:cubicBezTo>
                  <a:cubicBezTo>
                    <a:pt x="227" y="414"/>
                    <a:pt x="232" y="410"/>
                    <a:pt x="238" y="406"/>
                  </a:cubicBezTo>
                  <a:cubicBezTo>
                    <a:pt x="297" y="363"/>
                    <a:pt x="356" y="320"/>
                    <a:pt x="414" y="277"/>
                  </a:cubicBezTo>
                  <a:cubicBezTo>
                    <a:pt x="440" y="259"/>
                    <a:pt x="465" y="240"/>
                    <a:pt x="490" y="222"/>
                  </a:cubicBezTo>
                  <a:cubicBezTo>
                    <a:pt x="498" y="216"/>
                    <a:pt x="507" y="216"/>
                    <a:pt x="514" y="222"/>
                  </a:cubicBezTo>
                  <a:cubicBezTo>
                    <a:pt x="520" y="227"/>
                    <a:pt x="522" y="234"/>
                    <a:pt x="519" y="243"/>
                  </a:cubicBezTo>
                  <a:cubicBezTo>
                    <a:pt x="522" y="243"/>
                    <a:pt x="525" y="243"/>
                    <a:pt x="528" y="243"/>
                  </a:cubicBezTo>
                  <a:cubicBezTo>
                    <a:pt x="532" y="243"/>
                    <a:pt x="536" y="243"/>
                    <a:pt x="539" y="243"/>
                  </a:cubicBezTo>
                  <a:cubicBezTo>
                    <a:pt x="549" y="244"/>
                    <a:pt x="555" y="252"/>
                    <a:pt x="555" y="261"/>
                  </a:cubicBezTo>
                  <a:cubicBezTo>
                    <a:pt x="555" y="271"/>
                    <a:pt x="547" y="279"/>
                    <a:pt x="538" y="279"/>
                  </a:cubicBezTo>
                  <a:cubicBezTo>
                    <a:pt x="519" y="279"/>
                    <a:pt x="500" y="279"/>
                    <a:pt x="482" y="279"/>
                  </a:cubicBezTo>
                  <a:cubicBezTo>
                    <a:pt x="476" y="279"/>
                    <a:pt x="471" y="281"/>
                    <a:pt x="467" y="284"/>
                  </a:cubicBezTo>
                  <a:cubicBezTo>
                    <a:pt x="404" y="330"/>
                    <a:pt x="341" y="375"/>
                    <a:pt x="279" y="421"/>
                  </a:cubicBezTo>
                  <a:cubicBezTo>
                    <a:pt x="264" y="432"/>
                    <a:pt x="250" y="443"/>
                    <a:pt x="235" y="453"/>
                  </a:cubicBezTo>
                  <a:cubicBezTo>
                    <a:pt x="218" y="466"/>
                    <a:pt x="198" y="471"/>
                    <a:pt x="176" y="472"/>
                  </a:cubicBezTo>
                  <a:cubicBezTo>
                    <a:pt x="169" y="472"/>
                    <a:pt x="163" y="469"/>
                    <a:pt x="160" y="462"/>
                  </a:cubicBezTo>
                  <a:cubicBezTo>
                    <a:pt x="156" y="456"/>
                    <a:pt x="157" y="449"/>
                    <a:pt x="161" y="443"/>
                  </a:cubicBezTo>
                  <a:cubicBezTo>
                    <a:pt x="180" y="413"/>
                    <a:pt x="199" y="383"/>
                    <a:pt x="219" y="354"/>
                  </a:cubicBezTo>
                  <a:cubicBezTo>
                    <a:pt x="234" y="330"/>
                    <a:pt x="250" y="306"/>
                    <a:pt x="265" y="282"/>
                  </a:cubicBezTo>
                  <a:cubicBezTo>
                    <a:pt x="266" y="281"/>
                    <a:pt x="266" y="281"/>
                    <a:pt x="267" y="279"/>
                  </a:cubicBezTo>
                  <a:close/>
                  <a:moveTo>
                    <a:pt x="254" y="47"/>
                  </a:moveTo>
                  <a:cubicBezTo>
                    <a:pt x="254" y="47"/>
                    <a:pt x="254" y="47"/>
                    <a:pt x="253" y="47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75" y="80"/>
                    <a:pt x="296" y="111"/>
                    <a:pt x="317" y="143"/>
                  </a:cubicBezTo>
                  <a:cubicBezTo>
                    <a:pt x="318" y="144"/>
                    <a:pt x="320" y="145"/>
                    <a:pt x="321" y="145"/>
                  </a:cubicBezTo>
                  <a:cubicBezTo>
                    <a:pt x="344" y="145"/>
                    <a:pt x="366" y="145"/>
                    <a:pt x="388" y="145"/>
                  </a:cubicBezTo>
                  <a:cubicBezTo>
                    <a:pt x="388" y="145"/>
                    <a:pt x="389" y="145"/>
                    <a:pt x="391" y="145"/>
                  </a:cubicBezTo>
                  <a:cubicBezTo>
                    <a:pt x="345" y="112"/>
                    <a:pt x="299" y="79"/>
                    <a:pt x="254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-192088" y="1781175"/>
              <a:ext cx="49213" cy="49212"/>
            </a:xfrm>
            <a:custGeom>
              <a:avLst/>
              <a:gdLst>
                <a:gd name="T0" fmla="*/ 36 w 36"/>
                <a:gd name="T1" fmla="*/ 18 h 36"/>
                <a:gd name="T2" fmla="*/ 18 w 36"/>
                <a:gd name="T3" fmla="*/ 36 h 36"/>
                <a:gd name="T4" fmla="*/ 0 w 36"/>
                <a:gd name="T5" fmla="*/ 18 h 36"/>
                <a:gd name="T6" fmla="*/ 19 w 36"/>
                <a:gd name="T7" fmla="*/ 0 h 36"/>
                <a:gd name="T8" fmla="*/ 36 w 36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cubicBezTo>
                    <a:pt x="36" y="28"/>
                    <a:pt x="2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6" y="8"/>
                    <a:pt x="36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419477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Thanks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"/>
          <p:cNvSpPr/>
          <p:nvPr/>
        </p:nvSpPr>
        <p:spPr>
          <a:xfrm>
            <a:off x="-603260" y="-214188"/>
            <a:ext cx="10641625" cy="5639800"/>
          </a:xfrm>
          <a:custGeom>
            <a:avLst/>
            <a:gdLst/>
            <a:ahLst/>
            <a:cxnLst/>
            <a:rect l="l" t="t" r="r" b="b"/>
            <a:pathLst>
              <a:path w="425665" h="225592" extrusionOk="0">
                <a:moveTo>
                  <a:pt x="7224" y="214021"/>
                </a:moveTo>
                <a:cubicBezTo>
                  <a:pt x="-27878" y="197067"/>
                  <a:pt x="76568" y="137466"/>
                  <a:pt x="82872" y="116023"/>
                </a:cubicBezTo>
                <a:cubicBezTo>
                  <a:pt x="89176" y="94580"/>
                  <a:pt x="40129" y="98304"/>
                  <a:pt x="45048" y="85362"/>
                </a:cubicBezTo>
                <a:cubicBezTo>
                  <a:pt x="49967" y="72420"/>
                  <a:pt x="67971" y="41617"/>
                  <a:pt x="112386" y="38369"/>
                </a:cubicBezTo>
                <a:cubicBezTo>
                  <a:pt x="156801" y="35122"/>
                  <a:pt x="276912" y="68647"/>
                  <a:pt x="311536" y="65877"/>
                </a:cubicBezTo>
                <a:cubicBezTo>
                  <a:pt x="346160" y="63107"/>
                  <a:pt x="306044" y="31062"/>
                  <a:pt x="320132" y="21749"/>
                </a:cubicBezTo>
                <a:cubicBezTo>
                  <a:pt x="334221" y="12436"/>
                  <a:pt x="378827" y="-14355"/>
                  <a:pt x="396067" y="10001"/>
                </a:cubicBezTo>
                <a:cubicBezTo>
                  <a:pt x="413308" y="34358"/>
                  <a:pt x="431933" y="142768"/>
                  <a:pt x="423575" y="167888"/>
                </a:cubicBezTo>
                <a:cubicBezTo>
                  <a:pt x="415217" y="193009"/>
                  <a:pt x="367603" y="152414"/>
                  <a:pt x="345921" y="160724"/>
                </a:cubicBezTo>
                <a:cubicBezTo>
                  <a:pt x="324239" y="169034"/>
                  <a:pt x="349933" y="208864"/>
                  <a:pt x="293483" y="217747"/>
                </a:cubicBezTo>
                <a:cubicBezTo>
                  <a:pt x="237034" y="226630"/>
                  <a:pt x="42326" y="230975"/>
                  <a:pt x="7224" y="214021"/>
                </a:cubicBezTo>
                <a:close/>
              </a:path>
            </a:pathLst>
          </a:custGeom>
          <a:noFill/>
          <a:ln w="2857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49" name="Google Shape;249;p25"/>
          <p:cNvSpPr txBox="1">
            <a:spLocks noGrp="1"/>
          </p:cNvSpPr>
          <p:nvPr>
            <p:ph type="title"/>
          </p:nvPr>
        </p:nvSpPr>
        <p:spPr>
          <a:xfrm>
            <a:off x="2938205" y="812500"/>
            <a:ext cx="3267600" cy="7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50" name="Google Shape;250;p25"/>
          <p:cNvSpPr txBox="1">
            <a:spLocks noGrp="1"/>
          </p:cNvSpPr>
          <p:nvPr>
            <p:ph type="subTitle" idx="1"/>
          </p:nvPr>
        </p:nvSpPr>
        <p:spPr>
          <a:xfrm>
            <a:off x="2983301" y="1695600"/>
            <a:ext cx="3177300" cy="10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53" name="Google Shape;253;p25"/>
          <p:cNvSpPr/>
          <p:nvPr/>
        </p:nvSpPr>
        <p:spPr>
          <a:xfrm>
            <a:off x="2836800" y="672250"/>
            <a:ext cx="3611100" cy="1000800"/>
          </a:xfrm>
          <a:prstGeom prst="roundRect">
            <a:avLst>
              <a:gd name="adj" fmla="val 37222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5"/>
          <p:cNvSpPr/>
          <p:nvPr/>
        </p:nvSpPr>
        <p:spPr>
          <a:xfrm rot="-1700808">
            <a:off x="912160" y="2481273"/>
            <a:ext cx="808811" cy="824688"/>
          </a:xfrm>
          <a:custGeom>
            <a:avLst/>
            <a:gdLst/>
            <a:ahLst/>
            <a:cxnLst/>
            <a:rect l="l" t="t" r="r" b="b"/>
            <a:pathLst>
              <a:path w="33672" h="34333" extrusionOk="0">
                <a:moveTo>
                  <a:pt x="9568" y="1"/>
                </a:moveTo>
                <a:cubicBezTo>
                  <a:pt x="9273" y="1"/>
                  <a:pt x="8976" y="28"/>
                  <a:pt x="8684" y="83"/>
                </a:cubicBezTo>
                <a:cubicBezTo>
                  <a:pt x="8298" y="179"/>
                  <a:pt x="8105" y="565"/>
                  <a:pt x="8298" y="855"/>
                </a:cubicBezTo>
                <a:lnTo>
                  <a:pt x="16498" y="13397"/>
                </a:lnTo>
                <a:cubicBezTo>
                  <a:pt x="12832" y="15230"/>
                  <a:pt x="9262" y="17256"/>
                  <a:pt x="5789" y="19475"/>
                </a:cubicBezTo>
                <a:lnTo>
                  <a:pt x="2412" y="16870"/>
                </a:lnTo>
                <a:cubicBezTo>
                  <a:pt x="2111" y="16568"/>
                  <a:pt x="1734" y="16418"/>
                  <a:pt x="1353" y="16418"/>
                </a:cubicBezTo>
                <a:cubicBezTo>
                  <a:pt x="1124" y="16418"/>
                  <a:pt x="893" y="16472"/>
                  <a:pt x="676" y="16580"/>
                </a:cubicBezTo>
                <a:cubicBezTo>
                  <a:pt x="193" y="16773"/>
                  <a:pt x="1" y="17352"/>
                  <a:pt x="290" y="17835"/>
                </a:cubicBezTo>
                <a:lnTo>
                  <a:pt x="2991" y="21694"/>
                </a:lnTo>
                <a:cubicBezTo>
                  <a:pt x="2412" y="22369"/>
                  <a:pt x="2123" y="22851"/>
                  <a:pt x="2316" y="23334"/>
                </a:cubicBezTo>
                <a:cubicBezTo>
                  <a:pt x="2509" y="23720"/>
                  <a:pt x="3088" y="23913"/>
                  <a:pt x="4053" y="23913"/>
                </a:cubicBezTo>
                <a:lnTo>
                  <a:pt x="5017" y="28447"/>
                </a:lnTo>
                <a:cubicBezTo>
                  <a:pt x="5088" y="28871"/>
                  <a:pt x="5469" y="29140"/>
                  <a:pt x="5857" y="29140"/>
                </a:cubicBezTo>
                <a:cubicBezTo>
                  <a:pt x="5999" y="29140"/>
                  <a:pt x="6142" y="29104"/>
                  <a:pt x="6272" y="29026"/>
                </a:cubicBezTo>
                <a:cubicBezTo>
                  <a:pt x="6850" y="28833"/>
                  <a:pt x="7236" y="28254"/>
                  <a:pt x="7333" y="27579"/>
                </a:cubicBezTo>
                <a:lnTo>
                  <a:pt x="7526" y="23334"/>
                </a:lnTo>
                <a:cubicBezTo>
                  <a:pt x="11481" y="22273"/>
                  <a:pt x="15340" y="21018"/>
                  <a:pt x="19200" y="19475"/>
                </a:cubicBezTo>
                <a:lnTo>
                  <a:pt x="23059" y="33946"/>
                </a:lnTo>
                <a:cubicBezTo>
                  <a:pt x="23123" y="34204"/>
                  <a:pt x="23316" y="34332"/>
                  <a:pt x="23523" y="34332"/>
                </a:cubicBezTo>
                <a:cubicBezTo>
                  <a:pt x="23627" y="34332"/>
                  <a:pt x="23734" y="34300"/>
                  <a:pt x="23831" y="34236"/>
                </a:cubicBezTo>
                <a:cubicBezTo>
                  <a:pt x="25085" y="33271"/>
                  <a:pt x="25760" y="31727"/>
                  <a:pt x="25664" y="30087"/>
                </a:cubicBezTo>
                <a:lnTo>
                  <a:pt x="25471" y="27482"/>
                </a:lnTo>
                <a:lnTo>
                  <a:pt x="26435" y="27289"/>
                </a:lnTo>
                <a:cubicBezTo>
                  <a:pt x="27111" y="27097"/>
                  <a:pt x="27593" y="26421"/>
                  <a:pt x="27497" y="25746"/>
                </a:cubicBezTo>
                <a:lnTo>
                  <a:pt x="27304" y="24878"/>
                </a:lnTo>
                <a:cubicBezTo>
                  <a:pt x="27130" y="24184"/>
                  <a:pt x="26567" y="23802"/>
                  <a:pt x="25964" y="23802"/>
                </a:cubicBezTo>
                <a:cubicBezTo>
                  <a:pt x="25897" y="23802"/>
                  <a:pt x="25828" y="23807"/>
                  <a:pt x="25760" y="23816"/>
                </a:cubicBezTo>
                <a:lnTo>
                  <a:pt x="25278" y="23913"/>
                </a:lnTo>
                <a:lnTo>
                  <a:pt x="25278" y="23237"/>
                </a:lnTo>
                <a:lnTo>
                  <a:pt x="25760" y="23141"/>
                </a:lnTo>
                <a:cubicBezTo>
                  <a:pt x="26435" y="22948"/>
                  <a:pt x="26918" y="22273"/>
                  <a:pt x="26821" y="21597"/>
                </a:cubicBezTo>
                <a:lnTo>
                  <a:pt x="26628" y="20729"/>
                </a:lnTo>
                <a:cubicBezTo>
                  <a:pt x="26452" y="20112"/>
                  <a:pt x="25872" y="19655"/>
                  <a:pt x="25258" y="19655"/>
                </a:cubicBezTo>
                <a:cubicBezTo>
                  <a:pt x="25201" y="19655"/>
                  <a:pt x="25143" y="19659"/>
                  <a:pt x="25085" y="19668"/>
                </a:cubicBezTo>
                <a:lnTo>
                  <a:pt x="24892" y="17159"/>
                </a:lnTo>
                <a:lnTo>
                  <a:pt x="26339" y="16580"/>
                </a:lnTo>
                <a:cubicBezTo>
                  <a:pt x="33671" y="13493"/>
                  <a:pt x="32899" y="9730"/>
                  <a:pt x="32899" y="9730"/>
                </a:cubicBezTo>
                <a:cubicBezTo>
                  <a:pt x="32899" y="9730"/>
                  <a:pt x="31932" y="8440"/>
                  <a:pt x="29319" y="8440"/>
                </a:cubicBezTo>
                <a:cubicBezTo>
                  <a:pt x="27890" y="8440"/>
                  <a:pt x="25969" y="8826"/>
                  <a:pt x="23445" y="10020"/>
                </a:cubicBezTo>
                <a:lnTo>
                  <a:pt x="21997" y="10695"/>
                </a:lnTo>
                <a:lnTo>
                  <a:pt x="20261" y="8862"/>
                </a:lnTo>
                <a:cubicBezTo>
                  <a:pt x="20840" y="8476"/>
                  <a:pt x="20936" y="7608"/>
                  <a:pt x="20550" y="7029"/>
                </a:cubicBezTo>
                <a:lnTo>
                  <a:pt x="19971" y="6354"/>
                </a:lnTo>
                <a:cubicBezTo>
                  <a:pt x="19736" y="6000"/>
                  <a:pt x="19321" y="5791"/>
                  <a:pt x="18901" y="5791"/>
                </a:cubicBezTo>
                <a:cubicBezTo>
                  <a:pt x="18633" y="5791"/>
                  <a:pt x="18364" y="5876"/>
                  <a:pt x="18138" y="6064"/>
                </a:cubicBezTo>
                <a:lnTo>
                  <a:pt x="17752" y="6354"/>
                </a:lnTo>
                <a:lnTo>
                  <a:pt x="17270" y="5871"/>
                </a:lnTo>
                <a:lnTo>
                  <a:pt x="17656" y="5582"/>
                </a:lnTo>
                <a:cubicBezTo>
                  <a:pt x="18235" y="5100"/>
                  <a:pt x="18331" y="4328"/>
                  <a:pt x="17945" y="3749"/>
                </a:cubicBezTo>
                <a:lnTo>
                  <a:pt x="17367" y="2977"/>
                </a:lnTo>
                <a:cubicBezTo>
                  <a:pt x="17135" y="2630"/>
                  <a:pt x="16730" y="2456"/>
                  <a:pt x="16318" y="2456"/>
                </a:cubicBezTo>
                <a:cubicBezTo>
                  <a:pt x="16043" y="2456"/>
                  <a:pt x="15765" y="2533"/>
                  <a:pt x="15533" y="2688"/>
                </a:cubicBezTo>
                <a:lnTo>
                  <a:pt x="14762" y="3266"/>
                </a:lnTo>
                <a:lnTo>
                  <a:pt x="12929" y="1433"/>
                </a:lnTo>
                <a:cubicBezTo>
                  <a:pt x="12069" y="495"/>
                  <a:pt x="10829" y="1"/>
                  <a:pt x="9568" y="1"/>
                </a:cubicBezTo>
                <a:close/>
              </a:path>
            </a:pathLst>
          </a:custGeom>
          <a:solidFill>
            <a:srgbClr val="4241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" name="Google Shape;255;p25"/>
          <p:cNvGrpSpPr/>
          <p:nvPr/>
        </p:nvGrpSpPr>
        <p:grpSpPr>
          <a:xfrm>
            <a:off x="7184356" y="3245278"/>
            <a:ext cx="1640501" cy="1457144"/>
            <a:chOff x="6644304" y="3073628"/>
            <a:chExt cx="576302" cy="511871"/>
          </a:xfrm>
        </p:grpSpPr>
        <p:sp>
          <p:nvSpPr>
            <p:cNvPr id="256" name="Google Shape;256;p25"/>
            <p:cNvSpPr/>
            <p:nvPr/>
          </p:nvSpPr>
          <p:spPr>
            <a:xfrm>
              <a:off x="6644304" y="3073628"/>
              <a:ext cx="576302" cy="511871"/>
            </a:xfrm>
            <a:custGeom>
              <a:avLst/>
              <a:gdLst/>
              <a:ahLst/>
              <a:cxnLst/>
              <a:rect l="l" t="t" r="r" b="b"/>
              <a:pathLst>
                <a:path w="99879" h="88751" extrusionOk="0">
                  <a:moveTo>
                    <a:pt x="50483" y="1"/>
                  </a:moveTo>
                  <a:cubicBezTo>
                    <a:pt x="46751" y="1"/>
                    <a:pt x="42953" y="456"/>
                    <a:pt x="39160" y="1409"/>
                  </a:cubicBezTo>
                  <a:cubicBezTo>
                    <a:pt x="14870" y="7513"/>
                    <a:pt x="1" y="31697"/>
                    <a:pt x="5963" y="55420"/>
                  </a:cubicBezTo>
                  <a:cubicBezTo>
                    <a:pt x="10993" y="75452"/>
                    <a:pt x="29236" y="88750"/>
                    <a:pt x="49406" y="88750"/>
                  </a:cubicBezTo>
                  <a:cubicBezTo>
                    <a:pt x="53141" y="88750"/>
                    <a:pt x="56941" y="88294"/>
                    <a:pt x="60736" y="87341"/>
                  </a:cubicBezTo>
                  <a:cubicBezTo>
                    <a:pt x="85027" y="81237"/>
                    <a:pt x="99878" y="57053"/>
                    <a:pt x="93917" y="33330"/>
                  </a:cubicBezTo>
                  <a:cubicBezTo>
                    <a:pt x="88901" y="13311"/>
                    <a:pt x="70655" y="1"/>
                    <a:pt x="504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7" name="Google Shape;257;p25"/>
            <p:cNvGrpSpPr/>
            <p:nvPr/>
          </p:nvGrpSpPr>
          <p:grpSpPr>
            <a:xfrm>
              <a:off x="6712169" y="3085440"/>
              <a:ext cx="481622" cy="494913"/>
              <a:chOff x="6712169" y="3085440"/>
              <a:chExt cx="481622" cy="494913"/>
            </a:xfrm>
          </p:grpSpPr>
          <p:sp>
            <p:nvSpPr>
              <p:cNvPr id="258" name="Google Shape;258;p25"/>
              <p:cNvSpPr/>
              <p:nvPr/>
            </p:nvSpPr>
            <p:spPr>
              <a:xfrm>
                <a:off x="6712169" y="3085440"/>
                <a:ext cx="238757" cy="315615"/>
              </a:xfrm>
              <a:custGeom>
                <a:avLst/>
                <a:gdLst/>
                <a:ahLst/>
                <a:cxnLst/>
                <a:rect l="l" t="t" r="r" b="b"/>
                <a:pathLst>
                  <a:path w="41379" h="54723" extrusionOk="0">
                    <a:moveTo>
                      <a:pt x="20938" y="3904"/>
                    </a:moveTo>
                    <a:lnTo>
                      <a:pt x="22677" y="6583"/>
                    </a:lnTo>
                    <a:lnTo>
                      <a:pt x="22091" y="7097"/>
                    </a:lnTo>
                    <a:lnTo>
                      <a:pt x="18951" y="4400"/>
                    </a:lnTo>
                    <a:lnTo>
                      <a:pt x="20938" y="3904"/>
                    </a:lnTo>
                    <a:close/>
                    <a:moveTo>
                      <a:pt x="25072" y="0"/>
                    </a:moveTo>
                    <a:lnTo>
                      <a:pt x="25072" y="0"/>
                    </a:lnTo>
                    <a:cubicBezTo>
                      <a:pt x="24433" y="195"/>
                      <a:pt x="23812" y="408"/>
                      <a:pt x="23191" y="621"/>
                    </a:cubicBezTo>
                    <a:lnTo>
                      <a:pt x="23493" y="1047"/>
                    </a:lnTo>
                    <a:lnTo>
                      <a:pt x="21861" y="1136"/>
                    </a:lnTo>
                    <a:cubicBezTo>
                      <a:pt x="20920" y="1491"/>
                      <a:pt x="19980" y="1899"/>
                      <a:pt x="19075" y="2307"/>
                    </a:cubicBezTo>
                    <a:lnTo>
                      <a:pt x="17709" y="4489"/>
                    </a:lnTo>
                    <a:lnTo>
                      <a:pt x="19341" y="6778"/>
                    </a:lnTo>
                    <a:lnTo>
                      <a:pt x="19341" y="6778"/>
                    </a:lnTo>
                    <a:lnTo>
                      <a:pt x="16697" y="6086"/>
                    </a:lnTo>
                    <a:lnTo>
                      <a:pt x="17017" y="4542"/>
                    </a:lnTo>
                    <a:lnTo>
                      <a:pt x="15473" y="4205"/>
                    </a:lnTo>
                    <a:cubicBezTo>
                      <a:pt x="14124" y="4968"/>
                      <a:pt x="12811" y="5820"/>
                      <a:pt x="11552" y="6725"/>
                    </a:cubicBezTo>
                    <a:lnTo>
                      <a:pt x="12581" y="6920"/>
                    </a:lnTo>
                    <a:lnTo>
                      <a:pt x="11836" y="8091"/>
                    </a:lnTo>
                    <a:cubicBezTo>
                      <a:pt x="11392" y="7967"/>
                      <a:pt x="10842" y="7772"/>
                      <a:pt x="10363" y="7612"/>
                    </a:cubicBezTo>
                    <a:cubicBezTo>
                      <a:pt x="6300" y="10753"/>
                      <a:pt x="2804" y="14567"/>
                      <a:pt x="1" y="18897"/>
                    </a:cubicBezTo>
                    <a:cubicBezTo>
                      <a:pt x="356" y="19536"/>
                      <a:pt x="498" y="20299"/>
                      <a:pt x="373" y="21026"/>
                    </a:cubicBezTo>
                    <a:cubicBezTo>
                      <a:pt x="285" y="21895"/>
                      <a:pt x="870" y="22800"/>
                      <a:pt x="977" y="23723"/>
                    </a:cubicBezTo>
                    <a:cubicBezTo>
                      <a:pt x="1101" y="24681"/>
                      <a:pt x="835" y="25710"/>
                      <a:pt x="1048" y="26633"/>
                    </a:cubicBezTo>
                    <a:cubicBezTo>
                      <a:pt x="1580" y="28922"/>
                      <a:pt x="1651" y="28904"/>
                      <a:pt x="1314" y="30696"/>
                    </a:cubicBezTo>
                    <a:cubicBezTo>
                      <a:pt x="1260" y="30998"/>
                      <a:pt x="1243" y="31335"/>
                      <a:pt x="1189" y="31654"/>
                    </a:cubicBezTo>
                    <a:cubicBezTo>
                      <a:pt x="906" y="33943"/>
                      <a:pt x="852" y="36090"/>
                      <a:pt x="2378" y="38184"/>
                    </a:cubicBezTo>
                    <a:cubicBezTo>
                      <a:pt x="3194" y="39302"/>
                      <a:pt x="4490" y="39461"/>
                      <a:pt x="5217" y="40473"/>
                    </a:cubicBezTo>
                    <a:cubicBezTo>
                      <a:pt x="5377" y="41147"/>
                      <a:pt x="5679" y="41821"/>
                      <a:pt x="5679" y="42496"/>
                    </a:cubicBezTo>
                    <a:cubicBezTo>
                      <a:pt x="5679" y="43170"/>
                      <a:pt x="7311" y="43347"/>
                      <a:pt x="6406" y="44146"/>
                    </a:cubicBezTo>
                    <a:lnTo>
                      <a:pt x="8429" y="45122"/>
                    </a:lnTo>
                    <a:lnTo>
                      <a:pt x="8429" y="45122"/>
                    </a:lnTo>
                    <a:lnTo>
                      <a:pt x="8269" y="43170"/>
                    </a:lnTo>
                    <a:lnTo>
                      <a:pt x="8269" y="43170"/>
                    </a:lnTo>
                    <a:cubicBezTo>
                      <a:pt x="8872" y="43613"/>
                      <a:pt x="9298" y="43826"/>
                      <a:pt x="9600" y="44146"/>
                    </a:cubicBezTo>
                    <a:cubicBezTo>
                      <a:pt x="10345" y="44909"/>
                      <a:pt x="10948" y="45849"/>
                      <a:pt x="11765" y="46523"/>
                    </a:cubicBezTo>
                    <a:cubicBezTo>
                      <a:pt x="12652" y="47251"/>
                      <a:pt x="13734" y="47730"/>
                      <a:pt x="13255" y="49167"/>
                    </a:cubicBezTo>
                    <a:cubicBezTo>
                      <a:pt x="15142" y="50239"/>
                      <a:pt x="17068" y="51273"/>
                      <a:pt x="19240" y="51273"/>
                    </a:cubicBezTo>
                    <a:cubicBezTo>
                      <a:pt x="19621" y="51273"/>
                      <a:pt x="20009" y="51241"/>
                      <a:pt x="20406" y="51172"/>
                    </a:cubicBezTo>
                    <a:cubicBezTo>
                      <a:pt x="21066" y="51051"/>
                      <a:pt x="21687" y="50867"/>
                      <a:pt x="22299" y="50867"/>
                    </a:cubicBezTo>
                    <a:cubicBezTo>
                      <a:pt x="22856" y="50867"/>
                      <a:pt x="23406" y="51019"/>
                      <a:pt x="23972" y="51509"/>
                    </a:cubicBezTo>
                    <a:cubicBezTo>
                      <a:pt x="24575" y="52042"/>
                      <a:pt x="25551" y="52219"/>
                      <a:pt x="26403" y="52414"/>
                    </a:cubicBezTo>
                    <a:cubicBezTo>
                      <a:pt x="26412" y="52417"/>
                      <a:pt x="26421" y="52418"/>
                      <a:pt x="26431" y="52418"/>
                    </a:cubicBezTo>
                    <a:cubicBezTo>
                      <a:pt x="26612" y="52418"/>
                      <a:pt x="26911" y="51958"/>
                      <a:pt x="27130" y="51722"/>
                    </a:cubicBezTo>
                    <a:cubicBezTo>
                      <a:pt x="29563" y="53875"/>
                      <a:pt x="30553" y="54722"/>
                      <a:pt x="31970" y="54722"/>
                    </a:cubicBezTo>
                    <a:cubicBezTo>
                      <a:pt x="32888" y="54722"/>
                      <a:pt x="33985" y="54367"/>
                      <a:pt x="35771" y="53780"/>
                    </a:cubicBezTo>
                    <a:cubicBezTo>
                      <a:pt x="35754" y="53674"/>
                      <a:pt x="35736" y="53568"/>
                      <a:pt x="35700" y="53461"/>
                    </a:cubicBezTo>
                    <a:cubicBezTo>
                      <a:pt x="35026" y="53479"/>
                      <a:pt x="34387" y="53550"/>
                      <a:pt x="33731" y="53568"/>
                    </a:cubicBezTo>
                    <a:cubicBezTo>
                      <a:pt x="33590" y="53572"/>
                      <a:pt x="33456" y="53574"/>
                      <a:pt x="33329" y="53574"/>
                    </a:cubicBezTo>
                    <a:cubicBezTo>
                      <a:pt x="31461" y="53574"/>
                      <a:pt x="31079" y="53047"/>
                      <a:pt x="30697" y="50871"/>
                    </a:cubicBezTo>
                    <a:cubicBezTo>
                      <a:pt x="30590" y="50179"/>
                      <a:pt x="30005" y="49575"/>
                      <a:pt x="29650" y="48972"/>
                    </a:cubicBezTo>
                    <a:lnTo>
                      <a:pt x="26030" y="49628"/>
                    </a:lnTo>
                    <a:lnTo>
                      <a:pt x="26030" y="49628"/>
                    </a:lnTo>
                    <a:lnTo>
                      <a:pt x="26385" y="45406"/>
                    </a:lnTo>
                    <a:lnTo>
                      <a:pt x="24167" y="45956"/>
                    </a:lnTo>
                    <a:cubicBezTo>
                      <a:pt x="23812" y="46931"/>
                      <a:pt x="24007" y="48085"/>
                      <a:pt x="22553" y="48564"/>
                    </a:cubicBezTo>
                    <a:cubicBezTo>
                      <a:pt x="22259" y="48659"/>
                      <a:pt x="21992" y="48700"/>
                      <a:pt x="21745" y="48700"/>
                    </a:cubicBezTo>
                    <a:cubicBezTo>
                      <a:pt x="20706" y="48700"/>
                      <a:pt x="20016" y="47976"/>
                      <a:pt x="19199" y="47517"/>
                    </a:cubicBezTo>
                    <a:lnTo>
                      <a:pt x="17851" y="42123"/>
                    </a:lnTo>
                    <a:cubicBezTo>
                      <a:pt x="19459" y="40109"/>
                      <a:pt x="19754" y="39740"/>
                      <a:pt x="21393" y="39740"/>
                    </a:cubicBezTo>
                    <a:cubicBezTo>
                      <a:pt x="21761" y="39740"/>
                      <a:pt x="22197" y="39758"/>
                      <a:pt x="22730" y="39781"/>
                    </a:cubicBezTo>
                    <a:lnTo>
                      <a:pt x="22890" y="38237"/>
                    </a:lnTo>
                    <a:lnTo>
                      <a:pt x="27042" y="38113"/>
                    </a:lnTo>
                    <a:lnTo>
                      <a:pt x="30324" y="41786"/>
                    </a:lnTo>
                    <a:cubicBezTo>
                      <a:pt x="30679" y="39550"/>
                      <a:pt x="29064" y="38290"/>
                      <a:pt x="28532" y="36374"/>
                    </a:cubicBezTo>
                    <a:cubicBezTo>
                      <a:pt x="29366" y="35363"/>
                      <a:pt x="30324" y="34280"/>
                      <a:pt x="31229" y="33163"/>
                    </a:cubicBezTo>
                    <a:cubicBezTo>
                      <a:pt x="32045" y="32133"/>
                      <a:pt x="31974" y="31885"/>
                      <a:pt x="30644" y="30359"/>
                    </a:cubicBezTo>
                    <a:cubicBezTo>
                      <a:pt x="31105" y="29916"/>
                      <a:pt x="31886" y="29490"/>
                      <a:pt x="31957" y="28993"/>
                    </a:cubicBezTo>
                    <a:cubicBezTo>
                      <a:pt x="32152" y="27378"/>
                      <a:pt x="33411" y="26757"/>
                      <a:pt x="34441" y="25906"/>
                    </a:cubicBezTo>
                    <a:lnTo>
                      <a:pt x="34245" y="24273"/>
                    </a:lnTo>
                    <a:lnTo>
                      <a:pt x="36588" y="22996"/>
                    </a:lnTo>
                    <a:lnTo>
                      <a:pt x="37120" y="24096"/>
                    </a:lnTo>
                    <a:lnTo>
                      <a:pt x="40438" y="20849"/>
                    </a:lnTo>
                    <a:lnTo>
                      <a:pt x="40048" y="20387"/>
                    </a:lnTo>
                    <a:lnTo>
                      <a:pt x="38184" y="21700"/>
                    </a:lnTo>
                    <a:lnTo>
                      <a:pt x="36410" y="20547"/>
                    </a:lnTo>
                    <a:cubicBezTo>
                      <a:pt x="37315" y="19429"/>
                      <a:pt x="38309" y="18631"/>
                      <a:pt x="38752" y="17584"/>
                    </a:cubicBezTo>
                    <a:cubicBezTo>
                      <a:pt x="39285" y="16377"/>
                      <a:pt x="40686" y="16271"/>
                      <a:pt x="41378" y="15295"/>
                    </a:cubicBezTo>
                    <a:cubicBezTo>
                      <a:pt x="40314" y="14177"/>
                      <a:pt x="39285" y="13663"/>
                      <a:pt x="37989" y="13521"/>
                    </a:cubicBezTo>
                    <a:cubicBezTo>
                      <a:pt x="37031" y="13467"/>
                      <a:pt x="36162" y="12971"/>
                      <a:pt x="35647" y="12154"/>
                    </a:cubicBezTo>
                    <a:cubicBezTo>
                      <a:pt x="35257" y="11622"/>
                      <a:pt x="34813" y="11161"/>
                      <a:pt x="34281" y="10770"/>
                    </a:cubicBezTo>
                    <a:cubicBezTo>
                      <a:pt x="34068" y="10593"/>
                      <a:pt x="33678" y="10628"/>
                      <a:pt x="33323" y="10557"/>
                    </a:cubicBezTo>
                    <a:lnTo>
                      <a:pt x="32773" y="12509"/>
                    </a:lnTo>
                    <a:cubicBezTo>
                      <a:pt x="31022" y="12013"/>
                      <a:pt x="29978" y="9739"/>
                      <a:pt x="28235" y="9739"/>
                    </a:cubicBezTo>
                    <a:cubicBezTo>
                      <a:pt x="27735" y="9739"/>
                      <a:pt x="27176" y="9927"/>
                      <a:pt x="26527" y="10398"/>
                    </a:cubicBezTo>
                    <a:cubicBezTo>
                      <a:pt x="26793" y="11711"/>
                      <a:pt x="25942" y="13290"/>
                      <a:pt x="27343" y="14479"/>
                    </a:cubicBezTo>
                    <a:cubicBezTo>
                      <a:pt x="27538" y="14638"/>
                      <a:pt x="27609" y="15295"/>
                      <a:pt x="27485" y="15419"/>
                    </a:cubicBezTo>
                    <a:cubicBezTo>
                      <a:pt x="26154" y="16590"/>
                      <a:pt x="27095" y="18169"/>
                      <a:pt x="26935" y="19447"/>
                    </a:cubicBezTo>
                    <a:cubicBezTo>
                      <a:pt x="26757" y="19471"/>
                      <a:pt x="26594" y="19483"/>
                      <a:pt x="26444" y="19483"/>
                    </a:cubicBezTo>
                    <a:cubicBezTo>
                      <a:pt x="24534" y="19483"/>
                      <a:pt x="24803" y="17604"/>
                      <a:pt x="24309" y="16732"/>
                    </a:cubicBezTo>
                    <a:cubicBezTo>
                      <a:pt x="23538" y="16756"/>
                      <a:pt x="22881" y="16829"/>
                      <a:pt x="22272" y="16829"/>
                    </a:cubicBezTo>
                    <a:cubicBezTo>
                      <a:pt x="21985" y="16829"/>
                      <a:pt x="21708" y="16813"/>
                      <a:pt x="21435" y="16768"/>
                    </a:cubicBezTo>
                    <a:cubicBezTo>
                      <a:pt x="20583" y="16626"/>
                      <a:pt x="19767" y="16235"/>
                      <a:pt x="18968" y="15880"/>
                    </a:cubicBezTo>
                    <a:cubicBezTo>
                      <a:pt x="18099" y="15508"/>
                      <a:pt x="17904" y="14745"/>
                      <a:pt x="18117" y="13929"/>
                    </a:cubicBezTo>
                    <a:cubicBezTo>
                      <a:pt x="18489" y="12562"/>
                      <a:pt x="19820" y="11799"/>
                      <a:pt x="20317" y="10433"/>
                    </a:cubicBezTo>
                    <a:cubicBezTo>
                      <a:pt x="20420" y="10159"/>
                      <a:pt x="20643" y="10069"/>
                      <a:pt x="20926" y="10069"/>
                    </a:cubicBezTo>
                    <a:cubicBezTo>
                      <a:pt x="21466" y="10069"/>
                      <a:pt x="22224" y="10398"/>
                      <a:pt x="22783" y="10398"/>
                    </a:cubicBezTo>
                    <a:cubicBezTo>
                      <a:pt x="23422" y="10398"/>
                      <a:pt x="24078" y="10114"/>
                      <a:pt x="25445" y="9777"/>
                    </a:cubicBezTo>
                    <a:lnTo>
                      <a:pt x="22925" y="8836"/>
                    </a:lnTo>
                    <a:cubicBezTo>
                      <a:pt x="23351" y="8002"/>
                      <a:pt x="23759" y="7435"/>
                      <a:pt x="23972" y="6796"/>
                    </a:cubicBezTo>
                    <a:cubicBezTo>
                      <a:pt x="24489" y="5333"/>
                      <a:pt x="24808" y="4715"/>
                      <a:pt x="25467" y="4715"/>
                    </a:cubicBezTo>
                    <a:cubicBezTo>
                      <a:pt x="25870" y="4715"/>
                      <a:pt x="26401" y="4947"/>
                      <a:pt x="27184" y="5359"/>
                    </a:cubicBezTo>
                    <a:cubicBezTo>
                      <a:pt x="27485" y="5518"/>
                      <a:pt x="27787" y="5713"/>
                      <a:pt x="28177" y="5944"/>
                    </a:cubicBezTo>
                    <a:lnTo>
                      <a:pt x="26012" y="8694"/>
                    </a:lnTo>
                    <a:cubicBezTo>
                      <a:pt x="26754" y="8600"/>
                      <a:pt x="27262" y="8535"/>
                      <a:pt x="27696" y="8535"/>
                    </a:cubicBezTo>
                    <a:cubicBezTo>
                      <a:pt x="28642" y="8535"/>
                      <a:pt x="29231" y="8844"/>
                      <a:pt x="31105" y="9830"/>
                    </a:cubicBezTo>
                    <a:lnTo>
                      <a:pt x="32844" y="8304"/>
                    </a:lnTo>
                    <a:lnTo>
                      <a:pt x="31886" y="7346"/>
                    </a:lnTo>
                    <a:lnTo>
                      <a:pt x="32861" y="5341"/>
                    </a:lnTo>
                    <a:lnTo>
                      <a:pt x="25232" y="2005"/>
                    </a:lnTo>
                    <a:lnTo>
                      <a:pt x="21577" y="2733"/>
                    </a:lnTo>
                    <a:lnTo>
                      <a:pt x="21452" y="2218"/>
                    </a:lnTo>
                    <a:lnTo>
                      <a:pt x="24540" y="1437"/>
                    </a:lnTo>
                    <a:lnTo>
                      <a:pt x="250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5"/>
              <p:cNvSpPr/>
              <p:nvPr/>
            </p:nvSpPr>
            <p:spPr>
              <a:xfrm>
                <a:off x="6913100" y="3367694"/>
                <a:ext cx="190537" cy="212659"/>
              </a:xfrm>
              <a:custGeom>
                <a:avLst/>
                <a:gdLst/>
                <a:ahLst/>
                <a:cxnLst/>
                <a:rect l="l" t="t" r="r" b="b"/>
                <a:pathLst>
                  <a:path w="33022" h="36872" extrusionOk="0">
                    <a:moveTo>
                      <a:pt x="11233" y="0"/>
                    </a:moveTo>
                    <a:cubicBezTo>
                      <a:pt x="10639" y="505"/>
                      <a:pt x="10418" y="1084"/>
                      <a:pt x="9687" y="1084"/>
                    </a:cubicBezTo>
                    <a:cubicBezTo>
                      <a:pt x="9544" y="1084"/>
                      <a:pt x="9381" y="1061"/>
                      <a:pt x="9192" y="1012"/>
                    </a:cubicBezTo>
                    <a:cubicBezTo>
                      <a:pt x="8542" y="845"/>
                      <a:pt x="7805" y="576"/>
                      <a:pt x="7089" y="576"/>
                    </a:cubicBezTo>
                    <a:cubicBezTo>
                      <a:pt x="6437" y="576"/>
                      <a:pt x="5804" y="799"/>
                      <a:pt x="5271" y="1526"/>
                    </a:cubicBezTo>
                    <a:lnTo>
                      <a:pt x="4632" y="231"/>
                    </a:lnTo>
                    <a:cubicBezTo>
                      <a:pt x="3940" y="1030"/>
                      <a:pt x="3780" y="2165"/>
                      <a:pt x="2591" y="2325"/>
                    </a:cubicBezTo>
                    <a:cubicBezTo>
                      <a:pt x="1208" y="2502"/>
                      <a:pt x="2538" y="4649"/>
                      <a:pt x="959" y="4844"/>
                    </a:cubicBezTo>
                    <a:lnTo>
                      <a:pt x="2006" y="8961"/>
                    </a:lnTo>
                    <a:lnTo>
                      <a:pt x="1" y="12190"/>
                    </a:lnTo>
                    <a:cubicBezTo>
                      <a:pt x="1190" y="12935"/>
                      <a:pt x="143" y="14302"/>
                      <a:pt x="640" y="15153"/>
                    </a:cubicBezTo>
                    <a:cubicBezTo>
                      <a:pt x="1882" y="15987"/>
                      <a:pt x="3071" y="16697"/>
                      <a:pt x="4135" y="17531"/>
                    </a:cubicBezTo>
                    <a:cubicBezTo>
                      <a:pt x="5058" y="18276"/>
                      <a:pt x="5732" y="19359"/>
                      <a:pt x="6726" y="19980"/>
                    </a:cubicBezTo>
                    <a:cubicBezTo>
                      <a:pt x="7808" y="20654"/>
                      <a:pt x="9121" y="20973"/>
                      <a:pt x="10044" y="21364"/>
                    </a:cubicBezTo>
                    <a:cubicBezTo>
                      <a:pt x="11250" y="25161"/>
                      <a:pt x="11587" y="28638"/>
                      <a:pt x="10878" y="32152"/>
                    </a:cubicBezTo>
                    <a:cubicBezTo>
                      <a:pt x="11091" y="32506"/>
                      <a:pt x="11623" y="32968"/>
                      <a:pt x="11605" y="33394"/>
                    </a:cubicBezTo>
                    <a:cubicBezTo>
                      <a:pt x="11552" y="34405"/>
                      <a:pt x="11605" y="35416"/>
                      <a:pt x="11783" y="36428"/>
                    </a:cubicBezTo>
                    <a:cubicBezTo>
                      <a:pt x="11800" y="36587"/>
                      <a:pt x="11836" y="36729"/>
                      <a:pt x="11871" y="36871"/>
                    </a:cubicBezTo>
                    <a:cubicBezTo>
                      <a:pt x="12634" y="36712"/>
                      <a:pt x="13379" y="36552"/>
                      <a:pt x="14125" y="36357"/>
                    </a:cubicBezTo>
                    <a:lnTo>
                      <a:pt x="14568" y="36233"/>
                    </a:lnTo>
                    <a:cubicBezTo>
                      <a:pt x="15172" y="34139"/>
                      <a:pt x="15828" y="32045"/>
                      <a:pt x="17798" y="30785"/>
                    </a:cubicBezTo>
                    <a:cubicBezTo>
                      <a:pt x="18543" y="30324"/>
                      <a:pt x="18951" y="29845"/>
                      <a:pt x="19235" y="29117"/>
                    </a:cubicBezTo>
                    <a:cubicBezTo>
                      <a:pt x="19377" y="28763"/>
                      <a:pt x="19465" y="28230"/>
                      <a:pt x="19732" y="28124"/>
                    </a:cubicBezTo>
                    <a:cubicBezTo>
                      <a:pt x="22233" y="27059"/>
                      <a:pt x="23334" y="24930"/>
                      <a:pt x="24008" y="22535"/>
                    </a:cubicBezTo>
                    <a:cubicBezTo>
                      <a:pt x="24345" y="21346"/>
                      <a:pt x="25232" y="20423"/>
                      <a:pt x="26403" y="20051"/>
                    </a:cubicBezTo>
                    <a:cubicBezTo>
                      <a:pt x="28550" y="19447"/>
                      <a:pt x="29065" y="17904"/>
                      <a:pt x="29615" y="16147"/>
                    </a:cubicBezTo>
                    <a:cubicBezTo>
                      <a:pt x="30449" y="13503"/>
                      <a:pt x="30999" y="10735"/>
                      <a:pt x="32844" y="8517"/>
                    </a:cubicBezTo>
                    <a:cubicBezTo>
                      <a:pt x="32933" y="8429"/>
                      <a:pt x="32986" y="8340"/>
                      <a:pt x="33021" y="8216"/>
                    </a:cubicBezTo>
                    <a:cubicBezTo>
                      <a:pt x="33021" y="7683"/>
                      <a:pt x="33021" y="7133"/>
                      <a:pt x="33021" y="6424"/>
                    </a:cubicBezTo>
                    <a:cubicBezTo>
                      <a:pt x="32898" y="6449"/>
                      <a:pt x="32778" y="6461"/>
                      <a:pt x="32662" y="6461"/>
                    </a:cubicBezTo>
                    <a:cubicBezTo>
                      <a:pt x="31610" y="6461"/>
                      <a:pt x="30838" y="5512"/>
                      <a:pt x="29835" y="5512"/>
                    </a:cubicBezTo>
                    <a:cubicBezTo>
                      <a:pt x="29647" y="5512"/>
                      <a:pt x="29450" y="5546"/>
                      <a:pt x="29242" y="5625"/>
                    </a:cubicBezTo>
                    <a:cubicBezTo>
                      <a:pt x="28763" y="5810"/>
                      <a:pt x="28295" y="5881"/>
                      <a:pt x="27833" y="5881"/>
                    </a:cubicBezTo>
                    <a:cubicBezTo>
                      <a:pt x="27010" y="5881"/>
                      <a:pt x="26203" y="5659"/>
                      <a:pt x="25374" y="5465"/>
                    </a:cubicBezTo>
                    <a:cubicBezTo>
                      <a:pt x="25322" y="5454"/>
                      <a:pt x="25270" y="5449"/>
                      <a:pt x="25215" y="5449"/>
                    </a:cubicBezTo>
                    <a:cubicBezTo>
                      <a:pt x="24767" y="5449"/>
                      <a:pt x="24231" y="5812"/>
                      <a:pt x="23582" y="6033"/>
                    </a:cubicBezTo>
                    <a:lnTo>
                      <a:pt x="20637" y="2112"/>
                    </a:lnTo>
                    <a:lnTo>
                      <a:pt x="16467" y="2201"/>
                    </a:lnTo>
                    <a:lnTo>
                      <a:pt x="1123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5"/>
              <p:cNvSpPr/>
              <p:nvPr/>
            </p:nvSpPr>
            <p:spPr>
              <a:xfrm>
                <a:off x="7135734" y="3186037"/>
                <a:ext cx="58058" cy="152383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26421" extrusionOk="0">
                    <a:moveTo>
                      <a:pt x="2520" y="1"/>
                    </a:moveTo>
                    <a:lnTo>
                      <a:pt x="2254" y="19"/>
                    </a:lnTo>
                    <a:cubicBezTo>
                      <a:pt x="2077" y="515"/>
                      <a:pt x="2041" y="1474"/>
                      <a:pt x="1545" y="1864"/>
                    </a:cubicBezTo>
                    <a:cubicBezTo>
                      <a:pt x="107" y="3035"/>
                      <a:pt x="214" y="4401"/>
                      <a:pt x="586" y="5927"/>
                    </a:cubicBezTo>
                    <a:cubicBezTo>
                      <a:pt x="746" y="6566"/>
                      <a:pt x="1012" y="7311"/>
                      <a:pt x="835" y="7897"/>
                    </a:cubicBezTo>
                    <a:cubicBezTo>
                      <a:pt x="1" y="10523"/>
                      <a:pt x="799" y="13202"/>
                      <a:pt x="72" y="15917"/>
                    </a:cubicBezTo>
                    <a:lnTo>
                      <a:pt x="1686" y="15846"/>
                    </a:lnTo>
                    <a:cubicBezTo>
                      <a:pt x="1811" y="17177"/>
                      <a:pt x="2698" y="18241"/>
                      <a:pt x="1970" y="19590"/>
                    </a:cubicBezTo>
                    <a:cubicBezTo>
                      <a:pt x="1740" y="20051"/>
                      <a:pt x="2024" y="21293"/>
                      <a:pt x="2414" y="21506"/>
                    </a:cubicBezTo>
                    <a:cubicBezTo>
                      <a:pt x="4596" y="22642"/>
                      <a:pt x="4632" y="25587"/>
                      <a:pt x="6885" y="26421"/>
                    </a:cubicBezTo>
                    <a:lnTo>
                      <a:pt x="10061" y="24079"/>
                    </a:lnTo>
                    <a:cubicBezTo>
                      <a:pt x="9973" y="15491"/>
                      <a:pt x="7364" y="7098"/>
                      <a:pt x="25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5"/>
              <p:cNvSpPr/>
              <p:nvPr/>
            </p:nvSpPr>
            <p:spPr>
              <a:xfrm>
                <a:off x="6870416" y="3332822"/>
                <a:ext cx="47510" cy="11685"/>
              </a:xfrm>
              <a:custGeom>
                <a:avLst/>
                <a:gdLst/>
                <a:ahLst/>
                <a:cxnLst/>
                <a:rect l="l" t="t" r="r" b="b"/>
                <a:pathLst>
                  <a:path w="8234" h="2026" extrusionOk="0">
                    <a:moveTo>
                      <a:pt x="3405" y="1"/>
                    </a:moveTo>
                    <a:cubicBezTo>
                      <a:pt x="2255" y="1"/>
                      <a:pt x="1201" y="655"/>
                      <a:pt x="1" y="919"/>
                    </a:cubicBezTo>
                    <a:cubicBezTo>
                      <a:pt x="371" y="1711"/>
                      <a:pt x="675" y="1974"/>
                      <a:pt x="943" y="1974"/>
                    </a:cubicBezTo>
                    <a:cubicBezTo>
                      <a:pt x="1419" y="1974"/>
                      <a:pt x="1781" y="1142"/>
                      <a:pt x="2201" y="972"/>
                    </a:cubicBezTo>
                    <a:cubicBezTo>
                      <a:pt x="2266" y="967"/>
                      <a:pt x="2330" y="964"/>
                      <a:pt x="2394" y="964"/>
                    </a:cubicBezTo>
                    <a:cubicBezTo>
                      <a:pt x="3717" y="964"/>
                      <a:pt x="4976" y="2025"/>
                      <a:pt x="6356" y="2025"/>
                    </a:cubicBezTo>
                    <a:cubicBezTo>
                      <a:pt x="6954" y="2025"/>
                      <a:pt x="7575" y="1826"/>
                      <a:pt x="8234" y="1256"/>
                    </a:cubicBezTo>
                    <a:cubicBezTo>
                      <a:pt x="7932" y="936"/>
                      <a:pt x="7684" y="440"/>
                      <a:pt x="7400" y="422"/>
                    </a:cubicBezTo>
                    <a:cubicBezTo>
                      <a:pt x="7374" y="421"/>
                      <a:pt x="7348" y="420"/>
                      <a:pt x="7322" y="420"/>
                    </a:cubicBezTo>
                    <a:cubicBezTo>
                      <a:pt x="6763" y="420"/>
                      <a:pt x="6090" y="679"/>
                      <a:pt x="5591" y="679"/>
                    </a:cubicBezTo>
                    <a:cubicBezTo>
                      <a:pt x="5418" y="679"/>
                      <a:pt x="5266" y="648"/>
                      <a:pt x="5147" y="564"/>
                    </a:cubicBezTo>
                    <a:cubicBezTo>
                      <a:pt x="4527" y="150"/>
                      <a:pt x="3955" y="1"/>
                      <a:pt x="340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5"/>
              <p:cNvSpPr/>
              <p:nvPr/>
            </p:nvSpPr>
            <p:spPr>
              <a:xfrm>
                <a:off x="6925590" y="3336277"/>
                <a:ext cx="38094" cy="14228"/>
              </a:xfrm>
              <a:custGeom>
                <a:avLst/>
                <a:gdLst/>
                <a:ahLst/>
                <a:cxnLst/>
                <a:rect l="l" t="t" r="r" b="b"/>
                <a:pathLst>
                  <a:path w="6602" h="2467" extrusionOk="0">
                    <a:moveTo>
                      <a:pt x="6601" y="0"/>
                    </a:moveTo>
                    <a:cubicBezTo>
                      <a:pt x="4188" y="231"/>
                      <a:pt x="2254" y="391"/>
                      <a:pt x="338" y="604"/>
                    </a:cubicBezTo>
                    <a:cubicBezTo>
                      <a:pt x="231" y="621"/>
                      <a:pt x="160" y="976"/>
                      <a:pt x="1" y="1384"/>
                    </a:cubicBezTo>
                    <a:lnTo>
                      <a:pt x="1438" y="2467"/>
                    </a:lnTo>
                    <a:cubicBezTo>
                      <a:pt x="2573" y="621"/>
                      <a:pt x="4862" y="1491"/>
                      <a:pt x="66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3" name="Google Shape;263;p25"/>
            <p:cNvSpPr/>
            <p:nvPr/>
          </p:nvSpPr>
          <p:spPr>
            <a:xfrm>
              <a:off x="6867451" y="3073651"/>
              <a:ext cx="102383" cy="56919"/>
            </a:xfrm>
            <a:custGeom>
              <a:avLst/>
              <a:gdLst/>
              <a:ahLst/>
              <a:cxnLst/>
              <a:rect l="l" t="t" r="r" b="b"/>
              <a:pathLst>
                <a:path w="17744" h="9869" extrusionOk="0">
                  <a:moveTo>
                    <a:pt x="11775" y="1"/>
                  </a:moveTo>
                  <a:cubicBezTo>
                    <a:pt x="7969" y="1"/>
                    <a:pt x="4175" y="474"/>
                    <a:pt x="479" y="1405"/>
                  </a:cubicBezTo>
                  <a:lnTo>
                    <a:pt x="0" y="1530"/>
                  </a:lnTo>
                  <a:cubicBezTo>
                    <a:pt x="266" y="1749"/>
                    <a:pt x="570" y="1886"/>
                    <a:pt x="955" y="1886"/>
                  </a:cubicBezTo>
                  <a:cubicBezTo>
                    <a:pt x="1161" y="1886"/>
                    <a:pt x="1391" y="1847"/>
                    <a:pt x="1651" y="1760"/>
                  </a:cubicBezTo>
                  <a:cubicBezTo>
                    <a:pt x="2029" y="1630"/>
                    <a:pt x="2392" y="1564"/>
                    <a:pt x="2739" y="1564"/>
                  </a:cubicBezTo>
                  <a:cubicBezTo>
                    <a:pt x="3580" y="1564"/>
                    <a:pt x="4337" y="1950"/>
                    <a:pt x="5040" y="2754"/>
                  </a:cubicBezTo>
                  <a:cubicBezTo>
                    <a:pt x="5749" y="3588"/>
                    <a:pt x="7204" y="3428"/>
                    <a:pt x="7967" y="4422"/>
                  </a:cubicBezTo>
                  <a:cubicBezTo>
                    <a:pt x="8017" y="4486"/>
                    <a:pt x="8125" y="4504"/>
                    <a:pt x="8257" y="4504"/>
                  </a:cubicBezTo>
                  <a:cubicBezTo>
                    <a:pt x="8429" y="4504"/>
                    <a:pt x="8642" y="4473"/>
                    <a:pt x="8821" y="4473"/>
                  </a:cubicBezTo>
                  <a:cubicBezTo>
                    <a:pt x="8844" y="4473"/>
                    <a:pt x="8868" y="4474"/>
                    <a:pt x="8890" y="4475"/>
                  </a:cubicBezTo>
                  <a:lnTo>
                    <a:pt x="8233" y="6054"/>
                  </a:lnTo>
                  <a:cubicBezTo>
                    <a:pt x="9475" y="6533"/>
                    <a:pt x="11019" y="6640"/>
                    <a:pt x="11605" y="7420"/>
                  </a:cubicBezTo>
                  <a:cubicBezTo>
                    <a:pt x="13095" y="9479"/>
                    <a:pt x="15065" y="9745"/>
                    <a:pt x="17744" y="9869"/>
                  </a:cubicBezTo>
                  <a:cubicBezTo>
                    <a:pt x="17105" y="8982"/>
                    <a:pt x="16271" y="8325"/>
                    <a:pt x="16342" y="7828"/>
                  </a:cubicBezTo>
                  <a:cubicBezTo>
                    <a:pt x="16502" y="6888"/>
                    <a:pt x="16892" y="6125"/>
                    <a:pt x="15632" y="5717"/>
                  </a:cubicBezTo>
                  <a:lnTo>
                    <a:pt x="16857" y="4706"/>
                  </a:lnTo>
                  <a:lnTo>
                    <a:pt x="16484" y="3215"/>
                  </a:lnTo>
                  <a:cubicBezTo>
                    <a:pt x="16786" y="3073"/>
                    <a:pt x="17123" y="3002"/>
                    <a:pt x="17336" y="2772"/>
                  </a:cubicBezTo>
                  <a:cubicBezTo>
                    <a:pt x="17531" y="2559"/>
                    <a:pt x="17549" y="2222"/>
                    <a:pt x="17744" y="1689"/>
                  </a:cubicBezTo>
                  <a:cubicBezTo>
                    <a:pt x="16928" y="1441"/>
                    <a:pt x="16218" y="1281"/>
                    <a:pt x="15579" y="660"/>
                  </a:cubicBezTo>
                  <a:cubicBezTo>
                    <a:pt x="15384" y="465"/>
                    <a:pt x="15171" y="270"/>
                    <a:pt x="14940" y="110"/>
                  </a:cubicBezTo>
                  <a:cubicBezTo>
                    <a:pt x="13885" y="37"/>
                    <a:pt x="12830" y="1"/>
                    <a:pt x="117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7069097" y="3119476"/>
              <a:ext cx="78535" cy="76898"/>
            </a:xfrm>
            <a:custGeom>
              <a:avLst/>
              <a:gdLst/>
              <a:ahLst/>
              <a:cxnLst/>
              <a:rect l="l" t="t" r="r" b="b"/>
              <a:pathLst>
                <a:path w="13611" h="13333" extrusionOk="0">
                  <a:moveTo>
                    <a:pt x="1947" y="1"/>
                  </a:moveTo>
                  <a:cubicBezTo>
                    <a:pt x="1321" y="1"/>
                    <a:pt x="678" y="263"/>
                    <a:pt x="1" y="842"/>
                  </a:cubicBezTo>
                  <a:lnTo>
                    <a:pt x="1420" y="2634"/>
                  </a:lnTo>
                  <a:lnTo>
                    <a:pt x="5856" y="2829"/>
                  </a:lnTo>
                  <a:lnTo>
                    <a:pt x="5342" y="5224"/>
                  </a:lnTo>
                  <a:lnTo>
                    <a:pt x="8802" y="7105"/>
                  </a:lnTo>
                  <a:lnTo>
                    <a:pt x="7453" y="8702"/>
                  </a:lnTo>
                  <a:lnTo>
                    <a:pt x="9884" y="12925"/>
                  </a:lnTo>
                  <a:lnTo>
                    <a:pt x="12386" y="13333"/>
                  </a:lnTo>
                  <a:cubicBezTo>
                    <a:pt x="11889" y="12109"/>
                    <a:pt x="13610" y="10813"/>
                    <a:pt x="11694" y="9891"/>
                  </a:cubicBezTo>
                  <a:cubicBezTo>
                    <a:pt x="11605" y="9181"/>
                    <a:pt x="11232" y="8436"/>
                    <a:pt x="11179" y="7726"/>
                  </a:cubicBezTo>
                  <a:cubicBezTo>
                    <a:pt x="8713" y="4852"/>
                    <a:pt x="5892" y="2297"/>
                    <a:pt x="2769" y="150"/>
                  </a:cubicBezTo>
                  <a:cubicBezTo>
                    <a:pt x="2497" y="52"/>
                    <a:pt x="2224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6946266" y="3181844"/>
              <a:ext cx="21095" cy="14742"/>
            </a:xfrm>
            <a:custGeom>
              <a:avLst/>
              <a:gdLst/>
              <a:ahLst/>
              <a:cxnLst/>
              <a:rect l="l" t="t" r="r" b="b"/>
              <a:pathLst>
                <a:path w="3656" h="2556" extrusionOk="0">
                  <a:moveTo>
                    <a:pt x="498" y="0"/>
                  </a:moveTo>
                  <a:cubicBezTo>
                    <a:pt x="444" y="426"/>
                    <a:pt x="373" y="852"/>
                    <a:pt x="302" y="1278"/>
                  </a:cubicBezTo>
                  <a:cubicBezTo>
                    <a:pt x="231" y="1686"/>
                    <a:pt x="107" y="2076"/>
                    <a:pt x="1" y="2555"/>
                  </a:cubicBezTo>
                  <a:lnTo>
                    <a:pt x="3656" y="2467"/>
                  </a:lnTo>
                  <a:lnTo>
                    <a:pt x="3319" y="1100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" name="Google Shape;266;p25"/>
          <p:cNvSpPr/>
          <p:nvPr/>
        </p:nvSpPr>
        <p:spPr>
          <a:xfrm flipH="1">
            <a:off x="7842656" y="2658679"/>
            <a:ext cx="323921" cy="476671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2951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7"/>
          <p:cNvSpPr/>
          <p:nvPr/>
        </p:nvSpPr>
        <p:spPr>
          <a:xfrm rot="10800000" flipH="1">
            <a:off x="-603260" y="-214188"/>
            <a:ext cx="10641625" cy="5639800"/>
          </a:xfrm>
          <a:custGeom>
            <a:avLst/>
            <a:gdLst/>
            <a:ahLst/>
            <a:cxnLst/>
            <a:rect l="l" t="t" r="r" b="b"/>
            <a:pathLst>
              <a:path w="425665" h="225592" extrusionOk="0">
                <a:moveTo>
                  <a:pt x="7224" y="214021"/>
                </a:moveTo>
                <a:cubicBezTo>
                  <a:pt x="-27878" y="197067"/>
                  <a:pt x="76568" y="137466"/>
                  <a:pt x="82872" y="116023"/>
                </a:cubicBezTo>
                <a:cubicBezTo>
                  <a:pt x="89176" y="94580"/>
                  <a:pt x="40129" y="98304"/>
                  <a:pt x="45048" y="85362"/>
                </a:cubicBezTo>
                <a:cubicBezTo>
                  <a:pt x="49967" y="72420"/>
                  <a:pt x="67971" y="41617"/>
                  <a:pt x="112386" y="38369"/>
                </a:cubicBezTo>
                <a:cubicBezTo>
                  <a:pt x="156801" y="35122"/>
                  <a:pt x="276912" y="68647"/>
                  <a:pt x="311536" y="65877"/>
                </a:cubicBezTo>
                <a:cubicBezTo>
                  <a:pt x="346160" y="63107"/>
                  <a:pt x="306044" y="31062"/>
                  <a:pt x="320132" y="21749"/>
                </a:cubicBezTo>
                <a:cubicBezTo>
                  <a:pt x="334221" y="12436"/>
                  <a:pt x="378827" y="-14355"/>
                  <a:pt x="396067" y="10001"/>
                </a:cubicBezTo>
                <a:cubicBezTo>
                  <a:pt x="413308" y="34358"/>
                  <a:pt x="431933" y="142768"/>
                  <a:pt x="423575" y="167888"/>
                </a:cubicBezTo>
                <a:cubicBezTo>
                  <a:pt x="415217" y="193009"/>
                  <a:pt x="367603" y="152414"/>
                  <a:pt x="345921" y="160724"/>
                </a:cubicBezTo>
                <a:cubicBezTo>
                  <a:pt x="324239" y="169034"/>
                  <a:pt x="349933" y="208864"/>
                  <a:pt x="293483" y="217747"/>
                </a:cubicBezTo>
                <a:cubicBezTo>
                  <a:pt x="237034" y="226630"/>
                  <a:pt x="42326" y="230975"/>
                  <a:pt x="7224" y="214021"/>
                </a:cubicBezTo>
                <a:close/>
              </a:path>
            </a:pathLst>
          </a:custGeom>
          <a:noFill/>
          <a:ln w="2857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91" name="Google Shape;291;p27"/>
          <p:cNvSpPr/>
          <p:nvPr/>
        </p:nvSpPr>
        <p:spPr>
          <a:xfrm rot="-9099192" flipH="1">
            <a:off x="912160" y="1905462"/>
            <a:ext cx="808811" cy="824688"/>
          </a:xfrm>
          <a:custGeom>
            <a:avLst/>
            <a:gdLst/>
            <a:ahLst/>
            <a:cxnLst/>
            <a:rect l="l" t="t" r="r" b="b"/>
            <a:pathLst>
              <a:path w="33672" h="34333" extrusionOk="0">
                <a:moveTo>
                  <a:pt x="9568" y="1"/>
                </a:moveTo>
                <a:cubicBezTo>
                  <a:pt x="9273" y="1"/>
                  <a:pt x="8976" y="28"/>
                  <a:pt x="8684" y="83"/>
                </a:cubicBezTo>
                <a:cubicBezTo>
                  <a:pt x="8298" y="179"/>
                  <a:pt x="8105" y="565"/>
                  <a:pt x="8298" y="855"/>
                </a:cubicBezTo>
                <a:lnTo>
                  <a:pt x="16498" y="13397"/>
                </a:lnTo>
                <a:cubicBezTo>
                  <a:pt x="12832" y="15230"/>
                  <a:pt x="9262" y="17256"/>
                  <a:pt x="5789" y="19475"/>
                </a:cubicBezTo>
                <a:lnTo>
                  <a:pt x="2412" y="16870"/>
                </a:lnTo>
                <a:cubicBezTo>
                  <a:pt x="2111" y="16568"/>
                  <a:pt x="1734" y="16418"/>
                  <a:pt x="1353" y="16418"/>
                </a:cubicBezTo>
                <a:cubicBezTo>
                  <a:pt x="1124" y="16418"/>
                  <a:pt x="893" y="16472"/>
                  <a:pt x="676" y="16580"/>
                </a:cubicBezTo>
                <a:cubicBezTo>
                  <a:pt x="193" y="16773"/>
                  <a:pt x="1" y="17352"/>
                  <a:pt x="290" y="17835"/>
                </a:cubicBezTo>
                <a:lnTo>
                  <a:pt x="2991" y="21694"/>
                </a:lnTo>
                <a:cubicBezTo>
                  <a:pt x="2412" y="22369"/>
                  <a:pt x="2123" y="22851"/>
                  <a:pt x="2316" y="23334"/>
                </a:cubicBezTo>
                <a:cubicBezTo>
                  <a:pt x="2509" y="23720"/>
                  <a:pt x="3088" y="23913"/>
                  <a:pt x="4053" y="23913"/>
                </a:cubicBezTo>
                <a:lnTo>
                  <a:pt x="5017" y="28447"/>
                </a:lnTo>
                <a:cubicBezTo>
                  <a:pt x="5088" y="28871"/>
                  <a:pt x="5469" y="29140"/>
                  <a:pt x="5857" y="29140"/>
                </a:cubicBezTo>
                <a:cubicBezTo>
                  <a:pt x="5999" y="29140"/>
                  <a:pt x="6142" y="29104"/>
                  <a:pt x="6272" y="29026"/>
                </a:cubicBezTo>
                <a:cubicBezTo>
                  <a:pt x="6850" y="28833"/>
                  <a:pt x="7236" y="28254"/>
                  <a:pt x="7333" y="27579"/>
                </a:cubicBezTo>
                <a:lnTo>
                  <a:pt x="7526" y="23334"/>
                </a:lnTo>
                <a:cubicBezTo>
                  <a:pt x="11481" y="22273"/>
                  <a:pt x="15340" y="21018"/>
                  <a:pt x="19200" y="19475"/>
                </a:cubicBezTo>
                <a:lnTo>
                  <a:pt x="23059" y="33946"/>
                </a:lnTo>
                <a:cubicBezTo>
                  <a:pt x="23123" y="34204"/>
                  <a:pt x="23316" y="34332"/>
                  <a:pt x="23523" y="34332"/>
                </a:cubicBezTo>
                <a:cubicBezTo>
                  <a:pt x="23627" y="34332"/>
                  <a:pt x="23734" y="34300"/>
                  <a:pt x="23831" y="34236"/>
                </a:cubicBezTo>
                <a:cubicBezTo>
                  <a:pt x="25085" y="33271"/>
                  <a:pt x="25760" y="31727"/>
                  <a:pt x="25664" y="30087"/>
                </a:cubicBezTo>
                <a:lnTo>
                  <a:pt x="25471" y="27482"/>
                </a:lnTo>
                <a:lnTo>
                  <a:pt x="26435" y="27289"/>
                </a:lnTo>
                <a:cubicBezTo>
                  <a:pt x="27111" y="27097"/>
                  <a:pt x="27593" y="26421"/>
                  <a:pt x="27497" y="25746"/>
                </a:cubicBezTo>
                <a:lnTo>
                  <a:pt x="27304" y="24878"/>
                </a:lnTo>
                <a:cubicBezTo>
                  <a:pt x="27130" y="24184"/>
                  <a:pt x="26567" y="23802"/>
                  <a:pt x="25964" y="23802"/>
                </a:cubicBezTo>
                <a:cubicBezTo>
                  <a:pt x="25897" y="23802"/>
                  <a:pt x="25828" y="23807"/>
                  <a:pt x="25760" y="23816"/>
                </a:cubicBezTo>
                <a:lnTo>
                  <a:pt x="25278" y="23913"/>
                </a:lnTo>
                <a:lnTo>
                  <a:pt x="25278" y="23237"/>
                </a:lnTo>
                <a:lnTo>
                  <a:pt x="25760" y="23141"/>
                </a:lnTo>
                <a:cubicBezTo>
                  <a:pt x="26435" y="22948"/>
                  <a:pt x="26918" y="22273"/>
                  <a:pt x="26821" y="21597"/>
                </a:cubicBezTo>
                <a:lnTo>
                  <a:pt x="26628" y="20729"/>
                </a:lnTo>
                <a:cubicBezTo>
                  <a:pt x="26452" y="20112"/>
                  <a:pt x="25872" y="19655"/>
                  <a:pt x="25258" y="19655"/>
                </a:cubicBezTo>
                <a:cubicBezTo>
                  <a:pt x="25201" y="19655"/>
                  <a:pt x="25143" y="19659"/>
                  <a:pt x="25085" y="19668"/>
                </a:cubicBezTo>
                <a:lnTo>
                  <a:pt x="24892" y="17159"/>
                </a:lnTo>
                <a:lnTo>
                  <a:pt x="26339" y="16580"/>
                </a:lnTo>
                <a:cubicBezTo>
                  <a:pt x="33671" y="13493"/>
                  <a:pt x="32899" y="9730"/>
                  <a:pt x="32899" y="9730"/>
                </a:cubicBezTo>
                <a:cubicBezTo>
                  <a:pt x="32899" y="9730"/>
                  <a:pt x="31932" y="8440"/>
                  <a:pt x="29319" y="8440"/>
                </a:cubicBezTo>
                <a:cubicBezTo>
                  <a:pt x="27890" y="8440"/>
                  <a:pt x="25969" y="8826"/>
                  <a:pt x="23445" y="10020"/>
                </a:cubicBezTo>
                <a:lnTo>
                  <a:pt x="21997" y="10695"/>
                </a:lnTo>
                <a:lnTo>
                  <a:pt x="20261" y="8862"/>
                </a:lnTo>
                <a:cubicBezTo>
                  <a:pt x="20840" y="8476"/>
                  <a:pt x="20936" y="7608"/>
                  <a:pt x="20550" y="7029"/>
                </a:cubicBezTo>
                <a:lnTo>
                  <a:pt x="19971" y="6354"/>
                </a:lnTo>
                <a:cubicBezTo>
                  <a:pt x="19736" y="6000"/>
                  <a:pt x="19321" y="5791"/>
                  <a:pt x="18901" y="5791"/>
                </a:cubicBezTo>
                <a:cubicBezTo>
                  <a:pt x="18633" y="5791"/>
                  <a:pt x="18364" y="5876"/>
                  <a:pt x="18138" y="6064"/>
                </a:cubicBezTo>
                <a:lnTo>
                  <a:pt x="17752" y="6354"/>
                </a:lnTo>
                <a:lnTo>
                  <a:pt x="17270" y="5871"/>
                </a:lnTo>
                <a:lnTo>
                  <a:pt x="17656" y="5582"/>
                </a:lnTo>
                <a:cubicBezTo>
                  <a:pt x="18235" y="5100"/>
                  <a:pt x="18331" y="4328"/>
                  <a:pt x="17945" y="3749"/>
                </a:cubicBezTo>
                <a:lnTo>
                  <a:pt x="17367" y="2977"/>
                </a:lnTo>
                <a:cubicBezTo>
                  <a:pt x="17135" y="2630"/>
                  <a:pt x="16730" y="2456"/>
                  <a:pt x="16318" y="2456"/>
                </a:cubicBezTo>
                <a:cubicBezTo>
                  <a:pt x="16043" y="2456"/>
                  <a:pt x="15765" y="2533"/>
                  <a:pt x="15533" y="2688"/>
                </a:cubicBezTo>
                <a:lnTo>
                  <a:pt x="14762" y="3266"/>
                </a:lnTo>
                <a:lnTo>
                  <a:pt x="12929" y="1433"/>
                </a:lnTo>
                <a:cubicBezTo>
                  <a:pt x="12069" y="495"/>
                  <a:pt x="10829" y="1"/>
                  <a:pt x="9568" y="1"/>
                </a:cubicBezTo>
                <a:close/>
              </a:path>
            </a:pathLst>
          </a:custGeom>
          <a:solidFill>
            <a:srgbClr val="4241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7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93" name="Google Shape;293;p27"/>
          <p:cNvSpPr txBox="1">
            <a:spLocks noGrp="1"/>
          </p:cNvSpPr>
          <p:nvPr>
            <p:ph type="title" idx="2"/>
          </p:nvPr>
        </p:nvSpPr>
        <p:spPr>
          <a:xfrm>
            <a:off x="540000" y="44502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94" name="Google Shape;294;p27"/>
          <p:cNvSpPr/>
          <p:nvPr/>
        </p:nvSpPr>
        <p:spPr>
          <a:xfrm>
            <a:off x="0" y="0"/>
            <a:ext cx="9144000" cy="1139100"/>
          </a:xfrm>
          <a:prstGeom prst="round2SameRect">
            <a:avLst>
              <a:gd name="adj1" fmla="val 38513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rupo 6"/>
          <p:cNvGrpSpPr/>
          <p:nvPr userDrawn="1"/>
        </p:nvGrpSpPr>
        <p:grpSpPr>
          <a:xfrm>
            <a:off x="8157943" y="104865"/>
            <a:ext cx="819445" cy="941804"/>
            <a:chOff x="-1017588" y="1444626"/>
            <a:chExt cx="1052513" cy="1209674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-1017588" y="2135188"/>
              <a:ext cx="1052513" cy="519112"/>
            </a:xfrm>
            <a:custGeom>
              <a:avLst/>
              <a:gdLst>
                <a:gd name="T0" fmla="*/ 80 w 762"/>
                <a:gd name="T1" fmla="*/ 161 h 375"/>
                <a:gd name="T2" fmla="*/ 147 w 762"/>
                <a:gd name="T3" fmla="*/ 124 h 375"/>
                <a:gd name="T4" fmla="*/ 245 w 762"/>
                <a:gd name="T5" fmla="*/ 29 h 375"/>
                <a:gd name="T6" fmla="*/ 290 w 762"/>
                <a:gd name="T7" fmla="*/ 153 h 375"/>
                <a:gd name="T8" fmla="*/ 338 w 762"/>
                <a:gd name="T9" fmla="*/ 27 h 375"/>
                <a:gd name="T10" fmla="*/ 433 w 762"/>
                <a:gd name="T11" fmla="*/ 122 h 375"/>
                <a:gd name="T12" fmla="*/ 510 w 762"/>
                <a:gd name="T13" fmla="*/ 124 h 375"/>
                <a:gd name="T14" fmla="*/ 608 w 762"/>
                <a:gd name="T15" fmla="*/ 30 h 375"/>
                <a:gd name="T16" fmla="*/ 637 w 762"/>
                <a:gd name="T17" fmla="*/ 136 h 375"/>
                <a:gd name="T18" fmla="*/ 716 w 762"/>
                <a:gd name="T19" fmla="*/ 214 h 375"/>
                <a:gd name="T20" fmla="*/ 720 w 762"/>
                <a:gd name="T21" fmla="*/ 276 h 375"/>
                <a:gd name="T22" fmla="*/ 740 w 762"/>
                <a:gd name="T23" fmla="*/ 371 h 375"/>
                <a:gd name="T24" fmla="*/ 671 w 762"/>
                <a:gd name="T25" fmla="*/ 298 h 375"/>
                <a:gd name="T26" fmla="*/ 566 w 762"/>
                <a:gd name="T27" fmla="*/ 371 h 375"/>
                <a:gd name="T28" fmla="*/ 489 w 762"/>
                <a:gd name="T29" fmla="*/ 298 h 375"/>
                <a:gd name="T30" fmla="*/ 374 w 762"/>
                <a:gd name="T31" fmla="*/ 369 h 375"/>
                <a:gd name="T32" fmla="*/ 309 w 762"/>
                <a:gd name="T33" fmla="*/ 298 h 375"/>
                <a:gd name="T34" fmla="*/ 200 w 762"/>
                <a:gd name="T35" fmla="*/ 371 h 375"/>
                <a:gd name="T36" fmla="*/ 127 w 762"/>
                <a:gd name="T37" fmla="*/ 298 h 375"/>
                <a:gd name="T38" fmla="*/ 19 w 762"/>
                <a:gd name="T39" fmla="*/ 371 h 375"/>
                <a:gd name="T40" fmla="*/ 55 w 762"/>
                <a:gd name="T41" fmla="*/ 269 h 375"/>
                <a:gd name="T42" fmla="*/ 616 w 762"/>
                <a:gd name="T43" fmla="*/ 166 h 375"/>
                <a:gd name="T44" fmla="*/ 533 w 762"/>
                <a:gd name="T45" fmla="*/ 154 h 375"/>
                <a:gd name="T46" fmla="*/ 563 w 762"/>
                <a:gd name="T47" fmla="*/ 298 h 375"/>
                <a:gd name="T48" fmla="*/ 172 w 762"/>
                <a:gd name="T49" fmla="*/ 215 h 375"/>
                <a:gd name="T50" fmla="*/ 217 w 762"/>
                <a:gd name="T51" fmla="*/ 281 h 375"/>
                <a:gd name="T52" fmla="*/ 251 w 762"/>
                <a:gd name="T53" fmla="*/ 164 h 375"/>
                <a:gd name="T54" fmla="*/ 146 w 762"/>
                <a:gd name="T55" fmla="*/ 167 h 375"/>
                <a:gd name="T56" fmla="*/ 404 w 762"/>
                <a:gd name="T57" fmla="*/ 154 h 375"/>
                <a:gd name="T58" fmla="*/ 328 w 762"/>
                <a:gd name="T59" fmla="*/ 167 h 375"/>
                <a:gd name="T60" fmla="*/ 399 w 762"/>
                <a:gd name="T61" fmla="*/ 281 h 375"/>
                <a:gd name="T62" fmla="*/ 183 w 762"/>
                <a:gd name="T63" fmla="*/ 109 h 375"/>
                <a:gd name="T64" fmla="*/ 213 w 762"/>
                <a:gd name="T65" fmla="*/ 49 h 375"/>
                <a:gd name="T66" fmla="*/ 408 w 762"/>
                <a:gd name="T67" fmla="*/ 81 h 375"/>
                <a:gd name="T68" fmla="*/ 366 w 762"/>
                <a:gd name="T69" fmla="*/ 110 h 375"/>
                <a:gd name="T70" fmla="*/ 590 w 762"/>
                <a:gd name="T71" fmla="*/ 82 h 375"/>
                <a:gd name="T72" fmla="*/ 536 w 762"/>
                <a:gd name="T73" fmla="*/ 73 h 375"/>
                <a:gd name="T74" fmla="*/ 590 w 762"/>
                <a:gd name="T75" fmla="*/ 82 h 375"/>
                <a:gd name="T76" fmla="*/ 638 w 762"/>
                <a:gd name="T77" fmla="*/ 196 h 375"/>
                <a:gd name="T78" fmla="*/ 681 w 762"/>
                <a:gd name="T79" fmla="*/ 227 h 375"/>
                <a:gd name="T80" fmla="*/ 304 w 762"/>
                <a:gd name="T81" fmla="*/ 257 h 375"/>
                <a:gd name="T82" fmla="*/ 263 w 762"/>
                <a:gd name="T83" fmla="*/ 226 h 375"/>
                <a:gd name="T84" fmla="*/ 92 w 762"/>
                <a:gd name="T85" fmla="*/ 197 h 375"/>
                <a:gd name="T86" fmla="*/ 136 w 762"/>
                <a:gd name="T87" fmla="*/ 228 h 375"/>
                <a:gd name="T88" fmla="*/ 456 w 762"/>
                <a:gd name="T89" fmla="*/ 197 h 375"/>
                <a:gd name="T90" fmla="*/ 499 w 762"/>
                <a:gd name="T91" fmla="*/ 227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62" h="375">
                  <a:moveTo>
                    <a:pt x="57" y="268"/>
                  </a:moveTo>
                  <a:cubicBezTo>
                    <a:pt x="51" y="258"/>
                    <a:pt x="47" y="247"/>
                    <a:pt x="46" y="236"/>
                  </a:cubicBezTo>
                  <a:cubicBezTo>
                    <a:pt x="42" y="204"/>
                    <a:pt x="56" y="175"/>
                    <a:pt x="80" y="161"/>
                  </a:cubicBezTo>
                  <a:cubicBezTo>
                    <a:pt x="88" y="156"/>
                    <a:pt x="96" y="154"/>
                    <a:pt x="105" y="153"/>
                  </a:cubicBezTo>
                  <a:cubicBezTo>
                    <a:pt x="108" y="153"/>
                    <a:pt x="110" y="152"/>
                    <a:pt x="111" y="150"/>
                  </a:cubicBezTo>
                  <a:cubicBezTo>
                    <a:pt x="121" y="138"/>
                    <a:pt x="133" y="129"/>
                    <a:pt x="147" y="124"/>
                  </a:cubicBezTo>
                  <a:cubicBezTo>
                    <a:pt x="144" y="115"/>
                    <a:pt x="140" y="108"/>
                    <a:pt x="138" y="99"/>
                  </a:cubicBezTo>
                  <a:cubicBezTo>
                    <a:pt x="132" y="71"/>
                    <a:pt x="138" y="46"/>
                    <a:pt x="158" y="26"/>
                  </a:cubicBezTo>
                  <a:cubicBezTo>
                    <a:pt x="183" y="0"/>
                    <a:pt x="222" y="2"/>
                    <a:pt x="245" y="29"/>
                  </a:cubicBezTo>
                  <a:cubicBezTo>
                    <a:pt x="266" y="54"/>
                    <a:pt x="269" y="91"/>
                    <a:pt x="253" y="120"/>
                  </a:cubicBezTo>
                  <a:cubicBezTo>
                    <a:pt x="252" y="121"/>
                    <a:pt x="252" y="122"/>
                    <a:pt x="251" y="123"/>
                  </a:cubicBezTo>
                  <a:cubicBezTo>
                    <a:pt x="267" y="130"/>
                    <a:pt x="280" y="139"/>
                    <a:pt x="290" y="153"/>
                  </a:cubicBezTo>
                  <a:cubicBezTo>
                    <a:pt x="301" y="140"/>
                    <a:pt x="314" y="130"/>
                    <a:pt x="330" y="123"/>
                  </a:cubicBezTo>
                  <a:cubicBezTo>
                    <a:pt x="324" y="114"/>
                    <a:pt x="320" y="105"/>
                    <a:pt x="319" y="95"/>
                  </a:cubicBezTo>
                  <a:cubicBezTo>
                    <a:pt x="315" y="70"/>
                    <a:pt x="320" y="46"/>
                    <a:pt x="338" y="27"/>
                  </a:cubicBezTo>
                  <a:cubicBezTo>
                    <a:pt x="364" y="0"/>
                    <a:pt x="405" y="2"/>
                    <a:pt x="428" y="31"/>
                  </a:cubicBezTo>
                  <a:cubicBezTo>
                    <a:pt x="447" y="56"/>
                    <a:pt x="450" y="92"/>
                    <a:pt x="435" y="119"/>
                  </a:cubicBezTo>
                  <a:cubicBezTo>
                    <a:pt x="434" y="120"/>
                    <a:pt x="434" y="122"/>
                    <a:pt x="433" y="122"/>
                  </a:cubicBezTo>
                  <a:cubicBezTo>
                    <a:pt x="440" y="127"/>
                    <a:pt x="448" y="131"/>
                    <a:pt x="454" y="136"/>
                  </a:cubicBezTo>
                  <a:cubicBezTo>
                    <a:pt x="461" y="141"/>
                    <a:pt x="466" y="147"/>
                    <a:pt x="472" y="152"/>
                  </a:cubicBezTo>
                  <a:cubicBezTo>
                    <a:pt x="482" y="140"/>
                    <a:pt x="495" y="130"/>
                    <a:pt x="510" y="124"/>
                  </a:cubicBezTo>
                  <a:cubicBezTo>
                    <a:pt x="507" y="115"/>
                    <a:pt x="504" y="107"/>
                    <a:pt x="501" y="99"/>
                  </a:cubicBezTo>
                  <a:cubicBezTo>
                    <a:pt x="494" y="71"/>
                    <a:pt x="505" y="37"/>
                    <a:pt x="527" y="20"/>
                  </a:cubicBezTo>
                  <a:cubicBezTo>
                    <a:pt x="553" y="1"/>
                    <a:pt x="588" y="5"/>
                    <a:pt x="608" y="30"/>
                  </a:cubicBezTo>
                  <a:cubicBezTo>
                    <a:pt x="629" y="55"/>
                    <a:pt x="632" y="90"/>
                    <a:pt x="617" y="118"/>
                  </a:cubicBezTo>
                  <a:cubicBezTo>
                    <a:pt x="616" y="120"/>
                    <a:pt x="615" y="121"/>
                    <a:pt x="615" y="122"/>
                  </a:cubicBezTo>
                  <a:cubicBezTo>
                    <a:pt x="622" y="127"/>
                    <a:pt x="630" y="131"/>
                    <a:pt x="637" y="136"/>
                  </a:cubicBezTo>
                  <a:cubicBezTo>
                    <a:pt x="642" y="141"/>
                    <a:pt x="647" y="146"/>
                    <a:pt x="652" y="151"/>
                  </a:cubicBezTo>
                  <a:cubicBezTo>
                    <a:pt x="653" y="152"/>
                    <a:pt x="654" y="153"/>
                    <a:pt x="656" y="153"/>
                  </a:cubicBezTo>
                  <a:cubicBezTo>
                    <a:pt x="687" y="154"/>
                    <a:pt x="712" y="182"/>
                    <a:pt x="716" y="214"/>
                  </a:cubicBezTo>
                  <a:cubicBezTo>
                    <a:pt x="719" y="232"/>
                    <a:pt x="716" y="250"/>
                    <a:pt x="706" y="267"/>
                  </a:cubicBezTo>
                  <a:cubicBezTo>
                    <a:pt x="706" y="267"/>
                    <a:pt x="705" y="268"/>
                    <a:pt x="705" y="268"/>
                  </a:cubicBezTo>
                  <a:cubicBezTo>
                    <a:pt x="710" y="271"/>
                    <a:pt x="715" y="273"/>
                    <a:pt x="720" y="276"/>
                  </a:cubicBezTo>
                  <a:cubicBezTo>
                    <a:pt x="745" y="293"/>
                    <a:pt x="760" y="316"/>
                    <a:pt x="762" y="347"/>
                  </a:cubicBezTo>
                  <a:cubicBezTo>
                    <a:pt x="762" y="351"/>
                    <a:pt x="762" y="356"/>
                    <a:pt x="761" y="360"/>
                  </a:cubicBezTo>
                  <a:cubicBezTo>
                    <a:pt x="758" y="368"/>
                    <a:pt x="749" y="372"/>
                    <a:pt x="740" y="371"/>
                  </a:cubicBezTo>
                  <a:cubicBezTo>
                    <a:pt x="732" y="369"/>
                    <a:pt x="726" y="362"/>
                    <a:pt x="726" y="353"/>
                  </a:cubicBezTo>
                  <a:cubicBezTo>
                    <a:pt x="725" y="327"/>
                    <a:pt x="709" y="306"/>
                    <a:pt x="685" y="300"/>
                  </a:cubicBezTo>
                  <a:cubicBezTo>
                    <a:pt x="680" y="299"/>
                    <a:pt x="676" y="299"/>
                    <a:pt x="671" y="298"/>
                  </a:cubicBezTo>
                  <a:cubicBezTo>
                    <a:pt x="660" y="298"/>
                    <a:pt x="650" y="299"/>
                    <a:pt x="639" y="298"/>
                  </a:cubicBezTo>
                  <a:cubicBezTo>
                    <a:pt x="608" y="297"/>
                    <a:pt x="581" y="320"/>
                    <a:pt x="581" y="353"/>
                  </a:cubicBezTo>
                  <a:cubicBezTo>
                    <a:pt x="581" y="362"/>
                    <a:pt x="575" y="369"/>
                    <a:pt x="566" y="371"/>
                  </a:cubicBezTo>
                  <a:cubicBezTo>
                    <a:pt x="559" y="372"/>
                    <a:pt x="550" y="369"/>
                    <a:pt x="547" y="361"/>
                  </a:cubicBezTo>
                  <a:cubicBezTo>
                    <a:pt x="545" y="359"/>
                    <a:pt x="545" y="356"/>
                    <a:pt x="545" y="353"/>
                  </a:cubicBezTo>
                  <a:cubicBezTo>
                    <a:pt x="544" y="322"/>
                    <a:pt x="520" y="298"/>
                    <a:pt x="489" y="298"/>
                  </a:cubicBezTo>
                  <a:cubicBezTo>
                    <a:pt x="478" y="298"/>
                    <a:pt x="466" y="298"/>
                    <a:pt x="455" y="298"/>
                  </a:cubicBezTo>
                  <a:cubicBezTo>
                    <a:pt x="424" y="298"/>
                    <a:pt x="400" y="321"/>
                    <a:pt x="400" y="352"/>
                  </a:cubicBezTo>
                  <a:cubicBezTo>
                    <a:pt x="399" y="367"/>
                    <a:pt x="385" y="375"/>
                    <a:pt x="374" y="369"/>
                  </a:cubicBezTo>
                  <a:cubicBezTo>
                    <a:pt x="367" y="366"/>
                    <a:pt x="363" y="360"/>
                    <a:pt x="363" y="352"/>
                  </a:cubicBezTo>
                  <a:cubicBezTo>
                    <a:pt x="362" y="336"/>
                    <a:pt x="356" y="322"/>
                    <a:pt x="343" y="311"/>
                  </a:cubicBezTo>
                  <a:cubicBezTo>
                    <a:pt x="333" y="303"/>
                    <a:pt x="322" y="298"/>
                    <a:pt x="309" y="298"/>
                  </a:cubicBezTo>
                  <a:cubicBezTo>
                    <a:pt x="297" y="298"/>
                    <a:pt x="285" y="298"/>
                    <a:pt x="273" y="298"/>
                  </a:cubicBezTo>
                  <a:cubicBezTo>
                    <a:pt x="242" y="298"/>
                    <a:pt x="218" y="322"/>
                    <a:pt x="218" y="353"/>
                  </a:cubicBezTo>
                  <a:cubicBezTo>
                    <a:pt x="218" y="363"/>
                    <a:pt x="210" y="371"/>
                    <a:pt x="200" y="371"/>
                  </a:cubicBezTo>
                  <a:cubicBezTo>
                    <a:pt x="190" y="371"/>
                    <a:pt x="182" y="364"/>
                    <a:pt x="182" y="354"/>
                  </a:cubicBezTo>
                  <a:cubicBezTo>
                    <a:pt x="181" y="333"/>
                    <a:pt x="172" y="317"/>
                    <a:pt x="155" y="306"/>
                  </a:cubicBezTo>
                  <a:cubicBezTo>
                    <a:pt x="146" y="301"/>
                    <a:pt x="137" y="298"/>
                    <a:pt x="127" y="298"/>
                  </a:cubicBezTo>
                  <a:cubicBezTo>
                    <a:pt x="116" y="298"/>
                    <a:pt x="104" y="298"/>
                    <a:pt x="92" y="298"/>
                  </a:cubicBezTo>
                  <a:cubicBezTo>
                    <a:pt x="61" y="298"/>
                    <a:pt x="37" y="321"/>
                    <a:pt x="36" y="353"/>
                  </a:cubicBezTo>
                  <a:cubicBezTo>
                    <a:pt x="36" y="363"/>
                    <a:pt x="29" y="371"/>
                    <a:pt x="19" y="371"/>
                  </a:cubicBezTo>
                  <a:cubicBezTo>
                    <a:pt x="9" y="371"/>
                    <a:pt x="1" y="365"/>
                    <a:pt x="0" y="355"/>
                  </a:cubicBezTo>
                  <a:cubicBezTo>
                    <a:pt x="0" y="349"/>
                    <a:pt x="0" y="342"/>
                    <a:pt x="2" y="336"/>
                  </a:cubicBezTo>
                  <a:cubicBezTo>
                    <a:pt x="8" y="305"/>
                    <a:pt x="26" y="283"/>
                    <a:pt x="55" y="269"/>
                  </a:cubicBezTo>
                  <a:cubicBezTo>
                    <a:pt x="55" y="269"/>
                    <a:pt x="56" y="269"/>
                    <a:pt x="57" y="268"/>
                  </a:cubicBezTo>
                  <a:close/>
                  <a:moveTo>
                    <a:pt x="601" y="269"/>
                  </a:moveTo>
                  <a:cubicBezTo>
                    <a:pt x="582" y="231"/>
                    <a:pt x="586" y="197"/>
                    <a:pt x="616" y="166"/>
                  </a:cubicBezTo>
                  <a:cubicBezTo>
                    <a:pt x="607" y="159"/>
                    <a:pt x="597" y="154"/>
                    <a:pt x="585" y="154"/>
                  </a:cubicBezTo>
                  <a:cubicBezTo>
                    <a:pt x="571" y="153"/>
                    <a:pt x="557" y="153"/>
                    <a:pt x="543" y="153"/>
                  </a:cubicBezTo>
                  <a:cubicBezTo>
                    <a:pt x="540" y="153"/>
                    <a:pt x="537" y="154"/>
                    <a:pt x="533" y="154"/>
                  </a:cubicBezTo>
                  <a:cubicBezTo>
                    <a:pt x="524" y="156"/>
                    <a:pt x="516" y="160"/>
                    <a:pt x="509" y="166"/>
                  </a:cubicBezTo>
                  <a:cubicBezTo>
                    <a:pt x="539" y="197"/>
                    <a:pt x="543" y="231"/>
                    <a:pt x="524" y="269"/>
                  </a:cubicBezTo>
                  <a:cubicBezTo>
                    <a:pt x="539" y="275"/>
                    <a:pt x="552" y="285"/>
                    <a:pt x="563" y="298"/>
                  </a:cubicBezTo>
                  <a:cubicBezTo>
                    <a:pt x="573" y="285"/>
                    <a:pt x="586" y="275"/>
                    <a:pt x="601" y="269"/>
                  </a:cubicBezTo>
                  <a:close/>
                  <a:moveTo>
                    <a:pt x="146" y="167"/>
                  </a:moveTo>
                  <a:cubicBezTo>
                    <a:pt x="161" y="180"/>
                    <a:pt x="169" y="196"/>
                    <a:pt x="172" y="215"/>
                  </a:cubicBezTo>
                  <a:cubicBezTo>
                    <a:pt x="174" y="234"/>
                    <a:pt x="170" y="252"/>
                    <a:pt x="160" y="268"/>
                  </a:cubicBezTo>
                  <a:cubicBezTo>
                    <a:pt x="176" y="275"/>
                    <a:pt x="189" y="285"/>
                    <a:pt x="199" y="298"/>
                  </a:cubicBezTo>
                  <a:cubicBezTo>
                    <a:pt x="205" y="292"/>
                    <a:pt x="211" y="286"/>
                    <a:pt x="217" y="281"/>
                  </a:cubicBezTo>
                  <a:cubicBezTo>
                    <a:pt x="224" y="276"/>
                    <a:pt x="231" y="272"/>
                    <a:pt x="238" y="268"/>
                  </a:cubicBezTo>
                  <a:cubicBezTo>
                    <a:pt x="218" y="235"/>
                    <a:pt x="225" y="190"/>
                    <a:pt x="253" y="167"/>
                  </a:cubicBezTo>
                  <a:cubicBezTo>
                    <a:pt x="252" y="166"/>
                    <a:pt x="252" y="165"/>
                    <a:pt x="251" y="164"/>
                  </a:cubicBezTo>
                  <a:cubicBezTo>
                    <a:pt x="242" y="158"/>
                    <a:pt x="232" y="154"/>
                    <a:pt x="221" y="153"/>
                  </a:cubicBezTo>
                  <a:cubicBezTo>
                    <a:pt x="207" y="153"/>
                    <a:pt x="194" y="153"/>
                    <a:pt x="180" y="153"/>
                  </a:cubicBezTo>
                  <a:cubicBezTo>
                    <a:pt x="167" y="153"/>
                    <a:pt x="156" y="158"/>
                    <a:pt x="146" y="167"/>
                  </a:cubicBezTo>
                  <a:close/>
                  <a:moveTo>
                    <a:pt x="420" y="268"/>
                  </a:moveTo>
                  <a:cubicBezTo>
                    <a:pt x="401" y="237"/>
                    <a:pt x="405" y="191"/>
                    <a:pt x="435" y="166"/>
                  </a:cubicBezTo>
                  <a:cubicBezTo>
                    <a:pt x="426" y="159"/>
                    <a:pt x="416" y="154"/>
                    <a:pt x="404" y="154"/>
                  </a:cubicBezTo>
                  <a:cubicBezTo>
                    <a:pt x="389" y="153"/>
                    <a:pt x="375" y="153"/>
                    <a:pt x="360" y="153"/>
                  </a:cubicBezTo>
                  <a:cubicBezTo>
                    <a:pt x="357" y="153"/>
                    <a:pt x="354" y="154"/>
                    <a:pt x="352" y="154"/>
                  </a:cubicBezTo>
                  <a:cubicBezTo>
                    <a:pt x="343" y="156"/>
                    <a:pt x="335" y="160"/>
                    <a:pt x="328" y="167"/>
                  </a:cubicBezTo>
                  <a:cubicBezTo>
                    <a:pt x="355" y="190"/>
                    <a:pt x="363" y="233"/>
                    <a:pt x="342" y="268"/>
                  </a:cubicBezTo>
                  <a:cubicBezTo>
                    <a:pt x="358" y="275"/>
                    <a:pt x="371" y="285"/>
                    <a:pt x="381" y="298"/>
                  </a:cubicBezTo>
                  <a:cubicBezTo>
                    <a:pt x="387" y="292"/>
                    <a:pt x="392" y="286"/>
                    <a:pt x="399" y="281"/>
                  </a:cubicBezTo>
                  <a:cubicBezTo>
                    <a:pt x="405" y="276"/>
                    <a:pt x="413" y="272"/>
                    <a:pt x="420" y="268"/>
                  </a:cubicBezTo>
                  <a:close/>
                  <a:moveTo>
                    <a:pt x="172" y="80"/>
                  </a:moveTo>
                  <a:cubicBezTo>
                    <a:pt x="173" y="91"/>
                    <a:pt x="176" y="101"/>
                    <a:pt x="183" y="109"/>
                  </a:cubicBezTo>
                  <a:cubicBezTo>
                    <a:pt x="193" y="120"/>
                    <a:pt x="207" y="119"/>
                    <a:pt x="217" y="108"/>
                  </a:cubicBezTo>
                  <a:cubicBezTo>
                    <a:pt x="223" y="101"/>
                    <a:pt x="226" y="92"/>
                    <a:pt x="227" y="82"/>
                  </a:cubicBezTo>
                  <a:cubicBezTo>
                    <a:pt x="227" y="69"/>
                    <a:pt x="223" y="58"/>
                    <a:pt x="213" y="49"/>
                  </a:cubicBezTo>
                  <a:cubicBezTo>
                    <a:pt x="205" y="43"/>
                    <a:pt x="194" y="43"/>
                    <a:pt x="186" y="49"/>
                  </a:cubicBezTo>
                  <a:cubicBezTo>
                    <a:pt x="176" y="57"/>
                    <a:pt x="173" y="68"/>
                    <a:pt x="172" y="80"/>
                  </a:cubicBezTo>
                  <a:close/>
                  <a:moveTo>
                    <a:pt x="408" y="81"/>
                  </a:moveTo>
                  <a:cubicBezTo>
                    <a:pt x="408" y="69"/>
                    <a:pt x="405" y="58"/>
                    <a:pt x="395" y="50"/>
                  </a:cubicBezTo>
                  <a:cubicBezTo>
                    <a:pt x="387" y="43"/>
                    <a:pt x="376" y="43"/>
                    <a:pt x="367" y="49"/>
                  </a:cubicBezTo>
                  <a:cubicBezTo>
                    <a:pt x="350" y="63"/>
                    <a:pt x="349" y="95"/>
                    <a:pt x="366" y="110"/>
                  </a:cubicBezTo>
                  <a:cubicBezTo>
                    <a:pt x="376" y="120"/>
                    <a:pt x="389" y="119"/>
                    <a:pt x="398" y="108"/>
                  </a:cubicBezTo>
                  <a:cubicBezTo>
                    <a:pt x="405" y="101"/>
                    <a:pt x="408" y="91"/>
                    <a:pt x="408" y="81"/>
                  </a:cubicBezTo>
                  <a:close/>
                  <a:moveTo>
                    <a:pt x="590" y="82"/>
                  </a:moveTo>
                  <a:cubicBezTo>
                    <a:pt x="590" y="70"/>
                    <a:pt x="586" y="59"/>
                    <a:pt x="579" y="52"/>
                  </a:cubicBezTo>
                  <a:cubicBezTo>
                    <a:pt x="570" y="42"/>
                    <a:pt x="556" y="42"/>
                    <a:pt x="546" y="52"/>
                  </a:cubicBezTo>
                  <a:cubicBezTo>
                    <a:pt x="541" y="58"/>
                    <a:pt x="537" y="65"/>
                    <a:pt x="536" y="73"/>
                  </a:cubicBezTo>
                  <a:cubicBezTo>
                    <a:pt x="534" y="87"/>
                    <a:pt x="537" y="99"/>
                    <a:pt x="547" y="110"/>
                  </a:cubicBezTo>
                  <a:cubicBezTo>
                    <a:pt x="555" y="119"/>
                    <a:pt x="567" y="119"/>
                    <a:pt x="577" y="111"/>
                  </a:cubicBezTo>
                  <a:cubicBezTo>
                    <a:pt x="586" y="103"/>
                    <a:pt x="589" y="93"/>
                    <a:pt x="590" y="82"/>
                  </a:cubicBezTo>
                  <a:close/>
                  <a:moveTo>
                    <a:pt x="681" y="227"/>
                  </a:moveTo>
                  <a:cubicBezTo>
                    <a:pt x="680" y="216"/>
                    <a:pt x="678" y="207"/>
                    <a:pt x="671" y="199"/>
                  </a:cubicBezTo>
                  <a:cubicBezTo>
                    <a:pt x="662" y="187"/>
                    <a:pt x="648" y="186"/>
                    <a:pt x="638" y="196"/>
                  </a:cubicBezTo>
                  <a:cubicBezTo>
                    <a:pt x="622" y="211"/>
                    <a:pt x="623" y="242"/>
                    <a:pt x="639" y="256"/>
                  </a:cubicBezTo>
                  <a:cubicBezTo>
                    <a:pt x="648" y="264"/>
                    <a:pt x="659" y="264"/>
                    <a:pt x="668" y="256"/>
                  </a:cubicBezTo>
                  <a:cubicBezTo>
                    <a:pt x="677" y="248"/>
                    <a:pt x="680" y="238"/>
                    <a:pt x="681" y="227"/>
                  </a:cubicBezTo>
                  <a:close/>
                  <a:moveTo>
                    <a:pt x="263" y="226"/>
                  </a:moveTo>
                  <a:cubicBezTo>
                    <a:pt x="264" y="238"/>
                    <a:pt x="267" y="248"/>
                    <a:pt x="276" y="257"/>
                  </a:cubicBezTo>
                  <a:cubicBezTo>
                    <a:pt x="285" y="264"/>
                    <a:pt x="296" y="264"/>
                    <a:pt x="304" y="257"/>
                  </a:cubicBezTo>
                  <a:cubicBezTo>
                    <a:pt x="321" y="242"/>
                    <a:pt x="322" y="211"/>
                    <a:pt x="305" y="196"/>
                  </a:cubicBezTo>
                  <a:cubicBezTo>
                    <a:pt x="296" y="187"/>
                    <a:pt x="284" y="187"/>
                    <a:pt x="275" y="196"/>
                  </a:cubicBezTo>
                  <a:cubicBezTo>
                    <a:pt x="267" y="204"/>
                    <a:pt x="264" y="215"/>
                    <a:pt x="263" y="226"/>
                  </a:cubicBezTo>
                  <a:close/>
                  <a:moveTo>
                    <a:pt x="136" y="228"/>
                  </a:moveTo>
                  <a:cubicBezTo>
                    <a:pt x="137" y="218"/>
                    <a:pt x="133" y="206"/>
                    <a:pt x="127" y="199"/>
                  </a:cubicBezTo>
                  <a:cubicBezTo>
                    <a:pt x="117" y="187"/>
                    <a:pt x="103" y="186"/>
                    <a:pt x="92" y="197"/>
                  </a:cubicBezTo>
                  <a:cubicBezTo>
                    <a:pt x="78" y="212"/>
                    <a:pt x="78" y="240"/>
                    <a:pt x="93" y="255"/>
                  </a:cubicBezTo>
                  <a:cubicBezTo>
                    <a:pt x="102" y="264"/>
                    <a:pt x="115" y="264"/>
                    <a:pt x="124" y="255"/>
                  </a:cubicBezTo>
                  <a:cubicBezTo>
                    <a:pt x="132" y="248"/>
                    <a:pt x="136" y="238"/>
                    <a:pt x="136" y="228"/>
                  </a:cubicBezTo>
                  <a:close/>
                  <a:moveTo>
                    <a:pt x="499" y="227"/>
                  </a:moveTo>
                  <a:cubicBezTo>
                    <a:pt x="499" y="215"/>
                    <a:pt x="495" y="204"/>
                    <a:pt x="488" y="197"/>
                  </a:cubicBezTo>
                  <a:cubicBezTo>
                    <a:pt x="479" y="187"/>
                    <a:pt x="466" y="187"/>
                    <a:pt x="456" y="197"/>
                  </a:cubicBezTo>
                  <a:cubicBezTo>
                    <a:pt x="441" y="212"/>
                    <a:pt x="441" y="240"/>
                    <a:pt x="456" y="255"/>
                  </a:cubicBezTo>
                  <a:cubicBezTo>
                    <a:pt x="465" y="264"/>
                    <a:pt x="478" y="264"/>
                    <a:pt x="488" y="255"/>
                  </a:cubicBezTo>
                  <a:cubicBezTo>
                    <a:pt x="496" y="247"/>
                    <a:pt x="499" y="237"/>
                    <a:pt x="499" y="2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-1009650" y="1444626"/>
              <a:ext cx="1035050" cy="652462"/>
            </a:xfrm>
            <a:custGeom>
              <a:avLst/>
              <a:gdLst>
                <a:gd name="T0" fmla="*/ 253 w 749"/>
                <a:gd name="T1" fmla="*/ 279 h 472"/>
                <a:gd name="T2" fmla="*/ 20 w 749"/>
                <a:gd name="T3" fmla="*/ 250 h 472"/>
                <a:gd name="T4" fmla="*/ 47 w 749"/>
                <a:gd name="T5" fmla="*/ 207 h 472"/>
                <a:gd name="T6" fmla="*/ 6 w 749"/>
                <a:gd name="T7" fmla="*/ 125 h 472"/>
                <a:gd name="T8" fmla="*/ 19 w 749"/>
                <a:gd name="T9" fmla="*/ 97 h 472"/>
                <a:gd name="T10" fmla="*/ 133 w 749"/>
                <a:gd name="T11" fmla="*/ 142 h 472"/>
                <a:gd name="T12" fmla="*/ 270 w 749"/>
                <a:gd name="T13" fmla="*/ 145 h 472"/>
                <a:gd name="T14" fmla="*/ 272 w 749"/>
                <a:gd name="T15" fmla="*/ 141 h 472"/>
                <a:gd name="T16" fmla="*/ 206 w 749"/>
                <a:gd name="T17" fmla="*/ 1 h 472"/>
                <a:gd name="T18" fmla="*/ 283 w 749"/>
                <a:gd name="T19" fmla="*/ 22 h 472"/>
                <a:gd name="T20" fmla="*/ 452 w 749"/>
                <a:gd name="T21" fmla="*/ 144 h 472"/>
                <a:gd name="T22" fmla="*/ 605 w 749"/>
                <a:gd name="T23" fmla="*/ 145 h 472"/>
                <a:gd name="T24" fmla="*/ 742 w 749"/>
                <a:gd name="T25" fmla="*/ 216 h 472"/>
                <a:gd name="T26" fmla="*/ 709 w 749"/>
                <a:gd name="T27" fmla="*/ 267 h 472"/>
                <a:gd name="T28" fmla="*/ 664 w 749"/>
                <a:gd name="T29" fmla="*/ 262 h 472"/>
                <a:gd name="T30" fmla="*/ 701 w 749"/>
                <a:gd name="T31" fmla="*/ 230 h 472"/>
                <a:gd name="T32" fmla="*/ 678 w 749"/>
                <a:gd name="T33" fmla="*/ 205 h 472"/>
                <a:gd name="T34" fmla="*/ 605 w 749"/>
                <a:gd name="T35" fmla="*/ 182 h 472"/>
                <a:gd name="T36" fmla="*/ 132 w 749"/>
                <a:gd name="T37" fmla="*/ 181 h 472"/>
                <a:gd name="T38" fmla="*/ 59 w 749"/>
                <a:gd name="T39" fmla="*/ 137 h 472"/>
                <a:gd name="T40" fmla="*/ 65 w 749"/>
                <a:gd name="T41" fmla="*/ 161 h 472"/>
                <a:gd name="T42" fmla="*/ 81 w 749"/>
                <a:gd name="T43" fmla="*/ 228 h 472"/>
                <a:gd name="T44" fmla="*/ 60 w 749"/>
                <a:gd name="T45" fmla="*/ 243 h 472"/>
                <a:gd name="T46" fmla="*/ 288 w 749"/>
                <a:gd name="T47" fmla="*/ 243 h 472"/>
                <a:gd name="T48" fmla="*/ 301 w 749"/>
                <a:gd name="T49" fmla="*/ 227 h 472"/>
                <a:gd name="T50" fmla="*/ 332 w 749"/>
                <a:gd name="T51" fmla="*/ 247 h 472"/>
                <a:gd name="T52" fmla="*/ 221 w 749"/>
                <a:gd name="T53" fmla="*/ 416 h 472"/>
                <a:gd name="T54" fmla="*/ 238 w 749"/>
                <a:gd name="T55" fmla="*/ 406 h 472"/>
                <a:gd name="T56" fmla="*/ 490 w 749"/>
                <a:gd name="T57" fmla="*/ 222 h 472"/>
                <a:gd name="T58" fmla="*/ 519 w 749"/>
                <a:gd name="T59" fmla="*/ 243 h 472"/>
                <a:gd name="T60" fmla="*/ 539 w 749"/>
                <a:gd name="T61" fmla="*/ 243 h 472"/>
                <a:gd name="T62" fmla="*/ 538 w 749"/>
                <a:gd name="T63" fmla="*/ 279 h 472"/>
                <a:gd name="T64" fmla="*/ 467 w 749"/>
                <a:gd name="T65" fmla="*/ 284 h 472"/>
                <a:gd name="T66" fmla="*/ 235 w 749"/>
                <a:gd name="T67" fmla="*/ 453 h 472"/>
                <a:gd name="T68" fmla="*/ 160 w 749"/>
                <a:gd name="T69" fmla="*/ 462 h 472"/>
                <a:gd name="T70" fmla="*/ 219 w 749"/>
                <a:gd name="T71" fmla="*/ 354 h 472"/>
                <a:gd name="T72" fmla="*/ 267 w 749"/>
                <a:gd name="T73" fmla="*/ 279 h 472"/>
                <a:gd name="T74" fmla="*/ 253 w 749"/>
                <a:gd name="T75" fmla="*/ 47 h 472"/>
                <a:gd name="T76" fmla="*/ 317 w 749"/>
                <a:gd name="T77" fmla="*/ 143 h 472"/>
                <a:gd name="T78" fmla="*/ 388 w 749"/>
                <a:gd name="T79" fmla="*/ 145 h 472"/>
                <a:gd name="T80" fmla="*/ 254 w 749"/>
                <a:gd name="T81" fmla="*/ 4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9" h="472">
                  <a:moveTo>
                    <a:pt x="267" y="279"/>
                  </a:moveTo>
                  <a:cubicBezTo>
                    <a:pt x="262" y="279"/>
                    <a:pt x="257" y="279"/>
                    <a:pt x="253" y="279"/>
                  </a:cubicBezTo>
                  <a:cubicBezTo>
                    <a:pt x="187" y="279"/>
                    <a:pt x="122" y="279"/>
                    <a:pt x="56" y="279"/>
                  </a:cubicBezTo>
                  <a:cubicBezTo>
                    <a:pt x="36" y="279"/>
                    <a:pt x="23" y="265"/>
                    <a:pt x="20" y="250"/>
                  </a:cubicBezTo>
                  <a:cubicBezTo>
                    <a:pt x="18" y="237"/>
                    <a:pt x="22" y="226"/>
                    <a:pt x="32" y="218"/>
                  </a:cubicBezTo>
                  <a:cubicBezTo>
                    <a:pt x="37" y="214"/>
                    <a:pt x="42" y="211"/>
                    <a:pt x="47" y="207"/>
                  </a:cubicBezTo>
                  <a:cubicBezTo>
                    <a:pt x="46" y="204"/>
                    <a:pt x="44" y="201"/>
                    <a:pt x="43" y="198"/>
                  </a:cubicBezTo>
                  <a:cubicBezTo>
                    <a:pt x="30" y="173"/>
                    <a:pt x="18" y="149"/>
                    <a:pt x="6" y="125"/>
                  </a:cubicBezTo>
                  <a:cubicBezTo>
                    <a:pt x="0" y="113"/>
                    <a:pt x="5" y="100"/>
                    <a:pt x="17" y="97"/>
                  </a:cubicBezTo>
                  <a:cubicBezTo>
                    <a:pt x="18" y="97"/>
                    <a:pt x="18" y="97"/>
                    <a:pt x="19" y="97"/>
                  </a:cubicBezTo>
                  <a:cubicBezTo>
                    <a:pt x="42" y="96"/>
                    <a:pt x="64" y="97"/>
                    <a:pt x="84" y="109"/>
                  </a:cubicBezTo>
                  <a:cubicBezTo>
                    <a:pt x="101" y="120"/>
                    <a:pt x="118" y="130"/>
                    <a:pt x="133" y="142"/>
                  </a:cubicBezTo>
                  <a:cubicBezTo>
                    <a:pt x="136" y="144"/>
                    <a:pt x="138" y="145"/>
                    <a:pt x="141" y="145"/>
                  </a:cubicBezTo>
                  <a:cubicBezTo>
                    <a:pt x="184" y="145"/>
                    <a:pt x="227" y="145"/>
                    <a:pt x="270" y="145"/>
                  </a:cubicBezTo>
                  <a:cubicBezTo>
                    <a:pt x="271" y="145"/>
                    <a:pt x="272" y="145"/>
                    <a:pt x="274" y="145"/>
                  </a:cubicBezTo>
                  <a:cubicBezTo>
                    <a:pt x="273" y="143"/>
                    <a:pt x="273" y="142"/>
                    <a:pt x="272" y="141"/>
                  </a:cubicBezTo>
                  <a:cubicBezTo>
                    <a:pt x="247" y="104"/>
                    <a:pt x="223" y="67"/>
                    <a:pt x="198" y="30"/>
                  </a:cubicBezTo>
                  <a:cubicBezTo>
                    <a:pt x="189" y="18"/>
                    <a:pt x="195" y="4"/>
                    <a:pt x="206" y="1"/>
                  </a:cubicBezTo>
                  <a:cubicBezTo>
                    <a:pt x="208" y="0"/>
                    <a:pt x="210" y="0"/>
                    <a:pt x="212" y="0"/>
                  </a:cubicBezTo>
                  <a:cubicBezTo>
                    <a:pt x="238" y="0"/>
                    <a:pt x="262" y="7"/>
                    <a:pt x="283" y="22"/>
                  </a:cubicBezTo>
                  <a:cubicBezTo>
                    <a:pt x="302" y="36"/>
                    <a:pt x="321" y="50"/>
                    <a:pt x="341" y="64"/>
                  </a:cubicBezTo>
                  <a:cubicBezTo>
                    <a:pt x="378" y="90"/>
                    <a:pt x="415" y="117"/>
                    <a:pt x="452" y="144"/>
                  </a:cubicBezTo>
                  <a:cubicBezTo>
                    <a:pt x="454" y="145"/>
                    <a:pt x="456" y="145"/>
                    <a:pt x="458" y="145"/>
                  </a:cubicBezTo>
                  <a:cubicBezTo>
                    <a:pt x="507" y="145"/>
                    <a:pt x="556" y="146"/>
                    <a:pt x="605" y="145"/>
                  </a:cubicBezTo>
                  <a:cubicBezTo>
                    <a:pt x="641" y="145"/>
                    <a:pt x="673" y="156"/>
                    <a:pt x="701" y="177"/>
                  </a:cubicBezTo>
                  <a:cubicBezTo>
                    <a:pt x="717" y="188"/>
                    <a:pt x="730" y="201"/>
                    <a:pt x="742" y="216"/>
                  </a:cubicBezTo>
                  <a:cubicBezTo>
                    <a:pt x="748" y="223"/>
                    <a:pt x="749" y="231"/>
                    <a:pt x="744" y="239"/>
                  </a:cubicBezTo>
                  <a:cubicBezTo>
                    <a:pt x="735" y="252"/>
                    <a:pt x="723" y="261"/>
                    <a:pt x="709" y="267"/>
                  </a:cubicBezTo>
                  <a:cubicBezTo>
                    <a:pt x="702" y="271"/>
                    <a:pt x="694" y="273"/>
                    <a:pt x="686" y="275"/>
                  </a:cubicBezTo>
                  <a:cubicBezTo>
                    <a:pt x="676" y="277"/>
                    <a:pt x="666" y="271"/>
                    <a:pt x="664" y="262"/>
                  </a:cubicBezTo>
                  <a:cubicBezTo>
                    <a:pt x="662" y="252"/>
                    <a:pt x="668" y="243"/>
                    <a:pt x="678" y="239"/>
                  </a:cubicBezTo>
                  <a:cubicBezTo>
                    <a:pt x="686" y="237"/>
                    <a:pt x="693" y="233"/>
                    <a:pt x="701" y="230"/>
                  </a:cubicBezTo>
                  <a:cubicBezTo>
                    <a:pt x="702" y="230"/>
                    <a:pt x="703" y="229"/>
                    <a:pt x="704" y="228"/>
                  </a:cubicBezTo>
                  <a:cubicBezTo>
                    <a:pt x="696" y="219"/>
                    <a:pt x="687" y="212"/>
                    <a:pt x="678" y="205"/>
                  </a:cubicBezTo>
                  <a:cubicBezTo>
                    <a:pt x="663" y="194"/>
                    <a:pt x="646" y="186"/>
                    <a:pt x="628" y="183"/>
                  </a:cubicBezTo>
                  <a:cubicBezTo>
                    <a:pt x="620" y="182"/>
                    <a:pt x="613" y="182"/>
                    <a:pt x="605" y="182"/>
                  </a:cubicBezTo>
                  <a:cubicBezTo>
                    <a:pt x="530" y="182"/>
                    <a:pt x="454" y="182"/>
                    <a:pt x="378" y="182"/>
                  </a:cubicBezTo>
                  <a:cubicBezTo>
                    <a:pt x="296" y="182"/>
                    <a:pt x="214" y="181"/>
                    <a:pt x="132" y="181"/>
                  </a:cubicBezTo>
                  <a:cubicBezTo>
                    <a:pt x="126" y="181"/>
                    <a:pt x="121" y="179"/>
                    <a:pt x="117" y="176"/>
                  </a:cubicBezTo>
                  <a:cubicBezTo>
                    <a:pt x="99" y="161"/>
                    <a:pt x="80" y="147"/>
                    <a:pt x="59" y="137"/>
                  </a:cubicBezTo>
                  <a:cubicBezTo>
                    <a:pt x="57" y="136"/>
                    <a:pt x="54" y="136"/>
                    <a:pt x="52" y="134"/>
                  </a:cubicBezTo>
                  <a:cubicBezTo>
                    <a:pt x="56" y="144"/>
                    <a:pt x="61" y="153"/>
                    <a:pt x="65" y="161"/>
                  </a:cubicBezTo>
                  <a:cubicBezTo>
                    <a:pt x="72" y="175"/>
                    <a:pt x="79" y="189"/>
                    <a:pt x="87" y="203"/>
                  </a:cubicBezTo>
                  <a:cubicBezTo>
                    <a:pt x="91" y="213"/>
                    <a:pt x="89" y="222"/>
                    <a:pt x="81" y="228"/>
                  </a:cubicBezTo>
                  <a:cubicBezTo>
                    <a:pt x="77" y="230"/>
                    <a:pt x="74" y="232"/>
                    <a:pt x="71" y="235"/>
                  </a:cubicBezTo>
                  <a:cubicBezTo>
                    <a:pt x="68" y="237"/>
                    <a:pt x="65" y="240"/>
                    <a:pt x="60" y="243"/>
                  </a:cubicBezTo>
                  <a:cubicBezTo>
                    <a:pt x="63" y="243"/>
                    <a:pt x="64" y="243"/>
                    <a:pt x="65" y="243"/>
                  </a:cubicBezTo>
                  <a:cubicBezTo>
                    <a:pt x="139" y="243"/>
                    <a:pt x="214" y="243"/>
                    <a:pt x="288" y="243"/>
                  </a:cubicBezTo>
                  <a:cubicBezTo>
                    <a:pt x="290" y="243"/>
                    <a:pt x="291" y="242"/>
                    <a:pt x="293" y="240"/>
                  </a:cubicBezTo>
                  <a:cubicBezTo>
                    <a:pt x="295" y="236"/>
                    <a:pt x="298" y="231"/>
                    <a:pt x="301" y="227"/>
                  </a:cubicBezTo>
                  <a:cubicBezTo>
                    <a:pt x="307" y="218"/>
                    <a:pt x="318" y="215"/>
                    <a:pt x="327" y="220"/>
                  </a:cubicBezTo>
                  <a:cubicBezTo>
                    <a:pt x="336" y="226"/>
                    <a:pt x="338" y="237"/>
                    <a:pt x="332" y="247"/>
                  </a:cubicBezTo>
                  <a:cubicBezTo>
                    <a:pt x="308" y="283"/>
                    <a:pt x="285" y="319"/>
                    <a:pt x="262" y="354"/>
                  </a:cubicBezTo>
                  <a:cubicBezTo>
                    <a:pt x="248" y="375"/>
                    <a:pt x="235" y="396"/>
                    <a:pt x="221" y="416"/>
                  </a:cubicBezTo>
                  <a:cubicBezTo>
                    <a:pt x="221" y="417"/>
                    <a:pt x="221" y="417"/>
                    <a:pt x="221" y="418"/>
                  </a:cubicBezTo>
                  <a:cubicBezTo>
                    <a:pt x="227" y="414"/>
                    <a:pt x="232" y="410"/>
                    <a:pt x="238" y="406"/>
                  </a:cubicBezTo>
                  <a:cubicBezTo>
                    <a:pt x="297" y="363"/>
                    <a:pt x="356" y="320"/>
                    <a:pt x="414" y="277"/>
                  </a:cubicBezTo>
                  <a:cubicBezTo>
                    <a:pt x="440" y="259"/>
                    <a:pt x="465" y="240"/>
                    <a:pt x="490" y="222"/>
                  </a:cubicBezTo>
                  <a:cubicBezTo>
                    <a:pt x="498" y="216"/>
                    <a:pt x="507" y="216"/>
                    <a:pt x="514" y="222"/>
                  </a:cubicBezTo>
                  <a:cubicBezTo>
                    <a:pt x="520" y="227"/>
                    <a:pt x="522" y="234"/>
                    <a:pt x="519" y="243"/>
                  </a:cubicBezTo>
                  <a:cubicBezTo>
                    <a:pt x="522" y="243"/>
                    <a:pt x="525" y="243"/>
                    <a:pt x="528" y="243"/>
                  </a:cubicBezTo>
                  <a:cubicBezTo>
                    <a:pt x="532" y="243"/>
                    <a:pt x="536" y="243"/>
                    <a:pt x="539" y="243"/>
                  </a:cubicBezTo>
                  <a:cubicBezTo>
                    <a:pt x="549" y="244"/>
                    <a:pt x="555" y="252"/>
                    <a:pt x="555" y="261"/>
                  </a:cubicBezTo>
                  <a:cubicBezTo>
                    <a:pt x="555" y="271"/>
                    <a:pt x="547" y="279"/>
                    <a:pt x="538" y="279"/>
                  </a:cubicBezTo>
                  <a:cubicBezTo>
                    <a:pt x="519" y="279"/>
                    <a:pt x="500" y="279"/>
                    <a:pt x="482" y="279"/>
                  </a:cubicBezTo>
                  <a:cubicBezTo>
                    <a:pt x="476" y="279"/>
                    <a:pt x="471" y="281"/>
                    <a:pt x="467" y="284"/>
                  </a:cubicBezTo>
                  <a:cubicBezTo>
                    <a:pt x="404" y="330"/>
                    <a:pt x="341" y="375"/>
                    <a:pt x="279" y="421"/>
                  </a:cubicBezTo>
                  <a:cubicBezTo>
                    <a:pt x="264" y="432"/>
                    <a:pt x="250" y="443"/>
                    <a:pt x="235" y="453"/>
                  </a:cubicBezTo>
                  <a:cubicBezTo>
                    <a:pt x="218" y="466"/>
                    <a:pt x="198" y="471"/>
                    <a:pt x="176" y="472"/>
                  </a:cubicBezTo>
                  <a:cubicBezTo>
                    <a:pt x="169" y="472"/>
                    <a:pt x="163" y="469"/>
                    <a:pt x="160" y="462"/>
                  </a:cubicBezTo>
                  <a:cubicBezTo>
                    <a:pt x="156" y="456"/>
                    <a:pt x="157" y="449"/>
                    <a:pt x="161" y="443"/>
                  </a:cubicBezTo>
                  <a:cubicBezTo>
                    <a:pt x="180" y="413"/>
                    <a:pt x="199" y="383"/>
                    <a:pt x="219" y="354"/>
                  </a:cubicBezTo>
                  <a:cubicBezTo>
                    <a:pt x="234" y="330"/>
                    <a:pt x="250" y="306"/>
                    <a:pt x="265" y="282"/>
                  </a:cubicBezTo>
                  <a:cubicBezTo>
                    <a:pt x="266" y="281"/>
                    <a:pt x="266" y="281"/>
                    <a:pt x="267" y="279"/>
                  </a:cubicBezTo>
                  <a:close/>
                  <a:moveTo>
                    <a:pt x="254" y="47"/>
                  </a:moveTo>
                  <a:cubicBezTo>
                    <a:pt x="254" y="47"/>
                    <a:pt x="254" y="47"/>
                    <a:pt x="253" y="47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75" y="80"/>
                    <a:pt x="296" y="111"/>
                    <a:pt x="317" y="143"/>
                  </a:cubicBezTo>
                  <a:cubicBezTo>
                    <a:pt x="318" y="144"/>
                    <a:pt x="320" y="145"/>
                    <a:pt x="321" y="145"/>
                  </a:cubicBezTo>
                  <a:cubicBezTo>
                    <a:pt x="344" y="145"/>
                    <a:pt x="366" y="145"/>
                    <a:pt x="388" y="145"/>
                  </a:cubicBezTo>
                  <a:cubicBezTo>
                    <a:pt x="388" y="145"/>
                    <a:pt x="389" y="145"/>
                    <a:pt x="391" y="145"/>
                  </a:cubicBezTo>
                  <a:cubicBezTo>
                    <a:pt x="345" y="112"/>
                    <a:pt x="299" y="79"/>
                    <a:pt x="254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-192088" y="1781175"/>
              <a:ext cx="49213" cy="49212"/>
            </a:xfrm>
            <a:custGeom>
              <a:avLst/>
              <a:gdLst>
                <a:gd name="T0" fmla="*/ 36 w 36"/>
                <a:gd name="T1" fmla="*/ 18 h 36"/>
                <a:gd name="T2" fmla="*/ 18 w 36"/>
                <a:gd name="T3" fmla="*/ 36 h 36"/>
                <a:gd name="T4" fmla="*/ 0 w 36"/>
                <a:gd name="T5" fmla="*/ 18 h 36"/>
                <a:gd name="T6" fmla="*/ 19 w 36"/>
                <a:gd name="T7" fmla="*/ 0 h 36"/>
                <a:gd name="T8" fmla="*/ 36 w 36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cubicBezTo>
                    <a:pt x="36" y="28"/>
                    <a:pt x="2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6" y="8"/>
                    <a:pt x="36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607622691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8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97" name="Google Shape;297;p28"/>
          <p:cNvSpPr/>
          <p:nvPr/>
        </p:nvSpPr>
        <p:spPr>
          <a:xfrm>
            <a:off x="6142225" y="2173525"/>
            <a:ext cx="2437800" cy="2329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8"/>
          <p:cNvSpPr/>
          <p:nvPr/>
        </p:nvSpPr>
        <p:spPr>
          <a:xfrm>
            <a:off x="3353100" y="2173525"/>
            <a:ext cx="2437800" cy="2329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8"/>
          <p:cNvSpPr/>
          <p:nvPr/>
        </p:nvSpPr>
        <p:spPr>
          <a:xfrm>
            <a:off x="563975" y="2173525"/>
            <a:ext cx="2437800" cy="2329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8"/>
          <p:cNvSpPr/>
          <p:nvPr/>
        </p:nvSpPr>
        <p:spPr>
          <a:xfrm>
            <a:off x="0" y="0"/>
            <a:ext cx="9144000" cy="1139100"/>
          </a:xfrm>
          <a:prstGeom prst="round2SameRect">
            <a:avLst>
              <a:gd name="adj1" fmla="val 38513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rupo 8"/>
          <p:cNvGrpSpPr/>
          <p:nvPr userDrawn="1"/>
        </p:nvGrpSpPr>
        <p:grpSpPr>
          <a:xfrm>
            <a:off x="8157943" y="104865"/>
            <a:ext cx="819445" cy="941804"/>
            <a:chOff x="-1017588" y="1444626"/>
            <a:chExt cx="1052513" cy="1209674"/>
          </a:xfrm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-1017588" y="2135188"/>
              <a:ext cx="1052513" cy="519112"/>
            </a:xfrm>
            <a:custGeom>
              <a:avLst/>
              <a:gdLst>
                <a:gd name="T0" fmla="*/ 80 w 762"/>
                <a:gd name="T1" fmla="*/ 161 h 375"/>
                <a:gd name="T2" fmla="*/ 147 w 762"/>
                <a:gd name="T3" fmla="*/ 124 h 375"/>
                <a:gd name="T4" fmla="*/ 245 w 762"/>
                <a:gd name="T5" fmla="*/ 29 h 375"/>
                <a:gd name="T6" fmla="*/ 290 w 762"/>
                <a:gd name="T7" fmla="*/ 153 h 375"/>
                <a:gd name="T8" fmla="*/ 338 w 762"/>
                <a:gd name="T9" fmla="*/ 27 h 375"/>
                <a:gd name="T10" fmla="*/ 433 w 762"/>
                <a:gd name="T11" fmla="*/ 122 h 375"/>
                <a:gd name="T12" fmla="*/ 510 w 762"/>
                <a:gd name="T13" fmla="*/ 124 h 375"/>
                <a:gd name="T14" fmla="*/ 608 w 762"/>
                <a:gd name="T15" fmla="*/ 30 h 375"/>
                <a:gd name="T16" fmla="*/ 637 w 762"/>
                <a:gd name="T17" fmla="*/ 136 h 375"/>
                <a:gd name="T18" fmla="*/ 716 w 762"/>
                <a:gd name="T19" fmla="*/ 214 h 375"/>
                <a:gd name="T20" fmla="*/ 720 w 762"/>
                <a:gd name="T21" fmla="*/ 276 h 375"/>
                <a:gd name="T22" fmla="*/ 740 w 762"/>
                <a:gd name="T23" fmla="*/ 371 h 375"/>
                <a:gd name="T24" fmla="*/ 671 w 762"/>
                <a:gd name="T25" fmla="*/ 298 h 375"/>
                <a:gd name="T26" fmla="*/ 566 w 762"/>
                <a:gd name="T27" fmla="*/ 371 h 375"/>
                <a:gd name="T28" fmla="*/ 489 w 762"/>
                <a:gd name="T29" fmla="*/ 298 h 375"/>
                <a:gd name="T30" fmla="*/ 374 w 762"/>
                <a:gd name="T31" fmla="*/ 369 h 375"/>
                <a:gd name="T32" fmla="*/ 309 w 762"/>
                <a:gd name="T33" fmla="*/ 298 h 375"/>
                <a:gd name="T34" fmla="*/ 200 w 762"/>
                <a:gd name="T35" fmla="*/ 371 h 375"/>
                <a:gd name="T36" fmla="*/ 127 w 762"/>
                <a:gd name="T37" fmla="*/ 298 h 375"/>
                <a:gd name="T38" fmla="*/ 19 w 762"/>
                <a:gd name="T39" fmla="*/ 371 h 375"/>
                <a:gd name="T40" fmla="*/ 55 w 762"/>
                <a:gd name="T41" fmla="*/ 269 h 375"/>
                <a:gd name="T42" fmla="*/ 616 w 762"/>
                <a:gd name="T43" fmla="*/ 166 h 375"/>
                <a:gd name="T44" fmla="*/ 533 w 762"/>
                <a:gd name="T45" fmla="*/ 154 h 375"/>
                <a:gd name="T46" fmla="*/ 563 w 762"/>
                <a:gd name="T47" fmla="*/ 298 h 375"/>
                <a:gd name="T48" fmla="*/ 172 w 762"/>
                <a:gd name="T49" fmla="*/ 215 h 375"/>
                <a:gd name="T50" fmla="*/ 217 w 762"/>
                <a:gd name="T51" fmla="*/ 281 h 375"/>
                <a:gd name="T52" fmla="*/ 251 w 762"/>
                <a:gd name="T53" fmla="*/ 164 h 375"/>
                <a:gd name="T54" fmla="*/ 146 w 762"/>
                <a:gd name="T55" fmla="*/ 167 h 375"/>
                <a:gd name="T56" fmla="*/ 404 w 762"/>
                <a:gd name="T57" fmla="*/ 154 h 375"/>
                <a:gd name="T58" fmla="*/ 328 w 762"/>
                <a:gd name="T59" fmla="*/ 167 h 375"/>
                <a:gd name="T60" fmla="*/ 399 w 762"/>
                <a:gd name="T61" fmla="*/ 281 h 375"/>
                <a:gd name="T62" fmla="*/ 183 w 762"/>
                <a:gd name="T63" fmla="*/ 109 h 375"/>
                <a:gd name="T64" fmla="*/ 213 w 762"/>
                <a:gd name="T65" fmla="*/ 49 h 375"/>
                <a:gd name="T66" fmla="*/ 408 w 762"/>
                <a:gd name="T67" fmla="*/ 81 h 375"/>
                <a:gd name="T68" fmla="*/ 366 w 762"/>
                <a:gd name="T69" fmla="*/ 110 h 375"/>
                <a:gd name="T70" fmla="*/ 590 w 762"/>
                <a:gd name="T71" fmla="*/ 82 h 375"/>
                <a:gd name="T72" fmla="*/ 536 w 762"/>
                <a:gd name="T73" fmla="*/ 73 h 375"/>
                <a:gd name="T74" fmla="*/ 590 w 762"/>
                <a:gd name="T75" fmla="*/ 82 h 375"/>
                <a:gd name="T76" fmla="*/ 638 w 762"/>
                <a:gd name="T77" fmla="*/ 196 h 375"/>
                <a:gd name="T78" fmla="*/ 681 w 762"/>
                <a:gd name="T79" fmla="*/ 227 h 375"/>
                <a:gd name="T80" fmla="*/ 304 w 762"/>
                <a:gd name="T81" fmla="*/ 257 h 375"/>
                <a:gd name="T82" fmla="*/ 263 w 762"/>
                <a:gd name="T83" fmla="*/ 226 h 375"/>
                <a:gd name="T84" fmla="*/ 92 w 762"/>
                <a:gd name="T85" fmla="*/ 197 h 375"/>
                <a:gd name="T86" fmla="*/ 136 w 762"/>
                <a:gd name="T87" fmla="*/ 228 h 375"/>
                <a:gd name="T88" fmla="*/ 456 w 762"/>
                <a:gd name="T89" fmla="*/ 197 h 375"/>
                <a:gd name="T90" fmla="*/ 499 w 762"/>
                <a:gd name="T91" fmla="*/ 227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62" h="375">
                  <a:moveTo>
                    <a:pt x="57" y="268"/>
                  </a:moveTo>
                  <a:cubicBezTo>
                    <a:pt x="51" y="258"/>
                    <a:pt x="47" y="247"/>
                    <a:pt x="46" y="236"/>
                  </a:cubicBezTo>
                  <a:cubicBezTo>
                    <a:pt x="42" y="204"/>
                    <a:pt x="56" y="175"/>
                    <a:pt x="80" y="161"/>
                  </a:cubicBezTo>
                  <a:cubicBezTo>
                    <a:pt x="88" y="156"/>
                    <a:pt x="96" y="154"/>
                    <a:pt x="105" y="153"/>
                  </a:cubicBezTo>
                  <a:cubicBezTo>
                    <a:pt x="108" y="153"/>
                    <a:pt x="110" y="152"/>
                    <a:pt x="111" y="150"/>
                  </a:cubicBezTo>
                  <a:cubicBezTo>
                    <a:pt x="121" y="138"/>
                    <a:pt x="133" y="129"/>
                    <a:pt x="147" y="124"/>
                  </a:cubicBezTo>
                  <a:cubicBezTo>
                    <a:pt x="144" y="115"/>
                    <a:pt x="140" y="108"/>
                    <a:pt x="138" y="99"/>
                  </a:cubicBezTo>
                  <a:cubicBezTo>
                    <a:pt x="132" y="71"/>
                    <a:pt x="138" y="46"/>
                    <a:pt x="158" y="26"/>
                  </a:cubicBezTo>
                  <a:cubicBezTo>
                    <a:pt x="183" y="0"/>
                    <a:pt x="222" y="2"/>
                    <a:pt x="245" y="29"/>
                  </a:cubicBezTo>
                  <a:cubicBezTo>
                    <a:pt x="266" y="54"/>
                    <a:pt x="269" y="91"/>
                    <a:pt x="253" y="120"/>
                  </a:cubicBezTo>
                  <a:cubicBezTo>
                    <a:pt x="252" y="121"/>
                    <a:pt x="252" y="122"/>
                    <a:pt x="251" y="123"/>
                  </a:cubicBezTo>
                  <a:cubicBezTo>
                    <a:pt x="267" y="130"/>
                    <a:pt x="280" y="139"/>
                    <a:pt x="290" y="153"/>
                  </a:cubicBezTo>
                  <a:cubicBezTo>
                    <a:pt x="301" y="140"/>
                    <a:pt x="314" y="130"/>
                    <a:pt x="330" y="123"/>
                  </a:cubicBezTo>
                  <a:cubicBezTo>
                    <a:pt x="324" y="114"/>
                    <a:pt x="320" y="105"/>
                    <a:pt x="319" y="95"/>
                  </a:cubicBezTo>
                  <a:cubicBezTo>
                    <a:pt x="315" y="70"/>
                    <a:pt x="320" y="46"/>
                    <a:pt x="338" y="27"/>
                  </a:cubicBezTo>
                  <a:cubicBezTo>
                    <a:pt x="364" y="0"/>
                    <a:pt x="405" y="2"/>
                    <a:pt x="428" y="31"/>
                  </a:cubicBezTo>
                  <a:cubicBezTo>
                    <a:pt x="447" y="56"/>
                    <a:pt x="450" y="92"/>
                    <a:pt x="435" y="119"/>
                  </a:cubicBezTo>
                  <a:cubicBezTo>
                    <a:pt x="434" y="120"/>
                    <a:pt x="434" y="122"/>
                    <a:pt x="433" y="122"/>
                  </a:cubicBezTo>
                  <a:cubicBezTo>
                    <a:pt x="440" y="127"/>
                    <a:pt x="448" y="131"/>
                    <a:pt x="454" y="136"/>
                  </a:cubicBezTo>
                  <a:cubicBezTo>
                    <a:pt x="461" y="141"/>
                    <a:pt x="466" y="147"/>
                    <a:pt x="472" y="152"/>
                  </a:cubicBezTo>
                  <a:cubicBezTo>
                    <a:pt x="482" y="140"/>
                    <a:pt x="495" y="130"/>
                    <a:pt x="510" y="124"/>
                  </a:cubicBezTo>
                  <a:cubicBezTo>
                    <a:pt x="507" y="115"/>
                    <a:pt x="504" y="107"/>
                    <a:pt x="501" y="99"/>
                  </a:cubicBezTo>
                  <a:cubicBezTo>
                    <a:pt x="494" y="71"/>
                    <a:pt x="505" y="37"/>
                    <a:pt x="527" y="20"/>
                  </a:cubicBezTo>
                  <a:cubicBezTo>
                    <a:pt x="553" y="1"/>
                    <a:pt x="588" y="5"/>
                    <a:pt x="608" y="30"/>
                  </a:cubicBezTo>
                  <a:cubicBezTo>
                    <a:pt x="629" y="55"/>
                    <a:pt x="632" y="90"/>
                    <a:pt x="617" y="118"/>
                  </a:cubicBezTo>
                  <a:cubicBezTo>
                    <a:pt x="616" y="120"/>
                    <a:pt x="615" y="121"/>
                    <a:pt x="615" y="122"/>
                  </a:cubicBezTo>
                  <a:cubicBezTo>
                    <a:pt x="622" y="127"/>
                    <a:pt x="630" y="131"/>
                    <a:pt x="637" y="136"/>
                  </a:cubicBezTo>
                  <a:cubicBezTo>
                    <a:pt x="642" y="141"/>
                    <a:pt x="647" y="146"/>
                    <a:pt x="652" y="151"/>
                  </a:cubicBezTo>
                  <a:cubicBezTo>
                    <a:pt x="653" y="152"/>
                    <a:pt x="654" y="153"/>
                    <a:pt x="656" y="153"/>
                  </a:cubicBezTo>
                  <a:cubicBezTo>
                    <a:pt x="687" y="154"/>
                    <a:pt x="712" y="182"/>
                    <a:pt x="716" y="214"/>
                  </a:cubicBezTo>
                  <a:cubicBezTo>
                    <a:pt x="719" y="232"/>
                    <a:pt x="716" y="250"/>
                    <a:pt x="706" y="267"/>
                  </a:cubicBezTo>
                  <a:cubicBezTo>
                    <a:pt x="706" y="267"/>
                    <a:pt x="705" y="268"/>
                    <a:pt x="705" y="268"/>
                  </a:cubicBezTo>
                  <a:cubicBezTo>
                    <a:pt x="710" y="271"/>
                    <a:pt x="715" y="273"/>
                    <a:pt x="720" y="276"/>
                  </a:cubicBezTo>
                  <a:cubicBezTo>
                    <a:pt x="745" y="293"/>
                    <a:pt x="760" y="316"/>
                    <a:pt x="762" y="347"/>
                  </a:cubicBezTo>
                  <a:cubicBezTo>
                    <a:pt x="762" y="351"/>
                    <a:pt x="762" y="356"/>
                    <a:pt x="761" y="360"/>
                  </a:cubicBezTo>
                  <a:cubicBezTo>
                    <a:pt x="758" y="368"/>
                    <a:pt x="749" y="372"/>
                    <a:pt x="740" y="371"/>
                  </a:cubicBezTo>
                  <a:cubicBezTo>
                    <a:pt x="732" y="369"/>
                    <a:pt x="726" y="362"/>
                    <a:pt x="726" y="353"/>
                  </a:cubicBezTo>
                  <a:cubicBezTo>
                    <a:pt x="725" y="327"/>
                    <a:pt x="709" y="306"/>
                    <a:pt x="685" y="300"/>
                  </a:cubicBezTo>
                  <a:cubicBezTo>
                    <a:pt x="680" y="299"/>
                    <a:pt x="676" y="299"/>
                    <a:pt x="671" y="298"/>
                  </a:cubicBezTo>
                  <a:cubicBezTo>
                    <a:pt x="660" y="298"/>
                    <a:pt x="650" y="299"/>
                    <a:pt x="639" y="298"/>
                  </a:cubicBezTo>
                  <a:cubicBezTo>
                    <a:pt x="608" y="297"/>
                    <a:pt x="581" y="320"/>
                    <a:pt x="581" y="353"/>
                  </a:cubicBezTo>
                  <a:cubicBezTo>
                    <a:pt x="581" y="362"/>
                    <a:pt x="575" y="369"/>
                    <a:pt x="566" y="371"/>
                  </a:cubicBezTo>
                  <a:cubicBezTo>
                    <a:pt x="559" y="372"/>
                    <a:pt x="550" y="369"/>
                    <a:pt x="547" y="361"/>
                  </a:cubicBezTo>
                  <a:cubicBezTo>
                    <a:pt x="545" y="359"/>
                    <a:pt x="545" y="356"/>
                    <a:pt x="545" y="353"/>
                  </a:cubicBezTo>
                  <a:cubicBezTo>
                    <a:pt x="544" y="322"/>
                    <a:pt x="520" y="298"/>
                    <a:pt x="489" y="298"/>
                  </a:cubicBezTo>
                  <a:cubicBezTo>
                    <a:pt x="478" y="298"/>
                    <a:pt x="466" y="298"/>
                    <a:pt x="455" y="298"/>
                  </a:cubicBezTo>
                  <a:cubicBezTo>
                    <a:pt x="424" y="298"/>
                    <a:pt x="400" y="321"/>
                    <a:pt x="400" y="352"/>
                  </a:cubicBezTo>
                  <a:cubicBezTo>
                    <a:pt x="399" y="367"/>
                    <a:pt x="385" y="375"/>
                    <a:pt x="374" y="369"/>
                  </a:cubicBezTo>
                  <a:cubicBezTo>
                    <a:pt x="367" y="366"/>
                    <a:pt x="363" y="360"/>
                    <a:pt x="363" y="352"/>
                  </a:cubicBezTo>
                  <a:cubicBezTo>
                    <a:pt x="362" y="336"/>
                    <a:pt x="356" y="322"/>
                    <a:pt x="343" y="311"/>
                  </a:cubicBezTo>
                  <a:cubicBezTo>
                    <a:pt x="333" y="303"/>
                    <a:pt x="322" y="298"/>
                    <a:pt x="309" y="298"/>
                  </a:cubicBezTo>
                  <a:cubicBezTo>
                    <a:pt x="297" y="298"/>
                    <a:pt x="285" y="298"/>
                    <a:pt x="273" y="298"/>
                  </a:cubicBezTo>
                  <a:cubicBezTo>
                    <a:pt x="242" y="298"/>
                    <a:pt x="218" y="322"/>
                    <a:pt x="218" y="353"/>
                  </a:cubicBezTo>
                  <a:cubicBezTo>
                    <a:pt x="218" y="363"/>
                    <a:pt x="210" y="371"/>
                    <a:pt x="200" y="371"/>
                  </a:cubicBezTo>
                  <a:cubicBezTo>
                    <a:pt x="190" y="371"/>
                    <a:pt x="182" y="364"/>
                    <a:pt x="182" y="354"/>
                  </a:cubicBezTo>
                  <a:cubicBezTo>
                    <a:pt x="181" y="333"/>
                    <a:pt x="172" y="317"/>
                    <a:pt x="155" y="306"/>
                  </a:cubicBezTo>
                  <a:cubicBezTo>
                    <a:pt x="146" y="301"/>
                    <a:pt x="137" y="298"/>
                    <a:pt x="127" y="298"/>
                  </a:cubicBezTo>
                  <a:cubicBezTo>
                    <a:pt x="116" y="298"/>
                    <a:pt x="104" y="298"/>
                    <a:pt x="92" y="298"/>
                  </a:cubicBezTo>
                  <a:cubicBezTo>
                    <a:pt x="61" y="298"/>
                    <a:pt x="37" y="321"/>
                    <a:pt x="36" y="353"/>
                  </a:cubicBezTo>
                  <a:cubicBezTo>
                    <a:pt x="36" y="363"/>
                    <a:pt x="29" y="371"/>
                    <a:pt x="19" y="371"/>
                  </a:cubicBezTo>
                  <a:cubicBezTo>
                    <a:pt x="9" y="371"/>
                    <a:pt x="1" y="365"/>
                    <a:pt x="0" y="355"/>
                  </a:cubicBezTo>
                  <a:cubicBezTo>
                    <a:pt x="0" y="349"/>
                    <a:pt x="0" y="342"/>
                    <a:pt x="2" y="336"/>
                  </a:cubicBezTo>
                  <a:cubicBezTo>
                    <a:pt x="8" y="305"/>
                    <a:pt x="26" y="283"/>
                    <a:pt x="55" y="269"/>
                  </a:cubicBezTo>
                  <a:cubicBezTo>
                    <a:pt x="55" y="269"/>
                    <a:pt x="56" y="269"/>
                    <a:pt x="57" y="268"/>
                  </a:cubicBezTo>
                  <a:close/>
                  <a:moveTo>
                    <a:pt x="601" y="269"/>
                  </a:moveTo>
                  <a:cubicBezTo>
                    <a:pt x="582" y="231"/>
                    <a:pt x="586" y="197"/>
                    <a:pt x="616" y="166"/>
                  </a:cubicBezTo>
                  <a:cubicBezTo>
                    <a:pt x="607" y="159"/>
                    <a:pt x="597" y="154"/>
                    <a:pt x="585" y="154"/>
                  </a:cubicBezTo>
                  <a:cubicBezTo>
                    <a:pt x="571" y="153"/>
                    <a:pt x="557" y="153"/>
                    <a:pt x="543" y="153"/>
                  </a:cubicBezTo>
                  <a:cubicBezTo>
                    <a:pt x="540" y="153"/>
                    <a:pt x="537" y="154"/>
                    <a:pt x="533" y="154"/>
                  </a:cubicBezTo>
                  <a:cubicBezTo>
                    <a:pt x="524" y="156"/>
                    <a:pt x="516" y="160"/>
                    <a:pt x="509" y="166"/>
                  </a:cubicBezTo>
                  <a:cubicBezTo>
                    <a:pt x="539" y="197"/>
                    <a:pt x="543" y="231"/>
                    <a:pt x="524" y="269"/>
                  </a:cubicBezTo>
                  <a:cubicBezTo>
                    <a:pt x="539" y="275"/>
                    <a:pt x="552" y="285"/>
                    <a:pt x="563" y="298"/>
                  </a:cubicBezTo>
                  <a:cubicBezTo>
                    <a:pt x="573" y="285"/>
                    <a:pt x="586" y="275"/>
                    <a:pt x="601" y="269"/>
                  </a:cubicBezTo>
                  <a:close/>
                  <a:moveTo>
                    <a:pt x="146" y="167"/>
                  </a:moveTo>
                  <a:cubicBezTo>
                    <a:pt x="161" y="180"/>
                    <a:pt x="169" y="196"/>
                    <a:pt x="172" y="215"/>
                  </a:cubicBezTo>
                  <a:cubicBezTo>
                    <a:pt x="174" y="234"/>
                    <a:pt x="170" y="252"/>
                    <a:pt x="160" y="268"/>
                  </a:cubicBezTo>
                  <a:cubicBezTo>
                    <a:pt x="176" y="275"/>
                    <a:pt x="189" y="285"/>
                    <a:pt x="199" y="298"/>
                  </a:cubicBezTo>
                  <a:cubicBezTo>
                    <a:pt x="205" y="292"/>
                    <a:pt x="211" y="286"/>
                    <a:pt x="217" y="281"/>
                  </a:cubicBezTo>
                  <a:cubicBezTo>
                    <a:pt x="224" y="276"/>
                    <a:pt x="231" y="272"/>
                    <a:pt x="238" y="268"/>
                  </a:cubicBezTo>
                  <a:cubicBezTo>
                    <a:pt x="218" y="235"/>
                    <a:pt x="225" y="190"/>
                    <a:pt x="253" y="167"/>
                  </a:cubicBezTo>
                  <a:cubicBezTo>
                    <a:pt x="252" y="166"/>
                    <a:pt x="252" y="165"/>
                    <a:pt x="251" y="164"/>
                  </a:cubicBezTo>
                  <a:cubicBezTo>
                    <a:pt x="242" y="158"/>
                    <a:pt x="232" y="154"/>
                    <a:pt x="221" y="153"/>
                  </a:cubicBezTo>
                  <a:cubicBezTo>
                    <a:pt x="207" y="153"/>
                    <a:pt x="194" y="153"/>
                    <a:pt x="180" y="153"/>
                  </a:cubicBezTo>
                  <a:cubicBezTo>
                    <a:pt x="167" y="153"/>
                    <a:pt x="156" y="158"/>
                    <a:pt x="146" y="167"/>
                  </a:cubicBezTo>
                  <a:close/>
                  <a:moveTo>
                    <a:pt x="420" y="268"/>
                  </a:moveTo>
                  <a:cubicBezTo>
                    <a:pt x="401" y="237"/>
                    <a:pt x="405" y="191"/>
                    <a:pt x="435" y="166"/>
                  </a:cubicBezTo>
                  <a:cubicBezTo>
                    <a:pt x="426" y="159"/>
                    <a:pt x="416" y="154"/>
                    <a:pt x="404" y="154"/>
                  </a:cubicBezTo>
                  <a:cubicBezTo>
                    <a:pt x="389" y="153"/>
                    <a:pt x="375" y="153"/>
                    <a:pt x="360" y="153"/>
                  </a:cubicBezTo>
                  <a:cubicBezTo>
                    <a:pt x="357" y="153"/>
                    <a:pt x="354" y="154"/>
                    <a:pt x="352" y="154"/>
                  </a:cubicBezTo>
                  <a:cubicBezTo>
                    <a:pt x="343" y="156"/>
                    <a:pt x="335" y="160"/>
                    <a:pt x="328" y="167"/>
                  </a:cubicBezTo>
                  <a:cubicBezTo>
                    <a:pt x="355" y="190"/>
                    <a:pt x="363" y="233"/>
                    <a:pt x="342" y="268"/>
                  </a:cubicBezTo>
                  <a:cubicBezTo>
                    <a:pt x="358" y="275"/>
                    <a:pt x="371" y="285"/>
                    <a:pt x="381" y="298"/>
                  </a:cubicBezTo>
                  <a:cubicBezTo>
                    <a:pt x="387" y="292"/>
                    <a:pt x="392" y="286"/>
                    <a:pt x="399" y="281"/>
                  </a:cubicBezTo>
                  <a:cubicBezTo>
                    <a:pt x="405" y="276"/>
                    <a:pt x="413" y="272"/>
                    <a:pt x="420" y="268"/>
                  </a:cubicBezTo>
                  <a:close/>
                  <a:moveTo>
                    <a:pt x="172" y="80"/>
                  </a:moveTo>
                  <a:cubicBezTo>
                    <a:pt x="173" y="91"/>
                    <a:pt x="176" y="101"/>
                    <a:pt x="183" y="109"/>
                  </a:cubicBezTo>
                  <a:cubicBezTo>
                    <a:pt x="193" y="120"/>
                    <a:pt x="207" y="119"/>
                    <a:pt x="217" y="108"/>
                  </a:cubicBezTo>
                  <a:cubicBezTo>
                    <a:pt x="223" y="101"/>
                    <a:pt x="226" y="92"/>
                    <a:pt x="227" y="82"/>
                  </a:cubicBezTo>
                  <a:cubicBezTo>
                    <a:pt x="227" y="69"/>
                    <a:pt x="223" y="58"/>
                    <a:pt x="213" y="49"/>
                  </a:cubicBezTo>
                  <a:cubicBezTo>
                    <a:pt x="205" y="43"/>
                    <a:pt x="194" y="43"/>
                    <a:pt x="186" y="49"/>
                  </a:cubicBezTo>
                  <a:cubicBezTo>
                    <a:pt x="176" y="57"/>
                    <a:pt x="173" y="68"/>
                    <a:pt x="172" y="80"/>
                  </a:cubicBezTo>
                  <a:close/>
                  <a:moveTo>
                    <a:pt x="408" y="81"/>
                  </a:moveTo>
                  <a:cubicBezTo>
                    <a:pt x="408" y="69"/>
                    <a:pt x="405" y="58"/>
                    <a:pt x="395" y="50"/>
                  </a:cubicBezTo>
                  <a:cubicBezTo>
                    <a:pt x="387" y="43"/>
                    <a:pt x="376" y="43"/>
                    <a:pt x="367" y="49"/>
                  </a:cubicBezTo>
                  <a:cubicBezTo>
                    <a:pt x="350" y="63"/>
                    <a:pt x="349" y="95"/>
                    <a:pt x="366" y="110"/>
                  </a:cubicBezTo>
                  <a:cubicBezTo>
                    <a:pt x="376" y="120"/>
                    <a:pt x="389" y="119"/>
                    <a:pt x="398" y="108"/>
                  </a:cubicBezTo>
                  <a:cubicBezTo>
                    <a:pt x="405" y="101"/>
                    <a:pt x="408" y="91"/>
                    <a:pt x="408" y="81"/>
                  </a:cubicBezTo>
                  <a:close/>
                  <a:moveTo>
                    <a:pt x="590" y="82"/>
                  </a:moveTo>
                  <a:cubicBezTo>
                    <a:pt x="590" y="70"/>
                    <a:pt x="586" y="59"/>
                    <a:pt x="579" y="52"/>
                  </a:cubicBezTo>
                  <a:cubicBezTo>
                    <a:pt x="570" y="42"/>
                    <a:pt x="556" y="42"/>
                    <a:pt x="546" y="52"/>
                  </a:cubicBezTo>
                  <a:cubicBezTo>
                    <a:pt x="541" y="58"/>
                    <a:pt x="537" y="65"/>
                    <a:pt x="536" y="73"/>
                  </a:cubicBezTo>
                  <a:cubicBezTo>
                    <a:pt x="534" y="87"/>
                    <a:pt x="537" y="99"/>
                    <a:pt x="547" y="110"/>
                  </a:cubicBezTo>
                  <a:cubicBezTo>
                    <a:pt x="555" y="119"/>
                    <a:pt x="567" y="119"/>
                    <a:pt x="577" y="111"/>
                  </a:cubicBezTo>
                  <a:cubicBezTo>
                    <a:pt x="586" y="103"/>
                    <a:pt x="589" y="93"/>
                    <a:pt x="590" y="82"/>
                  </a:cubicBezTo>
                  <a:close/>
                  <a:moveTo>
                    <a:pt x="681" y="227"/>
                  </a:moveTo>
                  <a:cubicBezTo>
                    <a:pt x="680" y="216"/>
                    <a:pt x="678" y="207"/>
                    <a:pt x="671" y="199"/>
                  </a:cubicBezTo>
                  <a:cubicBezTo>
                    <a:pt x="662" y="187"/>
                    <a:pt x="648" y="186"/>
                    <a:pt x="638" y="196"/>
                  </a:cubicBezTo>
                  <a:cubicBezTo>
                    <a:pt x="622" y="211"/>
                    <a:pt x="623" y="242"/>
                    <a:pt x="639" y="256"/>
                  </a:cubicBezTo>
                  <a:cubicBezTo>
                    <a:pt x="648" y="264"/>
                    <a:pt x="659" y="264"/>
                    <a:pt x="668" y="256"/>
                  </a:cubicBezTo>
                  <a:cubicBezTo>
                    <a:pt x="677" y="248"/>
                    <a:pt x="680" y="238"/>
                    <a:pt x="681" y="227"/>
                  </a:cubicBezTo>
                  <a:close/>
                  <a:moveTo>
                    <a:pt x="263" y="226"/>
                  </a:moveTo>
                  <a:cubicBezTo>
                    <a:pt x="264" y="238"/>
                    <a:pt x="267" y="248"/>
                    <a:pt x="276" y="257"/>
                  </a:cubicBezTo>
                  <a:cubicBezTo>
                    <a:pt x="285" y="264"/>
                    <a:pt x="296" y="264"/>
                    <a:pt x="304" y="257"/>
                  </a:cubicBezTo>
                  <a:cubicBezTo>
                    <a:pt x="321" y="242"/>
                    <a:pt x="322" y="211"/>
                    <a:pt x="305" y="196"/>
                  </a:cubicBezTo>
                  <a:cubicBezTo>
                    <a:pt x="296" y="187"/>
                    <a:pt x="284" y="187"/>
                    <a:pt x="275" y="196"/>
                  </a:cubicBezTo>
                  <a:cubicBezTo>
                    <a:pt x="267" y="204"/>
                    <a:pt x="264" y="215"/>
                    <a:pt x="263" y="226"/>
                  </a:cubicBezTo>
                  <a:close/>
                  <a:moveTo>
                    <a:pt x="136" y="228"/>
                  </a:moveTo>
                  <a:cubicBezTo>
                    <a:pt x="137" y="218"/>
                    <a:pt x="133" y="206"/>
                    <a:pt x="127" y="199"/>
                  </a:cubicBezTo>
                  <a:cubicBezTo>
                    <a:pt x="117" y="187"/>
                    <a:pt x="103" y="186"/>
                    <a:pt x="92" y="197"/>
                  </a:cubicBezTo>
                  <a:cubicBezTo>
                    <a:pt x="78" y="212"/>
                    <a:pt x="78" y="240"/>
                    <a:pt x="93" y="255"/>
                  </a:cubicBezTo>
                  <a:cubicBezTo>
                    <a:pt x="102" y="264"/>
                    <a:pt x="115" y="264"/>
                    <a:pt x="124" y="255"/>
                  </a:cubicBezTo>
                  <a:cubicBezTo>
                    <a:pt x="132" y="248"/>
                    <a:pt x="136" y="238"/>
                    <a:pt x="136" y="228"/>
                  </a:cubicBezTo>
                  <a:close/>
                  <a:moveTo>
                    <a:pt x="499" y="227"/>
                  </a:moveTo>
                  <a:cubicBezTo>
                    <a:pt x="499" y="215"/>
                    <a:pt x="495" y="204"/>
                    <a:pt x="488" y="197"/>
                  </a:cubicBezTo>
                  <a:cubicBezTo>
                    <a:pt x="479" y="187"/>
                    <a:pt x="466" y="187"/>
                    <a:pt x="456" y="197"/>
                  </a:cubicBezTo>
                  <a:cubicBezTo>
                    <a:pt x="441" y="212"/>
                    <a:pt x="441" y="240"/>
                    <a:pt x="456" y="255"/>
                  </a:cubicBezTo>
                  <a:cubicBezTo>
                    <a:pt x="465" y="264"/>
                    <a:pt x="478" y="264"/>
                    <a:pt x="488" y="255"/>
                  </a:cubicBezTo>
                  <a:cubicBezTo>
                    <a:pt x="496" y="247"/>
                    <a:pt x="499" y="237"/>
                    <a:pt x="499" y="2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-1009650" y="1444626"/>
              <a:ext cx="1035050" cy="652462"/>
            </a:xfrm>
            <a:custGeom>
              <a:avLst/>
              <a:gdLst>
                <a:gd name="T0" fmla="*/ 253 w 749"/>
                <a:gd name="T1" fmla="*/ 279 h 472"/>
                <a:gd name="T2" fmla="*/ 20 w 749"/>
                <a:gd name="T3" fmla="*/ 250 h 472"/>
                <a:gd name="T4" fmla="*/ 47 w 749"/>
                <a:gd name="T5" fmla="*/ 207 h 472"/>
                <a:gd name="T6" fmla="*/ 6 w 749"/>
                <a:gd name="T7" fmla="*/ 125 h 472"/>
                <a:gd name="T8" fmla="*/ 19 w 749"/>
                <a:gd name="T9" fmla="*/ 97 h 472"/>
                <a:gd name="T10" fmla="*/ 133 w 749"/>
                <a:gd name="T11" fmla="*/ 142 h 472"/>
                <a:gd name="T12" fmla="*/ 270 w 749"/>
                <a:gd name="T13" fmla="*/ 145 h 472"/>
                <a:gd name="T14" fmla="*/ 272 w 749"/>
                <a:gd name="T15" fmla="*/ 141 h 472"/>
                <a:gd name="T16" fmla="*/ 206 w 749"/>
                <a:gd name="T17" fmla="*/ 1 h 472"/>
                <a:gd name="T18" fmla="*/ 283 w 749"/>
                <a:gd name="T19" fmla="*/ 22 h 472"/>
                <a:gd name="T20" fmla="*/ 452 w 749"/>
                <a:gd name="T21" fmla="*/ 144 h 472"/>
                <a:gd name="T22" fmla="*/ 605 w 749"/>
                <a:gd name="T23" fmla="*/ 145 h 472"/>
                <a:gd name="T24" fmla="*/ 742 w 749"/>
                <a:gd name="T25" fmla="*/ 216 h 472"/>
                <a:gd name="T26" fmla="*/ 709 w 749"/>
                <a:gd name="T27" fmla="*/ 267 h 472"/>
                <a:gd name="T28" fmla="*/ 664 w 749"/>
                <a:gd name="T29" fmla="*/ 262 h 472"/>
                <a:gd name="T30" fmla="*/ 701 w 749"/>
                <a:gd name="T31" fmla="*/ 230 h 472"/>
                <a:gd name="T32" fmla="*/ 678 w 749"/>
                <a:gd name="T33" fmla="*/ 205 h 472"/>
                <a:gd name="T34" fmla="*/ 605 w 749"/>
                <a:gd name="T35" fmla="*/ 182 h 472"/>
                <a:gd name="T36" fmla="*/ 132 w 749"/>
                <a:gd name="T37" fmla="*/ 181 h 472"/>
                <a:gd name="T38" fmla="*/ 59 w 749"/>
                <a:gd name="T39" fmla="*/ 137 h 472"/>
                <a:gd name="T40" fmla="*/ 65 w 749"/>
                <a:gd name="T41" fmla="*/ 161 h 472"/>
                <a:gd name="T42" fmla="*/ 81 w 749"/>
                <a:gd name="T43" fmla="*/ 228 h 472"/>
                <a:gd name="T44" fmla="*/ 60 w 749"/>
                <a:gd name="T45" fmla="*/ 243 h 472"/>
                <a:gd name="T46" fmla="*/ 288 w 749"/>
                <a:gd name="T47" fmla="*/ 243 h 472"/>
                <a:gd name="T48" fmla="*/ 301 w 749"/>
                <a:gd name="T49" fmla="*/ 227 h 472"/>
                <a:gd name="T50" fmla="*/ 332 w 749"/>
                <a:gd name="T51" fmla="*/ 247 h 472"/>
                <a:gd name="T52" fmla="*/ 221 w 749"/>
                <a:gd name="T53" fmla="*/ 416 h 472"/>
                <a:gd name="T54" fmla="*/ 238 w 749"/>
                <a:gd name="T55" fmla="*/ 406 h 472"/>
                <a:gd name="T56" fmla="*/ 490 w 749"/>
                <a:gd name="T57" fmla="*/ 222 h 472"/>
                <a:gd name="T58" fmla="*/ 519 w 749"/>
                <a:gd name="T59" fmla="*/ 243 h 472"/>
                <a:gd name="T60" fmla="*/ 539 w 749"/>
                <a:gd name="T61" fmla="*/ 243 h 472"/>
                <a:gd name="T62" fmla="*/ 538 w 749"/>
                <a:gd name="T63" fmla="*/ 279 h 472"/>
                <a:gd name="T64" fmla="*/ 467 w 749"/>
                <a:gd name="T65" fmla="*/ 284 h 472"/>
                <a:gd name="T66" fmla="*/ 235 w 749"/>
                <a:gd name="T67" fmla="*/ 453 h 472"/>
                <a:gd name="T68" fmla="*/ 160 w 749"/>
                <a:gd name="T69" fmla="*/ 462 h 472"/>
                <a:gd name="T70" fmla="*/ 219 w 749"/>
                <a:gd name="T71" fmla="*/ 354 h 472"/>
                <a:gd name="T72" fmla="*/ 267 w 749"/>
                <a:gd name="T73" fmla="*/ 279 h 472"/>
                <a:gd name="T74" fmla="*/ 253 w 749"/>
                <a:gd name="T75" fmla="*/ 47 h 472"/>
                <a:gd name="T76" fmla="*/ 317 w 749"/>
                <a:gd name="T77" fmla="*/ 143 h 472"/>
                <a:gd name="T78" fmla="*/ 388 w 749"/>
                <a:gd name="T79" fmla="*/ 145 h 472"/>
                <a:gd name="T80" fmla="*/ 254 w 749"/>
                <a:gd name="T81" fmla="*/ 4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9" h="472">
                  <a:moveTo>
                    <a:pt x="267" y="279"/>
                  </a:moveTo>
                  <a:cubicBezTo>
                    <a:pt x="262" y="279"/>
                    <a:pt x="257" y="279"/>
                    <a:pt x="253" y="279"/>
                  </a:cubicBezTo>
                  <a:cubicBezTo>
                    <a:pt x="187" y="279"/>
                    <a:pt x="122" y="279"/>
                    <a:pt x="56" y="279"/>
                  </a:cubicBezTo>
                  <a:cubicBezTo>
                    <a:pt x="36" y="279"/>
                    <a:pt x="23" y="265"/>
                    <a:pt x="20" y="250"/>
                  </a:cubicBezTo>
                  <a:cubicBezTo>
                    <a:pt x="18" y="237"/>
                    <a:pt x="22" y="226"/>
                    <a:pt x="32" y="218"/>
                  </a:cubicBezTo>
                  <a:cubicBezTo>
                    <a:pt x="37" y="214"/>
                    <a:pt x="42" y="211"/>
                    <a:pt x="47" y="207"/>
                  </a:cubicBezTo>
                  <a:cubicBezTo>
                    <a:pt x="46" y="204"/>
                    <a:pt x="44" y="201"/>
                    <a:pt x="43" y="198"/>
                  </a:cubicBezTo>
                  <a:cubicBezTo>
                    <a:pt x="30" y="173"/>
                    <a:pt x="18" y="149"/>
                    <a:pt x="6" y="125"/>
                  </a:cubicBezTo>
                  <a:cubicBezTo>
                    <a:pt x="0" y="113"/>
                    <a:pt x="5" y="100"/>
                    <a:pt x="17" y="97"/>
                  </a:cubicBezTo>
                  <a:cubicBezTo>
                    <a:pt x="18" y="97"/>
                    <a:pt x="18" y="97"/>
                    <a:pt x="19" y="97"/>
                  </a:cubicBezTo>
                  <a:cubicBezTo>
                    <a:pt x="42" y="96"/>
                    <a:pt x="64" y="97"/>
                    <a:pt x="84" y="109"/>
                  </a:cubicBezTo>
                  <a:cubicBezTo>
                    <a:pt x="101" y="120"/>
                    <a:pt x="118" y="130"/>
                    <a:pt x="133" y="142"/>
                  </a:cubicBezTo>
                  <a:cubicBezTo>
                    <a:pt x="136" y="144"/>
                    <a:pt x="138" y="145"/>
                    <a:pt x="141" y="145"/>
                  </a:cubicBezTo>
                  <a:cubicBezTo>
                    <a:pt x="184" y="145"/>
                    <a:pt x="227" y="145"/>
                    <a:pt x="270" y="145"/>
                  </a:cubicBezTo>
                  <a:cubicBezTo>
                    <a:pt x="271" y="145"/>
                    <a:pt x="272" y="145"/>
                    <a:pt x="274" y="145"/>
                  </a:cubicBezTo>
                  <a:cubicBezTo>
                    <a:pt x="273" y="143"/>
                    <a:pt x="273" y="142"/>
                    <a:pt x="272" y="141"/>
                  </a:cubicBezTo>
                  <a:cubicBezTo>
                    <a:pt x="247" y="104"/>
                    <a:pt x="223" y="67"/>
                    <a:pt x="198" y="30"/>
                  </a:cubicBezTo>
                  <a:cubicBezTo>
                    <a:pt x="189" y="18"/>
                    <a:pt x="195" y="4"/>
                    <a:pt x="206" y="1"/>
                  </a:cubicBezTo>
                  <a:cubicBezTo>
                    <a:pt x="208" y="0"/>
                    <a:pt x="210" y="0"/>
                    <a:pt x="212" y="0"/>
                  </a:cubicBezTo>
                  <a:cubicBezTo>
                    <a:pt x="238" y="0"/>
                    <a:pt x="262" y="7"/>
                    <a:pt x="283" y="22"/>
                  </a:cubicBezTo>
                  <a:cubicBezTo>
                    <a:pt x="302" y="36"/>
                    <a:pt x="321" y="50"/>
                    <a:pt x="341" y="64"/>
                  </a:cubicBezTo>
                  <a:cubicBezTo>
                    <a:pt x="378" y="90"/>
                    <a:pt x="415" y="117"/>
                    <a:pt x="452" y="144"/>
                  </a:cubicBezTo>
                  <a:cubicBezTo>
                    <a:pt x="454" y="145"/>
                    <a:pt x="456" y="145"/>
                    <a:pt x="458" y="145"/>
                  </a:cubicBezTo>
                  <a:cubicBezTo>
                    <a:pt x="507" y="145"/>
                    <a:pt x="556" y="146"/>
                    <a:pt x="605" y="145"/>
                  </a:cubicBezTo>
                  <a:cubicBezTo>
                    <a:pt x="641" y="145"/>
                    <a:pt x="673" y="156"/>
                    <a:pt x="701" y="177"/>
                  </a:cubicBezTo>
                  <a:cubicBezTo>
                    <a:pt x="717" y="188"/>
                    <a:pt x="730" y="201"/>
                    <a:pt x="742" y="216"/>
                  </a:cubicBezTo>
                  <a:cubicBezTo>
                    <a:pt x="748" y="223"/>
                    <a:pt x="749" y="231"/>
                    <a:pt x="744" y="239"/>
                  </a:cubicBezTo>
                  <a:cubicBezTo>
                    <a:pt x="735" y="252"/>
                    <a:pt x="723" y="261"/>
                    <a:pt x="709" y="267"/>
                  </a:cubicBezTo>
                  <a:cubicBezTo>
                    <a:pt x="702" y="271"/>
                    <a:pt x="694" y="273"/>
                    <a:pt x="686" y="275"/>
                  </a:cubicBezTo>
                  <a:cubicBezTo>
                    <a:pt x="676" y="277"/>
                    <a:pt x="666" y="271"/>
                    <a:pt x="664" y="262"/>
                  </a:cubicBezTo>
                  <a:cubicBezTo>
                    <a:pt x="662" y="252"/>
                    <a:pt x="668" y="243"/>
                    <a:pt x="678" y="239"/>
                  </a:cubicBezTo>
                  <a:cubicBezTo>
                    <a:pt x="686" y="237"/>
                    <a:pt x="693" y="233"/>
                    <a:pt x="701" y="230"/>
                  </a:cubicBezTo>
                  <a:cubicBezTo>
                    <a:pt x="702" y="230"/>
                    <a:pt x="703" y="229"/>
                    <a:pt x="704" y="228"/>
                  </a:cubicBezTo>
                  <a:cubicBezTo>
                    <a:pt x="696" y="219"/>
                    <a:pt x="687" y="212"/>
                    <a:pt x="678" y="205"/>
                  </a:cubicBezTo>
                  <a:cubicBezTo>
                    <a:pt x="663" y="194"/>
                    <a:pt x="646" y="186"/>
                    <a:pt x="628" y="183"/>
                  </a:cubicBezTo>
                  <a:cubicBezTo>
                    <a:pt x="620" y="182"/>
                    <a:pt x="613" y="182"/>
                    <a:pt x="605" y="182"/>
                  </a:cubicBezTo>
                  <a:cubicBezTo>
                    <a:pt x="530" y="182"/>
                    <a:pt x="454" y="182"/>
                    <a:pt x="378" y="182"/>
                  </a:cubicBezTo>
                  <a:cubicBezTo>
                    <a:pt x="296" y="182"/>
                    <a:pt x="214" y="181"/>
                    <a:pt x="132" y="181"/>
                  </a:cubicBezTo>
                  <a:cubicBezTo>
                    <a:pt x="126" y="181"/>
                    <a:pt x="121" y="179"/>
                    <a:pt x="117" y="176"/>
                  </a:cubicBezTo>
                  <a:cubicBezTo>
                    <a:pt x="99" y="161"/>
                    <a:pt x="80" y="147"/>
                    <a:pt x="59" y="137"/>
                  </a:cubicBezTo>
                  <a:cubicBezTo>
                    <a:pt x="57" y="136"/>
                    <a:pt x="54" y="136"/>
                    <a:pt x="52" y="134"/>
                  </a:cubicBezTo>
                  <a:cubicBezTo>
                    <a:pt x="56" y="144"/>
                    <a:pt x="61" y="153"/>
                    <a:pt x="65" y="161"/>
                  </a:cubicBezTo>
                  <a:cubicBezTo>
                    <a:pt x="72" y="175"/>
                    <a:pt x="79" y="189"/>
                    <a:pt x="87" y="203"/>
                  </a:cubicBezTo>
                  <a:cubicBezTo>
                    <a:pt x="91" y="213"/>
                    <a:pt x="89" y="222"/>
                    <a:pt x="81" y="228"/>
                  </a:cubicBezTo>
                  <a:cubicBezTo>
                    <a:pt x="77" y="230"/>
                    <a:pt x="74" y="232"/>
                    <a:pt x="71" y="235"/>
                  </a:cubicBezTo>
                  <a:cubicBezTo>
                    <a:pt x="68" y="237"/>
                    <a:pt x="65" y="240"/>
                    <a:pt x="60" y="243"/>
                  </a:cubicBezTo>
                  <a:cubicBezTo>
                    <a:pt x="63" y="243"/>
                    <a:pt x="64" y="243"/>
                    <a:pt x="65" y="243"/>
                  </a:cubicBezTo>
                  <a:cubicBezTo>
                    <a:pt x="139" y="243"/>
                    <a:pt x="214" y="243"/>
                    <a:pt x="288" y="243"/>
                  </a:cubicBezTo>
                  <a:cubicBezTo>
                    <a:pt x="290" y="243"/>
                    <a:pt x="291" y="242"/>
                    <a:pt x="293" y="240"/>
                  </a:cubicBezTo>
                  <a:cubicBezTo>
                    <a:pt x="295" y="236"/>
                    <a:pt x="298" y="231"/>
                    <a:pt x="301" y="227"/>
                  </a:cubicBezTo>
                  <a:cubicBezTo>
                    <a:pt x="307" y="218"/>
                    <a:pt x="318" y="215"/>
                    <a:pt x="327" y="220"/>
                  </a:cubicBezTo>
                  <a:cubicBezTo>
                    <a:pt x="336" y="226"/>
                    <a:pt x="338" y="237"/>
                    <a:pt x="332" y="247"/>
                  </a:cubicBezTo>
                  <a:cubicBezTo>
                    <a:pt x="308" y="283"/>
                    <a:pt x="285" y="319"/>
                    <a:pt x="262" y="354"/>
                  </a:cubicBezTo>
                  <a:cubicBezTo>
                    <a:pt x="248" y="375"/>
                    <a:pt x="235" y="396"/>
                    <a:pt x="221" y="416"/>
                  </a:cubicBezTo>
                  <a:cubicBezTo>
                    <a:pt x="221" y="417"/>
                    <a:pt x="221" y="417"/>
                    <a:pt x="221" y="418"/>
                  </a:cubicBezTo>
                  <a:cubicBezTo>
                    <a:pt x="227" y="414"/>
                    <a:pt x="232" y="410"/>
                    <a:pt x="238" y="406"/>
                  </a:cubicBezTo>
                  <a:cubicBezTo>
                    <a:pt x="297" y="363"/>
                    <a:pt x="356" y="320"/>
                    <a:pt x="414" y="277"/>
                  </a:cubicBezTo>
                  <a:cubicBezTo>
                    <a:pt x="440" y="259"/>
                    <a:pt x="465" y="240"/>
                    <a:pt x="490" y="222"/>
                  </a:cubicBezTo>
                  <a:cubicBezTo>
                    <a:pt x="498" y="216"/>
                    <a:pt x="507" y="216"/>
                    <a:pt x="514" y="222"/>
                  </a:cubicBezTo>
                  <a:cubicBezTo>
                    <a:pt x="520" y="227"/>
                    <a:pt x="522" y="234"/>
                    <a:pt x="519" y="243"/>
                  </a:cubicBezTo>
                  <a:cubicBezTo>
                    <a:pt x="522" y="243"/>
                    <a:pt x="525" y="243"/>
                    <a:pt x="528" y="243"/>
                  </a:cubicBezTo>
                  <a:cubicBezTo>
                    <a:pt x="532" y="243"/>
                    <a:pt x="536" y="243"/>
                    <a:pt x="539" y="243"/>
                  </a:cubicBezTo>
                  <a:cubicBezTo>
                    <a:pt x="549" y="244"/>
                    <a:pt x="555" y="252"/>
                    <a:pt x="555" y="261"/>
                  </a:cubicBezTo>
                  <a:cubicBezTo>
                    <a:pt x="555" y="271"/>
                    <a:pt x="547" y="279"/>
                    <a:pt x="538" y="279"/>
                  </a:cubicBezTo>
                  <a:cubicBezTo>
                    <a:pt x="519" y="279"/>
                    <a:pt x="500" y="279"/>
                    <a:pt x="482" y="279"/>
                  </a:cubicBezTo>
                  <a:cubicBezTo>
                    <a:pt x="476" y="279"/>
                    <a:pt x="471" y="281"/>
                    <a:pt x="467" y="284"/>
                  </a:cubicBezTo>
                  <a:cubicBezTo>
                    <a:pt x="404" y="330"/>
                    <a:pt x="341" y="375"/>
                    <a:pt x="279" y="421"/>
                  </a:cubicBezTo>
                  <a:cubicBezTo>
                    <a:pt x="264" y="432"/>
                    <a:pt x="250" y="443"/>
                    <a:pt x="235" y="453"/>
                  </a:cubicBezTo>
                  <a:cubicBezTo>
                    <a:pt x="218" y="466"/>
                    <a:pt x="198" y="471"/>
                    <a:pt x="176" y="472"/>
                  </a:cubicBezTo>
                  <a:cubicBezTo>
                    <a:pt x="169" y="472"/>
                    <a:pt x="163" y="469"/>
                    <a:pt x="160" y="462"/>
                  </a:cubicBezTo>
                  <a:cubicBezTo>
                    <a:pt x="156" y="456"/>
                    <a:pt x="157" y="449"/>
                    <a:pt x="161" y="443"/>
                  </a:cubicBezTo>
                  <a:cubicBezTo>
                    <a:pt x="180" y="413"/>
                    <a:pt x="199" y="383"/>
                    <a:pt x="219" y="354"/>
                  </a:cubicBezTo>
                  <a:cubicBezTo>
                    <a:pt x="234" y="330"/>
                    <a:pt x="250" y="306"/>
                    <a:pt x="265" y="282"/>
                  </a:cubicBezTo>
                  <a:cubicBezTo>
                    <a:pt x="266" y="281"/>
                    <a:pt x="266" y="281"/>
                    <a:pt x="267" y="279"/>
                  </a:cubicBezTo>
                  <a:close/>
                  <a:moveTo>
                    <a:pt x="254" y="47"/>
                  </a:moveTo>
                  <a:cubicBezTo>
                    <a:pt x="254" y="47"/>
                    <a:pt x="254" y="47"/>
                    <a:pt x="253" y="47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75" y="80"/>
                    <a:pt x="296" y="111"/>
                    <a:pt x="317" y="143"/>
                  </a:cubicBezTo>
                  <a:cubicBezTo>
                    <a:pt x="318" y="144"/>
                    <a:pt x="320" y="145"/>
                    <a:pt x="321" y="145"/>
                  </a:cubicBezTo>
                  <a:cubicBezTo>
                    <a:pt x="344" y="145"/>
                    <a:pt x="366" y="145"/>
                    <a:pt x="388" y="145"/>
                  </a:cubicBezTo>
                  <a:cubicBezTo>
                    <a:pt x="388" y="145"/>
                    <a:pt x="389" y="145"/>
                    <a:pt x="391" y="145"/>
                  </a:cubicBezTo>
                  <a:cubicBezTo>
                    <a:pt x="345" y="112"/>
                    <a:pt x="299" y="79"/>
                    <a:pt x="254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-192088" y="1781175"/>
              <a:ext cx="49213" cy="49212"/>
            </a:xfrm>
            <a:custGeom>
              <a:avLst/>
              <a:gdLst>
                <a:gd name="T0" fmla="*/ 36 w 36"/>
                <a:gd name="T1" fmla="*/ 18 h 36"/>
                <a:gd name="T2" fmla="*/ 18 w 36"/>
                <a:gd name="T3" fmla="*/ 36 h 36"/>
                <a:gd name="T4" fmla="*/ 0 w 36"/>
                <a:gd name="T5" fmla="*/ 18 h 36"/>
                <a:gd name="T6" fmla="*/ 19 w 36"/>
                <a:gd name="T7" fmla="*/ 0 h 36"/>
                <a:gd name="T8" fmla="*/ 36 w 36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cubicBezTo>
                    <a:pt x="36" y="28"/>
                    <a:pt x="2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6" y="8"/>
                    <a:pt x="36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94424331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9"/>
          <p:cNvSpPr/>
          <p:nvPr/>
        </p:nvSpPr>
        <p:spPr>
          <a:xfrm>
            <a:off x="-542973" y="-643684"/>
            <a:ext cx="9131300" cy="5139925"/>
          </a:xfrm>
          <a:custGeom>
            <a:avLst/>
            <a:gdLst/>
            <a:ahLst/>
            <a:cxnLst/>
            <a:rect l="l" t="t" r="r" b="b"/>
            <a:pathLst>
              <a:path w="365252" h="205597" extrusionOk="0">
                <a:moveTo>
                  <a:pt x="10457" y="53490"/>
                </a:moveTo>
                <a:cubicBezTo>
                  <a:pt x="17507" y="72947"/>
                  <a:pt x="21445" y="125824"/>
                  <a:pt x="50012" y="141390"/>
                </a:cubicBezTo>
                <a:cubicBezTo>
                  <a:pt x="78579" y="156956"/>
                  <a:pt x="145419" y="136263"/>
                  <a:pt x="181861" y="146884"/>
                </a:cubicBezTo>
                <a:cubicBezTo>
                  <a:pt x="218303" y="157505"/>
                  <a:pt x="241789" y="210794"/>
                  <a:pt x="268662" y="205117"/>
                </a:cubicBezTo>
                <a:cubicBezTo>
                  <a:pt x="295536" y="199440"/>
                  <a:pt x="330421" y="145831"/>
                  <a:pt x="343102" y="112823"/>
                </a:cubicBezTo>
                <a:cubicBezTo>
                  <a:pt x="355783" y="79815"/>
                  <a:pt x="384946" y="23961"/>
                  <a:pt x="344750" y="7068"/>
                </a:cubicBezTo>
                <a:cubicBezTo>
                  <a:pt x="304554" y="-9825"/>
                  <a:pt x="158100" y="8533"/>
                  <a:pt x="101927" y="11463"/>
                </a:cubicBezTo>
                <a:cubicBezTo>
                  <a:pt x="45754" y="14393"/>
                  <a:pt x="22955" y="17644"/>
                  <a:pt x="7710" y="24648"/>
                </a:cubicBezTo>
                <a:cubicBezTo>
                  <a:pt x="-7535" y="31653"/>
                  <a:pt x="3407" y="34033"/>
                  <a:pt x="10457" y="5349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305" name="Google Shape;305;p29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grpSp>
        <p:nvGrpSpPr>
          <p:cNvPr id="306" name="Google Shape;306;p29"/>
          <p:cNvGrpSpPr/>
          <p:nvPr/>
        </p:nvGrpSpPr>
        <p:grpSpPr>
          <a:xfrm>
            <a:off x="7514447" y="-528345"/>
            <a:ext cx="2179097" cy="1997941"/>
            <a:chOff x="6015419" y="3716859"/>
            <a:chExt cx="557671" cy="511283"/>
          </a:xfrm>
        </p:grpSpPr>
        <p:sp>
          <p:nvSpPr>
            <p:cNvPr id="307" name="Google Shape;307;p29"/>
            <p:cNvSpPr/>
            <p:nvPr/>
          </p:nvSpPr>
          <p:spPr>
            <a:xfrm>
              <a:off x="6015419" y="3716859"/>
              <a:ext cx="557671" cy="511283"/>
            </a:xfrm>
            <a:custGeom>
              <a:avLst/>
              <a:gdLst/>
              <a:ahLst/>
              <a:cxnLst/>
              <a:rect l="l" t="t" r="r" b="b"/>
              <a:pathLst>
                <a:path w="96650" h="88649" extrusionOk="0">
                  <a:moveTo>
                    <a:pt x="48692" y="0"/>
                  </a:moveTo>
                  <a:cubicBezTo>
                    <a:pt x="46526" y="0"/>
                    <a:pt x="44332" y="152"/>
                    <a:pt x="42124" y="465"/>
                  </a:cubicBezTo>
                  <a:cubicBezTo>
                    <a:pt x="17336" y="3960"/>
                    <a:pt x="1" y="26441"/>
                    <a:pt x="3443" y="50679"/>
                  </a:cubicBezTo>
                  <a:cubicBezTo>
                    <a:pt x="6564" y="72751"/>
                    <a:pt x="25836" y="88649"/>
                    <a:pt x="48004" y="88649"/>
                  </a:cubicBezTo>
                  <a:cubicBezTo>
                    <a:pt x="50160" y="88649"/>
                    <a:pt x="52345" y="88498"/>
                    <a:pt x="54544" y="88188"/>
                  </a:cubicBezTo>
                  <a:cubicBezTo>
                    <a:pt x="79332" y="84675"/>
                    <a:pt x="96649" y="62194"/>
                    <a:pt x="93225" y="37975"/>
                  </a:cubicBezTo>
                  <a:cubicBezTo>
                    <a:pt x="90105" y="15895"/>
                    <a:pt x="70848" y="0"/>
                    <a:pt x="48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8" name="Google Shape;308;p29"/>
            <p:cNvGrpSpPr/>
            <p:nvPr/>
          </p:nvGrpSpPr>
          <p:grpSpPr>
            <a:xfrm>
              <a:off x="6036094" y="3716980"/>
              <a:ext cx="529860" cy="510468"/>
              <a:chOff x="6036094" y="3716980"/>
              <a:chExt cx="529860" cy="510468"/>
            </a:xfrm>
          </p:grpSpPr>
          <p:sp>
            <p:nvSpPr>
              <p:cNvPr id="309" name="Google Shape;309;p29"/>
              <p:cNvSpPr/>
              <p:nvPr/>
            </p:nvSpPr>
            <p:spPr>
              <a:xfrm>
                <a:off x="6220140" y="3716980"/>
                <a:ext cx="80065" cy="64273"/>
              </a:xfrm>
              <a:custGeom>
                <a:avLst/>
                <a:gdLst/>
                <a:ahLst/>
                <a:cxnLst/>
                <a:rect l="l" t="t" r="r" b="b"/>
                <a:pathLst>
                  <a:path w="13876" h="11144" extrusionOk="0">
                    <a:moveTo>
                      <a:pt x="11055" y="0"/>
                    </a:moveTo>
                    <a:cubicBezTo>
                      <a:pt x="9600" y="71"/>
                      <a:pt x="8127" y="213"/>
                      <a:pt x="6654" y="426"/>
                    </a:cubicBezTo>
                    <a:cubicBezTo>
                      <a:pt x="4401" y="746"/>
                      <a:pt x="2165" y="1225"/>
                      <a:pt x="1" y="1863"/>
                    </a:cubicBezTo>
                    <a:lnTo>
                      <a:pt x="54" y="2307"/>
                    </a:lnTo>
                    <a:lnTo>
                      <a:pt x="2165" y="2396"/>
                    </a:lnTo>
                    <a:lnTo>
                      <a:pt x="1739" y="4117"/>
                    </a:lnTo>
                    <a:lnTo>
                      <a:pt x="3194" y="4401"/>
                    </a:lnTo>
                    <a:lnTo>
                      <a:pt x="1828" y="5146"/>
                    </a:lnTo>
                    <a:cubicBezTo>
                      <a:pt x="2893" y="6015"/>
                      <a:pt x="1207" y="7417"/>
                      <a:pt x="2538" y="8393"/>
                    </a:cubicBezTo>
                    <a:cubicBezTo>
                      <a:pt x="3088" y="8783"/>
                      <a:pt x="3088" y="9937"/>
                      <a:pt x="3301" y="10611"/>
                    </a:cubicBezTo>
                    <a:lnTo>
                      <a:pt x="6335" y="11143"/>
                    </a:lnTo>
                    <a:cubicBezTo>
                      <a:pt x="6583" y="10611"/>
                      <a:pt x="6832" y="10061"/>
                      <a:pt x="7098" y="9493"/>
                    </a:cubicBezTo>
                    <a:cubicBezTo>
                      <a:pt x="7670" y="8245"/>
                      <a:pt x="7649" y="6456"/>
                      <a:pt x="9632" y="6456"/>
                    </a:cubicBezTo>
                    <a:cubicBezTo>
                      <a:pt x="9679" y="6456"/>
                      <a:pt x="9728" y="6457"/>
                      <a:pt x="9777" y="6459"/>
                    </a:cubicBezTo>
                    <a:cubicBezTo>
                      <a:pt x="10380" y="5217"/>
                      <a:pt x="11410" y="4791"/>
                      <a:pt x="12723" y="4685"/>
                    </a:cubicBezTo>
                    <a:cubicBezTo>
                      <a:pt x="13113" y="4649"/>
                      <a:pt x="13450" y="3939"/>
                      <a:pt x="13876" y="3443"/>
                    </a:cubicBezTo>
                    <a:cubicBezTo>
                      <a:pt x="13166" y="2378"/>
                      <a:pt x="12687" y="1012"/>
                      <a:pt x="11729" y="391"/>
                    </a:cubicBezTo>
                    <a:cubicBezTo>
                      <a:pt x="11516" y="249"/>
                      <a:pt x="11285" y="125"/>
                      <a:pt x="110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9"/>
              <p:cNvSpPr/>
              <p:nvPr/>
            </p:nvSpPr>
            <p:spPr>
              <a:xfrm>
                <a:off x="6368562" y="3771936"/>
                <a:ext cx="39115" cy="36745"/>
              </a:xfrm>
              <a:custGeom>
                <a:avLst/>
                <a:gdLst/>
                <a:ahLst/>
                <a:cxnLst/>
                <a:rect l="l" t="t" r="r" b="b"/>
                <a:pathLst>
                  <a:path w="6779" h="6371" extrusionOk="0">
                    <a:moveTo>
                      <a:pt x="870" y="1"/>
                    </a:moveTo>
                    <a:lnTo>
                      <a:pt x="1" y="1154"/>
                    </a:lnTo>
                    <a:lnTo>
                      <a:pt x="1509" y="2698"/>
                    </a:lnTo>
                    <a:lnTo>
                      <a:pt x="2272" y="3283"/>
                    </a:lnTo>
                    <a:cubicBezTo>
                      <a:pt x="3567" y="3922"/>
                      <a:pt x="3301" y="5625"/>
                      <a:pt x="4436" y="6370"/>
                    </a:cubicBezTo>
                    <a:cubicBezTo>
                      <a:pt x="4880" y="5341"/>
                      <a:pt x="5838" y="5554"/>
                      <a:pt x="6654" y="5377"/>
                    </a:cubicBezTo>
                    <a:cubicBezTo>
                      <a:pt x="6778" y="4117"/>
                      <a:pt x="5732" y="3549"/>
                      <a:pt x="4933" y="3265"/>
                    </a:cubicBezTo>
                    <a:cubicBezTo>
                      <a:pt x="3762" y="2875"/>
                      <a:pt x="2928" y="2360"/>
                      <a:pt x="2325" y="1278"/>
                    </a:cubicBezTo>
                    <a:cubicBezTo>
                      <a:pt x="2023" y="746"/>
                      <a:pt x="1367" y="426"/>
                      <a:pt x="8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9"/>
              <p:cNvSpPr/>
              <p:nvPr/>
            </p:nvSpPr>
            <p:spPr>
              <a:xfrm>
                <a:off x="6304793" y="3747169"/>
                <a:ext cx="25088" cy="13311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2308" extrusionOk="0">
                    <a:moveTo>
                      <a:pt x="3957" y="1"/>
                    </a:moveTo>
                    <a:cubicBezTo>
                      <a:pt x="2680" y="355"/>
                      <a:pt x="1296" y="143"/>
                      <a:pt x="0" y="906"/>
                    </a:cubicBezTo>
                    <a:cubicBezTo>
                      <a:pt x="728" y="1651"/>
                      <a:pt x="728" y="1615"/>
                      <a:pt x="1544" y="1757"/>
                    </a:cubicBezTo>
                    <a:cubicBezTo>
                      <a:pt x="2147" y="1917"/>
                      <a:pt x="2733" y="2094"/>
                      <a:pt x="3318" y="2307"/>
                    </a:cubicBezTo>
                    <a:lnTo>
                      <a:pt x="4348" y="639"/>
                    </a:lnTo>
                    <a:lnTo>
                      <a:pt x="395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9"/>
              <p:cNvSpPr/>
              <p:nvPr/>
            </p:nvSpPr>
            <p:spPr>
              <a:xfrm>
                <a:off x="6365182" y="3787492"/>
                <a:ext cx="18025" cy="16582"/>
              </a:xfrm>
              <a:custGeom>
                <a:avLst/>
                <a:gdLst/>
                <a:ahLst/>
                <a:cxnLst/>
                <a:rect l="l" t="t" r="r" b="b"/>
                <a:pathLst>
                  <a:path w="3124" h="2875" extrusionOk="0">
                    <a:moveTo>
                      <a:pt x="2095" y="1"/>
                    </a:moveTo>
                    <a:lnTo>
                      <a:pt x="1" y="1030"/>
                    </a:lnTo>
                    <a:cubicBezTo>
                      <a:pt x="498" y="1455"/>
                      <a:pt x="782" y="1615"/>
                      <a:pt x="941" y="1864"/>
                    </a:cubicBezTo>
                    <a:cubicBezTo>
                      <a:pt x="1119" y="2112"/>
                      <a:pt x="1154" y="2449"/>
                      <a:pt x="1279" y="2875"/>
                    </a:cubicBezTo>
                    <a:lnTo>
                      <a:pt x="3124" y="2467"/>
                    </a:lnTo>
                    <a:lnTo>
                      <a:pt x="2858" y="586"/>
                    </a:lnTo>
                    <a:lnTo>
                      <a:pt x="209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9"/>
              <p:cNvSpPr/>
              <p:nvPr/>
            </p:nvSpPr>
            <p:spPr>
              <a:xfrm>
                <a:off x="6367131" y="3727108"/>
                <a:ext cx="198823" cy="438001"/>
              </a:xfrm>
              <a:custGeom>
                <a:avLst/>
                <a:gdLst/>
                <a:ahLst/>
                <a:cxnLst/>
                <a:rect l="l" t="t" r="r" b="b"/>
                <a:pathLst>
                  <a:path w="34458" h="75943" extrusionOk="0">
                    <a:moveTo>
                      <a:pt x="8836" y="6211"/>
                    </a:moveTo>
                    <a:cubicBezTo>
                      <a:pt x="10061" y="6371"/>
                      <a:pt x="10061" y="6371"/>
                      <a:pt x="12438" y="9352"/>
                    </a:cubicBezTo>
                    <a:lnTo>
                      <a:pt x="10930" y="10416"/>
                    </a:lnTo>
                    <a:cubicBezTo>
                      <a:pt x="10646" y="10044"/>
                      <a:pt x="9244" y="10079"/>
                      <a:pt x="10309" y="8997"/>
                    </a:cubicBezTo>
                    <a:lnTo>
                      <a:pt x="8836" y="6211"/>
                    </a:lnTo>
                    <a:close/>
                    <a:moveTo>
                      <a:pt x="13237" y="17585"/>
                    </a:moveTo>
                    <a:cubicBezTo>
                      <a:pt x="14213" y="18330"/>
                      <a:pt x="14976" y="19235"/>
                      <a:pt x="15951" y="19572"/>
                    </a:cubicBezTo>
                    <a:cubicBezTo>
                      <a:pt x="17034" y="19945"/>
                      <a:pt x="17548" y="20761"/>
                      <a:pt x="18294" y="21506"/>
                    </a:cubicBezTo>
                    <a:lnTo>
                      <a:pt x="16892" y="22216"/>
                    </a:lnTo>
                    <a:lnTo>
                      <a:pt x="19092" y="23440"/>
                    </a:lnTo>
                    <a:lnTo>
                      <a:pt x="18826" y="19359"/>
                    </a:lnTo>
                    <a:lnTo>
                      <a:pt x="18826" y="19359"/>
                    </a:lnTo>
                    <a:cubicBezTo>
                      <a:pt x="19500" y="20264"/>
                      <a:pt x="19890" y="20867"/>
                      <a:pt x="20352" y="21382"/>
                    </a:cubicBezTo>
                    <a:cubicBezTo>
                      <a:pt x="20813" y="21914"/>
                      <a:pt x="21328" y="22340"/>
                      <a:pt x="22091" y="23050"/>
                    </a:cubicBezTo>
                    <a:lnTo>
                      <a:pt x="22587" y="21346"/>
                    </a:lnTo>
                    <a:lnTo>
                      <a:pt x="25267" y="23742"/>
                    </a:lnTo>
                    <a:lnTo>
                      <a:pt x="26402" y="22713"/>
                    </a:lnTo>
                    <a:lnTo>
                      <a:pt x="27999" y="26261"/>
                    </a:lnTo>
                    <a:cubicBezTo>
                      <a:pt x="27384" y="26597"/>
                      <a:pt x="26823" y="26720"/>
                      <a:pt x="26292" y="26720"/>
                    </a:cubicBezTo>
                    <a:cubicBezTo>
                      <a:pt x="24969" y="26720"/>
                      <a:pt x="23833" y="25957"/>
                      <a:pt x="22516" y="25818"/>
                    </a:cubicBezTo>
                    <a:cubicBezTo>
                      <a:pt x="22516" y="26527"/>
                      <a:pt x="22499" y="27131"/>
                      <a:pt x="22499" y="27787"/>
                    </a:cubicBezTo>
                    <a:cubicBezTo>
                      <a:pt x="22392" y="27787"/>
                      <a:pt x="22270" y="27819"/>
                      <a:pt x="22169" y="27819"/>
                    </a:cubicBezTo>
                    <a:cubicBezTo>
                      <a:pt x="22118" y="27819"/>
                      <a:pt x="22073" y="27811"/>
                      <a:pt x="22037" y="27787"/>
                    </a:cubicBezTo>
                    <a:cubicBezTo>
                      <a:pt x="21133" y="27288"/>
                      <a:pt x="20502" y="26308"/>
                      <a:pt x="19338" y="26308"/>
                    </a:cubicBezTo>
                    <a:cubicBezTo>
                      <a:pt x="19178" y="26308"/>
                      <a:pt x="19008" y="26327"/>
                      <a:pt x="18826" y="26368"/>
                    </a:cubicBezTo>
                    <a:cubicBezTo>
                      <a:pt x="18808" y="26372"/>
                      <a:pt x="18788" y="26375"/>
                      <a:pt x="18768" y="26375"/>
                    </a:cubicBezTo>
                    <a:cubicBezTo>
                      <a:pt x="18417" y="26375"/>
                      <a:pt x="17797" y="25667"/>
                      <a:pt x="17495" y="25197"/>
                    </a:cubicBezTo>
                    <a:cubicBezTo>
                      <a:pt x="16998" y="24416"/>
                      <a:pt x="16661" y="23529"/>
                      <a:pt x="16360" y="22925"/>
                    </a:cubicBezTo>
                    <a:cubicBezTo>
                      <a:pt x="16129" y="22764"/>
                      <a:pt x="15928" y="22701"/>
                      <a:pt x="15748" y="22701"/>
                    </a:cubicBezTo>
                    <a:cubicBezTo>
                      <a:pt x="15114" y="22701"/>
                      <a:pt x="14724" y="23479"/>
                      <a:pt x="14110" y="23479"/>
                    </a:cubicBezTo>
                    <a:cubicBezTo>
                      <a:pt x="13959" y="23479"/>
                      <a:pt x="13794" y="23432"/>
                      <a:pt x="13609" y="23316"/>
                    </a:cubicBezTo>
                    <a:cubicBezTo>
                      <a:pt x="13398" y="23182"/>
                      <a:pt x="13213" y="23127"/>
                      <a:pt x="13048" y="23127"/>
                    </a:cubicBezTo>
                    <a:cubicBezTo>
                      <a:pt x="12310" y="23127"/>
                      <a:pt x="11952" y="24236"/>
                      <a:pt x="11285" y="24540"/>
                    </a:cubicBezTo>
                    <a:cubicBezTo>
                      <a:pt x="10309" y="24984"/>
                      <a:pt x="9475" y="24913"/>
                      <a:pt x="8357" y="25126"/>
                    </a:cubicBezTo>
                    <a:cubicBezTo>
                      <a:pt x="8712" y="23440"/>
                      <a:pt x="10007" y="23263"/>
                      <a:pt x="10877" y="22588"/>
                    </a:cubicBezTo>
                    <a:cubicBezTo>
                      <a:pt x="9333" y="21453"/>
                      <a:pt x="11161" y="20583"/>
                      <a:pt x="11107" y="19732"/>
                    </a:cubicBezTo>
                    <a:cubicBezTo>
                      <a:pt x="10966" y="17815"/>
                      <a:pt x="13183" y="19075"/>
                      <a:pt x="13237" y="17585"/>
                    </a:cubicBezTo>
                    <a:close/>
                    <a:moveTo>
                      <a:pt x="444" y="1"/>
                    </a:moveTo>
                    <a:lnTo>
                      <a:pt x="444" y="1"/>
                    </a:lnTo>
                    <a:cubicBezTo>
                      <a:pt x="373" y="746"/>
                      <a:pt x="0" y="1438"/>
                      <a:pt x="1278" y="1758"/>
                    </a:cubicBezTo>
                    <a:cubicBezTo>
                      <a:pt x="2147" y="1953"/>
                      <a:pt x="2662" y="2929"/>
                      <a:pt x="2857" y="3869"/>
                    </a:cubicBezTo>
                    <a:cubicBezTo>
                      <a:pt x="3034" y="4756"/>
                      <a:pt x="3123" y="5643"/>
                      <a:pt x="3247" y="6530"/>
                    </a:cubicBezTo>
                    <a:lnTo>
                      <a:pt x="3549" y="6140"/>
                    </a:lnTo>
                    <a:lnTo>
                      <a:pt x="5412" y="8145"/>
                    </a:lnTo>
                    <a:lnTo>
                      <a:pt x="6654" y="6903"/>
                    </a:lnTo>
                    <a:lnTo>
                      <a:pt x="8393" y="10505"/>
                    </a:lnTo>
                    <a:lnTo>
                      <a:pt x="6654" y="14426"/>
                    </a:lnTo>
                    <a:lnTo>
                      <a:pt x="5944" y="14036"/>
                    </a:lnTo>
                    <a:cubicBezTo>
                      <a:pt x="5678" y="14338"/>
                      <a:pt x="5447" y="14657"/>
                      <a:pt x="5252" y="14976"/>
                    </a:cubicBezTo>
                    <a:cubicBezTo>
                      <a:pt x="5163" y="15154"/>
                      <a:pt x="5217" y="15402"/>
                      <a:pt x="5199" y="15615"/>
                    </a:cubicBezTo>
                    <a:cubicBezTo>
                      <a:pt x="7346" y="16591"/>
                      <a:pt x="7701" y="17017"/>
                      <a:pt x="8162" y="19004"/>
                    </a:cubicBezTo>
                    <a:lnTo>
                      <a:pt x="4471" y="18827"/>
                    </a:lnTo>
                    <a:lnTo>
                      <a:pt x="4471" y="18827"/>
                    </a:lnTo>
                    <a:cubicBezTo>
                      <a:pt x="4755" y="21754"/>
                      <a:pt x="5057" y="22606"/>
                      <a:pt x="6193" y="24114"/>
                    </a:cubicBezTo>
                    <a:lnTo>
                      <a:pt x="7754" y="24061"/>
                    </a:lnTo>
                    <a:lnTo>
                      <a:pt x="7754" y="24061"/>
                    </a:lnTo>
                    <a:cubicBezTo>
                      <a:pt x="8073" y="25480"/>
                      <a:pt x="7914" y="26740"/>
                      <a:pt x="6920" y="27379"/>
                    </a:cubicBezTo>
                    <a:cubicBezTo>
                      <a:pt x="5518" y="28319"/>
                      <a:pt x="7026" y="29703"/>
                      <a:pt x="5962" y="30857"/>
                    </a:cubicBezTo>
                    <a:cubicBezTo>
                      <a:pt x="4241" y="32720"/>
                      <a:pt x="3850" y="35399"/>
                      <a:pt x="2644" y="37812"/>
                    </a:cubicBezTo>
                    <a:lnTo>
                      <a:pt x="4471" y="38380"/>
                    </a:lnTo>
                    <a:cubicBezTo>
                      <a:pt x="4400" y="39161"/>
                      <a:pt x="4436" y="40012"/>
                      <a:pt x="4259" y="40829"/>
                    </a:cubicBezTo>
                    <a:cubicBezTo>
                      <a:pt x="3939" y="42319"/>
                      <a:pt x="4329" y="43579"/>
                      <a:pt x="5252" y="44732"/>
                    </a:cubicBezTo>
                    <a:cubicBezTo>
                      <a:pt x="5838" y="45460"/>
                      <a:pt x="6370" y="46240"/>
                      <a:pt x="7026" y="46932"/>
                    </a:cubicBezTo>
                    <a:cubicBezTo>
                      <a:pt x="7789" y="47731"/>
                      <a:pt x="9209" y="47678"/>
                      <a:pt x="9670" y="48920"/>
                    </a:cubicBezTo>
                    <a:cubicBezTo>
                      <a:pt x="9723" y="49026"/>
                      <a:pt x="9812" y="49097"/>
                      <a:pt x="9919" y="49132"/>
                    </a:cubicBezTo>
                    <a:cubicBezTo>
                      <a:pt x="10191" y="49213"/>
                      <a:pt x="10478" y="49350"/>
                      <a:pt x="10740" y="49350"/>
                    </a:cubicBezTo>
                    <a:cubicBezTo>
                      <a:pt x="10768" y="49350"/>
                      <a:pt x="10796" y="49349"/>
                      <a:pt x="10824" y="49345"/>
                    </a:cubicBezTo>
                    <a:cubicBezTo>
                      <a:pt x="11569" y="49257"/>
                      <a:pt x="12279" y="49257"/>
                      <a:pt x="12917" y="48547"/>
                    </a:cubicBezTo>
                    <a:cubicBezTo>
                      <a:pt x="12958" y="48500"/>
                      <a:pt x="13033" y="48481"/>
                      <a:pt x="13131" y="48481"/>
                    </a:cubicBezTo>
                    <a:cubicBezTo>
                      <a:pt x="13526" y="48481"/>
                      <a:pt x="14291" y="48790"/>
                      <a:pt x="14670" y="48790"/>
                    </a:cubicBezTo>
                    <a:cubicBezTo>
                      <a:pt x="14764" y="48790"/>
                      <a:pt x="14834" y="48771"/>
                      <a:pt x="14869" y="48724"/>
                    </a:cubicBezTo>
                    <a:cubicBezTo>
                      <a:pt x="15721" y="47642"/>
                      <a:pt x="16892" y="47944"/>
                      <a:pt x="17921" y="47695"/>
                    </a:cubicBezTo>
                    <a:cubicBezTo>
                      <a:pt x="17948" y="47687"/>
                      <a:pt x="17976" y="47684"/>
                      <a:pt x="18005" y="47684"/>
                    </a:cubicBezTo>
                    <a:cubicBezTo>
                      <a:pt x="18165" y="47684"/>
                      <a:pt x="18357" y="47795"/>
                      <a:pt x="18613" y="47855"/>
                    </a:cubicBezTo>
                    <a:cubicBezTo>
                      <a:pt x="18550" y="48716"/>
                      <a:pt x="18847" y="48890"/>
                      <a:pt x="19260" y="48890"/>
                    </a:cubicBezTo>
                    <a:cubicBezTo>
                      <a:pt x="19540" y="48890"/>
                      <a:pt x="19874" y="48810"/>
                      <a:pt x="20185" y="48810"/>
                    </a:cubicBezTo>
                    <a:cubicBezTo>
                      <a:pt x="20457" y="48810"/>
                      <a:pt x="20713" y="48871"/>
                      <a:pt x="20902" y="49097"/>
                    </a:cubicBezTo>
                    <a:cubicBezTo>
                      <a:pt x="20831" y="49558"/>
                      <a:pt x="20902" y="50233"/>
                      <a:pt x="20636" y="50765"/>
                    </a:cubicBezTo>
                    <a:cubicBezTo>
                      <a:pt x="20228" y="51546"/>
                      <a:pt x="21150" y="52592"/>
                      <a:pt x="20068" y="53178"/>
                    </a:cubicBezTo>
                    <a:cubicBezTo>
                      <a:pt x="21771" y="55112"/>
                      <a:pt x="20955" y="57649"/>
                      <a:pt x="21594" y="59424"/>
                    </a:cubicBezTo>
                    <a:cubicBezTo>
                      <a:pt x="20742" y="61713"/>
                      <a:pt x="19589" y="63327"/>
                      <a:pt x="19624" y="65776"/>
                    </a:cubicBezTo>
                    <a:cubicBezTo>
                      <a:pt x="19678" y="68597"/>
                      <a:pt x="18453" y="71436"/>
                      <a:pt x="17406" y="74168"/>
                    </a:cubicBezTo>
                    <a:cubicBezTo>
                      <a:pt x="17247" y="74577"/>
                      <a:pt x="17158" y="75002"/>
                      <a:pt x="16910" y="75943"/>
                    </a:cubicBezTo>
                    <a:cubicBezTo>
                      <a:pt x="28177" y="66379"/>
                      <a:pt x="34458" y="51617"/>
                      <a:pt x="32258" y="36144"/>
                    </a:cubicBezTo>
                    <a:cubicBezTo>
                      <a:pt x="29756" y="18472"/>
                      <a:pt x="16874" y="4756"/>
                      <a:pt x="4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9"/>
              <p:cNvSpPr/>
              <p:nvPr/>
            </p:nvSpPr>
            <p:spPr>
              <a:xfrm>
                <a:off x="6036094" y="3734681"/>
                <a:ext cx="181628" cy="303024"/>
              </a:xfrm>
              <a:custGeom>
                <a:avLst/>
                <a:gdLst/>
                <a:ahLst/>
                <a:cxnLst/>
                <a:rect l="l" t="t" r="r" b="b"/>
                <a:pathLst>
                  <a:path w="31478" h="52540" extrusionOk="0">
                    <a:moveTo>
                      <a:pt x="28337" y="1"/>
                    </a:moveTo>
                    <a:cubicBezTo>
                      <a:pt x="13326" y="5785"/>
                      <a:pt x="2556" y="18986"/>
                      <a:pt x="1" y="34405"/>
                    </a:cubicBezTo>
                    <a:cubicBezTo>
                      <a:pt x="516" y="36961"/>
                      <a:pt x="764" y="39569"/>
                      <a:pt x="1154" y="42159"/>
                    </a:cubicBezTo>
                    <a:cubicBezTo>
                      <a:pt x="1172" y="42266"/>
                      <a:pt x="1438" y="42355"/>
                      <a:pt x="1687" y="42496"/>
                    </a:cubicBezTo>
                    <a:cubicBezTo>
                      <a:pt x="1687" y="41574"/>
                      <a:pt x="1704" y="40704"/>
                      <a:pt x="1704" y="39835"/>
                    </a:cubicBezTo>
                    <a:lnTo>
                      <a:pt x="2112" y="39817"/>
                    </a:lnTo>
                    <a:lnTo>
                      <a:pt x="3905" y="45513"/>
                    </a:lnTo>
                    <a:cubicBezTo>
                      <a:pt x="4490" y="45956"/>
                      <a:pt x="5289" y="46595"/>
                      <a:pt x="6122" y="47145"/>
                    </a:cubicBezTo>
                    <a:cubicBezTo>
                      <a:pt x="6548" y="47465"/>
                      <a:pt x="7045" y="47678"/>
                      <a:pt x="7560" y="47784"/>
                    </a:cubicBezTo>
                    <a:cubicBezTo>
                      <a:pt x="9813" y="48068"/>
                      <a:pt x="12492" y="48884"/>
                      <a:pt x="13557" y="50481"/>
                    </a:cubicBezTo>
                    <a:cubicBezTo>
                      <a:pt x="14515" y="51971"/>
                      <a:pt x="15810" y="52202"/>
                      <a:pt x="16751" y="52539"/>
                    </a:cubicBezTo>
                    <a:lnTo>
                      <a:pt x="18827" y="51652"/>
                    </a:lnTo>
                    <a:cubicBezTo>
                      <a:pt x="18720" y="51475"/>
                      <a:pt x="18632" y="51155"/>
                      <a:pt x="18525" y="51138"/>
                    </a:cubicBezTo>
                    <a:cubicBezTo>
                      <a:pt x="15367" y="50960"/>
                      <a:pt x="15367" y="50978"/>
                      <a:pt x="14905" y="48015"/>
                    </a:cubicBezTo>
                    <a:cubicBezTo>
                      <a:pt x="14870" y="47695"/>
                      <a:pt x="14799" y="47376"/>
                      <a:pt x="14675" y="46755"/>
                    </a:cubicBezTo>
                    <a:lnTo>
                      <a:pt x="11818" y="46152"/>
                    </a:lnTo>
                    <a:lnTo>
                      <a:pt x="12031" y="42461"/>
                    </a:lnTo>
                    <a:cubicBezTo>
                      <a:pt x="12009" y="42460"/>
                      <a:pt x="11988" y="42460"/>
                      <a:pt x="11967" y="42460"/>
                    </a:cubicBezTo>
                    <a:cubicBezTo>
                      <a:pt x="9761" y="42460"/>
                      <a:pt x="10756" y="45214"/>
                      <a:pt x="9157" y="45531"/>
                    </a:cubicBezTo>
                    <a:cubicBezTo>
                      <a:pt x="7577" y="44537"/>
                      <a:pt x="7577" y="44537"/>
                      <a:pt x="6832" y="39036"/>
                    </a:cubicBezTo>
                    <a:cubicBezTo>
                      <a:pt x="7471" y="36162"/>
                      <a:pt x="10807" y="37120"/>
                      <a:pt x="11570" y="34867"/>
                    </a:cubicBezTo>
                    <a:lnTo>
                      <a:pt x="13876" y="35683"/>
                    </a:lnTo>
                    <a:cubicBezTo>
                      <a:pt x="13930" y="37014"/>
                      <a:pt x="14213" y="38274"/>
                      <a:pt x="15651" y="39090"/>
                    </a:cubicBezTo>
                    <a:lnTo>
                      <a:pt x="14870" y="33554"/>
                    </a:lnTo>
                    <a:cubicBezTo>
                      <a:pt x="15012" y="33305"/>
                      <a:pt x="15189" y="33092"/>
                      <a:pt x="15367" y="32880"/>
                    </a:cubicBezTo>
                    <a:cubicBezTo>
                      <a:pt x="16733" y="31584"/>
                      <a:pt x="18720" y="30662"/>
                      <a:pt x="18277" y="28231"/>
                    </a:cubicBezTo>
                    <a:cubicBezTo>
                      <a:pt x="19217" y="27148"/>
                      <a:pt x="19501" y="25569"/>
                      <a:pt x="20903" y="24824"/>
                    </a:cubicBezTo>
                    <a:cubicBezTo>
                      <a:pt x="21169" y="24664"/>
                      <a:pt x="21701" y="24540"/>
                      <a:pt x="21701" y="24416"/>
                    </a:cubicBezTo>
                    <a:cubicBezTo>
                      <a:pt x="21701" y="22606"/>
                      <a:pt x="23298" y="22375"/>
                      <a:pt x="24345" y="21453"/>
                    </a:cubicBezTo>
                    <a:cubicBezTo>
                      <a:pt x="24698" y="21969"/>
                      <a:pt x="25002" y="22149"/>
                      <a:pt x="25280" y="22149"/>
                    </a:cubicBezTo>
                    <a:cubicBezTo>
                      <a:pt x="25925" y="22149"/>
                      <a:pt x="26432" y="21185"/>
                      <a:pt x="27082" y="21185"/>
                    </a:cubicBezTo>
                    <a:cubicBezTo>
                      <a:pt x="27098" y="21185"/>
                      <a:pt x="27114" y="21185"/>
                      <a:pt x="27131" y="21187"/>
                    </a:cubicBezTo>
                    <a:cubicBezTo>
                      <a:pt x="27184" y="21187"/>
                      <a:pt x="27237" y="20867"/>
                      <a:pt x="27255" y="20832"/>
                    </a:cubicBezTo>
                    <a:lnTo>
                      <a:pt x="25250" y="19909"/>
                    </a:lnTo>
                    <a:lnTo>
                      <a:pt x="25835" y="18348"/>
                    </a:lnTo>
                    <a:lnTo>
                      <a:pt x="24274" y="17851"/>
                    </a:lnTo>
                    <a:cubicBezTo>
                      <a:pt x="25161" y="17514"/>
                      <a:pt x="26048" y="17727"/>
                      <a:pt x="26829" y="17531"/>
                    </a:cubicBezTo>
                    <a:cubicBezTo>
                      <a:pt x="27610" y="17336"/>
                      <a:pt x="28266" y="16751"/>
                      <a:pt x="28976" y="16325"/>
                    </a:cubicBezTo>
                    <a:cubicBezTo>
                      <a:pt x="29774" y="15846"/>
                      <a:pt x="30573" y="15349"/>
                      <a:pt x="31478" y="14781"/>
                    </a:cubicBezTo>
                    <a:cubicBezTo>
                      <a:pt x="30466" y="12723"/>
                      <a:pt x="27769" y="12049"/>
                      <a:pt x="27698" y="9565"/>
                    </a:cubicBezTo>
                    <a:lnTo>
                      <a:pt x="25143" y="11836"/>
                    </a:lnTo>
                    <a:cubicBezTo>
                      <a:pt x="25764" y="8571"/>
                      <a:pt x="23600" y="8908"/>
                      <a:pt x="22269" y="8465"/>
                    </a:cubicBezTo>
                    <a:cubicBezTo>
                      <a:pt x="21932" y="8855"/>
                      <a:pt x="21559" y="9032"/>
                      <a:pt x="21027" y="9316"/>
                    </a:cubicBezTo>
                    <a:lnTo>
                      <a:pt x="21825" y="10132"/>
                    </a:lnTo>
                    <a:lnTo>
                      <a:pt x="20353" y="11197"/>
                    </a:lnTo>
                    <a:cubicBezTo>
                      <a:pt x="21772" y="12244"/>
                      <a:pt x="20956" y="13628"/>
                      <a:pt x="20690" y="13734"/>
                    </a:cubicBezTo>
                    <a:cubicBezTo>
                      <a:pt x="18756" y="14444"/>
                      <a:pt x="19217" y="16396"/>
                      <a:pt x="18401" y="17620"/>
                    </a:cubicBezTo>
                    <a:lnTo>
                      <a:pt x="17460" y="16910"/>
                    </a:lnTo>
                    <a:cubicBezTo>
                      <a:pt x="17052" y="16502"/>
                      <a:pt x="17886" y="16360"/>
                      <a:pt x="17851" y="16023"/>
                    </a:cubicBezTo>
                    <a:cubicBezTo>
                      <a:pt x="17833" y="15580"/>
                      <a:pt x="17744" y="15136"/>
                      <a:pt x="17673" y="14639"/>
                    </a:cubicBezTo>
                    <a:lnTo>
                      <a:pt x="14781" y="13805"/>
                    </a:lnTo>
                    <a:cubicBezTo>
                      <a:pt x="14391" y="10558"/>
                      <a:pt x="17727" y="10026"/>
                      <a:pt x="19075" y="8056"/>
                    </a:cubicBezTo>
                    <a:cubicBezTo>
                      <a:pt x="19476" y="8451"/>
                      <a:pt x="19895" y="8555"/>
                      <a:pt x="20323" y="8555"/>
                    </a:cubicBezTo>
                    <a:cubicBezTo>
                      <a:pt x="20808" y="8555"/>
                      <a:pt x="21305" y="8420"/>
                      <a:pt x="21802" y="8420"/>
                    </a:cubicBezTo>
                    <a:cubicBezTo>
                      <a:pt x="21952" y="8420"/>
                      <a:pt x="22102" y="8433"/>
                      <a:pt x="22251" y="8465"/>
                    </a:cubicBezTo>
                    <a:cubicBezTo>
                      <a:pt x="22127" y="7702"/>
                      <a:pt x="22056" y="7152"/>
                      <a:pt x="21967" y="6495"/>
                    </a:cubicBezTo>
                    <a:cubicBezTo>
                      <a:pt x="23198" y="6481"/>
                      <a:pt x="23566" y="4540"/>
                      <a:pt x="24952" y="4540"/>
                    </a:cubicBezTo>
                    <a:cubicBezTo>
                      <a:pt x="25264" y="4540"/>
                      <a:pt x="25629" y="4639"/>
                      <a:pt x="26066" y="4880"/>
                    </a:cubicBezTo>
                    <a:cubicBezTo>
                      <a:pt x="25374" y="5963"/>
                      <a:pt x="24274" y="6335"/>
                      <a:pt x="23458" y="7010"/>
                    </a:cubicBezTo>
                    <a:lnTo>
                      <a:pt x="26243" y="8376"/>
                    </a:lnTo>
                    <a:lnTo>
                      <a:pt x="28089" y="7205"/>
                    </a:lnTo>
                    <a:lnTo>
                      <a:pt x="28160" y="5324"/>
                    </a:lnTo>
                    <a:cubicBezTo>
                      <a:pt x="28332" y="5383"/>
                      <a:pt x="28506" y="5414"/>
                      <a:pt x="28690" y="5414"/>
                    </a:cubicBezTo>
                    <a:cubicBezTo>
                      <a:pt x="29226" y="5414"/>
                      <a:pt x="29853" y="5151"/>
                      <a:pt x="30804" y="4543"/>
                    </a:cubicBezTo>
                    <a:lnTo>
                      <a:pt x="29029" y="3621"/>
                    </a:lnTo>
                    <a:lnTo>
                      <a:pt x="29561" y="2733"/>
                    </a:lnTo>
                    <a:lnTo>
                      <a:pt x="28231" y="1722"/>
                    </a:lnTo>
                    <a:cubicBezTo>
                      <a:pt x="28355" y="1190"/>
                      <a:pt x="28692" y="586"/>
                      <a:pt x="28515" y="232"/>
                    </a:cubicBezTo>
                    <a:cubicBezTo>
                      <a:pt x="28479" y="161"/>
                      <a:pt x="28408" y="72"/>
                      <a:pt x="283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9"/>
              <p:cNvSpPr/>
              <p:nvPr/>
            </p:nvSpPr>
            <p:spPr>
              <a:xfrm>
                <a:off x="6143575" y="4010833"/>
                <a:ext cx="186233" cy="216616"/>
              </a:xfrm>
              <a:custGeom>
                <a:avLst/>
                <a:gdLst/>
                <a:ahLst/>
                <a:cxnLst/>
                <a:rect l="l" t="t" r="r" b="b"/>
                <a:pathLst>
                  <a:path w="32276" h="37558" extrusionOk="0">
                    <a:moveTo>
                      <a:pt x="3376" y="1"/>
                    </a:moveTo>
                    <a:cubicBezTo>
                      <a:pt x="3358" y="1"/>
                      <a:pt x="3345" y="4"/>
                      <a:pt x="3336" y="12"/>
                    </a:cubicBezTo>
                    <a:cubicBezTo>
                      <a:pt x="905" y="2621"/>
                      <a:pt x="905" y="2621"/>
                      <a:pt x="1243" y="6400"/>
                    </a:cubicBezTo>
                    <a:cubicBezTo>
                      <a:pt x="1260" y="6595"/>
                      <a:pt x="1118" y="6790"/>
                      <a:pt x="1065" y="7003"/>
                    </a:cubicBezTo>
                    <a:cubicBezTo>
                      <a:pt x="693" y="8405"/>
                      <a:pt x="338" y="9807"/>
                      <a:pt x="1" y="11155"/>
                    </a:cubicBezTo>
                    <a:lnTo>
                      <a:pt x="1118" y="14012"/>
                    </a:lnTo>
                    <a:cubicBezTo>
                      <a:pt x="2147" y="15148"/>
                      <a:pt x="3106" y="16283"/>
                      <a:pt x="4188" y="17330"/>
                    </a:cubicBezTo>
                    <a:cubicBezTo>
                      <a:pt x="5271" y="18413"/>
                      <a:pt x="5677" y="20424"/>
                      <a:pt x="7592" y="20424"/>
                    </a:cubicBezTo>
                    <a:cubicBezTo>
                      <a:pt x="7779" y="20424"/>
                      <a:pt x="7980" y="20405"/>
                      <a:pt x="8198" y="20364"/>
                    </a:cubicBezTo>
                    <a:cubicBezTo>
                      <a:pt x="9263" y="21234"/>
                      <a:pt x="10735" y="21553"/>
                      <a:pt x="11179" y="23221"/>
                    </a:cubicBezTo>
                    <a:cubicBezTo>
                      <a:pt x="11587" y="24711"/>
                      <a:pt x="12669" y="26024"/>
                      <a:pt x="13024" y="27515"/>
                    </a:cubicBezTo>
                    <a:cubicBezTo>
                      <a:pt x="13361" y="28863"/>
                      <a:pt x="14461" y="29662"/>
                      <a:pt x="14834" y="30780"/>
                    </a:cubicBezTo>
                    <a:cubicBezTo>
                      <a:pt x="15278" y="32128"/>
                      <a:pt x="15970" y="33246"/>
                      <a:pt x="16573" y="34470"/>
                    </a:cubicBezTo>
                    <a:cubicBezTo>
                      <a:pt x="17070" y="35428"/>
                      <a:pt x="18223" y="35038"/>
                      <a:pt x="18525" y="36191"/>
                    </a:cubicBezTo>
                    <a:cubicBezTo>
                      <a:pt x="18631" y="36564"/>
                      <a:pt x="18844" y="36901"/>
                      <a:pt x="19146" y="37185"/>
                    </a:cubicBezTo>
                    <a:cubicBezTo>
                      <a:pt x="20299" y="37345"/>
                      <a:pt x="21470" y="37469"/>
                      <a:pt x="22659" y="37558"/>
                    </a:cubicBezTo>
                    <a:cubicBezTo>
                      <a:pt x="22559" y="37158"/>
                      <a:pt x="22490" y="36790"/>
                      <a:pt x="21808" y="36790"/>
                    </a:cubicBezTo>
                    <a:cubicBezTo>
                      <a:pt x="21763" y="36790"/>
                      <a:pt x="21716" y="36791"/>
                      <a:pt x="21665" y="36795"/>
                    </a:cubicBezTo>
                    <a:cubicBezTo>
                      <a:pt x="21645" y="36796"/>
                      <a:pt x="21626" y="36796"/>
                      <a:pt x="21608" y="36796"/>
                    </a:cubicBezTo>
                    <a:cubicBezTo>
                      <a:pt x="20725" y="36796"/>
                      <a:pt x="22437" y="35547"/>
                      <a:pt x="21115" y="35251"/>
                    </a:cubicBezTo>
                    <a:cubicBezTo>
                      <a:pt x="20388" y="35073"/>
                      <a:pt x="22109" y="33707"/>
                      <a:pt x="20725" y="33246"/>
                    </a:cubicBezTo>
                    <a:lnTo>
                      <a:pt x="20920" y="32980"/>
                    </a:lnTo>
                    <a:lnTo>
                      <a:pt x="22783" y="32394"/>
                    </a:lnTo>
                    <a:lnTo>
                      <a:pt x="21860" y="30017"/>
                    </a:lnTo>
                    <a:lnTo>
                      <a:pt x="23191" y="29839"/>
                    </a:lnTo>
                    <a:cubicBezTo>
                      <a:pt x="23599" y="29041"/>
                      <a:pt x="24007" y="28313"/>
                      <a:pt x="24380" y="27550"/>
                    </a:cubicBezTo>
                    <a:cubicBezTo>
                      <a:pt x="24646" y="26982"/>
                      <a:pt x="25178" y="26308"/>
                      <a:pt x="25036" y="25829"/>
                    </a:cubicBezTo>
                    <a:cubicBezTo>
                      <a:pt x="24451" y="23718"/>
                      <a:pt x="26083" y="22972"/>
                      <a:pt x="27343" y="22529"/>
                    </a:cubicBezTo>
                    <a:cubicBezTo>
                      <a:pt x="28603" y="22068"/>
                      <a:pt x="29082" y="21482"/>
                      <a:pt x="29242" y="20311"/>
                    </a:cubicBezTo>
                    <a:cubicBezTo>
                      <a:pt x="29419" y="19069"/>
                      <a:pt x="29809" y="17862"/>
                      <a:pt x="29898" y="16620"/>
                    </a:cubicBezTo>
                    <a:cubicBezTo>
                      <a:pt x="29987" y="15467"/>
                      <a:pt x="30005" y="14438"/>
                      <a:pt x="31087" y="13675"/>
                    </a:cubicBezTo>
                    <a:cubicBezTo>
                      <a:pt x="31442" y="13444"/>
                      <a:pt x="31531" y="12788"/>
                      <a:pt x="31655" y="12309"/>
                    </a:cubicBezTo>
                    <a:cubicBezTo>
                      <a:pt x="32276" y="10144"/>
                      <a:pt x="31868" y="9612"/>
                      <a:pt x="29490" y="9133"/>
                    </a:cubicBezTo>
                    <a:cubicBezTo>
                      <a:pt x="29100" y="9062"/>
                      <a:pt x="28816" y="8494"/>
                      <a:pt x="28266" y="7926"/>
                    </a:cubicBezTo>
                    <a:lnTo>
                      <a:pt x="24895" y="8778"/>
                    </a:lnTo>
                    <a:cubicBezTo>
                      <a:pt x="24522" y="7678"/>
                      <a:pt x="23315" y="7678"/>
                      <a:pt x="22215" y="7465"/>
                    </a:cubicBezTo>
                    <a:lnTo>
                      <a:pt x="21647" y="8157"/>
                    </a:lnTo>
                    <a:lnTo>
                      <a:pt x="18063" y="3597"/>
                    </a:lnTo>
                    <a:cubicBezTo>
                      <a:pt x="16840" y="3528"/>
                      <a:pt x="15905" y="3374"/>
                      <a:pt x="15067" y="3374"/>
                    </a:cubicBezTo>
                    <a:cubicBezTo>
                      <a:pt x="14823" y="3374"/>
                      <a:pt x="14587" y="3387"/>
                      <a:pt x="14355" y="3419"/>
                    </a:cubicBezTo>
                    <a:cubicBezTo>
                      <a:pt x="14295" y="3427"/>
                      <a:pt x="14238" y="3430"/>
                      <a:pt x="14183" y="3430"/>
                    </a:cubicBezTo>
                    <a:cubicBezTo>
                      <a:pt x="13092" y="3430"/>
                      <a:pt x="13035" y="1981"/>
                      <a:pt x="11835" y="1964"/>
                    </a:cubicBezTo>
                    <a:cubicBezTo>
                      <a:pt x="11108" y="1964"/>
                      <a:pt x="9901" y="1467"/>
                      <a:pt x="9582" y="438"/>
                    </a:cubicBezTo>
                    <a:cubicBezTo>
                      <a:pt x="8677" y="793"/>
                      <a:pt x="7914" y="1361"/>
                      <a:pt x="7133" y="1361"/>
                    </a:cubicBezTo>
                    <a:cubicBezTo>
                      <a:pt x="7119" y="1361"/>
                      <a:pt x="7105" y="1361"/>
                      <a:pt x="7091" y="1361"/>
                    </a:cubicBezTo>
                    <a:cubicBezTo>
                      <a:pt x="6288" y="1361"/>
                      <a:pt x="5470" y="877"/>
                      <a:pt x="4703" y="616"/>
                    </a:cubicBezTo>
                    <a:lnTo>
                      <a:pt x="4170" y="1184"/>
                    </a:lnTo>
                    <a:lnTo>
                      <a:pt x="3585" y="48"/>
                    </a:lnTo>
                    <a:cubicBezTo>
                      <a:pt x="3517" y="34"/>
                      <a:pt x="3429" y="1"/>
                      <a:pt x="33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9"/>
              <p:cNvSpPr/>
              <p:nvPr/>
            </p:nvSpPr>
            <p:spPr>
              <a:xfrm>
                <a:off x="6110513" y="3969114"/>
                <a:ext cx="33997" cy="13957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2420" extrusionOk="0">
                    <a:moveTo>
                      <a:pt x="2076" y="1"/>
                    </a:moveTo>
                    <a:cubicBezTo>
                      <a:pt x="1454" y="1"/>
                      <a:pt x="791" y="230"/>
                      <a:pt x="0" y="592"/>
                    </a:cubicBezTo>
                    <a:cubicBezTo>
                      <a:pt x="564" y="957"/>
                      <a:pt x="1113" y="1415"/>
                      <a:pt x="1254" y="1415"/>
                    </a:cubicBezTo>
                    <a:cubicBezTo>
                      <a:pt x="1264" y="1415"/>
                      <a:pt x="1272" y="1412"/>
                      <a:pt x="1278" y="1408"/>
                    </a:cubicBezTo>
                    <a:cubicBezTo>
                      <a:pt x="1606" y="1108"/>
                      <a:pt x="1874" y="952"/>
                      <a:pt x="2167" y="952"/>
                    </a:cubicBezTo>
                    <a:cubicBezTo>
                      <a:pt x="2429" y="952"/>
                      <a:pt x="2710" y="1077"/>
                      <a:pt x="3070" y="1337"/>
                    </a:cubicBezTo>
                    <a:cubicBezTo>
                      <a:pt x="3815" y="1869"/>
                      <a:pt x="4773" y="2011"/>
                      <a:pt x="5838" y="2419"/>
                    </a:cubicBezTo>
                    <a:lnTo>
                      <a:pt x="5891" y="1071"/>
                    </a:lnTo>
                    <a:cubicBezTo>
                      <a:pt x="5040" y="893"/>
                      <a:pt x="4170" y="964"/>
                      <a:pt x="3656" y="574"/>
                    </a:cubicBezTo>
                    <a:cubicBezTo>
                      <a:pt x="3121" y="171"/>
                      <a:pt x="2614" y="1"/>
                      <a:pt x="20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9"/>
              <p:cNvSpPr/>
              <p:nvPr/>
            </p:nvSpPr>
            <p:spPr>
              <a:xfrm>
                <a:off x="6151865" y="3979381"/>
                <a:ext cx="35739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6194" h="2059" extrusionOk="0">
                    <a:moveTo>
                      <a:pt x="6193" y="0"/>
                    </a:moveTo>
                    <a:lnTo>
                      <a:pt x="6193" y="0"/>
                    </a:lnTo>
                    <a:cubicBezTo>
                      <a:pt x="4801" y="195"/>
                      <a:pt x="3970" y="433"/>
                      <a:pt x="3202" y="433"/>
                    </a:cubicBezTo>
                    <a:cubicBezTo>
                      <a:pt x="3128" y="433"/>
                      <a:pt x="3055" y="431"/>
                      <a:pt x="2982" y="426"/>
                    </a:cubicBezTo>
                    <a:cubicBezTo>
                      <a:pt x="2453" y="395"/>
                      <a:pt x="1944" y="74"/>
                      <a:pt x="1353" y="74"/>
                    </a:cubicBezTo>
                    <a:cubicBezTo>
                      <a:pt x="951" y="74"/>
                      <a:pt x="511" y="222"/>
                      <a:pt x="1" y="710"/>
                    </a:cubicBezTo>
                    <a:lnTo>
                      <a:pt x="1473" y="2059"/>
                    </a:lnTo>
                    <a:cubicBezTo>
                      <a:pt x="2432" y="409"/>
                      <a:pt x="4472" y="1526"/>
                      <a:pt x="61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9"/>
              <p:cNvSpPr/>
              <p:nvPr/>
            </p:nvSpPr>
            <p:spPr>
              <a:xfrm>
                <a:off x="6203762" y="3831292"/>
                <a:ext cx="19768" cy="12285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2130" extrusionOk="0">
                    <a:moveTo>
                      <a:pt x="1473" y="1"/>
                    </a:moveTo>
                    <a:lnTo>
                      <a:pt x="1" y="1828"/>
                    </a:lnTo>
                    <a:lnTo>
                      <a:pt x="3372" y="2130"/>
                    </a:lnTo>
                    <a:cubicBezTo>
                      <a:pt x="3407" y="1917"/>
                      <a:pt x="3425" y="1704"/>
                      <a:pt x="3425" y="1509"/>
                    </a:cubicBezTo>
                    <a:cubicBezTo>
                      <a:pt x="3390" y="1172"/>
                      <a:pt x="3301" y="870"/>
                      <a:pt x="3248" y="586"/>
                    </a:cubicBezTo>
                    <a:lnTo>
                      <a:pt x="147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9" name="Google Shape;319;p29"/>
          <p:cNvSpPr/>
          <p:nvPr/>
        </p:nvSpPr>
        <p:spPr>
          <a:xfrm rot="9450118" flipH="1">
            <a:off x="1068684" y="2718342"/>
            <a:ext cx="578577" cy="589935"/>
          </a:xfrm>
          <a:custGeom>
            <a:avLst/>
            <a:gdLst/>
            <a:ahLst/>
            <a:cxnLst/>
            <a:rect l="l" t="t" r="r" b="b"/>
            <a:pathLst>
              <a:path w="33672" h="34333" extrusionOk="0">
                <a:moveTo>
                  <a:pt x="9568" y="1"/>
                </a:moveTo>
                <a:cubicBezTo>
                  <a:pt x="9273" y="1"/>
                  <a:pt x="8976" y="28"/>
                  <a:pt x="8684" y="83"/>
                </a:cubicBezTo>
                <a:cubicBezTo>
                  <a:pt x="8298" y="179"/>
                  <a:pt x="8105" y="565"/>
                  <a:pt x="8298" y="855"/>
                </a:cubicBezTo>
                <a:lnTo>
                  <a:pt x="16498" y="13397"/>
                </a:lnTo>
                <a:cubicBezTo>
                  <a:pt x="12832" y="15230"/>
                  <a:pt x="9262" y="17256"/>
                  <a:pt x="5789" y="19475"/>
                </a:cubicBezTo>
                <a:lnTo>
                  <a:pt x="2412" y="16870"/>
                </a:lnTo>
                <a:cubicBezTo>
                  <a:pt x="2111" y="16568"/>
                  <a:pt x="1734" y="16418"/>
                  <a:pt x="1353" y="16418"/>
                </a:cubicBezTo>
                <a:cubicBezTo>
                  <a:pt x="1124" y="16418"/>
                  <a:pt x="893" y="16472"/>
                  <a:pt x="676" y="16580"/>
                </a:cubicBezTo>
                <a:cubicBezTo>
                  <a:pt x="193" y="16773"/>
                  <a:pt x="1" y="17352"/>
                  <a:pt x="290" y="17835"/>
                </a:cubicBezTo>
                <a:lnTo>
                  <a:pt x="2991" y="21694"/>
                </a:lnTo>
                <a:cubicBezTo>
                  <a:pt x="2412" y="22369"/>
                  <a:pt x="2123" y="22851"/>
                  <a:pt x="2316" y="23334"/>
                </a:cubicBezTo>
                <a:cubicBezTo>
                  <a:pt x="2509" y="23720"/>
                  <a:pt x="3088" y="23913"/>
                  <a:pt x="4053" y="23913"/>
                </a:cubicBezTo>
                <a:lnTo>
                  <a:pt x="5017" y="28447"/>
                </a:lnTo>
                <a:cubicBezTo>
                  <a:pt x="5088" y="28871"/>
                  <a:pt x="5469" y="29140"/>
                  <a:pt x="5857" y="29140"/>
                </a:cubicBezTo>
                <a:cubicBezTo>
                  <a:pt x="5999" y="29140"/>
                  <a:pt x="6142" y="29104"/>
                  <a:pt x="6272" y="29026"/>
                </a:cubicBezTo>
                <a:cubicBezTo>
                  <a:pt x="6850" y="28833"/>
                  <a:pt x="7236" y="28254"/>
                  <a:pt x="7333" y="27579"/>
                </a:cubicBezTo>
                <a:lnTo>
                  <a:pt x="7526" y="23334"/>
                </a:lnTo>
                <a:cubicBezTo>
                  <a:pt x="11481" y="22273"/>
                  <a:pt x="15340" y="21018"/>
                  <a:pt x="19200" y="19475"/>
                </a:cubicBezTo>
                <a:lnTo>
                  <a:pt x="23059" y="33946"/>
                </a:lnTo>
                <a:cubicBezTo>
                  <a:pt x="23123" y="34204"/>
                  <a:pt x="23316" y="34332"/>
                  <a:pt x="23523" y="34332"/>
                </a:cubicBezTo>
                <a:cubicBezTo>
                  <a:pt x="23627" y="34332"/>
                  <a:pt x="23734" y="34300"/>
                  <a:pt x="23831" y="34236"/>
                </a:cubicBezTo>
                <a:cubicBezTo>
                  <a:pt x="25085" y="33271"/>
                  <a:pt x="25760" y="31727"/>
                  <a:pt x="25664" y="30087"/>
                </a:cubicBezTo>
                <a:lnTo>
                  <a:pt x="25471" y="27482"/>
                </a:lnTo>
                <a:lnTo>
                  <a:pt x="26435" y="27289"/>
                </a:lnTo>
                <a:cubicBezTo>
                  <a:pt x="27111" y="27097"/>
                  <a:pt x="27593" y="26421"/>
                  <a:pt x="27497" y="25746"/>
                </a:cubicBezTo>
                <a:lnTo>
                  <a:pt x="27304" y="24878"/>
                </a:lnTo>
                <a:cubicBezTo>
                  <a:pt x="27130" y="24184"/>
                  <a:pt x="26567" y="23802"/>
                  <a:pt x="25964" y="23802"/>
                </a:cubicBezTo>
                <a:cubicBezTo>
                  <a:pt x="25897" y="23802"/>
                  <a:pt x="25828" y="23807"/>
                  <a:pt x="25760" y="23816"/>
                </a:cubicBezTo>
                <a:lnTo>
                  <a:pt x="25278" y="23913"/>
                </a:lnTo>
                <a:lnTo>
                  <a:pt x="25278" y="23237"/>
                </a:lnTo>
                <a:lnTo>
                  <a:pt x="25760" y="23141"/>
                </a:lnTo>
                <a:cubicBezTo>
                  <a:pt x="26435" y="22948"/>
                  <a:pt x="26918" y="22273"/>
                  <a:pt x="26821" y="21597"/>
                </a:cubicBezTo>
                <a:lnTo>
                  <a:pt x="26628" y="20729"/>
                </a:lnTo>
                <a:cubicBezTo>
                  <a:pt x="26452" y="20112"/>
                  <a:pt x="25872" y="19655"/>
                  <a:pt x="25258" y="19655"/>
                </a:cubicBezTo>
                <a:cubicBezTo>
                  <a:pt x="25201" y="19655"/>
                  <a:pt x="25143" y="19659"/>
                  <a:pt x="25085" y="19668"/>
                </a:cubicBezTo>
                <a:lnTo>
                  <a:pt x="24892" y="17159"/>
                </a:lnTo>
                <a:lnTo>
                  <a:pt x="26339" y="16580"/>
                </a:lnTo>
                <a:cubicBezTo>
                  <a:pt x="33671" y="13493"/>
                  <a:pt x="32899" y="9730"/>
                  <a:pt x="32899" y="9730"/>
                </a:cubicBezTo>
                <a:cubicBezTo>
                  <a:pt x="32899" y="9730"/>
                  <a:pt x="31932" y="8440"/>
                  <a:pt x="29319" y="8440"/>
                </a:cubicBezTo>
                <a:cubicBezTo>
                  <a:pt x="27890" y="8440"/>
                  <a:pt x="25969" y="8826"/>
                  <a:pt x="23445" y="10020"/>
                </a:cubicBezTo>
                <a:lnTo>
                  <a:pt x="21997" y="10695"/>
                </a:lnTo>
                <a:lnTo>
                  <a:pt x="20261" y="8862"/>
                </a:lnTo>
                <a:cubicBezTo>
                  <a:pt x="20840" y="8476"/>
                  <a:pt x="20936" y="7608"/>
                  <a:pt x="20550" y="7029"/>
                </a:cubicBezTo>
                <a:lnTo>
                  <a:pt x="19971" y="6354"/>
                </a:lnTo>
                <a:cubicBezTo>
                  <a:pt x="19736" y="6000"/>
                  <a:pt x="19321" y="5791"/>
                  <a:pt x="18901" y="5791"/>
                </a:cubicBezTo>
                <a:cubicBezTo>
                  <a:pt x="18633" y="5791"/>
                  <a:pt x="18364" y="5876"/>
                  <a:pt x="18138" y="6064"/>
                </a:cubicBezTo>
                <a:lnTo>
                  <a:pt x="17752" y="6354"/>
                </a:lnTo>
                <a:lnTo>
                  <a:pt x="17270" y="5871"/>
                </a:lnTo>
                <a:lnTo>
                  <a:pt x="17656" y="5582"/>
                </a:lnTo>
                <a:cubicBezTo>
                  <a:pt x="18235" y="5100"/>
                  <a:pt x="18331" y="4328"/>
                  <a:pt x="17945" y="3749"/>
                </a:cubicBezTo>
                <a:lnTo>
                  <a:pt x="17367" y="2977"/>
                </a:lnTo>
                <a:cubicBezTo>
                  <a:pt x="17135" y="2630"/>
                  <a:pt x="16730" y="2456"/>
                  <a:pt x="16318" y="2456"/>
                </a:cubicBezTo>
                <a:cubicBezTo>
                  <a:pt x="16043" y="2456"/>
                  <a:pt x="15765" y="2533"/>
                  <a:pt x="15533" y="2688"/>
                </a:cubicBezTo>
                <a:lnTo>
                  <a:pt x="14762" y="3266"/>
                </a:lnTo>
                <a:lnTo>
                  <a:pt x="12929" y="1433"/>
                </a:lnTo>
                <a:cubicBezTo>
                  <a:pt x="12069" y="495"/>
                  <a:pt x="10829" y="1"/>
                  <a:pt x="9568" y="1"/>
                </a:cubicBezTo>
                <a:close/>
              </a:path>
            </a:pathLst>
          </a:custGeom>
          <a:solidFill>
            <a:srgbClr val="4241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4684948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 txBox="1">
            <a:spLocks noGrp="1"/>
          </p:cNvSpPr>
          <p:nvPr>
            <p:ph type="title"/>
          </p:nvPr>
        </p:nvSpPr>
        <p:spPr>
          <a:xfrm>
            <a:off x="3295650" y="2008350"/>
            <a:ext cx="5135100" cy="11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6932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713100" y="1307100"/>
            <a:ext cx="771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438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4292100" y="1757375"/>
            <a:ext cx="4311900" cy="1803300"/>
          </a:xfrm>
          <a:prstGeom prst="roundRect">
            <a:avLst>
              <a:gd name="adj" fmla="val 2145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4567425" y="1589200"/>
            <a:ext cx="3950400" cy="21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4567425" y="847163"/>
            <a:ext cx="1239900" cy="68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4567425" y="3807025"/>
            <a:ext cx="30192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551180" y="4876800"/>
            <a:ext cx="444500" cy="936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076960" y="4881404"/>
            <a:ext cx="444500" cy="936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8666163" y="4876799"/>
            <a:ext cx="444500" cy="936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07373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1_Title and four columns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0"/>
          <p:cNvSpPr txBox="1">
            <a:spLocks noGrp="1"/>
          </p:cNvSpPr>
          <p:nvPr>
            <p:ph type="title"/>
          </p:nvPr>
        </p:nvSpPr>
        <p:spPr>
          <a:xfrm>
            <a:off x="1258000" y="1618250"/>
            <a:ext cx="2805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7" name="Google Shape;367;p20"/>
          <p:cNvSpPr txBox="1">
            <a:spLocks noGrp="1"/>
          </p:cNvSpPr>
          <p:nvPr>
            <p:ph type="subTitle" idx="1"/>
          </p:nvPr>
        </p:nvSpPr>
        <p:spPr>
          <a:xfrm>
            <a:off x="1671375" y="2015282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20"/>
          <p:cNvSpPr txBox="1">
            <a:spLocks noGrp="1"/>
          </p:cNvSpPr>
          <p:nvPr>
            <p:ph type="title" idx="2"/>
          </p:nvPr>
        </p:nvSpPr>
        <p:spPr>
          <a:xfrm>
            <a:off x="5081000" y="1618250"/>
            <a:ext cx="2805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9" name="Google Shape;369;p20"/>
          <p:cNvSpPr txBox="1">
            <a:spLocks noGrp="1"/>
          </p:cNvSpPr>
          <p:nvPr>
            <p:ph type="subTitle" idx="3"/>
          </p:nvPr>
        </p:nvSpPr>
        <p:spPr>
          <a:xfrm>
            <a:off x="5494351" y="2015282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20"/>
          <p:cNvSpPr txBox="1">
            <a:spLocks noGrp="1"/>
          </p:cNvSpPr>
          <p:nvPr>
            <p:ph type="title" idx="4"/>
          </p:nvPr>
        </p:nvSpPr>
        <p:spPr>
          <a:xfrm>
            <a:off x="1258050" y="3051650"/>
            <a:ext cx="2805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1" name="Google Shape;371;p20"/>
          <p:cNvSpPr txBox="1">
            <a:spLocks noGrp="1"/>
          </p:cNvSpPr>
          <p:nvPr>
            <p:ph type="subTitle" idx="5"/>
          </p:nvPr>
        </p:nvSpPr>
        <p:spPr>
          <a:xfrm>
            <a:off x="1671375" y="3448682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20"/>
          <p:cNvSpPr txBox="1">
            <a:spLocks noGrp="1"/>
          </p:cNvSpPr>
          <p:nvPr>
            <p:ph type="title" idx="6"/>
          </p:nvPr>
        </p:nvSpPr>
        <p:spPr>
          <a:xfrm>
            <a:off x="5081000" y="3051650"/>
            <a:ext cx="2805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3" name="Google Shape;373;p20"/>
          <p:cNvSpPr txBox="1">
            <a:spLocks noGrp="1"/>
          </p:cNvSpPr>
          <p:nvPr>
            <p:ph type="subTitle" idx="7"/>
          </p:nvPr>
        </p:nvSpPr>
        <p:spPr>
          <a:xfrm>
            <a:off x="5494351" y="3448682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20"/>
          <p:cNvSpPr txBox="1">
            <a:spLocks noGrp="1"/>
          </p:cNvSpPr>
          <p:nvPr>
            <p:ph type="title" idx="8"/>
          </p:nvPr>
        </p:nvSpPr>
        <p:spPr>
          <a:xfrm>
            <a:off x="720000" y="539400"/>
            <a:ext cx="7704000" cy="527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82511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"/>
          <p:cNvSpPr txBox="1">
            <a:spLocks noGrp="1"/>
          </p:cNvSpPr>
          <p:nvPr>
            <p:ph type="title"/>
          </p:nvPr>
        </p:nvSpPr>
        <p:spPr>
          <a:xfrm>
            <a:off x="1295400" y="1320725"/>
            <a:ext cx="6553200" cy="17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14"/>
          <p:cNvSpPr txBox="1">
            <a:spLocks noGrp="1"/>
          </p:cNvSpPr>
          <p:nvPr>
            <p:ph type="subTitle" idx="1"/>
          </p:nvPr>
        </p:nvSpPr>
        <p:spPr>
          <a:xfrm>
            <a:off x="2135550" y="3001100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Rectángulo 19"/>
          <p:cNvSpPr/>
          <p:nvPr userDrawn="1"/>
        </p:nvSpPr>
        <p:spPr>
          <a:xfrm>
            <a:off x="0" y="4749271"/>
            <a:ext cx="9144000" cy="394229"/>
          </a:xfrm>
          <a:prstGeom prst="rect">
            <a:avLst/>
          </a:prstGeom>
          <a:solidFill>
            <a:srgbClr val="5C7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756198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3"/>
          <p:cNvSpPr txBox="1">
            <a:spLocks noGrp="1"/>
          </p:cNvSpPr>
          <p:nvPr>
            <p:ph type="title"/>
          </p:nvPr>
        </p:nvSpPr>
        <p:spPr>
          <a:xfrm>
            <a:off x="720000" y="1849000"/>
            <a:ext cx="23364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title" idx="2" hasCustomPrompt="1"/>
          </p:nvPr>
        </p:nvSpPr>
        <p:spPr>
          <a:xfrm>
            <a:off x="1250550" y="1388288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2" name="Google Shape;362;p13"/>
          <p:cNvSpPr txBox="1">
            <a:spLocks noGrp="1"/>
          </p:cNvSpPr>
          <p:nvPr>
            <p:ph type="subTitle" idx="1"/>
          </p:nvPr>
        </p:nvSpPr>
        <p:spPr>
          <a:xfrm>
            <a:off x="720000" y="218656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title" idx="3"/>
          </p:nvPr>
        </p:nvSpPr>
        <p:spPr>
          <a:xfrm>
            <a:off x="3403800" y="1849000"/>
            <a:ext cx="23364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title" idx="4" hasCustomPrompt="1"/>
          </p:nvPr>
        </p:nvSpPr>
        <p:spPr>
          <a:xfrm>
            <a:off x="3934350" y="1388288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5"/>
          </p:nvPr>
        </p:nvSpPr>
        <p:spPr>
          <a:xfrm>
            <a:off x="3403800" y="218656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title" idx="6"/>
          </p:nvPr>
        </p:nvSpPr>
        <p:spPr>
          <a:xfrm>
            <a:off x="5965900" y="1849000"/>
            <a:ext cx="24582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7" hasCustomPrompt="1"/>
          </p:nvPr>
        </p:nvSpPr>
        <p:spPr>
          <a:xfrm>
            <a:off x="6524200" y="1388288"/>
            <a:ext cx="13416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8"/>
          </p:nvPr>
        </p:nvSpPr>
        <p:spPr>
          <a:xfrm>
            <a:off x="5965900" y="2186565"/>
            <a:ext cx="2458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title" idx="9"/>
          </p:nvPr>
        </p:nvSpPr>
        <p:spPr>
          <a:xfrm>
            <a:off x="720000" y="3400479"/>
            <a:ext cx="23364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13" hasCustomPrompt="1"/>
          </p:nvPr>
        </p:nvSpPr>
        <p:spPr>
          <a:xfrm>
            <a:off x="1250550" y="2939767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71" name="Google Shape;371;p13"/>
          <p:cNvSpPr txBox="1">
            <a:spLocks noGrp="1"/>
          </p:cNvSpPr>
          <p:nvPr>
            <p:ph type="subTitle" idx="14"/>
          </p:nvPr>
        </p:nvSpPr>
        <p:spPr>
          <a:xfrm>
            <a:off x="720000" y="37589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13"/>
          <p:cNvSpPr txBox="1">
            <a:spLocks noGrp="1"/>
          </p:cNvSpPr>
          <p:nvPr>
            <p:ph type="title" idx="15"/>
          </p:nvPr>
        </p:nvSpPr>
        <p:spPr>
          <a:xfrm>
            <a:off x="3403800" y="3400479"/>
            <a:ext cx="23364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3" name="Google Shape;373;p13"/>
          <p:cNvSpPr txBox="1">
            <a:spLocks noGrp="1"/>
          </p:cNvSpPr>
          <p:nvPr>
            <p:ph type="title" idx="16" hasCustomPrompt="1"/>
          </p:nvPr>
        </p:nvSpPr>
        <p:spPr>
          <a:xfrm>
            <a:off x="3934350" y="2939767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7"/>
          </p:nvPr>
        </p:nvSpPr>
        <p:spPr>
          <a:xfrm>
            <a:off x="3403800" y="37589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13"/>
          <p:cNvSpPr txBox="1">
            <a:spLocks noGrp="1"/>
          </p:cNvSpPr>
          <p:nvPr>
            <p:ph type="title" idx="18"/>
          </p:nvPr>
        </p:nvSpPr>
        <p:spPr>
          <a:xfrm>
            <a:off x="5965900" y="3400479"/>
            <a:ext cx="24582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6" name="Google Shape;376;p13"/>
          <p:cNvSpPr txBox="1">
            <a:spLocks noGrp="1"/>
          </p:cNvSpPr>
          <p:nvPr>
            <p:ph type="title" idx="19" hasCustomPrompt="1"/>
          </p:nvPr>
        </p:nvSpPr>
        <p:spPr>
          <a:xfrm>
            <a:off x="6524200" y="2939767"/>
            <a:ext cx="13416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77" name="Google Shape;377;p13"/>
          <p:cNvSpPr txBox="1">
            <a:spLocks noGrp="1"/>
          </p:cNvSpPr>
          <p:nvPr>
            <p:ph type="subTitle" idx="20"/>
          </p:nvPr>
        </p:nvSpPr>
        <p:spPr>
          <a:xfrm>
            <a:off x="5965900" y="3758925"/>
            <a:ext cx="2458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13"/>
          <p:cNvSpPr txBox="1">
            <a:spLocks noGrp="1"/>
          </p:cNvSpPr>
          <p:nvPr>
            <p:ph type="title" idx="21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45515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0038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7233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257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dirty="0"/>
              <a:t>Haga clic para modificar el estilo de título del patrón</a:t>
            </a:r>
            <a:endParaRPr dirty="0"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5320550" y="3776700"/>
            <a:ext cx="2135700" cy="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2"/>
          </p:nvPr>
        </p:nvSpPr>
        <p:spPr>
          <a:xfrm>
            <a:off x="5525450" y="3341075"/>
            <a:ext cx="1725900" cy="3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3"/>
          </p:nvPr>
        </p:nvSpPr>
        <p:spPr>
          <a:xfrm>
            <a:off x="1687738" y="3776700"/>
            <a:ext cx="2135700" cy="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4"/>
          </p:nvPr>
        </p:nvSpPr>
        <p:spPr>
          <a:xfrm>
            <a:off x="1900540" y="3341075"/>
            <a:ext cx="1710000" cy="3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6" name="Google Shape;46;p5"/>
          <p:cNvSpPr/>
          <p:nvPr/>
        </p:nvSpPr>
        <p:spPr>
          <a:xfrm rot="132724" flipH="1">
            <a:off x="-2261898" y="1863548"/>
            <a:ext cx="12340783" cy="5765311"/>
          </a:xfrm>
          <a:custGeom>
            <a:avLst/>
            <a:gdLst/>
            <a:ahLst/>
            <a:cxnLst/>
            <a:rect l="l" t="t" r="r" b="b"/>
            <a:pathLst>
              <a:path w="493609" h="230602" extrusionOk="0">
                <a:moveTo>
                  <a:pt x="10990" y="144020"/>
                </a:moveTo>
                <a:cubicBezTo>
                  <a:pt x="32072" y="135384"/>
                  <a:pt x="109669" y="112651"/>
                  <a:pt x="148150" y="115064"/>
                </a:cubicBezTo>
                <a:cubicBezTo>
                  <a:pt x="186631" y="117477"/>
                  <a:pt x="208094" y="159133"/>
                  <a:pt x="241876" y="158498"/>
                </a:cubicBezTo>
                <a:cubicBezTo>
                  <a:pt x="275658" y="157863"/>
                  <a:pt x="332046" y="129923"/>
                  <a:pt x="350842" y="111254"/>
                </a:cubicBezTo>
                <a:cubicBezTo>
                  <a:pt x="369638" y="92585"/>
                  <a:pt x="337761" y="64010"/>
                  <a:pt x="354652" y="46484"/>
                </a:cubicBezTo>
                <a:cubicBezTo>
                  <a:pt x="371543" y="28958"/>
                  <a:pt x="430725" y="-16254"/>
                  <a:pt x="452188" y="6098"/>
                </a:cubicBezTo>
                <a:cubicBezTo>
                  <a:pt x="473651" y="28450"/>
                  <a:pt x="511878" y="149989"/>
                  <a:pt x="483430" y="180596"/>
                </a:cubicBezTo>
                <a:cubicBezTo>
                  <a:pt x="454982" y="211203"/>
                  <a:pt x="341063" y="181485"/>
                  <a:pt x="281500" y="189740"/>
                </a:cubicBezTo>
                <a:cubicBezTo>
                  <a:pt x="221937" y="197995"/>
                  <a:pt x="169359" y="233936"/>
                  <a:pt x="126052" y="230126"/>
                </a:cubicBezTo>
                <a:cubicBezTo>
                  <a:pt x="82745" y="226316"/>
                  <a:pt x="40835" y="181231"/>
                  <a:pt x="21658" y="166880"/>
                </a:cubicBezTo>
                <a:cubicBezTo>
                  <a:pt x="2481" y="152529"/>
                  <a:pt x="-10092" y="152656"/>
                  <a:pt x="10990" y="14402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47" name="Google Shape;47;p5"/>
          <p:cNvSpPr/>
          <p:nvPr/>
        </p:nvSpPr>
        <p:spPr>
          <a:xfrm rot="1216281" flipH="1">
            <a:off x="781028" y="2427612"/>
            <a:ext cx="517520" cy="527679"/>
          </a:xfrm>
          <a:custGeom>
            <a:avLst/>
            <a:gdLst/>
            <a:ahLst/>
            <a:cxnLst/>
            <a:rect l="l" t="t" r="r" b="b"/>
            <a:pathLst>
              <a:path w="33672" h="34333" extrusionOk="0">
                <a:moveTo>
                  <a:pt x="9568" y="1"/>
                </a:moveTo>
                <a:cubicBezTo>
                  <a:pt x="9273" y="1"/>
                  <a:pt x="8976" y="28"/>
                  <a:pt x="8684" y="83"/>
                </a:cubicBezTo>
                <a:cubicBezTo>
                  <a:pt x="8298" y="179"/>
                  <a:pt x="8105" y="565"/>
                  <a:pt x="8298" y="855"/>
                </a:cubicBezTo>
                <a:lnTo>
                  <a:pt x="16498" y="13397"/>
                </a:lnTo>
                <a:cubicBezTo>
                  <a:pt x="12832" y="15230"/>
                  <a:pt x="9262" y="17256"/>
                  <a:pt x="5789" y="19475"/>
                </a:cubicBezTo>
                <a:lnTo>
                  <a:pt x="2412" y="16870"/>
                </a:lnTo>
                <a:cubicBezTo>
                  <a:pt x="2111" y="16568"/>
                  <a:pt x="1734" y="16418"/>
                  <a:pt x="1353" y="16418"/>
                </a:cubicBezTo>
                <a:cubicBezTo>
                  <a:pt x="1124" y="16418"/>
                  <a:pt x="893" y="16472"/>
                  <a:pt x="676" y="16580"/>
                </a:cubicBezTo>
                <a:cubicBezTo>
                  <a:pt x="193" y="16773"/>
                  <a:pt x="1" y="17352"/>
                  <a:pt x="290" y="17835"/>
                </a:cubicBezTo>
                <a:lnTo>
                  <a:pt x="2991" y="21694"/>
                </a:lnTo>
                <a:cubicBezTo>
                  <a:pt x="2412" y="22369"/>
                  <a:pt x="2123" y="22851"/>
                  <a:pt x="2316" y="23334"/>
                </a:cubicBezTo>
                <a:cubicBezTo>
                  <a:pt x="2509" y="23720"/>
                  <a:pt x="3088" y="23913"/>
                  <a:pt x="4053" y="23913"/>
                </a:cubicBezTo>
                <a:lnTo>
                  <a:pt x="5017" y="28447"/>
                </a:lnTo>
                <a:cubicBezTo>
                  <a:pt x="5088" y="28871"/>
                  <a:pt x="5469" y="29140"/>
                  <a:pt x="5857" y="29140"/>
                </a:cubicBezTo>
                <a:cubicBezTo>
                  <a:pt x="5999" y="29140"/>
                  <a:pt x="6142" y="29104"/>
                  <a:pt x="6272" y="29026"/>
                </a:cubicBezTo>
                <a:cubicBezTo>
                  <a:pt x="6850" y="28833"/>
                  <a:pt x="7236" y="28254"/>
                  <a:pt x="7333" y="27579"/>
                </a:cubicBezTo>
                <a:lnTo>
                  <a:pt x="7526" y="23334"/>
                </a:lnTo>
                <a:cubicBezTo>
                  <a:pt x="11481" y="22273"/>
                  <a:pt x="15340" y="21018"/>
                  <a:pt x="19200" y="19475"/>
                </a:cubicBezTo>
                <a:lnTo>
                  <a:pt x="23059" y="33946"/>
                </a:lnTo>
                <a:cubicBezTo>
                  <a:pt x="23123" y="34204"/>
                  <a:pt x="23316" y="34332"/>
                  <a:pt x="23523" y="34332"/>
                </a:cubicBezTo>
                <a:cubicBezTo>
                  <a:pt x="23627" y="34332"/>
                  <a:pt x="23734" y="34300"/>
                  <a:pt x="23831" y="34236"/>
                </a:cubicBezTo>
                <a:cubicBezTo>
                  <a:pt x="25085" y="33271"/>
                  <a:pt x="25760" y="31727"/>
                  <a:pt x="25664" y="30087"/>
                </a:cubicBezTo>
                <a:lnTo>
                  <a:pt x="25471" y="27482"/>
                </a:lnTo>
                <a:lnTo>
                  <a:pt x="26435" y="27289"/>
                </a:lnTo>
                <a:cubicBezTo>
                  <a:pt x="27111" y="27097"/>
                  <a:pt x="27593" y="26421"/>
                  <a:pt x="27497" y="25746"/>
                </a:cubicBezTo>
                <a:lnTo>
                  <a:pt x="27304" y="24878"/>
                </a:lnTo>
                <a:cubicBezTo>
                  <a:pt x="27130" y="24184"/>
                  <a:pt x="26567" y="23802"/>
                  <a:pt x="25964" y="23802"/>
                </a:cubicBezTo>
                <a:cubicBezTo>
                  <a:pt x="25897" y="23802"/>
                  <a:pt x="25828" y="23807"/>
                  <a:pt x="25760" y="23816"/>
                </a:cubicBezTo>
                <a:lnTo>
                  <a:pt x="25278" y="23913"/>
                </a:lnTo>
                <a:lnTo>
                  <a:pt x="25278" y="23237"/>
                </a:lnTo>
                <a:lnTo>
                  <a:pt x="25760" y="23141"/>
                </a:lnTo>
                <a:cubicBezTo>
                  <a:pt x="26435" y="22948"/>
                  <a:pt x="26918" y="22273"/>
                  <a:pt x="26821" y="21597"/>
                </a:cubicBezTo>
                <a:lnTo>
                  <a:pt x="26628" y="20729"/>
                </a:lnTo>
                <a:cubicBezTo>
                  <a:pt x="26452" y="20112"/>
                  <a:pt x="25872" y="19655"/>
                  <a:pt x="25258" y="19655"/>
                </a:cubicBezTo>
                <a:cubicBezTo>
                  <a:pt x="25201" y="19655"/>
                  <a:pt x="25143" y="19659"/>
                  <a:pt x="25085" y="19668"/>
                </a:cubicBezTo>
                <a:lnTo>
                  <a:pt x="24892" y="17159"/>
                </a:lnTo>
                <a:lnTo>
                  <a:pt x="26339" y="16580"/>
                </a:lnTo>
                <a:cubicBezTo>
                  <a:pt x="33671" y="13493"/>
                  <a:pt x="32899" y="9730"/>
                  <a:pt x="32899" y="9730"/>
                </a:cubicBezTo>
                <a:cubicBezTo>
                  <a:pt x="32899" y="9730"/>
                  <a:pt x="31932" y="8440"/>
                  <a:pt x="29319" y="8440"/>
                </a:cubicBezTo>
                <a:cubicBezTo>
                  <a:pt x="27890" y="8440"/>
                  <a:pt x="25969" y="8826"/>
                  <a:pt x="23445" y="10020"/>
                </a:cubicBezTo>
                <a:lnTo>
                  <a:pt x="21997" y="10695"/>
                </a:lnTo>
                <a:lnTo>
                  <a:pt x="20261" y="8862"/>
                </a:lnTo>
                <a:cubicBezTo>
                  <a:pt x="20840" y="8476"/>
                  <a:pt x="20936" y="7608"/>
                  <a:pt x="20550" y="7029"/>
                </a:cubicBezTo>
                <a:lnTo>
                  <a:pt x="19971" y="6354"/>
                </a:lnTo>
                <a:cubicBezTo>
                  <a:pt x="19736" y="6000"/>
                  <a:pt x="19321" y="5791"/>
                  <a:pt x="18901" y="5791"/>
                </a:cubicBezTo>
                <a:cubicBezTo>
                  <a:pt x="18633" y="5791"/>
                  <a:pt x="18364" y="5876"/>
                  <a:pt x="18138" y="6064"/>
                </a:cubicBezTo>
                <a:lnTo>
                  <a:pt x="17752" y="6354"/>
                </a:lnTo>
                <a:lnTo>
                  <a:pt x="17270" y="5871"/>
                </a:lnTo>
                <a:lnTo>
                  <a:pt x="17656" y="5582"/>
                </a:lnTo>
                <a:cubicBezTo>
                  <a:pt x="18235" y="5100"/>
                  <a:pt x="18331" y="4328"/>
                  <a:pt x="17945" y="3749"/>
                </a:cubicBezTo>
                <a:lnTo>
                  <a:pt x="17367" y="2977"/>
                </a:lnTo>
                <a:cubicBezTo>
                  <a:pt x="17135" y="2630"/>
                  <a:pt x="16730" y="2456"/>
                  <a:pt x="16318" y="2456"/>
                </a:cubicBezTo>
                <a:cubicBezTo>
                  <a:pt x="16043" y="2456"/>
                  <a:pt x="15765" y="2533"/>
                  <a:pt x="15533" y="2688"/>
                </a:cubicBezTo>
                <a:lnTo>
                  <a:pt x="14762" y="3266"/>
                </a:lnTo>
                <a:lnTo>
                  <a:pt x="12929" y="1433"/>
                </a:lnTo>
                <a:cubicBezTo>
                  <a:pt x="12069" y="495"/>
                  <a:pt x="10829" y="1"/>
                  <a:pt x="9568" y="1"/>
                </a:cubicBezTo>
                <a:close/>
              </a:path>
            </a:pathLst>
          </a:custGeom>
          <a:solidFill>
            <a:srgbClr val="4241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rupo 47"/>
          <p:cNvGrpSpPr/>
          <p:nvPr userDrawn="1"/>
        </p:nvGrpSpPr>
        <p:grpSpPr>
          <a:xfrm>
            <a:off x="7875155" y="88911"/>
            <a:ext cx="1168125" cy="544478"/>
            <a:chOff x="7099067" y="116349"/>
            <a:chExt cx="1958938" cy="913086"/>
          </a:xfrm>
          <a:solidFill>
            <a:schemeClr val="accent2">
              <a:lumMod val="90000"/>
            </a:schemeClr>
          </a:solidFill>
        </p:grpSpPr>
        <p:sp>
          <p:nvSpPr>
            <p:cNvPr id="49" name="Freeform 5"/>
            <p:cNvSpPr>
              <a:spLocks/>
            </p:cNvSpPr>
            <p:nvPr userDrawn="1"/>
          </p:nvSpPr>
          <p:spPr bwMode="auto">
            <a:xfrm>
              <a:off x="7099067" y="116349"/>
              <a:ext cx="1958938" cy="913086"/>
            </a:xfrm>
            <a:custGeom>
              <a:avLst/>
              <a:gdLst>
                <a:gd name="T0" fmla="*/ 870 w 965"/>
                <a:gd name="T1" fmla="*/ 415 h 448"/>
                <a:gd name="T2" fmla="*/ 763 w 965"/>
                <a:gd name="T3" fmla="*/ 401 h 448"/>
                <a:gd name="T4" fmla="*/ 465 w 965"/>
                <a:gd name="T5" fmla="*/ 323 h 448"/>
                <a:gd name="T6" fmla="*/ 502 w 965"/>
                <a:gd name="T7" fmla="*/ 293 h 448"/>
                <a:gd name="T8" fmla="*/ 311 w 965"/>
                <a:gd name="T9" fmla="*/ 280 h 448"/>
                <a:gd name="T10" fmla="*/ 260 w 965"/>
                <a:gd name="T11" fmla="*/ 276 h 448"/>
                <a:gd name="T12" fmla="*/ 182 w 965"/>
                <a:gd name="T13" fmla="*/ 268 h 448"/>
                <a:gd name="T14" fmla="*/ 45 w 965"/>
                <a:gd name="T15" fmla="*/ 232 h 448"/>
                <a:gd name="T16" fmla="*/ 34 w 965"/>
                <a:gd name="T17" fmla="*/ 225 h 448"/>
                <a:gd name="T18" fmla="*/ 44 w 965"/>
                <a:gd name="T19" fmla="*/ 208 h 448"/>
                <a:gd name="T20" fmla="*/ 64 w 965"/>
                <a:gd name="T21" fmla="*/ 203 h 448"/>
                <a:gd name="T22" fmla="*/ 70 w 965"/>
                <a:gd name="T23" fmla="*/ 187 h 448"/>
                <a:gd name="T24" fmla="*/ 182 w 965"/>
                <a:gd name="T25" fmla="*/ 165 h 448"/>
                <a:gd name="T26" fmla="*/ 112 w 965"/>
                <a:gd name="T27" fmla="*/ 0 h 448"/>
                <a:gd name="T28" fmla="*/ 112 w 965"/>
                <a:gd name="T29" fmla="*/ 25 h 448"/>
                <a:gd name="T30" fmla="*/ 113 w 965"/>
                <a:gd name="T31" fmla="*/ 29 h 448"/>
                <a:gd name="T32" fmla="*/ 165 w 965"/>
                <a:gd name="T33" fmla="*/ 155 h 448"/>
                <a:gd name="T34" fmla="*/ 75 w 965"/>
                <a:gd name="T35" fmla="*/ 173 h 448"/>
                <a:gd name="T36" fmla="*/ 65 w 965"/>
                <a:gd name="T37" fmla="*/ 178 h 448"/>
                <a:gd name="T38" fmla="*/ 0 w 965"/>
                <a:gd name="T39" fmla="*/ 264 h 448"/>
                <a:gd name="T40" fmla="*/ 13 w 965"/>
                <a:gd name="T41" fmla="*/ 283 h 448"/>
                <a:gd name="T42" fmla="*/ 161 w 965"/>
                <a:gd name="T43" fmla="*/ 322 h 448"/>
                <a:gd name="T44" fmla="*/ 331 w 965"/>
                <a:gd name="T45" fmla="*/ 335 h 448"/>
                <a:gd name="T46" fmla="*/ 341 w 965"/>
                <a:gd name="T47" fmla="*/ 334 h 448"/>
                <a:gd name="T48" fmla="*/ 225 w 965"/>
                <a:gd name="T49" fmla="*/ 317 h 448"/>
                <a:gd name="T50" fmla="*/ 161 w 965"/>
                <a:gd name="T51" fmla="*/ 314 h 448"/>
                <a:gd name="T52" fmla="*/ 75 w 965"/>
                <a:gd name="T53" fmla="*/ 303 h 448"/>
                <a:gd name="T54" fmla="*/ 16 w 965"/>
                <a:gd name="T55" fmla="*/ 271 h 448"/>
                <a:gd name="T56" fmla="*/ 12 w 965"/>
                <a:gd name="T57" fmla="*/ 260 h 448"/>
                <a:gd name="T58" fmla="*/ 93 w 965"/>
                <a:gd name="T59" fmla="*/ 283 h 448"/>
                <a:gd name="T60" fmla="*/ 275 w 965"/>
                <a:gd name="T61" fmla="*/ 304 h 448"/>
                <a:gd name="T62" fmla="*/ 310 w 965"/>
                <a:gd name="T63" fmla="*/ 297 h 448"/>
                <a:gd name="T64" fmla="*/ 388 w 965"/>
                <a:gd name="T65" fmla="*/ 294 h 448"/>
                <a:gd name="T66" fmla="*/ 332 w 965"/>
                <a:gd name="T67" fmla="*/ 300 h 448"/>
                <a:gd name="T68" fmla="*/ 376 w 965"/>
                <a:gd name="T69" fmla="*/ 327 h 448"/>
                <a:gd name="T70" fmla="*/ 474 w 965"/>
                <a:gd name="T71" fmla="*/ 351 h 448"/>
                <a:gd name="T72" fmla="*/ 411 w 965"/>
                <a:gd name="T73" fmla="*/ 385 h 448"/>
                <a:gd name="T74" fmla="*/ 449 w 965"/>
                <a:gd name="T75" fmla="*/ 448 h 448"/>
                <a:gd name="T76" fmla="*/ 494 w 965"/>
                <a:gd name="T77" fmla="*/ 437 h 448"/>
                <a:gd name="T78" fmla="*/ 530 w 965"/>
                <a:gd name="T79" fmla="*/ 369 h 448"/>
                <a:gd name="T80" fmla="*/ 678 w 965"/>
                <a:gd name="T81" fmla="*/ 395 h 448"/>
                <a:gd name="T82" fmla="*/ 933 w 965"/>
                <a:gd name="T83" fmla="*/ 420 h 448"/>
                <a:gd name="T84" fmla="*/ 965 w 965"/>
                <a:gd name="T85" fmla="*/ 412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5" h="448">
                  <a:moveTo>
                    <a:pt x="959" y="414"/>
                  </a:moveTo>
                  <a:cubicBezTo>
                    <a:pt x="929" y="420"/>
                    <a:pt x="900" y="417"/>
                    <a:pt x="870" y="415"/>
                  </a:cubicBezTo>
                  <a:cubicBezTo>
                    <a:pt x="848" y="413"/>
                    <a:pt x="825" y="410"/>
                    <a:pt x="803" y="407"/>
                  </a:cubicBezTo>
                  <a:cubicBezTo>
                    <a:pt x="790" y="405"/>
                    <a:pt x="776" y="403"/>
                    <a:pt x="763" y="401"/>
                  </a:cubicBezTo>
                  <a:cubicBezTo>
                    <a:pt x="693" y="388"/>
                    <a:pt x="623" y="371"/>
                    <a:pt x="554" y="351"/>
                  </a:cubicBezTo>
                  <a:cubicBezTo>
                    <a:pt x="524" y="343"/>
                    <a:pt x="495" y="334"/>
                    <a:pt x="465" y="323"/>
                  </a:cubicBezTo>
                  <a:cubicBezTo>
                    <a:pt x="492" y="318"/>
                    <a:pt x="511" y="300"/>
                    <a:pt x="532" y="286"/>
                  </a:cubicBezTo>
                  <a:cubicBezTo>
                    <a:pt x="522" y="290"/>
                    <a:pt x="513" y="294"/>
                    <a:pt x="502" y="293"/>
                  </a:cubicBezTo>
                  <a:cubicBezTo>
                    <a:pt x="470" y="291"/>
                    <a:pt x="437" y="288"/>
                    <a:pt x="405" y="286"/>
                  </a:cubicBezTo>
                  <a:cubicBezTo>
                    <a:pt x="373" y="284"/>
                    <a:pt x="342" y="282"/>
                    <a:pt x="311" y="280"/>
                  </a:cubicBezTo>
                  <a:cubicBezTo>
                    <a:pt x="307" y="278"/>
                    <a:pt x="302" y="279"/>
                    <a:pt x="298" y="279"/>
                  </a:cubicBezTo>
                  <a:cubicBezTo>
                    <a:pt x="285" y="278"/>
                    <a:pt x="272" y="277"/>
                    <a:pt x="260" y="276"/>
                  </a:cubicBezTo>
                  <a:cubicBezTo>
                    <a:pt x="235" y="275"/>
                    <a:pt x="211" y="271"/>
                    <a:pt x="186" y="269"/>
                  </a:cubicBezTo>
                  <a:cubicBezTo>
                    <a:pt x="185" y="268"/>
                    <a:pt x="183" y="268"/>
                    <a:pt x="182" y="268"/>
                  </a:cubicBezTo>
                  <a:cubicBezTo>
                    <a:pt x="160" y="264"/>
                    <a:pt x="138" y="259"/>
                    <a:pt x="116" y="255"/>
                  </a:cubicBezTo>
                  <a:cubicBezTo>
                    <a:pt x="92" y="247"/>
                    <a:pt x="68" y="241"/>
                    <a:pt x="45" y="232"/>
                  </a:cubicBezTo>
                  <a:cubicBezTo>
                    <a:pt x="45" y="232"/>
                    <a:pt x="45" y="232"/>
                    <a:pt x="45" y="232"/>
                  </a:cubicBezTo>
                  <a:cubicBezTo>
                    <a:pt x="41" y="230"/>
                    <a:pt x="38" y="227"/>
                    <a:pt x="34" y="225"/>
                  </a:cubicBezTo>
                  <a:cubicBezTo>
                    <a:pt x="32" y="224"/>
                    <a:pt x="30" y="222"/>
                    <a:pt x="33" y="219"/>
                  </a:cubicBezTo>
                  <a:cubicBezTo>
                    <a:pt x="37" y="215"/>
                    <a:pt x="40" y="212"/>
                    <a:pt x="44" y="208"/>
                  </a:cubicBezTo>
                  <a:cubicBezTo>
                    <a:pt x="45" y="207"/>
                    <a:pt x="47" y="207"/>
                    <a:pt x="47" y="207"/>
                  </a:cubicBezTo>
                  <a:cubicBezTo>
                    <a:pt x="55" y="217"/>
                    <a:pt x="59" y="206"/>
                    <a:pt x="64" y="203"/>
                  </a:cubicBezTo>
                  <a:cubicBezTo>
                    <a:pt x="68" y="201"/>
                    <a:pt x="72" y="197"/>
                    <a:pt x="68" y="192"/>
                  </a:cubicBezTo>
                  <a:cubicBezTo>
                    <a:pt x="66" y="190"/>
                    <a:pt x="68" y="188"/>
                    <a:pt x="70" y="187"/>
                  </a:cubicBezTo>
                  <a:cubicBezTo>
                    <a:pt x="77" y="182"/>
                    <a:pt x="85" y="177"/>
                    <a:pt x="93" y="173"/>
                  </a:cubicBezTo>
                  <a:cubicBezTo>
                    <a:pt x="122" y="162"/>
                    <a:pt x="151" y="161"/>
                    <a:pt x="182" y="165"/>
                  </a:cubicBezTo>
                  <a:cubicBezTo>
                    <a:pt x="153" y="119"/>
                    <a:pt x="129" y="72"/>
                    <a:pt x="114" y="22"/>
                  </a:cubicBezTo>
                  <a:cubicBezTo>
                    <a:pt x="112" y="15"/>
                    <a:pt x="112" y="7"/>
                    <a:pt x="112" y="0"/>
                  </a:cubicBezTo>
                  <a:cubicBezTo>
                    <a:pt x="107" y="8"/>
                    <a:pt x="109" y="15"/>
                    <a:pt x="112" y="23"/>
                  </a:cubicBezTo>
                  <a:cubicBezTo>
                    <a:pt x="112" y="23"/>
                    <a:pt x="112" y="24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6"/>
                    <a:pt x="113" y="28"/>
                    <a:pt x="113" y="29"/>
                  </a:cubicBezTo>
                  <a:cubicBezTo>
                    <a:pt x="125" y="71"/>
                    <a:pt x="141" y="111"/>
                    <a:pt x="163" y="149"/>
                  </a:cubicBezTo>
                  <a:cubicBezTo>
                    <a:pt x="164" y="150"/>
                    <a:pt x="166" y="152"/>
                    <a:pt x="165" y="155"/>
                  </a:cubicBezTo>
                  <a:cubicBezTo>
                    <a:pt x="152" y="153"/>
                    <a:pt x="140" y="154"/>
                    <a:pt x="128" y="155"/>
                  </a:cubicBezTo>
                  <a:cubicBezTo>
                    <a:pt x="109" y="157"/>
                    <a:pt x="91" y="162"/>
                    <a:pt x="75" y="173"/>
                  </a:cubicBezTo>
                  <a:cubicBezTo>
                    <a:pt x="75" y="173"/>
                    <a:pt x="75" y="173"/>
                    <a:pt x="75" y="173"/>
                  </a:cubicBezTo>
                  <a:cubicBezTo>
                    <a:pt x="72" y="176"/>
                    <a:pt x="68" y="176"/>
                    <a:pt x="65" y="178"/>
                  </a:cubicBezTo>
                  <a:cubicBezTo>
                    <a:pt x="37" y="198"/>
                    <a:pt x="13" y="220"/>
                    <a:pt x="0" y="251"/>
                  </a:cubicBezTo>
                  <a:cubicBezTo>
                    <a:pt x="0" y="256"/>
                    <a:pt x="0" y="260"/>
                    <a:pt x="0" y="264"/>
                  </a:cubicBezTo>
                  <a:cubicBezTo>
                    <a:pt x="2" y="267"/>
                    <a:pt x="2" y="272"/>
                    <a:pt x="6" y="274"/>
                  </a:cubicBezTo>
                  <a:cubicBezTo>
                    <a:pt x="8" y="278"/>
                    <a:pt x="10" y="281"/>
                    <a:pt x="13" y="283"/>
                  </a:cubicBezTo>
                  <a:cubicBezTo>
                    <a:pt x="28" y="296"/>
                    <a:pt x="44" y="304"/>
                    <a:pt x="63" y="309"/>
                  </a:cubicBezTo>
                  <a:cubicBezTo>
                    <a:pt x="94" y="319"/>
                    <a:pt x="127" y="321"/>
                    <a:pt x="161" y="322"/>
                  </a:cubicBezTo>
                  <a:cubicBezTo>
                    <a:pt x="194" y="323"/>
                    <a:pt x="228" y="325"/>
                    <a:pt x="262" y="323"/>
                  </a:cubicBezTo>
                  <a:cubicBezTo>
                    <a:pt x="284" y="330"/>
                    <a:pt x="307" y="335"/>
                    <a:pt x="331" y="335"/>
                  </a:cubicBezTo>
                  <a:cubicBezTo>
                    <a:pt x="341" y="338"/>
                    <a:pt x="352" y="337"/>
                    <a:pt x="363" y="336"/>
                  </a:cubicBezTo>
                  <a:cubicBezTo>
                    <a:pt x="355" y="335"/>
                    <a:pt x="348" y="333"/>
                    <a:pt x="341" y="334"/>
                  </a:cubicBezTo>
                  <a:cubicBezTo>
                    <a:pt x="326" y="333"/>
                    <a:pt x="312" y="331"/>
                    <a:pt x="299" y="327"/>
                  </a:cubicBezTo>
                  <a:cubicBezTo>
                    <a:pt x="275" y="321"/>
                    <a:pt x="250" y="315"/>
                    <a:pt x="225" y="317"/>
                  </a:cubicBezTo>
                  <a:cubicBezTo>
                    <a:pt x="204" y="315"/>
                    <a:pt x="182" y="314"/>
                    <a:pt x="161" y="314"/>
                  </a:cubicBezTo>
                  <a:cubicBezTo>
                    <a:pt x="161" y="314"/>
                    <a:pt x="161" y="314"/>
                    <a:pt x="161" y="314"/>
                  </a:cubicBezTo>
                  <a:cubicBezTo>
                    <a:pt x="152" y="311"/>
                    <a:pt x="143" y="313"/>
                    <a:pt x="135" y="312"/>
                  </a:cubicBezTo>
                  <a:cubicBezTo>
                    <a:pt x="115" y="310"/>
                    <a:pt x="95" y="307"/>
                    <a:pt x="75" y="303"/>
                  </a:cubicBezTo>
                  <a:cubicBezTo>
                    <a:pt x="70" y="302"/>
                    <a:pt x="64" y="299"/>
                    <a:pt x="59" y="297"/>
                  </a:cubicBezTo>
                  <a:cubicBezTo>
                    <a:pt x="43" y="291"/>
                    <a:pt x="28" y="283"/>
                    <a:pt x="16" y="271"/>
                  </a:cubicBezTo>
                  <a:cubicBezTo>
                    <a:pt x="14" y="267"/>
                    <a:pt x="11" y="265"/>
                    <a:pt x="11" y="261"/>
                  </a:cubicBezTo>
                  <a:cubicBezTo>
                    <a:pt x="11" y="260"/>
                    <a:pt x="12" y="260"/>
                    <a:pt x="12" y="260"/>
                  </a:cubicBezTo>
                  <a:cubicBezTo>
                    <a:pt x="14" y="261"/>
                    <a:pt x="16" y="262"/>
                    <a:pt x="17" y="262"/>
                  </a:cubicBezTo>
                  <a:cubicBezTo>
                    <a:pt x="42" y="273"/>
                    <a:pt x="67" y="278"/>
                    <a:pt x="93" y="283"/>
                  </a:cubicBezTo>
                  <a:cubicBezTo>
                    <a:pt x="120" y="289"/>
                    <a:pt x="146" y="293"/>
                    <a:pt x="173" y="296"/>
                  </a:cubicBezTo>
                  <a:cubicBezTo>
                    <a:pt x="207" y="301"/>
                    <a:pt x="241" y="302"/>
                    <a:pt x="275" y="304"/>
                  </a:cubicBezTo>
                  <a:cubicBezTo>
                    <a:pt x="287" y="305"/>
                    <a:pt x="299" y="305"/>
                    <a:pt x="310" y="297"/>
                  </a:cubicBezTo>
                  <a:cubicBezTo>
                    <a:pt x="310" y="297"/>
                    <a:pt x="310" y="297"/>
                    <a:pt x="310" y="297"/>
                  </a:cubicBezTo>
                  <a:cubicBezTo>
                    <a:pt x="337" y="285"/>
                    <a:pt x="365" y="284"/>
                    <a:pt x="393" y="294"/>
                  </a:cubicBezTo>
                  <a:cubicBezTo>
                    <a:pt x="391" y="295"/>
                    <a:pt x="389" y="295"/>
                    <a:pt x="388" y="294"/>
                  </a:cubicBezTo>
                  <a:cubicBezTo>
                    <a:pt x="376" y="292"/>
                    <a:pt x="363" y="290"/>
                    <a:pt x="351" y="292"/>
                  </a:cubicBezTo>
                  <a:cubicBezTo>
                    <a:pt x="344" y="292"/>
                    <a:pt x="337" y="295"/>
                    <a:pt x="332" y="300"/>
                  </a:cubicBezTo>
                  <a:cubicBezTo>
                    <a:pt x="328" y="303"/>
                    <a:pt x="328" y="306"/>
                    <a:pt x="333" y="308"/>
                  </a:cubicBezTo>
                  <a:cubicBezTo>
                    <a:pt x="348" y="313"/>
                    <a:pt x="360" y="323"/>
                    <a:pt x="376" y="327"/>
                  </a:cubicBezTo>
                  <a:cubicBezTo>
                    <a:pt x="392" y="330"/>
                    <a:pt x="408" y="334"/>
                    <a:pt x="425" y="338"/>
                  </a:cubicBezTo>
                  <a:cubicBezTo>
                    <a:pt x="440" y="342"/>
                    <a:pt x="456" y="346"/>
                    <a:pt x="474" y="351"/>
                  </a:cubicBezTo>
                  <a:cubicBezTo>
                    <a:pt x="467" y="354"/>
                    <a:pt x="461" y="352"/>
                    <a:pt x="456" y="353"/>
                  </a:cubicBezTo>
                  <a:cubicBezTo>
                    <a:pt x="436" y="354"/>
                    <a:pt x="417" y="367"/>
                    <a:pt x="411" y="385"/>
                  </a:cubicBezTo>
                  <a:cubicBezTo>
                    <a:pt x="407" y="400"/>
                    <a:pt x="409" y="423"/>
                    <a:pt x="427" y="437"/>
                  </a:cubicBezTo>
                  <a:cubicBezTo>
                    <a:pt x="434" y="442"/>
                    <a:pt x="441" y="444"/>
                    <a:pt x="449" y="448"/>
                  </a:cubicBezTo>
                  <a:cubicBezTo>
                    <a:pt x="454" y="448"/>
                    <a:pt x="460" y="448"/>
                    <a:pt x="466" y="448"/>
                  </a:cubicBezTo>
                  <a:cubicBezTo>
                    <a:pt x="476" y="445"/>
                    <a:pt x="486" y="442"/>
                    <a:pt x="494" y="437"/>
                  </a:cubicBezTo>
                  <a:cubicBezTo>
                    <a:pt x="507" y="428"/>
                    <a:pt x="517" y="417"/>
                    <a:pt x="516" y="401"/>
                  </a:cubicBezTo>
                  <a:cubicBezTo>
                    <a:pt x="514" y="387"/>
                    <a:pt x="522" y="378"/>
                    <a:pt x="530" y="369"/>
                  </a:cubicBezTo>
                  <a:cubicBezTo>
                    <a:pt x="533" y="367"/>
                    <a:pt x="536" y="366"/>
                    <a:pt x="540" y="367"/>
                  </a:cubicBezTo>
                  <a:cubicBezTo>
                    <a:pt x="586" y="377"/>
                    <a:pt x="632" y="386"/>
                    <a:pt x="678" y="395"/>
                  </a:cubicBezTo>
                  <a:cubicBezTo>
                    <a:pt x="718" y="404"/>
                    <a:pt x="757" y="410"/>
                    <a:pt x="798" y="414"/>
                  </a:cubicBezTo>
                  <a:cubicBezTo>
                    <a:pt x="843" y="418"/>
                    <a:pt x="888" y="421"/>
                    <a:pt x="933" y="420"/>
                  </a:cubicBezTo>
                  <a:cubicBezTo>
                    <a:pt x="944" y="420"/>
                    <a:pt x="955" y="420"/>
                    <a:pt x="965" y="414"/>
                  </a:cubicBezTo>
                  <a:cubicBezTo>
                    <a:pt x="965" y="413"/>
                    <a:pt x="965" y="413"/>
                    <a:pt x="965" y="412"/>
                  </a:cubicBezTo>
                  <a:cubicBezTo>
                    <a:pt x="963" y="413"/>
                    <a:pt x="961" y="413"/>
                    <a:pt x="959" y="4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0" name="Freeform 6"/>
            <p:cNvSpPr>
              <a:spLocks/>
            </p:cNvSpPr>
            <p:nvPr userDrawn="1"/>
          </p:nvSpPr>
          <p:spPr bwMode="auto">
            <a:xfrm>
              <a:off x="8174898" y="670539"/>
              <a:ext cx="298081" cy="97647"/>
            </a:xfrm>
            <a:custGeom>
              <a:avLst/>
              <a:gdLst>
                <a:gd name="T0" fmla="*/ 6 w 147"/>
                <a:gd name="T1" fmla="*/ 0 h 48"/>
                <a:gd name="T2" fmla="*/ 0 w 147"/>
                <a:gd name="T3" fmla="*/ 5 h 48"/>
                <a:gd name="T4" fmla="*/ 6 w 147"/>
                <a:gd name="T5" fmla="*/ 10 h 48"/>
                <a:gd name="T6" fmla="*/ 133 w 147"/>
                <a:gd name="T7" fmla="*/ 45 h 48"/>
                <a:gd name="T8" fmla="*/ 147 w 147"/>
                <a:gd name="T9" fmla="*/ 46 h 48"/>
                <a:gd name="T10" fmla="*/ 18 w 147"/>
                <a:gd name="T11" fmla="*/ 1 h 48"/>
                <a:gd name="T12" fmla="*/ 6 w 14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48">
                  <a:moveTo>
                    <a:pt x="6" y="0"/>
                  </a:moveTo>
                  <a:cubicBezTo>
                    <a:pt x="3" y="0"/>
                    <a:pt x="0" y="1"/>
                    <a:pt x="0" y="5"/>
                  </a:cubicBezTo>
                  <a:cubicBezTo>
                    <a:pt x="0" y="9"/>
                    <a:pt x="3" y="10"/>
                    <a:pt x="6" y="10"/>
                  </a:cubicBezTo>
                  <a:cubicBezTo>
                    <a:pt x="48" y="20"/>
                    <a:pt x="90" y="33"/>
                    <a:pt x="133" y="45"/>
                  </a:cubicBezTo>
                  <a:cubicBezTo>
                    <a:pt x="137" y="46"/>
                    <a:pt x="141" y="48"/>
                    <a:pt x="147" y="46"/>
                  </a:cubicBezTo>
                  <a:cubicBezTo>
                    <a:pt x="103" y="31"/>
                    <a:pt x="61" y="16"/>
                    <a:pt x="18" y="1"/>
                  </a:cubicBezTo>
                  <a:cubicBezTo>
                    <a:pt x="14" y="0"/>
                    <a:pt x="10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1" name="Freeform 7"/>
            <p:cNvSpPr>
              <a:spLocks/>
            </p:cNvSpPr>
            <p:nvPr userDrawn="1"/>
          </p:nvSpPr>
          <p:spPr bwMode="auto">
            <a:xfrm>
              <a:off x="7216415" y="519786"/>
              <a:ext cx="83942" cy="53106"/>
            </a:xfrm>
            <a:custGeom>
              <a:avLst/>
              <a:gdLst>
                <a:gd name="T0" fmla="*/ 39 w 41"/>
                <a:gd name="T1" fmla="*/ 9 h 26"/>
                <a:gd name="T2" fmla="*/ 2 w 41"/>
                <a:gd name="T3" fmla="*/ 13 h 26"/>
                <a:gd name="T4" fmla="*/ 3 w 41"/>
                <a:gd name="T5" fmla="*/ 18 h 26"/>
                <a:gd name="T6" fmla="*/ 23 w 41"/>
                <a:gd name="T7" fmla="*/ 26 h 26"/>
                <a:gd name="T8" fmla="*/ 40 w 41"/>
                <a:gd name="T9" fmla="*/ 11 h 26"/>
                <a:gd name="T10" fmla="*/ 39 w 41"/>
                <a:gd name="T11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6">
                  <a:moveTo>
                    <a:pt x="39" y="9"/>
                  </a:moveTo>
                  <a:cubicBezTo>
                    <a:pt x="29" y="0"/>
                    <a:pt x="9" y="3"/>
                    <a:pt x="2" y="13"/>
                  </a:cubicBezTo>
                  <a:cubicBezTo>
                    <a:pt x="1" y="15"/>
                    <a:pt x="0" y="17"/>
                    <a:pt x="3" y="18"/>
                  </a:cubicBezTo>
                  <a:cubicBezTo>
                    <a:pt x="10" y="21"/>
                    <a:pt x="17" y="25"/>
                    <a:pt x="23" y="26"/>
                  </a:cubicBezTo>
                  <a:cubicBezTo>
                    <a:pt x="28" y="26"/>
                    <a:pt x="40" y="15"/>
                    <a:pt x="40" y="11"/>
                  </a:cubicBezTo>
                  <a:cubicBezTo>
                    <a:pt x="41" y="10"/>
                    <a:pt x="40" y="9"/>
                    <a:pt x="3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2" name="Freeform 8"/>
            <p:cNvSpPr>
              <a:spLocks/>
            </p:cNvSpPr>
            <p:nvPr userDrawn="1"/>
          </p:nvSpPr>
          <p:spPr bwMode="auto">
            <a:xfrm>
              <a:off x="7284083" y="544626"/>
              <a:ext cx="64241" cy="53106"/>
            </a:xfrm>
            <a:custGeom>
              <a:avLst/>
              <a:gdLst>
                <a:gd name="T0" fmla="*/ 2 w 32"/>
                <a:gd name="T1" fmla="*/ 18 h 26"/>
                <a:gd name="T2" fmla="*/ 22 w 32"/>
                <a:gd name="T3" fmla="*/ 26 h 26"/>
                <a:gd name="T4" fmla="*/ 32 w 32"/>
                <a:gd name="T5" fmla="*/ 16 h 26"/>
                <a:gd name="T6" fmla="*/ 19 w 32"/>
                <a:gd name="T7" fmla="*/ 2 h 26"/>
                <a:gd name="T8" fmla="*/ 0 w 32"/>
                <a:gd name="T9" fmla="*/ 15 h 26"/>
                <a:gd name="T10" fmla="*/ 2 w 32"/>
                <a:gd name="T11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6">
                  <a:moveTo>
                    <a:pt x="2" y="18"/>
                  </a:moveTo>
                  <a:cubicBezTo>
                    <a:pt x="9" y="21"/>
                    <a:pt x="16" y="24"/>
                    <a:pt x="22" y="26"/>
                  </a:cubicBezTo>
                  <a:cubicBezTo>
                    <a:pt x="31" y="26"/>
                    <a:pt x="32" y="23"/>
                    <a:pt x="32" y="16"/>
                  </a:cubicBezTo>
                  <a:cubicBezTo>
                    <a:pt x="31" y="7"/>
                    <a:pt x="25" y="5"/>
                    <a:pt x="19" y="2"/>
                  </a:cubicBezTo>
                  <a:cubicBezTo>
                    <a:pt x="14" y="0"/>
                    <a:pt x="0" y="10"/>
                    <a:pt x="0" y="15"/>
                  </a:cubicBezTo>
                  <a:cubicBezTo>
                    <a:pt x="0" y="16"/>
                    <a:pt x="1" y="17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3" name="Freeform 9"/>
            <p:cNvSpPr>
              <a:spLocks noEditPoints="1"/>
            </p:cNvSpPr>
            <p:nvPr userDrawn="1"/>
          </p:nvSpPr>
          <p:spPr bwMode="auto">
            <a:xfrm>
              <a:off x="7456250" y="314213"/>
              <a:ext cx="868545" cy="313499"/>
            </a:xfrm>
            <a:custGeom>
              <a:avLst/>
              <a:gdLst>
                <a:gd name="T0" fmla="*/ 53 w 428"/>
                <a:gd name="T1" fmla="*/ 71 h 154"/>
                <a:gd name="T2" fmla="*/ 62 w 428"/>
                <a:gd name="T3" fmla="*/ 75 h 154"/>
                <a:gd name="T4" fmla="*/ 62 w 428"/>
                <a:gd name="T5" fmla="*/ 75 h 154"/>
                <a:gd name="T6" fmla="*/ 207 w 428"/>
                <a:gd name="T7" fmla="*/ 106 h 154"/>
                <a:gd name="T8" fmla="*/ 282 w 428"/>
                <a:gd name="T9" fmla="*/ 121 h 154"/>
                <a:gd name="T10" fmla="*/ 280 w 428"/>
                <a:gd name="T11" fmla="*/ 116 h 154"/>
                <a:gd name="T12" fmla="*/ 279 w 428"/>
                <a:gd name="T13" fmla="*/ 115 h 154"/>
                <a:gd name="T14" fmla="*/ 286 w 428"/>
                <a:gd name="T15" fmla="*/ 119 h 154"/>
                <a:gd name="T16" fmla="*/ 299 w 428"/>
                <a:gd name="T17" fmla="*/ 126 h 154"/>
                <a:gd name="T18" fmla="*/ 328 w 428"/>
                <a:gd name="T19" fmla="*/ 134 h 154"/>
                <a:gd name="T20" fmla="*/ 360 w 428"/>
                <a:gd name="T21" fmla="*/ 154 h 154"/>
                <a:gd name="T22" fmla="*/ 362 w 428"/>
                <a:gd name="T23" fmla="*/ 144 h 154"/>
                <a:gd name="T24" fmla="*/ 423 w 428"/>
                <a:gd name="T25" fmla="*/ 33 h 154"/>
                <a:gd name="T26" fmla="*/ 426 w 428"/>
                <a:gd name="T27" fmla="*/ 26 h 154"/>
                <a:gd name="T28" fmla="*/ 414 w 428"/>
                <a:gd name="T29" fmla="*/ 23 h 154"/>
                <a:gd name="T30" fmla="*/ 407 w 428"/>
                <a:gd name="T31" fmla="*/ 29 h 154"/>
                <a:gd name="T32" fmla="*/ 361 w 428"/>
                <a:gd name="T33" fmla="*/ 86 h 154"/>
                <a:gd name="T34" fmla="*/ 329 w 428"/>
                <a:gd name="T35" fmla="*/ 122 h 154"/>
                <a:gd name="T36" fmla="*/ 320 w 428"/>
                <a:gd name="T37" fmla="*/ 125 h 154"/>
                <a:gd name="T38" fmla="*/ 281 w 428"/>
                <a:gd name="T39" fmla="*/ 108 h 154"/>
                <a:gd name="T40" fmla="*/ 274 w 428"/>
                <a:gd name="T41" fmla="*/ 101 h 154"/>
                <a:gd name="T42" fmla="*/ 253 w 428"/>
                <a:gd name="T43" fmla="*/ 98 h 154"/>
                <a:gd name="T44" fmla="*/ 267 w 428"/>
                <a:gd name="T45" fmla="*/ 112 h 154"/>
                <a:gd name="T46" fmla="*/ 144 w 428"/>
                <a:gd name="T47" fmla="*/ 88 h 154"/>
                <a:gd name="T48" fmla="*/ 62 w 428"/>
                <a:gd name="T49" fmla="*/ 72 h 154"/>
                <a:gd name="T50" fmla="*/ 53 w 428"/>
                <a:gd name="T51" fmla="*/ 67 h 154"/>
                <a:gd name="T52" fmla="*/ 33 w 428"/>
                <a:gd name="T53" fmla="*/ 42 h 154"/>
                <a:gd name="T54" fmla="*/ 0 w 428"/>
                <a:gd name="T55" fmla="*/ 0 h 154"/>
                <a:gd name="T56" fmla="*/ 1 w 428"/>
                <a:gd name="T57" fmla="*/ 4 h 154"/>
                <a:gd name="T58" fmla="*/ 53 w 428"/>
                <a:gd name="T59" fmla="*/ 71 h 154"/>
                <a:gd name="T60" fmla="*/ 276 w 428"/>
                <a:gd name="T61" fmla="*/ 113 h 154"/>
                <a:gd name="T62" fmla="*/ 270 w 428"/>
                <a:gd name="T63" fmla="*/ 106 h 154"/>
                <a:gd name="T64" fmla="*/ 276 w 428"/>
                <a:gd name="T65" fmla="*/ 11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8" h="154">
                  <a:moveTo>
                    <a:pt x="53" y="71"/>
                  </a:moveTo>
                  <a:cubicBezTo>
                    <a:pt x="55" y="74"/>
                    <a:pt x="58" y="75"/>
                    <a:pt x="62" y="75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110" y="85"/>
                    <a:pt x="159" y="96"/>
                    <a:pt x="207" y="106"/>
                  </a:cubicBezTo>
                  <a:cubicBezTo>
                    <a:pt x="232" y="111"/>
                    <a:pt x="257" y="116"/>
                    <a:pt x="282" y="121"/>
                  </a:cubicBezTo>
                  <a:cubicBezTo>
                    <a:pt x="283" y="118"/>
                    <a:pt x="282" y="117"/>
                    <a:pt x="280" y="116"/>
                  </a:cubicBezTo>
                  <a:cubicBezTo>
                    <a:pt x="280" y="116"/>
                    <a:pt x="279" y="115"/>
                    <a:pt x="279" y="115"/>
                  </a:cubicBezTo>
                  <a:cubicBezTo>
                    <a:pt x="281" y="117"/>
                    <a:pt x="283" y="118"/>
                    <a:pt x="286" y="119"/>
                  </a:cubicBezTo>
                  <a:cubicBezTo>
                    <a:pt x="289" y="123"/>
                    <a:pt x="294" y="124"/>
                    <a:pt x="299" y="126"/>
                  </a:cubicBezTo>
                  <a:cubicBezTo>
                    <a:pt x="309" y="128"/>
                    <a:pt x="319" y="130"/>
                    <a:pt x="328" y="134"/>
                  </a:cubicBezTo>
                  <a:cubicBezTo>
                    <a:pt x="339" y="139"/>
                    <a:pt x="351" y="144"/>
                    <a:pt x="360" y="154"/>
                  </a:cubicBezTo>
                  <a:cubicBezTo>
                    <a:pt x="358" y="150"/>
                    <a:pt x="360" y="147"/>
                    <a:pt x="362" y="144"/>
                  </a:cubicBezTo>
                  <a:cubicBezTo>
                    <a:pt x="382" y="107"/>
                    <a:pt x="403" y="70"/>
                    <a:pt x="423" y="33"/>
                  </a:cubicBezTo>
                  <a:cubicBezTo>
                    <a:pt x="424" y="31"/>
                    <a:pt x="428" y="28"/>
                    <a:pt x="426" y="26"/>
                  </a:cubicBezTo>
                  <a:cubicBezTo>
                    <a:pt x="423" y="23"/>
                    <a:pt x="419" y="22"/>
                    <a:pt x="414" y="23"/>
                  </a:cubicBezTo>
                  <a:cubicBezTo>
                    <a:pt x="411" y="24"/>
                    <a:pt x="409" y="26"/>
                    <a:pt x="407" y="29"/>
                  </a:cubicBezTo>
                  <a:cubicBezTo>
                    <a:pt x="392" y="48"/>
                    <a:pt x="376" y="67"/>
                    <a:pt x="361" y="86"/>
                  </a:cubicBezTo>
                  <a:cubicBezTo>
                    <a:pt x="351" y="98"/>
                    <a:pt x="342" y="111"/>
                    <a:pt x="329" y="122"/>
                  </a:cubicBezTo>
                  <a:cubicBezTo>
                    <a:pt x="326" y="124"/>
                    <a:pt x="324" y="127"/>
                    <a:pt x="320" y="125"/>
                  </a:cubicBezTo>
                  <a:cubicBezTo>
                    <a:pt x="306" y="121"/>
                    <a:pt x="291" y="120"/>
                    <a:pt x="281" y="108"/>
                  </a:cubicBezTo>
                  <a:cubicBezTo>
                    <a:pt x="279" y="105"/>
                    <a:pt x="276" y="103"/>
                    <a:pt x="274" y="101"/>
                  </a:cubicBezTo>
                  <a:cubicBezTo>
                    <a:pt x="268" y="95"/>
                    <a:pt x="261" y="93"/>
                    <a:pt x="253" y="98"/>
                  </a:cubicBezTo>
                  <a:cubicBezTo>
                    <a:pt x="258" y="102"/>
                    <a:pt x="262" y="107"/>
                    <a:pt x="267" y="112"/>
                  </a:cubicBezTo>
                  <a:cubicBezTo>
                    <a:pt x="225" y="104"/>
                    <a:pt x="185" y="96"/>
                    <a:pt x="144" y="88"/>
                  </a:cubicBezTo>
                  <a:cubicBezTo>
                    <a:pt x="117" y="82"/>
                    <a:pt x="89" y="77"/>
                    <a:pt x="62" y="72"/>
                  </a:cubicBezTo>
                  <a:cubicBezTo>
                    <a:pt x="59" y="71"/>
                    <a:pt x="56" y="69"/>
                    <a:pt x="53" y="67"/>
                  </a:cubicBezTo>
                  <a:cubicBezTo>
                    <a:pt x="47" y="58"/>
                    <a:pt x="40" y="50"/>
                    <a:pt x="33" y="42"/>
                  </a:cubicBezTo>
                  <a:cubicBezTo>
                    <a:pt x="22" y="29"/>
                    <a:pt x="12" y="15"/>
                    <a:pt x="0" y="0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7" y="27"/>
                    <a:pt x="35" y="50"/>
                    <a:pt x="53" y="71"/>
                  </a:cubicBezTo>
                  <a:close/>
                  <a:moveTo>
                    <a:pt x="276" y="113"/>
                  </a:moveTo>
                  <a:cubicBezTo>
                    <a:pt x="274" y="111"/>
                    <a:pt x="272" y="108"/>
                    <a:pt x="270" y="106"/>
                  </a:cubicBezTo>
                  <a:cubicBezTo>
                    <a:pt x="272" y="108"/>
                    <a:pt x="274" y="111"/>
                    <a:pt x="276" y="1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7805724" y="640560"/>
              <a:ext cx="28266" cy="23983"/>
            </a:xfrm>
            <a:custGeom>
              <a:avLst/>
              <a:gdLst>
                <a:gd name="T0" fmla="*/ 9 w 14"/>
                <a:gd name="T1" fmla="*/ 12 h 12"/>
                <a:gd name="T2" fmla="*/ 12 w 14"/>
                <a:gd name="T3" fmla="*/ 7 h 12"/>
                <a:gd name="T4" fmla="*/ 6 w 14"/>
                <a:gd name="T5" fmla="*/ 1 h 12"/>
                <a:gd name="T6" fmla="*/ 1 w 14"/>
                <a:gd name="T7" fmla="*/ 8 h 12"/>
                <a:gd name="T8" fmla="*/ 2 w 14"/>
                <a:gd name="T9" fmla="*/ 11 h 12"/>
                <a:gd name="T10" fmla="*/ 5 w 14"/>
                <a:gd name="T11" fmla="*/ 10 h 12"/>
                <a:gd name="T12" fmla="*/ 7 w 14"/>
                <a:gd name="T13" fmla="*/ 5 h 12"/>
                <a:gd name="T14" fmla="*/ 9 w 14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2">
                  <a:moveTo>
                    <a:pt x="9" y="12"/>
                  </a:moveTo>
                  <a:cubicBezTo>
                    <a:pt x="11" y="12"/>
                    <a:pt x="10" y="8"/>
                    <a:pt x="12" y="7"/>
                  </a:cubicBezTo>
                  <a:cubicBezTo>
                    <a:pt x="14" y="2"/>
                    <a:pt x="10" y="1"/>
                    <a:pt x="6" y="1"/>
                  </a:cubicBezTo>
                  <a:cubicBezTo>
                    <a:pt x="0" y="0"/>
                    <a:pt x="3" y="6"/>
                    <a:pt x="1" y="8"/>
                  </a:cubicBezTo>
                  <a:cubicBezTo>
                    <a:pt x="0" y="9"/>
                    <a:pt x="1" y="11"/>
                    <a:pt x="2" y="11"/>
                  </a:cubicBezTo>
                  <a:cubicBezTo>
                    <a:pt x="4" y="12"/>
                    <a:pt x="5" y="11"/>
                    <a:pt x="5" y="10"/>
                  </a:cubicBezTo>
                  <a:cubicBezTo>
                    <a:pt x="6" y="8"/>
                    <a:pt x="5" y="6"/>
                    <a:pt x="7" y="5"/>
                  </a:cubicBezTo>
                  <a:cubicBezTo>
                    <a:pt x="8" y="7"/>
                    <a:pt x="5" y="11"/>
                    <a:pt x="9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7829707" y="6542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7571885" y="615720"/>
              <a:ext cx="14561" cy="22270"/>
            </a:xfrm>
            <a:custGeom>
              <a:avLst/>
              <a:gdLst>
                <a:gd name="T0" fmla="*/ 4 w 7"/>
                <a:gd name="T1" fmla="*/ 0 h 11"/>
                <a:gd name="T2" fmla="*/ 1 w 7"/>
                <a:gd name="T3" fmla="*/ 8 h 11"/>
                <a:gd name="T4" fmla="*/ 2 w 7"/>
                <a:gd name="T5" fmla="*/ 11 h 11"/>
                <a:gd name="T6" fmla="*/ 6 w 7"/>
                <a:gd name="T7" fmla="*/ 4 h 11"/>
                <a:gd name="T8" fmla="*/ 4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4" y="0"/>
                  </a:moveTo>
                  <a:cubicBezTo>
                    <a:pt x="0" y="1"/>
                    <a:pt x="2" y="6"/>
                    <a:pt x="1" y="8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7" y="10"/>
                    <a:pt x="4" y="6"/>
                    <a:pt x="6" y="4"/>
                  </a:cubicBezTo>
                  <a:cubicBezTo>
                    <a:pt x="6" y="2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7669532" y="627712"/>
              <a:ext cx="13705" cy="22270"/>
            </a:xfrm>
            <a:custGeom>
              <a:avLst/>
              <a:gdLst>
                <a:gd name="T0" fmla="*/ 0 w 7"/>
                <a:gd name="T1" fmla="*/ 7 h 11"/>
                <a:gd name="T2" fmla="*/ 2 w 7"/>
                <a:gd name="T3" fmla="*/ 11 h 11"/>
                <a:gd name="T4" fmla="*/ 5 w 7"/>
                <a:gd name="T5" fmla="*/ 4 h 11"/>
                <a:gd name="T6" fmla="*/ 4 w 7"/>
                <a:gd name="T7" fmla="*/ 0 h 11"/>
                <a:gd name="T8" fmla="*/ 0 w 7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0" y="7"/>
                  </a:moveTo>
                  <a:cubicBezTo>
                    <a:pt x="0" y="8"/>
                    <a:pt x="0" y="11"/>
                    <a:pt x="2" y="11"/>
                  </a:cubicBezTo>
                  <a:cubicBezTo>
                    <a:pt x="6" y="10"/>
                    <a:pt x="5" y="6"/>
                    <a:pt x="5" y="4"/>
                  </a:cubicBezTo>
                  <a:cubicBezTo>
                    <a:pt x="6" y="2"/>
                    <a:pt x="7" y="0"/>
                    <a:pt x="4" y="0"/>
                  </a:cubicBezTo>
                  <a:cubicBezTo>
                    <a:pt x="0" y="0"/>
                    <a:pt x="1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7636983" y="623429"/>
              <a:ext cx="11992" cy="23127"/>
            </a:xfrm>
            <a:custGeom>
              <a:avLst/>
              <a:gdLst>
                <a:gd name="T0" fmla="*/ 0 w 6"/>
                <a:gd name="T1" fmla="*/ 7 h 11"/>
                <a:gd name="T2" fmla="*/ 2 w 6"/>
                <a:gd name="T3" fmla="*/ 11 h 11"/>
                <a:gd name="T4" fmla="*/ 5 w 6"/>
                <a:gd name="T5" fmla="*/ 3 h 11"/>
                <a:gd name="T6" fmla="*/ 4 w 6"/>
                <a:gd name="T7" fmla="*/ 0 h 11"/>
                <a:gd name="T8" fmla="*/ 0 w 6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0" y="7"/>
                  </a:moveTo>
                  <a:cubicBezTo>
                    <a:pt x="0" y="9"/>
                    <a:pt x="0" y="11"/>
                    <a:pt x="2" y="11"/>
                  </a:cubicBezTo>
                  <a:cubicBezTo>
                    <a:pt x="6" y="10"/>
                    <a:pt x="4" y="6"/>
                    <a:pt x="5" y="3"/>
                  </a:cubicBezTo>
                  <a:cubicBezTo>
                    <a:pt x="6" y="2"/>
                    <a:pt x="6" y="0"/>
                    <a:pt x="4" y="0"/>
                  </a:cubicBezTo>
                  <a:cubicBezTo>
                    <a:pt x="0" y="0"/>
                    <a:pt x="1" y="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7602721" y="620002"/>
              <a:ext cx="16274" cy="22270"/>
            </a:xfrm>
            <a:custGeom>
              <a:avLst/>
              <a:gdLst>
                <a:gd name="T0" fmla="*/ 2 w 8"/>
                <a:gd name="T1" fmla="*/ 7 h 11"/>
                <a:gd name="T2" fmla="*/ 3 w 8"/>
                <a:gd name="T3" fmla="*/ 11 h 11"/>
                <a:gd name="T4" fmla="*/ 7 w 8"/>
                <a:gd name="T5" fmla="*/ 4 h 11"/>
                <a:gd name="T6" fmla="*/ 6 w 8"/>
                <a:gd name="T7" fmla="*/ 0 h 11"/>
                <a:gd name="T8" fmla="*/ 2 w 8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2" y="7"/>
                  </a:moveTo>
                  <a:cubicBezTo>
                    <a:pt x="2" y="8"/>
                    <a:pt x="0" y="11"/>
                    <a:pt x="3" y="11"/>
                  </a:cubicBezTo>
                  <a:cubicBezTo>
                    <a:pt x="8" y="11"/>
                    <a:pt x="5" y="6"/>
                    <a:pt x="7" y="4"/>
                  </a:cubicBezTo>
                  <a:cubicBezTo>
                    <a:pt x="7" y="3"/>
                    <a:pt x="8" y="0"/>
                    <a:pt x="6" y="0"/>
                  </a:cubicBezTo>
                  <a:cubicBezTo>
                    <a:pt x="2" y="0"/>
                    <a:pt x="3" y="4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7780884" y="637990"/>
              <a:ext cx="14561" cy="22270"/>
            </a:xfrm>
            <a:custGeom>
              <a:avLst/>
              <a:gdLst>
                <a:gd name="T0" fmla="*/ 4 w 7"/>
                <a:gd name="T1" fmla="*/ 0 h 11"/>
                <a:gd name="T2" fmla="*/ 1 w 7"/>
                <a:gd name="T3" fmla="*/ 7 h 11"/>
                <a:gd name="T4" fmla="*/ 3 w 7"/>
                <a:gd name="T5" fmla="*/ 11 h 11"/>
                <a:gd name="T6" fmla="*/ 6 w 7"/>
                <a:gd name="T7" fmla="*/ 4 h 11"/>
                <a:gd name="T8" fmla="*/ 4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4" y="0"/>
                  </a:moveTo>
                  <a:cubicBezTo>
                    <a:pt x="1" y="1"/>
                    <a:pt x="2" y="4"/>
                    <a:pt x="1" y="7"/>
                  </a:cubicBezTo>
                  <a:cubicBezTo>
                    <a:pt x="1" y="8"/>
                    <a:pt x="0" y="11"/>
                    <a:pt x="3" y="11"/>
                  </a:cubicBezTo>
                  <a:cubicBezTo>
                    <a:pt x="6" y="10"/>
                    <a:pt x="6" y="6"/>
                    <a:pt x="6" y="4"/>
                  </a:cubicBezTo>
                  <a:cubicBezTo>
                    <a:pt x="7" y="2"/>
                    <a:pt x="7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7756900" y="633707"/>
              <a:ext cx="13705" cy="24840"/>
            </a:xfrm>
            <a:custGeom>
              <a:avLst/>
              <a:gdLst>
                <a:gd name="T0" fmla="*/ 4 w 7"/>
                <a:gd name="T1" fmla="*/ 1 h 12"/>
                <a:gd name="T2" fmla="*/ 1 w 7"/>
                <a:gd name="T3" fmla="*/ 7 h 12"/>
                <a:gd name="T4" fmla="*/ 3 w 7"/>
                <a:gd name="T5" fmla="*/ 11 h 12"/>
                <a:gd name="T6" fmla="*/ 6 w 7"/>
                <a:gd name="T7" fmla="*/ 5 h 12"/>
                <a:gd name="T8" fmla="*/ 4 w 7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4" y="1"/>
                  </a:moveTo>
                  <a:cubicBezTo>
                    <a:pt x="1" y="1"/>
                    <a:pt x="2" y="5"/>
                    <a:pt x="1" y="7"/>
                  </a:cubicBezTo>
                  <a:cubicBezTo>
                    <a:pt x="0" y="9"/>
                    <a:pt x="0" y="12"/>
                    <a:pt x="3" y="11"/>
                  </a:cubicBezTo>
                  <a:cubicBezTo>
                    <a:pt x="6" y="11"/>
                    <a:pt x="5" y="7"/>
                    <a:pt x="6" y="5"/>
                  </a:cubicBezTo>
                  <a:cubicBezTo>
                    <a:pt x="6" y="3"/>
                    <a:pt x="7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7586446" y="617433"/>
              <a:ext cx="16274" cy="23127"/>
            </a:xfrm>
            <a:custGeom>
              <a:avLst/>
              <a:gdLst>
                <a:gd name="T0" fmla="*/ 2 w 8"/>
                <a:gd name="T1" fmla="*/ 7 h 11"/>
                <a:gd name="T2" fmla="*/ 3 w 8"/>
                <a:gd name="T3" fmla="*/ 11 h 11"/>
                <a:gd name="T4" fmla="*/ 6 w 8"/>
                <a:gd name="T5" fmla="*/ 4 h 11"/>
                <a:gd name="T6" fmla="*/ 5 w 8"/>
                <a:gd name="T7" fmla="*/ 0 h 11"/>
                <a:gd name="T8" fmla="*/ 2 w 8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2" y="7"/>
                  </a:moveTo>
                  <a:cubicBezTo>
                    <a:pt x="1" y="9"/>
                    <a:pt x="0" y="11"/>
                    <a:pt x="3" y="11"/>
                  </a:cubicBezTo>
                  <a:cubicBezTo>
                    <a:pt x="7" y="11"/>
                    <a:pt x="5" y="7"/>
                    <a:pt x="6" y="4"/>
                  </a:cubicBezTo>
                  <a:cubicBezTo>
                    <a:pt x="7" y="3"/>
                    <a:pt x="8" y="0"/>
                    <a:pt x="5" y="0"/>
                  </a:cubicBezTo>
                  <a:cubicBezTo>
                    <a:pt x="1" y="0"/>
                    <a:pt x="3" y="5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3" name="Freeform 19"/>
            <p:cNvSpPr>
              <a:spLocks/>
            </p:cNvSpPr>
            <p:nvPr userDrawn="1"/>
          </p:nvSpPr>
          <p:spPr bwMode="auto">
            <a:xfrm>
              <a:off x="7553897" y="614007"/>
              <a:ext cx="16274" cy="22270"/>
            </a:xfrm>
            <a:custGeom>
              <a:avLst/>
              <a:gdLst>
                <a:gd name="T0" fmla="*/ 5 w 8"/>
                <a:gd name="T1" fmla="*/ 0 h 11"/>
                <a:gd name="T2" fmla="*/ 1 w 8"/>
                <a:gd name="T3" fmla="*/ 8 h 11"/>
                <a:gd name="T4" fmla="*/ 3 w 8"/>
                <a:gd name="T5" fmla="*/ 11 h 11"/>
                <a:gd name="T6" fmla="*/ 7 w 8"/>
                <a:gd name="T7" fmla="*/ 3 h 11"/>
                <a:gd name="T8" fmla="*/ 5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5" y="0"/>
                  </a:moveTo>
                  <a:cubicBezTo>
                    <a:pt x="1" y="2"/>
                    <a:pt x="2" y="6"/>
                    <a:pt x="1" y="8"/>
                  </a:cubicBezTo>
                  <a:cubicBezTo>
                    <a:pt x="0" y="10"/>
                    <a:pt x="2" y="11"/>
                    <a:pt x="3" y="11"/>
                  </a:cubicBezTo>
                  <a:cubicBezTo>
                    <a:pt x="7" y="10"/>
                    <a:pt x="5" y="6"/>
                    <a:pt x="7" y="3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7768892" y="636277"/>
              <a:ext cx="14561" cy="23983"/>
            </a:xfrm>
            <a:custGeom>
              <a:avLst/>
              <a:gdLst>
                <a:gd name="T0" fmla="*/ 2 w 7"/>
                <a:gd name="T1" fmla="*/ 12 h 12"/>
                <a:gd name="T2" fmla="*/ 4 w 7"/>
                <a:gd name="T3" fmla="*/ 0 h 12"/>
                <a:gd name="T4" fmla="*/ 2 w 7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2">
                  <a:moveTo>
                    <a:pt x="2" y="12"/>
                  </a:moveTo>
                  <a:cubicBezTo>
                    <a:pt x="7" y="6"/>
                    <a:pt x="7" y="5"/>
                    <a:pt x="4" y="0"/>
                  </a:cubicBezTo>
                  <a:cubicBezTo>
                    <a:pt x="1" y="3"/>
                    <a:pt x="0" y="7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7792875" y="640560"/>
              <a:ext cx="14561" cy="22270"/>
            </a:xfrm>
            <a:custGeom>
              <a:avLst/>
              <a:gdLst>
                <a:gd name="T0" fmla="*/ 1 w 7"/>
                <a:gd name="T1" fmla="*/ 7 h 11"/>
                <a:gd name="T2" fmla="*/ 3 w 7"/>
                <a:gd name="T3" fmla="*/ 11 h 11"/>
                <a:gd name="T4" fmla="*/ 6 w 7"/>
                <a:gd name="T5" fmla="*/ 3 h 11"/>
                <a:gd name="T6" fmla="*/ 5 w 7"/>
                <a:gd name="T7" fmla="*/ 0 h 11"/>
                <a:gd name="T8" fmla="*/ 1 w 7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1" y="7"/>
                  </a:moveTo>
                  <a:cubicBezTo>
                    <a:pt x="0" y="9"/>
                    <a:pt x="0" y="10"/>
                    <a:pt x="3" y="11"/>
                  </a:cubicBezTo>
                  <a:cubicBezTo>
                    <a:pt x="7" y="9"/>
                    <a:pt x="4" y="5"/>
                    <a:pt x="6" y="3"/>
                  </a:cubicBezTo>
                  <a:cubicBezTo>
                    <a:pt x="7" y="1"/>
                    <a:pt x="7" y="0"/>
                    <a:pt x="5" y="0"/>
                  </a:cubicBezTo>
                  <a:cubicBezTo>
                    <a:pt x="0" y="0"/>
                    <a:pt x="3" y="5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6" name="Freeform 22"/>
            <p:cNvSpPr>
              <a:spLocks/>
            </p:cNvSpPr>
            <p:nvPr userDrawn="1"/>
          </p:nvSpPr>
          <p:spPr bwMode="auto">
            <a:xfrm>
              <a:off x="7742339" y="631994"/>
              <a:ext cx="11992" cy="24840"/>
            </a:xfrm>
            <a:custGeom>
              <a:avLst/>
              <a:gdLst>
                <a:gd name="T0" fmla="*/ 1 w 6"/>
                <a:gd name="T1" fmla="*/ 11 h 12"/>
                <a:gd name="T2" fmla="*/ 3 w 6"/>
                <a:gd name="T3" fmla="*/ 11 h 12"/>
                <a:gd name="T4" fmla="*/ 6 w 6"/>
                <a:gd name="T5" fmla="*/ 3 h 12"/>
                <a:gd name="T6" fmla="*/ 5 w 6"/>
                <a:gd name="T7" fmla="*/ 0 h 12"/>
                <a:gd name="T8" fmla="*/ 1 w 6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1" y="11"/>
                  </a:moveTo>
                  <a:cubicBezTo>
                    <a:pt x="1" y="11"/>
                    <a:pt x="3" y="12"/>
                    <a:pt x="3" y="11"/>
                  </a:cubicBezTo>
                  <a:cubicBezTo>
                    <a:pt x="6" y="10"/>
                    <a:pt x="6" y="6"/>
                    <a:pt x="6" y="3"/>
                  </a:cubicBezTo>
                  <a:cubicBezTo>
                    <a:pt x="6" y="3"/>
                    <a:pt x="6" y="2"/>
                    <a:pt x="5" y="0"/>
                  </a:cubicBezTo>
                  <a:cubicBezTo>
                    <a:pt x="0" y="3"/>
                    <a:pt x="1" y="7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7653257" y="625999"/>
              <a:ext cx="11992" cy="23983"/>
            </a:xfrm>
            <a:custGeom>
              <a:avLst/>
              <a:gdLst>
                <a:gd name="T0" fmla="*/ 3 w 6"/>
                <a:gd name="T1" fmla="*/ 0 h 12"/>
                <a:gd name="T2" fmla="*/ 0 w 6"/>
                <a:gd name="T3" fmla="*/ 10 h 12"/>
                <a:gd name="T4" fmla="*/ 1 w 6"/>
                <a:gd name="T5" fmla="*/ 12 h 12"/>
                <a:gd name="T6" fmla="*/ 5 w 6"/>
                <a:gd name="T7" fmla="*/ 1 h 12"/>
                <a:gd name="T8" fmla="*/ 3 w 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3" y="0"/>
                  </a:moveTo>
                  <a:cubicBezTo>
                    <a:pt x="0" y="3"/>
                    <a:pt x="0" y="6"/>
                    <a:pt x="0" y="10"/>
                  </a:cubicBezTo>
                  <a:cubicBezTo>
                    <a:pt x="0" y="10"/>
                    <a:pt x="1" y="10"/>
                    <a:pt x="1" y="12"/>
                  </a:cubicBezTo>
                  <a:cubicBezTo>
                    <a:pt x="5" y="8"/>
                    <a:pt x="6" y="5"/>
                    <a:pt x="5" y="1"/>
                  </a:cubicBezTo>
                  <a:cubicBezTo>
                    <a:pt x="5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8" name="Freeform 24"/>
            <p:cNvSpPr>
              <a:spLocks/>
            </p:cNvSpPr>
            <p:nvPr userDrawn="1"/>
          </p:nvSpPr>
          <p:spPr bwMode="auto">
            <a:xfrm>
              <a:off x="7620708" y="621716"/>
              <a:ext cx="11992" cy="22270"/>
            </a:xfrm>
            <a:custGeom>
              <a:avLst/>
              <a:gdLst>
                <a:gd name="T0" fmla="*/ 3 w 6"/>
                <a:gd name="T1" fmla="*/ 0 h 11"/>
                <a:gd name="T2" fmla="*/ 0 w 6"/>
                <a:gd name="T3" fmla="*/ 9 h 11"/>
                <a:gd name="T4" fmla="*/ 1 w 6"/>
                <a:gd name="T5" fmla="*/ 11 h 11"/>
                <a:gd name="T6" fmla="*/ 5 w 6"/>
                <a:gd name="T7" fmla="*/ 2 h 11"/>
                <a:gd name="T8" fmla="*/ 3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3" y="0"/>
                  </a:moveTo>
                  <a:cubicBezTo>
                    <a:pt x="0" y="2"/>
                    <a:pt x="0" y="6"/>
                    <a:pt x="0" y="9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6" y="9"/>
                    <a:pt x="5" y="5"/>
                    <a:pt x="5" y="2"/>
                  </a:cubicBezTo>
                  <a:cubicBezTo>
                    <a:pt x="5" y="0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7827994" y="642273"/>
              <a:ext cx="167885" cy="38545"/>
            </a:xfrm>
            <a:custGeom>
              <a:avLst/>
              <a:gdLst>
                <a:gd name="T0" fmla="*/ 46 w 83"/>
                <a:gd name="T1" fmla="*/ 15 h 19"/>
                <a:gd name="T2" fmla="*/ 46 w 83"/>
                <a:gd name="T3" fmla="*/ 15 h 19"/>
                <a:gd name="T4" fmla="*/ 65 w 83"/>
                <a:gd name="T5" fmla="*/ 17 h 19"/>
                <a:gd name="T6" fmla="*/ 78 w 83"/>
                <a:gd name="T7" fmla="*/ 19 h 19"/>
                <a:gd name="T8" fmla="*/ 80 w 83"/>
                <a:gd name="T9" fmla="*/ 8 h 19"/>
                <a:gd name="T10" fmla="*/ 67 w 83"/>
                <a:gd name="T11" fmla="*/ 7 h 19"/>
                <a:gd name="T12" fmla="*/ 48 w 83"/>
                <a:gd name="T13" fmla="*/ 6 h 19"/>
                <a:gd name="T14" fmla="*/ 46 w 83"/>
                <a:gd name="T15" fmla="*/ 5 h 19"/>
                <a:gd name="T16" fmla="*/ 44 w 83"/>
                <a:gd name="T17" fmla="*/ 8 h 19"/>
                <a:gd name="T18" fmla="*/ 38 w 83"/>
                <a:gd name="T19" fmla="*/ 5 h 19"/>
                <a:gd name="T20" fmla="*/ 29 w 83"/>
                <a:gd name="T21" fmla="*/ 4 h 19"/>
                <a:gd name="T22" fmla="*/ 24 w 83"/>
                <a:gd name="T23" fmla="*/ 4 h 19"/>
                <a:gd name="T24" fmla="*/ 19 w 83"/>
                <a:gd name="T25" fmla="*/ 8 h 19"/>
                <a:gd name="T26" fmla="*/ 6 w 83"/>
                <a:gd name="T27" fmla="*/ 2 h 19"/>
                <a:gd name="T28" fmla="*/ 1 w 83"/>
                <a:gd name="T29" fmla="*/ 6 h 19"/>
                <a:gd name="T30" fmla="*/ 4 w 83"/>
                <a:gd name="T31" fmla="*/ 11 h 19"/>
                <a:gd name="T32" fmla="*/ 15 w 83"/>
                <a:gd name="T33" fmla="*/ 13 h 19"/>
                <a:gd name="T34" fmla="*/ 17 w 83"/>
                <a:gd name="T35" fmla="*/ 11 h 19"/>
                <a:gd name="T36" fmla="*/ 22 w 83"/>
                <a:gd name="T37" fmla="*/ 13 h 19"/>
                <a:gd name="T38" fmla="*/ 27 w 83"/>
                <a:gd name="T39" fmla="*/ 12 h 19"/>
                <a:gd name="T40" fmla="*/ 36 w 83"/>
                <a:gd name="T41" fmla="*/ 14 h 19"/>
                <a:gd name="T42" fmla="*/ 43 w 83"/>
                <a:gd name="T43" fmla="*/ 11 h 19"/>
                <a:gd name="T44" fmla="*/ 46 w 83"/>
                <a:gd name="T4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3" h="19">
                  <a:moveTo>
                    <a:pt x="46" y="15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52" y="18"/>
                    <a:pt x="59" y="16"/>
                    <a:pt x="65" y="17"/>
                  </a:cubicBezTo>
                  <a:cubicBezTo>
                    <a:pt x="70" y="18"/>
                    <a:pt x="74" y="18"/>
                    <a:pt x="78" y="19"/>
                  </a:cubicBezTo>
                  <a:cubicBezTo>
                    <a:pt x="83" y="15"/>
                    <a:pt x="83" y="11"/>
                    <a:pt x="80" y="8"/>
                  </a:cubicBezTo>
                  <a:cubicBezTo>
                    <a:pt x="76" y="8"/>
                    <a:pt x="71" y="7"/>
                    <a:pt x="67" y="7"/>
                  </a:cubicBezTo>
                  <a:cubicBezTo>
                    <a:pt x="61" y="7"/>
                    <a:pt x="54" y="5"/>
                    <a:pt x="48" y="6"/>
                  </a:cubicBezTo>
                  <a:cubicBezTo>
                    <a:pt x="47" y="5"/>
                    <a:pt x="47" y="5"/>
                    <a:pt x="46" y="5"/>
                  </a:cubicBezTo>
                  <a:cubicBezTo>
                    <a:pt x="44" y="5"/>
                    <a:pt x="44" y="7"/>
                    <a:pt x="44" y="8"/>
                  </a:cubicBezTo>
                  <a:cubicBezTo>
                    <a:pt x="43" y="5"/>
                    <a:pt x="41" y="4"/>
                    <a:pt x="38" y="5"/>
                  </a:cubicBezTo>
                  <a:cubicBezTo>
                    <a:pt x="35" y="3"/>
                    <a:pt x="32" y="2"/>
                    <a:pt x="29" y="4"/>
                  </a:cubicBezTo>
                  <a:cubicBezTo>
                    <a:pt x="27" y="2"/>
                    <a:pt x="25" y="3"/>
                    <a:pt x="24" y="4"/>
                  </a:cubicBezTo>
                  <a:cubicBezTo>
                    <a:pt x="19" y="2"/>
                    <a:pt x="18" y="4"/>
                    <a:pt x="19" y="8"/>
                  </a:cubicBezTo>
                  <a:cubicBezTo>
                    <a:pt x="17" y="0"/>
                    <a:pt x="11" y="2"/>
                    <a:pt x="6" y="2"/>
                  </a:cubicBezTo>
                  <a:cubicBezTo>
                    <a:pt x="1" y="0"/>
                    <a:pt x="4" y="6"/>
                    <a:pt x="1" y="6"/>
                  </a:cubicBezTo>
                  <a:cubicBezTo>
                    <a:pt x="1" y="9"/>
                    <a:pt x="0" y="12"/>
                    <a:pt x="4" y="11"/>
                  </a:cubicBezTo>
                  <a:cubicBezTo>
                    <a:pt x="7" y="14"/>
                    <a:pt x="12" y="7"/>
                    <a:pt x="15" y="13"/>
                  </a:cubicBezTo>
                  <a:cubicBezTo>
                    <a:pt x="15" y="13"/>
                    <a:pt x="16" y="10"/>
                    <a:pt x="17" y="11"/>
                  </a:cubicBezTo>
                  <a:cubicBezTo>
                    <a:pt x="18" y="14"/>
                    <a:pt x="20" y="13"/>
                    <a:pt x="22" y="13"/>
                  </a:cubicBezTo>
                  <a:cubicBezTo>
                    <a:pt x="24" y="14"/>
                    <a:pt x="25" y="15"/>
                    <a:pt x="27" y="12"/>
                  </a:cubicBezTo>
                  <a:cubicBezTo>
                    <a:pt x="30" y="15"/>
                    <a:pt x="33" y="15"/>
                    <a:pt x="36" y="14"/>
                  </a:cubicBezTo>
                  <a:cubicBezTo>
                    <a:pt x="40" y="17"/>
                    <a:pt x="42" y="15"/>
                    <a:pt x="43" y="11"/>
                  </a:cubicBezTo>
                  <a:cubicBezTo>
                    <a:pt x="43" y="13"/>
                    <a:pt x="41" y="18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0" name="Freeform 26"/>
            <p:cNvSpPr>
              <a:spLocks/>
            </p:cNvSpPr>
            <p:nvPr userDrawn="1"/>
          </p:nvSpPr>
          <p:spPr bwMode="auto">
            <a:xfrm>
              <a:off x="7829707" y="6542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71" name="Rectángulo 70"/>
          <p:cNvSpPr/>
          <p:nvPr userDrawn="1"/>
        </p:nvSpPr>
        <p:spPr>
          <a:xfrm>
            <a:off x="768403" y="751349"/>
            <a:ext cx="8114340" cy="109263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2" name="Rectángulo 71"/>
          <p:cNvSpPr/>
          <p:nvPr userDrawn="1"/>
        </p:nvSpPr>
        <p:spPr>
          <a:xfrm>
            <a:off x="199785" y="361150"/>
            <a:ext cx="468726" cy="499462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3" name="Imagen 7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837" y="537538"/>
            <a:ext cx="387532" cy="21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4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45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grpSp>
        <p:nvGrpSpPr>
          <p:cNvPr id="6" name="Grupo 5"/>
          <p:cNvGrpSpPr/>
          <p:nvPr userDrawn="1"/>
        </p:nvGrpSpPr>
        <p:grpSpPr>
          <a:xfrm>
            <a:off x="7875155" y="88911"/>
            <a:ext cx="1168125" cy="544478"/>
            <a:chOff x="7099067" y="116349"/>
            <a:chExt cx="1958938" cy="913086"/>
          </a:xfrm>
          <a:solidFill>
            <a:schemeClr val="accent2">
              <a:lumMod val="90000"/>
            </a:schemeClr>
          </a:solidFill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7099067" y="116349"/>
              <a:ext cx="1958938" cy="913086"/>
            </a:xfrm>
            <a:custGeom>
              <a:avLst/>
              <a:gdLst>
                <a:gd name="T0" fmla="*/ 870 w 965"/>
                <a:gd name="T1" fmla="*/ 415 h 448"/>
                <a:gd name="T2" fmla="*/ 763 w 965"/>
                <a:gd name="T3" fmla="*/ 401 h 448"/>
                <a:gd name="T4" fmla="*/ 465 w 965"/>
                <a:gd name="T5" fmla="*/ 323 h 448"/>
                <a:gd name="T6" fmla="*/ 502 w 965"/>
                <a:gd name="T7" fmla="*/ 293 h 448"/>
                <a:gd name="T8" fmla="*/ 311 w 965"/>
                <a:gd name="T9" fmla="*/ 280 h 448"/>
                <a:gd name="T10" fmla="*/ 260 w 965"/>
                <a:gd name="T11" fmla="*/ 276 h 448"/>
                <a:gd name="T12" fmla="*/ 182 w 965"/>
                <a:gd name="T13" fmla="*/ 268 h 448"/>
                <a:gd name="T14" fmla="*/ 45 w 965"/>
                <a:gd name="T15" fmla="*/ 232 h 448"/>
                <a:gd name="T16" fmla="*/ 34 w 965"/>
                <a:gd name="T17" fmla="*/ 225 h 448"/>
                <a:gd name="T18" fmla="*/ 44 w 965"/>
                <a:gd name="T19" fmla="*/ 208 h 448"/>
                <a:gd name="T20" fmla="*/ 64 w 965"/>
                <a:gd name="T21" fmla="*/ 203 h 448"/>
                <a:gd name="T22" fmla="*/ 70 w 965"/>
                <a:gd name="T23" fmla="*/ 187 h 448"/>
                <a:gd name="T24" fmla="*/ 182 w 965"/>
                <a:gd name="T25" fmla="*/ 165 h 448"/>
                <a:gd name="T26" fmla="*/ 112 w 965"/>
                <a:gd name="T27" fmla="*/ 0 h 448"/>
                <a:gd name="T28" fmla="*/ 112 w 965"/>
                <a:gd name="T29" fmla="*/ 25 h 448"/>
                <a:gd name="T30" fmla="*/ 113 w 965"/>
                <a:gd name="T31" fmla="*/ 29 h 448"/>
                <a:gd name="T32" fmla="*/ 165 w 965"/>
                <a:gd name="T33" fmla="*/ 155 h 448"/>
                <a:gd name="T34" fmla="*/ 75 w 965"/>
                <a:gd name="T35" fmla="*/ 173 h 448"/>
                <a:gd name="T36" fmla="*/ 65 w 965"/>
                <a:gd name="T37" fmla="*/ 178 h 448"/>
                <a:gd name="T38" fmla="*/ 0 w 965"/>
                <a:gd name="T39" fmla="*/ 264 h 448"/>
                <a:gd name="T40" fmla="*/ 13 w 965"/>
                <a:gd name="T41" fmla="*/ 283 h 448"/>
                <a:gd name="T42" fmla="*/ 161 w 965"/>
                <a:gd name="T43" fmla="*/ 322 h 448"/>
                <a:gd name="T44" fmla="*/ 331 w 965"/>
                <a:gd name="T45" fmla="*/ 335 h 448"/>
                <a:gd name="T46" fmla="*/ 341 w 965"/>
                <a:gd name="T47" fmla="*/ 334 h 448"/>
                <a:gd name="T48" fmla="*/ 225 w 965"/>
                <a:gd name="T49" fmla="*/ 317 h 448"/>
                <a:gd name="T50" fmla="*/ 161 w 965"/>
                <a:gd name="T51" fmla="*/ 314 h 448"/>
                <a:gd name="T52" fmla="*/ 75 w 965"/>
                <a:gd name="T53" fmla="*/ 303 h 448"/>
                <a:gd name="T54" fmla="*/ 16 w 965"/>
                <a:gd name="T55" fmla="*/ 271 h 448"/>
                <a:gd name="T56" fmla="*/ 12 w 965"/>
                <a:gd name="T57" fmla="*/ 260 h 448"/>
                <a:gd name="T58" fmla="*/ 93 w 965"/>
                <a:gd name="T59" fmla="*/ 283 h 448"/>
                <a:gd name="T60" fmla="*/ 275 w 965"/>
                <a:gd name="T61" fmla="*/ 304 h 448"/>
                <a:gd name="T62" fmla="*/ 310 w 965"/>
                <a:gd name="T63" fmla="*/ 297 h 448"/>
                <a:gd name="T64" fmla="*/ 388 w 965"/>
                <a:gd name="T65" fmla="*/ 294 h 448"/>
                <a:gd name="T66" fmla="*/ 332 w 965"/>
                <a:gd name="T67" fmla="*/ 300 h 448"/>
                <a:gd name="T68" fmla="*/ 376 w 965"/>
                <a:gd name="T69" fmla="*/ 327 h 448"/>
                <a:gd name="T70" fmla="*/ 474 w 965"/>
                <a:gd name="T71" fmla="*/ 351 h 448"/>
                <a:gd name="T72" fmla="*/ 411 w 965"/>
                <a:gd name="T73" fmla="*/ 385 h 448"/>
                <a:gd name="T74" fmla="*/ 449 w 965"/>
                <a:gd name="T75" fmla="*/ 448 h 448"/>
                <a:gd name="T76" fmla="*/ 494 w 965"/>
                <a:gd name="T77" fmla="*/ 437 h 448"/>
                <a:gd name="T78" fmla="*/ 530 w 965"/>
                <a:gd name="T79" fmla="*/ 369 h 448"/>
                <a:gd name="T80" fmla="*/ 678 w 965"/>
                <a:gd name="T81" fmla="*/ 395 h 448"/>
                <a:gd name="T82" fmla="*/ 933 w 965"/>
                <a:gd name="T83" fmla="*/ 420 h 448"/>
                <a:gd name="T84" fmla="*/ 965 w 965"/>
                <a:gd name="T85" fmla="*/ 412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5" h="448">
                  <a:moveTo>
                    <a:pt x="959" y="414"/>
                  </a:moveTo>
                  <a:cubicBezTo>
                    <a:pt x="929" y="420"/>
                    <a:pt x="900" y="417"/>
                    <a:pt x="870" y="415"/>
                  </a:cubicBezTo>
                  <a:cubicBezTo>
                    <a:pt x="848" y="413"/>
                    <a:pt x="825" y="410"/>
                    <a:pt x="803" y="407"/>
                  </a:cubicBezTo>
                  <a:cubicBezTo>
                    <a:pt x="790" y="405"/>
                    <a:pt x="776" y="403"/>
                    <a:pt x="763" y="401"/>
                  </a:cubicBezTo>
                  <a:cubicBezTo>
                    <a:pt x="693" y="388"/>
                    <a:pt x="623" y="371"/>
                    <a:pt x="554" y="351"/>
                  </a:cubicBezTo>
                  <a:cubicBezTo>
                    <a:pt x="524" y="343"/>
                    <a:pt x="495" y="334"/>
                    <a:pt x="465" y="323"/>
                  </a:cubicBezTo>
                  <a:cubicBezTo>
                    <a:pt x="492" y="318"/>
                    <a:pt x="511" y="300"/>
                    <a:pt x="532" y="286"/>
                  </a:cubicBezTo>
                  <a:cubicBezTo>
                    <a:pt x="522" y="290"/>
                    <a:pt x="513" y="294"/>
                    <a:pt x="502" y="293"/>
                  </a:cubicBezTo>
                  <a:cubicBezTo>
                    <a:pt x="470" y="291"/>
                    <a:pt x="437" y="288"/>
                    <a:pt x="405" y="286"/>
                  </a:cubicBezTo>
                  <a:cubicBezTo>
                    <a:pt x="373" y="284"/>
                    <a:pt x="342" y="282"/>
                    <a:pt x="311" y="280"/>
                  </a:cubicBezTo>
                  <a:cubicBezTo>
                    <a:pt x="307" y="278"/>
                    <a:pt x="302" y="279"/>
                    <a:pt x="298" y="279"/>
                  </a:cubicBezTo>
                  <a:cubicBezTo>
                    <a:pt x="285" y="278"/>
                    <a:pt x="272" y="277"/>
                    <a:pt x="260" y="276"/>
                  </a:cubicBezTo>
                  <a:cubicBezTo>
                    <a:pt x="235" y="275"/>
                    <a:pt x="211" y="271"/>
                    <a:pt x="186" y="269"/>
                  </a:cubicBezTo>
                  <a:cubicBezTo>
                    <a:pt x="185" y="268"/>
                    <a:pt x="183" y="268"/>
                    <a:pt x="182" y="268"/>
                  </a:cubicBezTo>
                  <a:cubicBezTo>
                    <a:pt x="160" y="264"/>
                    <a:pt x="138" y="259"/>
                    <a:pt x="116" y="255"/>
                  </a:cubicBezTo>
                  <a:cubicBezTo>
                    <a:pt x="92" y="247"/>
                    <a:pt x="68" y="241"/>
                    <a:pt x="45" y="232"/>
                  </a:cubicBezTo>
                  <a:cubicBezTo>
                    <a:pt x="45" y="232"/>
                    <a:pt x="45" y="232"/>
                    <a:pt x="45" y="232"/>
                  </a:cubicBezTo>
                  <a:cubicBezTo>
                    <a:pt x="41" y="230"/>
                    <a:pt x="38" y="227"/>
                    <a:pt x="34" y="225"/>
                  </a:cubicBezTo>
                  <a:cubicBezTo>
                    <a:pt x="32" y="224"/>
                    <a:pt x="30" y="222"/>
                    <a:pt x="33" y="219"/>
                  </a:cubicBezTo>
                  <a:cubicBezTo>
                    <a:pt x="37" y="215"/>
                    <a:pt x="40" y="212"/>
                    <a:pt x="44" y="208"/>
                  </a:cubicBezTo>
                  <a:cubicBezTo>
                    <a:pt x="45" y="207"/>
                    <a:pt x="47" y="207"/>
                    <a:pt x="47" y="207"/>
                  </a:cubicBezTo>
                  <a:cubicBezTo>
                    <a:pt x="55" y="217"/>
                    <a:pt x="59" y="206"/>
                    <a:pt x="64" y="203"/>
                  </a:cubicBezTo>
                  <a:cubicBezTo>
                    <a:pt x="68" y="201"/>
                    <a:pt x="72" y="197"/>
                    <a:pt x="68" y="192"/>
                  </a:cubicBezTo>
                  <a:cubicBezTo>
                    <a:pt x="66" y="190"/>
                    <a:pt x="68" y="188"/>
                    <a:pt x="70" y="187"/>
                  </a:cubicBezTo>
                  <a:cubicBezTo>
                    <a:pt x="77" y="182"/>
                    <a:pt x="85" y="177"/>
                    <a:pt x="93" y="173"/>
                  </a:cubicBezTo>
                  <a:cubicBezTo>
                    <a:pt x="122" y="162"/>
                    <a:pt x="151" y="161"/>
                    <a:pt x="182" y="165"/>
                  </a:cubicBezTo>
                  <a:cubicBezTo>
                    <a:pt x="153" y="119"/>
                    <a:pt x="129" y="72"/>
                    <a:pt x="114" y="22"/>
                  </a:cubicBezTo>
                  <a:cubicBezTo>
                    <a:pt x="112" y="15"/>
                    <a:pt x="112" y="7"/>
                    <a:pt x="112" y="0"/>
                  </a:cubicBezTo>
                  <a:cubicBezTo>
                    <a:pt x="107" y="8"/>
                    <a:pt x="109" y="15"/>
                    <a:pt x="112" y="23"/>
                  </a:cubicBezTo>
                  <a:cubicBezTo>
                    <a:pt x="112" y="23"/>
                    <a:pt x="112" y="24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6"/>
                    <a:pt x="113" y="28"/>
                    <a:pt x="113" y="29"/>
                  </a:cubicBezTo>
                  <a:cubicBezTo>
                    <a:pt x="125" y="71"/>
                    <a:pt x="141" y="111"/>
                    <a:pt x="163" y="149"/>
                  </a:cubicBezTo>
                  <a:cubicBezTo>
                    <a:pt x="164" y="150"/>
                    <a:pt x="166" y="152"/>
                    <a:pt x="165" y="155"/>
                  </a:cubicBezTo>
                  <a:cubicBezTo>
                    <a:pt x="152" y="153"/>
                    <a:pt x="140" y="154"/>
                    <a:pt x="128" y="155"/>
                  </a:cubicBezTo>
                  <a:cubicBezTo>
                    <a:pt x="109" y="157"/>
                    <a:pt x="91" y="162"/>
                    <a:pt x="75" y="173"/>
                  </a:cubicBezTo>
                  <a:cubicBezTo>
                    <a:pt x="75" y="173"/>
                    <a:pt x="75" y="173"/>
                    <a:pt x="75" y="173"/>
                  </a:cubicBezTo>
                  <a:cubicBezTo>
                    <a:pt x="72" y="176"/>
                    <a:pt x="68" y="176"/>
                    <a:pt x="65" y="178"/>
                  </a:cubicBezTo>
                  <a:cubicBezTo>
                    <a:pt x="37" y="198"/>
                    <a:pt x="13" y="220"/>
                    <a:pt x="0" y="251"/>
                  </a:cubicBezTo>
                  <a:cubicBezTo>
                    <a:pt x="0" y="256"/>
                    <a:pt x="0" y="260"/>
                    <a:pt x="0" y="264"/>
                  </a:cubicBezTo>
                  <a:cubicBezTo>
                    <a:pt x="2" y="267"/>
                    <a:pt x="2" y="272"/>
                    <a:pt x="6" y="274"/>
                  </a:cubicBezTo>
                  <a:cubicBezTo>
                    <a:pt x="8" y="278"/>
                    <a:pt x="10" y="281"/>
                    <a:pt x="13" y="283"/>
                  </a:cubicBezTo>
                  <a:cubicBezTo>
                    <a:pt x="28" y="296"/>
                    <a:pt x="44" y="304"/>
                    <a:pt x="63" y="309"/>
                  </a:cubicBezTo>
                  <a:cubicBezTo>
                    <a:pt x="94" y="319"/>
                    <a:pt x="127" y="321"/>
                    <a:pt x="161" y="322"/>
                  </a:cubicBezTo>
                  <a:cubicBezTo>
                    <a:pt x="194" y="323"/>
                    <a:pt x="228" y="325"/>
                    <a:pt x="262" y="323"/>
                  </a:cubicBezTo>
                  <a:cubicBezTo>
                    <a:pt x="284" y="330"/>
                    <a:pt x="307" y="335"/>
                    <a:pt x="331" y="335"/>
                  </a:cubicBezTo>
                  <a:cubicBezTo>
                    <a:pt x="341" y="338"/>
                    <a:pt x="352" y="337"/>
                    <a:pt x="363" y="336"/>
                  </a:cubicBezTo>
                  <a:cubicBezTo>
                    <a:pt x="355" y="335"/>
                    <a:pt x="348" y="333"/>
                    <a:pt x="341" y="334"/>
                  </a:cubicBezTo>
                  <a:cubicBezTo>
                    <a:pt x="326" y="333"/>
                    <a:pt x="312" y="331"/>
                    <a:pt x="299" y="327"/>
                  </a:cubicBezTo>
                  <a:cubicBezTo>
                    <a:pt x="275" y="321"/>
                    <a:pt x="250" y="315"/>
                    <a:pt x="225" y="317"/>
                  </a:cubicBezTo>
                  <a:cubicBezTo>
                    <a:pt x="204" y="315"/>
                    <a:pt x="182" y="314"/>
                    <a:pt x="161" y="314"/>
                  </a:cubicBezTo>
                  <a:cubicBezTo>
                    <a:pt x="161" y="314"/>
                    <a:pt x="161" y="314"/>
                    <a:pt x="161" y="314"/>
                  </a:cubicBezTo>
                  <a:cubicBezTo>
                    <a:pt x="152" y="311"/>
                    <a:pt x="143" y="313"/>
                    <a:pt x="135" y="312"/>
                  </a:cubicBezTo>
                  <a:cubicBezTo>
                    <a:pt x="115" y="310"/>
                    <a:pt x="95" y="307"/>
                    <a:pt x="75" y="303"/>
                  </a:cubicBezTo>
                  <a:cubicBezTo>
                    <a:pt x="70" y="302"/>
                    <a:pt x="64" y="299"/>
                    <a:pt x="59" y="297"/>
                  </a:cubicBezTo>
                  <a:cubicBezTo>
                    <a:pt x="43" y="291"/>
                    <a:pt x="28" y="283"/>
                    <a:pt x="16" y="271"/>
                  </a:cubicBezTo>
                  <a:cubicBezTo>
                    <a:pt x="14" y="267"/>
                    <a:pt x="11" y="265"/>
                    <a:pt x="11" y="261"/>
                  </a:cubicBezTo>
                  <a:cubicBezTo>
                    <a:pt x="11" y="260"/>
                    <a:pt x="12" y="260"/>
                    <a:pt x="12" y="260"/>
                  </a:cubicBezTo>
                  <a:cubicBezTo>
                    <a:pt x="14" y="261"/>
                    <a:pt x="16" y="262"/>
                    <a:pt x="17" y="262"/>
                  </a:cubicBezTo>
                  <a:cubicBezTo>
                    <a:pt x="42" y="273"/>
                    <a:pt x="67" y="278"/>
                    <a:pt x="93" y="283"/>
                  </a:cubicBezTo>
                  <a:cubicBezTo>
                    <a:pt x="120" y="289"/>
                    <a:pt x="146" y="293"/>
                    <a:pt x="173" y="296"/>
                  </a:cubicBezTo>
                  <a:cubicBezTo>
                    <a:pt x="207" y="301"/>
                    <a:pt x="241" y="302"/>
                    <a:pt x="275" y="304"/>
                  </a:cubicBezTo>
                  <a:cubicBezTo>
                    <a:pt x="287" y="305"/>
                    <a:pt x="299" y="305"/>
                    <a:pt x="310" y="297"/>
                  </a:cubicBezTo>
                  <a:cubicBezTo>
                    <a:pt x="310" y="297"/>
                    <a:pt x="310" y="297"/>
                    <a:pt x="310" y="297"/>
                  </a:cubicBezTo>
                  <a:cubicBezTo>
                    <a:pt x="337" y="285"/>
                    <a:pt x="365" y="284"/>
                    <a:pt x="393" y="294"/>
                  </a:cubicBezTo>
                  <a:cubicBezTo>
                    <a:pt x="391" y="295"/>
                    <a:pt x="389" y="295"/>
                    <a:pt x="388" y="294"/>
                  </a:cubicBezTo>
                  <a:cubicBezTo>
                    <a:pt x="376" y="292"/>
                    <a:pt x="363" y="290"/>
                    <a:pt x="351" y="292"/>
                  </a:cubicBezTo>
                  <a:cubicBezTo>
                    <a:pt x="344" y="292"/>
                    <a:pt x="337" y="295"/>
                    <a:pt x="332" y="300"/>
                  </a:cubicBezTo>
                  <a:cubicBezTo>
                    <a:pt x="328" y="303"/>
                    <a:pt x="328" y="306"/>
                    <a:pt x="333" y="308"/>
                  </a:cubicBezTo>
                  <a:cubicBezTo>
                    <a:pt x="348" y="313"/>
                    <a:pt x="360" y="323"/>
                    <a:pt x="376" y="327"/>
                  </a:cubicBezTo>
                  <a:cubicBezTo>
                    <a:pt x="392" y="330"/>
                    <a:pt x="408" y="334"/>
                    <a:pt x="425" y="338"/>
                  </a:cubicBezTo>
                  <a:cubicBezTo>
                    <a:pt x="440" y="342"/>
                    <a:pt x="456" y="346"/>
                    <a:pt x="474" y="351"/>
                  </a:cubicBezTo>
                  <a:cubicBezTo>
                    <a:pt x="467" y="354"/>
                    <a:pt x="461" y="352"/>
                    <a:pt x="456" y="353"/>
                  </a:cubicBezTo>
                  <a:cubicBezTo>
                    <a:pt x="436" y="354"/>
                    <a:pt x="417" y="367"/>
                    <a:pt x="411" y="385"/>
                  </a:cubicBezTo>
                  <a:cubicBezTo>
                    <a:pt x="407" y="400"/>
                    <a:pt x="409" y="423"/>
                    <a:pt x="427" y="437"/>
                  </a:cubicBezTo>
                  <a:cubicBezTo>
                    <a:pt x="434" y="442"/>
                    <a:pt x="441" y="444"/>
                    <a:pt x="449" y="448"/>
                  </a:cubicBezTo>
                  <a:cubicBezTo>
                    <a:pt x="454" y="448"/>
                    <a:pt x="460" y="448"/>
                    <a:pt x="466" y="448"/>
                  </a:cubicBezTo>
                  <a:cubicBezTo>
                    <a:pt x="476" y="445"/>
                    <a:pt x="486" y="442"/>
                    <a:pt x="494" y="437"/>
                  </a:cubicBezTo>
                  <a:cubicBezTo>
                    <a:pt x="507" y="428"/>
                    <a:pt x="517" y="417"/>
                    <a:pt x="516" y="401"/>
                  </a:cubicBezTo>
                  <a:cubicBezTo>
                    <a:pt x="514" y="387"/>
                    <a:pt x="522" y="378"/>
                    <a:pt x="530" y="369"/>
                  </a:cubicBezTo>
                  <a:cubicBezTo>
                    <a:pt x="533" y="367"/>
                    <a:pt x="536" y="366"/>
                    <a:pt x="540" y="367"/>
                  </a:cubicBezTo>
                  <a:cubicBezTo>
                    <a:pt x="586" y="377"/>
                    <a:pt x="632" y="386"/>
                    <a:pt x="678" y="395"/>
                  </a:cubicBezTo>
                  <a:cubicBezTo>
                    <a:pt x="718" y="404"/>
                    <a:pt x="757" y="410"/>
                    <a:pt x="798" y="414"/>
                  </a:cubicBezTo>
                  <a:cubicBezTo>
                    <a:pt x="843" y="418"/>
                    <a:pt x="888" y="421"/>
                    <a:pt x="933" y="420"/>
                  </a:cubicBezTo>
                  <a:cubicBezTo>
                    <a:pt x="944" y="420"/>
                    <a:pt x="955" y="420"/>
                    <a:pt x="965" y="414"/>
                  </a:cubicBezTo>
                  <a:cubicBezTo>
                    <a:pt x="965" y="413"/>
                    <a:pt x="965" y="413"/>
                    <a:pt x="965" y="412"/>
                  </a:cubicBezTo>
                  <a:cubicBezTo>
                    <a:pt x="963" y="413"/>
                    <a:pt x="961" y="413"/>
                    <a:pt x="959" y="4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8174898" y="670539"/>
              <a:ext cx="298081" cy="97647"/>
            </a:xfrm>
            <a:custGeom>
              <a:avLst/>
              <a:gdLst>
                <a:gd name="T0" fmla="*/ 6 w 147"/>
                <a:gd name="T1" fmla="*/ 0 h 48"/>
                <a:gd name="T2" fmla="*/ 0 w 147"/>
                <a:gd name="T3" fmla="*/ 5 h 48"/>
                <a:gd name="T4" fmla="*/ 6 w 147"/>
                <a:gd name="T5" fmla="*/ 10 h 48"/>
                <a:gd name="T6" fmla="*/ 133 w 147"/>
                <a:gd name="T7" fmla="*/ 45 h 48"/>
                <a:gd name="T8" fmla="*/ 147 w 147"/>
                <a:gd name="T9" fmla="*/ 46 h 48"/>
                <a:gd name="T10" fmla="*/ 18 w 147"/>
                <a:gd name="T11" fmla="*/ 1 h 48"/>
                <a:gd name="T12" fmla="*/ 6 w 14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48">
                  <a:moveTo>
                    <a:pt x="6" y="0"/>
                  </a:moveTo>
                  <a:cubicBezTo>
                    <a:pt x="3" y="0"/>
                    <a:pt x="0" y="1"/>
                    <a:pt x="0" y="5"/>
                  </a:cubicBezTo>
                  <a:cubicBezTo>
                    <a:pt x="0" y="9"/>
                    <a:pt x="3" y="10"/>
                    <a:pt x="6" y="10"/>
                  </a:cubicBezTo>
                  <a:cubicBezTo>
                    <a:pt x="48" y="20"/>
                    <a:pt x="90" y="33"/>
                    <a:pt x="133" y="45"/>
                  </a:cubicBezTo>
                  <a:cubicBezTo>
                    <a:pt x="137" y="46"/>
                    <a:pt x="141" y="48"/>
                    <a:pt x="147" y="46"/>
                  </a:cubicBezTo>
                  <a:cubicBezTo>
                    <a:pt x="103" y="31"/>
                    <a:pt x="61" y="16"/>
                    <a:pt x="18" y="1"/>
                  </a:cubicBezTo>
                  <a:cubicBezTo>
                    <a:pt x="14" y="0"/>
                    <a:pt x="10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7216415" y="519786"/>
              <a:ext cx="83942" cy="53106"/>
            </a:xfrm>
            <a:custGeom>
              <a:avLst/>
              <a:gdLst>
                <a:gd name="T0" fmla="*/ 39 w 41"/>
                <a:gd name="T1" fmla="*/ 9 h 26"/>
                <a:gd name="T2" fmla="*/ 2 w 41"/>
                <a:gd name="T3" fmla="*/ 13 h 26"/>
                <a:gd name="T4" fmla="*/ 3 w 41"/>
                <a:gd name="T5" fmla="*/ 18 h 26"/>
                <a:gd name="T6" fmla="*/ 23 w 41"/>
                <a:gd name="T7" fmla="*/ 26 h 26"/>
                <a:gd name="T8" fmla="*/ 40 w 41"/>
                <a:gd name="T9" fmla="*/ 11 h 26"/>
                <a:gd name="T10" fmla="*/ 39 w 41"/>
                <a:gd name="T11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6">
                  <a:moveTo>
                    <a:pt x="39" y="9"/>
                  </a:moveTo>
                  <a:cubicBezTo>
                    <a:pt x="29" y="0"/>
                    <a:pt x="9" y="3"/>
                    <a:pt x="2" y="13"/>
                  </a:cubicBezTo>
                  <a:cubicBezTo>
                    <a:pt x="1" y="15"/>
                    <a:pt x="0" y="17"/>
                    <a:pt x="3" y="18"/>
                  </a:cubicBezTo>
                  <a:cubicBezTo>
                    <a:pt x="10" y="21"/>
                    <a:pt x="17" y="25"/>
                    <a:pt x="23" y="26"/>
                  </a:cubicBezTo>
                  <a:cubicBezTo>
                    <a:pt x="28" y="26"/>
                    <a:pt x="40" y="15"/>
                    <a:pt x="40" y="11"/>
                  </a:cubicBezTo>
                  <a:cubicBezTo>
                    <a:pt x="41" y="10"/>
                    <a:pt x="40" y="9"/>
                    <a:pt x="3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7284083" y="544626"/>
              <a:ext cx="64241" cy="53106"/>
            </a:xfrm>
            <a:custGeom>
              <a:avLst/>
              <a:gdLst>
                <a:gd name="T0" fmla="*/ 2 w 32"/>
                <a:gd name="T1" fmla="*/ 18 h 26"/>
                <a:gd name="T2" fmla="*/ 22 w 32"/>
                <a:gd name="T3" fmla="*/ 26 h 26"/>
                <a:gd name="T4" fmla="*/ 32 w 32"/>
                <a:gd name="T5" fmla="*/ 16 h 26"/>
                <a:gd name="T6" fmla="*/ 19 w 32"/>
                <a:gd name="T7" fmla="*/ 2 h 26"/>
                <a:gd name="T8" fmla="*/ 0 w 32"/>
                <a:gd name="T9" fmla="*/ 15 h 26"/>
                <a:gd name="T10" fmla="*/ 2 w 32"/>
                <a:gd name="T11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6">
                  <a:moveTo>
                    <a:pt x="2" y="18"/>
                  </a:moveTo>
                  <a:cubicBezTo>
                    <a:pt x="9" y="21"/>
                    <a:pt x="16" y="24"/>
                    <a:pt x="22" y="26"/>
                  </a:cubicBezTo>
                  <a:cubicBezTo>
                    <a:pt x="31" y="26"/>
                    <a:pt x="32" y="23"/>
                    <a:pt x="32" y="16"/>
                  </a:cubicBezTo>
                  <a:cubicBezTo>
                    <a:pt x="31" y="7"/>
                    <a:pt x="25" y="5"/>
                    <a:pt x="19" y="2"/>
                  </a:cubicBezTo>
                  <a:cubicBezTo>
                    <a:pt x="14" y="0"/>
                    <a:pt x="0" y="10"/>
                    <a:pt x="0" y="15"/>
                  </a:cubicBezTo>
                  <a:cubicBezTo>
                    <a:pt x="0" y="16"/>
                    <a:pt x="1" y="17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456250" y="314213"/>
              <a:ext cx="868545" cy="313499"/>
            </a:xfrm>
            <a:custGeom>
              <a:avLst/>
              <a:gdLst>
                <a:gd name="T0" fmla="*/ 53 w 428"/>
                <a:gd name="T1" fmla="*/ 71 h 154"/>
                <a:gd name="T2" fmla="*/ 62 w 428"/>
                <a:gd name="T3" fmla="*/ 75 h 154"/>
                <a:gd name="T4" fmla="*/ 62 w 428"/>
                <a:gd name="T5" fmla="*/ 75 h 154"/>
                <a:gd name="T6" fmla="*/ 207 w 428"/>
                <a:gd name="T7" fmla="*/ 106 h 154"/>
                <a:gd name="T8" fmla="*/ 282 w 428"/>
                <a:gd name="T9" fmla="*/ 121 h 154"/>
                <a:gd name="T10" fmla="*/ 280 w 428"/>
                <a:gd name="T11" fmla="*/ 116 h 154"/>
                <a:gd name="T12" fmla="*/ 279 w 428"/>
                <a:gd name="T13" fmla="*/ 115 h 154"/>
                <a:gd name="T14" fmla="*/ 286 w 428"/>
                <a:gd name="T15" fmla="*/ 119 h 154"/>
                <a:gd name="T16" fmla="*/ 299 w 428"/>
                <a:gd name="T17" fmla="*/ 126 h 154"/>
                <a:gd name="T18" fmla="*/ 328 w 428"/>
                <a:gd name="T19" fmla="*/ 134 h 154"/>
                <a:gd name="T20" fmla="*/ 360 w 428"/>
                <a:gd name="T21" fmla="*/ 154 h 154"/>
                <a:gd name="T22" fmla="*/ 362 w 428"/>
                <a:gd name="T23" fmla="*/ 144 h 154"/>
                <a:gd name="T24" fmla="*/ 423 w 428"/>
                <a:gd name="T25" fmla="*/ 33 h 154"/>
                <a:gd name="T26" fmla="*/ 426 w 428"/>
                <a:gd name="T27" fmla="*/ 26 h 154"/>
                <a:gd name="T28" fmla="*/ 414 w 428"/>
                <a:gd name="T29" fmla="*/ 23 h 154"/>
                <a:gd name="T30" fmla="*/ 407 w 428"/>
                <a:gd name="T31" fmla="*/ 29 h 154"/>
                <a:gd name="T32" fmla="*/ 361 w 428"/>
                <a:gd name="T33" fmla="*/ 86 h 154"/>
                <a:gd name="T34" fmla="*/ 329 w 428"/>
                <a:gd name="T35" fmla="*/ 122 h 154"/>
                <a:gd name="T36" fmla="*/ 320 w 428"/>
                <a:gd name="T37" fmla="*/ 125 h 154"/>
                <a:gd name="T38" fmla="*/ 281 w 428"/>
                <a:gd name="T39" fmla="*/ 108 h 154"/>
                <a:gd name="T40" fmla="*/ 274 w 428"/>
                <a:gd name="T41" fmla="*/ 101 h 154"/>
                <a:gd name="T42" fmla="*/ 253 w 428"/>
                <a:gd name="T43" fmla="*/ 98 h 154"/>
                <a:gd name="T44" fmla="*/ 267 w 428"/>
                <a:gd name="T45" fmla="*/ 112 h 154"/>
                <a:gd name="T46" fmla="*/ 144 w 428"/>
                <a:gd name="T47" fmla="*/ 88 h 154"/>
                <a:gd name="T48" fmla="*/ 62 w 428"/>
                <a:gd name="T49" fmla="*/ 72 h 154"/>
                <a:gd name="T50" fmla="*/ 53 w 428"/>
                <a:gd name="T51" fmla="*/ 67 h 154"/>
                <a:gd name="T52" fmla="*/ 33 w 428"/>
                <a:gd name="T53" fmla="*/ 42 h 154"/>
                <a:gd name="T54" fmla="*/ 0 w 428"/>
                <a:gd name="T55" fmla="*/ 0 h 154"/>
                <a:gd name="T56" fmla="*/ 1 w 428"/>
                <a:gd name="T57" fmla="*/ 4 h 154"/>
                <a:gd name="T58" fmla="*/ 53 w 428"/>
                <a:gd name="T59" fmla="*/ 71 h 154"/>
                <a:gd name="T60" fmla="*/ 276 w 428"/>
                <a:gd name="T61" fmla="*/ 113 h 154"/>
                <a:gd name="T62" fmla="*/ 270 w 428"/>
                <a:gd name="T63" fmla="*/ 106 h 154"/>
                <a:gd name="T64" fmla="*/ 276 w 428"/>
                <a:gd name="T65" fmla="*/ 11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8" h="154">
                  <a:moveTo>
                    <a:pt x="53" y="71"/>
                  </a:moveTo>
                  <a:cubicBezTo>
                    <a:pt x="55" y="74"/>
                    <a:pt x="58" y="75"/>
                    <a:pt x="62" y="75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110" y="85"/>
                    <a:pt x="159" y="96"/>
                    <a:pt x="207" y="106"/>
                  </a:cubicBezTo>
                  <a:cubicBezTo>
                    <a:pt x="232" y="111"/>
                    <a:pt x="257" y="116"/>
                    <a:pt x="282" y="121"/>
                  </a:cubicBezTo>
                  <a:cubicBezTo>
                    <a:pt x="283" y="118"/>
                    <a:pt x="282" y="117"/>
                    <a:pt x="280" y="116"/>
                  </a:cubicBezTo>
                  <a:cubicBezTo>
                    <a:pt x="280" y="116"/>
                    <a:pt x="279" y="115"/>
                    <a:pt x="279" y="115"/>
                  </a:cubicBezTo>
                  <a:cubicBezTo>
                    <a:pt x="281" y="117"/>
                    <a:pt x="283" y="118"/>
                    <a:pt x="286" y="119"/>
                  </a:cubicBezTo>
                  <a:cubicBezTo>
                    <a:pt x="289" y="123"/>
                    <a:pt x="294" y="124"/>
                    <a:pt x="299" y="126"/>
                  </a:cubicBezTo>
                  <a:cubicBezTo>
                    <a:pt x="309" y="128"/>
                    <a:pt x="319" y="130"/>
                    <a:pt x="328" y="134"/>
                  </a:cubicBezTo>
                  <a:cubicBezTo>
                    <a:pt x="339" y="139"/>
                    <a:pt x="351" y="144"/>
                    <a:pt x="360" y="154"/>
                  </a:cubicBezTo>
                  <a:cubicBezTo>
                    <a:pt x="358" y="150"/>
                    <a:pt x="360" y="147"/>
                    <a:pt x="362" y="144"/>
                  </a:cubicBezTo>
                  <a:cubicBezTo>
                    <a:pt x="382" y="107"/>
                    <a:pt x="403" y="70"/>
                    <a:pt x="423" y="33"/>
                  </a:cubicBezTo>
                  <a:cubicBezTo>
                    <a:pt x="424" y="31"/>
                    <a:pt x="428" y="28"/>
                    <a:pt x="426" y="26"/>
                  </a:cubicBezTo>
                  <a:cubicBezTo>
                    <a:pt x="423" y="23"/>
                    <a:pt x="419" y="22"/>
                    <a:pt x="414" y="23"/>
                  </a:cubicBezTo>
                  <a:cubicBezTo>
                    <a:pt x="411" y="24"/>
                    <a:pt x="409" y="26"/>
                    <a:pt x="407" y="29"/>
                  </a:cubicBezTo>
                  <a:cubicBezTo>
                    <a:pt x="392" y="48"/>
                    <a:pt x="376" y="67"/>
                    <a:pt x="361" y="86"/>
                  </a:cubicBezTo>
                  <a:cubicBezTo>
                    <a:pt x="351" y="98"/>
                    <a:pt x="342" y="111"/>
                    <a:pt x="329" y="122"/>
                  </a:cubicBezTo>
                  <a:cubicBezTo>
                    <a:pt x="326" y="124"/>
                    <a:pt x="324" y="127"/>
                    <a:pt x="320" y="125"/>
                  </a:cubicBezTo>
                  <a:cubicBezTo>
                    <a:pt x="306" y="121"/>
                    <a:pt x="291" y="120"/>
                    <a:pt x="281" y="108"/>
                  </a:cubicBezTo>
                  <a:cubicBezTo>
                    <a:pt x="279" y="105"/>
                    <a:pt x="276" y="103"/>
                    <a:pt x="274" y="101"/>
                  </a:cubicBezTo>
                  <a:cubicBezTo>
                    <a:pt x="268" y="95"/>
                    <a:pt x="261" y="93"/>
                    <a:pt x="253" y="98"/>
                  </a:cubicBezTo>
                  <a:cubicBezTo>
                    <a:pt x="258" y="102"/>
                    <a:pt x="262" y="107"/>
                    <a:pt x="267" y="112"/>
                  </a:cubicBezTo>
                  <a:cubicBezTo>
                    <a:pt x="225" y="104"/>
                    <a:pt x="185" y="96"/>
                    <a:pt x="144" y="88"/>
                  </a:cubicBezTo>
                  <a:cubicBezTo>
                    <a:pt x="117" y="82"/>
                    <a:pt x="89" y="77"/>
                    <a:pt x="62" y="72"/>
                  </a:cubicBezTo>
                  <a:cubicBezTo>
                    <a:pt x="59" y="71"/>
                    <a:pt x="56" y="69"/>
                    <a:pt x="53" y="67"/>
                  </a:cubicBezTo>
                  <a:cubicBezTo>
                    <a:pt x="47" y="58"/>
                    <a:pt x="40" y="50"/>
                    <a:pt x="33" y="42"/>
                  </a:cubicBezTo>
                  <a:cubicBezTo>
                    <a:pt x="22" y="29"/>
                    <a:pt x="12" y="15"/>
                    <a:pt x="0" y="0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7" y="27"/>
                    <a:pt x="35" y="50"/>
                    <a:pt x="53" y="71"/>
                  </a:cubicBezTo>
                  <a:close/>
                  <a:moveTo>
                    <a:pt x="276" y="113"/>
                  </a:moveTo>
                  <a:cubicBezTo>
                    <a:pt x="274" y="111"/>
                    <a:pt x="272" y="108"/>
                    <a:pt x="270" y="106"/>
                  </a:cubicBezTo>
                  <a:cubicBezTo>
                    <a:pt x="272" y="108"/>
                    <a:pt x="274" y="111"/>
                    <a:pt x="276" y="1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7805724" y="640560"/>
              <a:ext cx="28266" cy="23983"/>
            </a:xfrm>
            <a:custGeom>
              <a:avLst/>
              <a:gdLst>
                <a:gd name="T0" fmla="*/ 9 w 14"/>
                <a:gd name="T1" fmla="*/ 12 h 12"/>
                <a:gd name="T2" fmla="*/ 12 w 14"/>
                <a:gd name="T3" fmla="*/ 7 h 12"/>
                <a:gd name="T4" fmla="*/ 6 w 14"/>
                <a:gd name="T5" fmla="*/ 1 h 12"/>
                <a:gd name="T6" fmla="*/ 1 w 14"/>
                <a:gd name="T7" fmla="*/ 8 h 12"/>
                <a:gd name="T8" fmla="*/ 2 w 14"/>
                <a:gd name="T9" fmla="*/ 11 h 12"/>
                <a:gd name="T10" fmla="*/ 5 w 14"/>
                <a:gd name="T11" fmla="*/ 10 h 12"/>
                <a:gd name="T12" fmla="*/ 7 w 14"/>
                <a:gd name="T13" fmla="*/ 5 h 12"/>
                <a:gd name="T14" fmla="*/ 9 w 14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2">
                  <a:moveTo>
                    <a:pt x="9" y="12"/>
                  </a:moveTo>
                  <a:cubicBezTo>
                    <a:pt x="11" y="12"/>
                    <a:pt x="10" y="8"/>
                    <a:pt x="12" y="7"/>
                  </a:cubicBezTo>
                  <a:cubicBezTo>
                    <a:pt x="14" y="2"/>
                    <a:pt x="10" y="1"/>
                    <a:pt x="6" y="1"/>
                  </a:cubicBezTo>
                  <a:cubicBezTo>
                    <a:pt x="0" y="0"/>
                    <a:pt x="3" y="6"/>
                    <a:pt x="1" y="8"/>
                  </a:cubicBezTo>
                  <a:cubicBezTo>
                    <a:pt x="0" y="9"/>
                    <a:pt x="1" y="11"/>
                    <a:pt x="2" y="11"/>
                  </a:cubicBezTo>
                  <a:cubicBezTo>
                    <a:pt x="4" y="12"/>
                    <a:pt x="5" y="11"/>
                    <a:pt x="5" y="10"/>
                  </a:cubicBezTo>
                  <a:cubicBezTo>
                    <a:pt x="6" y="8"/>
                    <a:pt x="5" y="6"/>
                    <a:pt x="7" y="5"/>
                  </a:cubicBezTo>
                  <a:cubicBezTo>
                    <a:pt x="8" y="7"/>
                    <a:pt x="5" y="11"/>
                    <a:pt x="9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7829707" y="6542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7571885" y="615720"/>
              <a:ext cx="14561" cy="22270"/>
            </a:xfrm>
            <a:custGeom>
              <a:avLst/>
              <a:gdLst>
                <a:gd name="T0" fmla="*/ 4 w 7"/>
                <a:gd name="T1" fmla="*/ 0 h 11"/>
                <a:gd name="T2" fmla="*/ 1 w 7"/>
                <a:gd name="T3" fmla="*/ 8 h 11"/>
                <a:gd name="T4" fmla="*/ 2 w 7"/>
                <a:gd name="T5" fmla="*/ 11 h 11"/>
                <a:gd name="T6" fmla="*/ 6 w 7"/>
                <a:gd name="T7" fmla="*/ 4 h 11"/>
                <a:gd name="T8" fmla="*/ 4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4" y="0"/>
                  </a:moveTo>
                  <a:cubicBezTo>
                    <a:pt x="0" y="1"/>
                    <a:pt x="2" y="6"/>
                    <a:pt x="1" y="8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7" y="10"/>
                    <a:pt x="4" y="6"/>
                    <a:pt x="6" y="4"/>
                  </a:cubicBezTo>
                  <a:cubicBezTo>
                    <a:pt x="6" y="2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7669532" y="627712"/>
              <a:ext cx="13705" cy="22270"/>
            </a:xfrm>
            <a:custGeom>
              <a:avLst/>
              <a:gdLst>
                <a:gd name="T0" fmla="*/ 0 w 7"/>
                <a:gd name="T1" fmla="*/ 7 h 11"/>
                <a:gd name="T2" fmla="*/ 2 w 7"/>
                <a:gd name="T3" fmla="*/ 11 h 11"/>
                <a:gd name="T4" fmla="*/ 5 w 7"/>
                <a:gd name="T5" fmla="*/ 4 h 11"/>
                <a:gd name="T6" fmla="*/ 4 w 7"/>
                <a:gd name="T7" fmla="*/ 0 h 11"/>
                <a:gd name="T8" fmla="*/ 0 w 7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0" y="7"/>
                  </a:moveTo>
                  <a:cubicBezTo>
                    <a:pt x="0" y="8"/>
                    <a:pt x="0" y="11"/>
                    <a:pt x="2" y="11"/>
                  </a:cubicBezTo>
                  <a:cubicBezTo>
                    <a:pt x="6" y="10"/>
                    <a:pt x="5" y="6"/>
                    <a:pt x="5" y="4"/>
                  </a:cubicBezTo>
                  <a:cubicBezTo>
                    <a:pt x="6" y="2"/>
                    <a:pt x="7" y="0"/>
                    <a:pt x="4" y="0"/>
                  </a:cubicBezTo>
                  <a:cubicBezTo>
                    <a:pt x="0" y="0"/>
                    <a:pt x="1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7636983" y="623429"/>
              <a:ext cx="11992" cy="23127"/>
            </a:xfrm>
            <a:custGeom>
              <a:avLst/>
              <a:gdLst>
                <a:gd name="T0" fmla="*/ 0 w 6"/>
                <a:gd name="T1" fmla="*/ 7 h 11"/>
                <a:gd name="T2" fmla="*/ 2 w 6"/>
                <a:gd name="T3" fmla="*/ 11 h 11"/>
                <a:gd name="T4" fmla="*/ 5 w 6"/>
                <a:gd name="T5" fmla="*/ 3 h 11"/>
                <a:gd name="T6" fmla="*/ 4 w 6"/>
                <a:gd name="T7" fmla="*/ 0 h 11"/>
                <a:gd name="T8" fmla="*/ 0 w 6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0" y="7"/>
                  </a:moveTo>
                  <a:cubicBezTo>
                    <a:pt x="0" y="9"/>
                    <a:pt x="0" y="11"/>
                    <a:pt x="2" y="11"/>
                  </a:cubicBezTo>
                  <a:cubicBezTo>
                    <a:pt x="6" y="10"/>
                    <a:pt x="4" y="6"/>
                    <a:pt x="5" y="3"/>
                  </a:cubicBezTo>
                  <a:cubicBezTo>
                    <a:pt x="6" y="2"/>
                    <a:pt x="6" y="0"/>
                    <a:pt x="4" y="0"/>
                  </a:cubicBezTo>
                  <a:cubicBezTo>
                    <a:pt x="0" y="0"/>
                    <a:pt x="1" y="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7602721" y="620002"/>
              <a:ext cx="16274" cy="22270"/>
            </a:xfrm>
            <a:custGeom>
              <a:avLst/>
              <a:gdLst>
                <a:gd name="T0" fmla="*/ 2 w 8"/>
                <a:gd name="T1" fmla="*/ 7 h 11"/>
                <a:gd name="T2" fmla="*/ 3 w 8"/>
                <a:gd name="T3" fmla="*/ 11 h 11"/>
                <a:gd name="T4" fmla="*/ 7 w 8"/>
                <a:gd name="T5" fmla="*/ 4 h 11"/>
                <a:gd name="T6" fmla="*/ 6 w 8"/>
                <a:gd name="T7" fmla="*/ 0 h 11"/>
                <a:gd name="T8" fmla="*/ 2 w 8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2" y="7"/>
                  </a:moveTo>
                  <a:cubicBezTo>
                    <a:pt x="2" y="8"/>
                    <a:pt x="0" y="11"/>
                    <a:pt x="3" y="11"/>
                  </a:cubicBezTo>
                  <a:cubicBezTo>
                    <a:pt x="8" y="11"/>
                    <a:pt x="5" y="6"/>
                    <a:pt x="7" y="4"/>
                  </a:cubicBezTo>
                  <a:cubicBezTo>
                    <a:pt x="7" y="3"/>
                    <a:pt x="8" y="0"/>
                    <a:pt x="6" y="0"/>
                  </a:cubicBezTo>
                  <a:cubicBezTo>
                    <a:pt x="2" y="0"/>
                    <a:pt x="3" y="4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7780884" y="637990"/>
              <a:ext cx="14561" cy="22270"/>
            </a:xfrm>
            <a:custGeom>
              <a:avLst/>
              <a:gdLst>
                <a:gd name="T0" fmla="*/ 4 w 7"/>
                <a:gd name="T1" fmla="*/ 0 h 11"/>
                <a:gd name="T2" fmla="*/ 1 w 7"/>
                <a:gd name="T3" fmla="*/ 7 h 11"/>
                <a:gd name="T4" fmla="*/ 3 w 7"/>
                <a:gd name="T5" fmla="*/ 11 h 11"/>
                <a:gd name="T6" fmla="*/ 6 w 7"/>
                <a:gd name="T7" fmla="*/ 4 h 11"/>
                <a:gd name="T8" fmla="*/ 4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4" y="0"/>
                  </a:moveTo>
                  <a:cubicBezTo>
                    <a:pt x="1" y="1"/>
                    <a:pt x="2" y="4"/>
                    <a:pt x="1" y="7"/>
                  </a:cubicBezTo>
                  <a:cubicBezTo>
                    <a:pt x="1" y="8"/>
                    <a:pt x="0" y="11"/>
                    <a:pt x="3" y="11"/>
                  </a:cubicBezTo>
                  <a:cubicBezTo>
                    <a:pt x="6" y="10"/>
                    <a:pt x="6" y="6"/>
                    <a:pt x="6" y="4"/>
                  </a:cubicBezTo>
                  <a:cubicBezTo>
                    <a:pt x="7" y="2"/>
                    <a:pt x="7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7756900" y="633707"/>
              <a:ext cx="13705" cy="24840"/>
            </a:xfrm>
            <a:custGeom>
              <a:avLst/>
              <a:gdLst>
                <a:gd name="T0" fmla="*/ 4 w 7"/>
                <a:gd name="T1" fmla="*/ 1 h 12"/>
                <a:gd name="T2" fmla="*/ 1 w 7"/>
                <a:gd name="T3" fmla="*/ 7 h 12"/>
                <a:gd name="T4" fmla="*/ 3 w 7"/>
                <a:gd name="T5" fmla="*/ 11 h 12"/>
                <a:gd name="T6" fmla="*/ 6 w 7"/>
                <a:gd name="T7" fmla="*/ 5 h 12"/>
                <a:gd name="T8" fmla="*/ 4 w 7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4" y="1"/>
                  </a:moveTo>
                  <a:cubicBezTo>
                    <a:pt x="1" y="1"/>
                    <a:pt x="2" y="5"/>
                    <a:pt x="1" y="7"/>
                  </a:cubicBezTo>
                  <a:cubicBezTo>
                    <a:pt x="0" y="9"/>
                    <a:pt x="0" y="12"/>
                    <a:pt x="3" y="11"/>
                  </a:cubicBezTo>
                  <a:cubicBezTo>
                    <a:pt x="6" y="11"/>
                    <a:pt x="5" y="7"/>
                    <a:pt x="6" y="5"/>
                  </a:cubicBezTo>
                  <a:cubicBezTo>
                    <a:pt x="6" y="3"/>
                    <a:pt x="7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7586446" y="617433"/>
              <a:ext cx="16274" cy="23127"/>
            </a:xfrm>
            <a:custGeom>
              <a:avLst/>
              <a:gdLst>
                <a:gd name="T0" fmla="*/ 2 w 8"/>
                <a:gd name="T1" fmla="*/ 7 h 11"/>
                <a:gd name="T2" fmla="*/ 3 w 8"/>
                <a:gd name="T3" fmla="*/ 11 h 11"/>
                <a:gd name="T4" fmla="*/ 6 w 8"/>
                <a:gd name="T5" fmla="*/ 4 h 11"/>
                <a:gd name="T6" fmla="*/ 5 w 8"/>
                <a:gd name="T7" fmla="*/ 0 h 11"/>
                <a:gd name="T8" fmla="*/ 2 w 8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2" y="7"/>
                  </a:moveTo>
                  <a:cubicBezTo>
                    <a:pt x="1" y="9"/>
                    <a:pt x="0" y="11"/>
                    <a:pt x="3" y="11"/>
                  </a:cubicBezTo>
                  <a:cubicBezTo>
                    <a:pt x="7" y="11"/>
                    <a:pt x="5" y="7"/>
                    <a:pt x="6" y="4"/>
                  </a:cubicBezTo>
                  <a:cubicBezTo>
                    <a:pt x="7" y="3"/>
                    <a:pt x="8" y="0"/>
                    <a:pt x="5" y="0"/>
                  </a:cubicBezTo>
                  <a:cubicBezTo>
                    <a:pt x="1" y="0"/>
                    <a:pt x="3" y="5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7553897" y="614007"/>
              <a:ext cx="16274" cy="22270"/>
            </a:xfrm>
            <a:custGeom>
              <a:avLst/>
              <a:gdLst>
                <a:gd name="T0" fmla="*/ 5 w 8"/>
                <a:gd name="T1" fmla="*/ 0 h 11"/>
                <a:gd name="T2" fmla="*/ 1 w 8"/>
                <a:gd name="T3" fmla="*/ 8 h 11"/>
                <a:gd name="T4" fmla="*/ 3 w 8"/>
                <a:gd name="T5" fmla="*/ 11 h 11"/>
                <a:gd name="T6" fmla="*/ 7 w 8"/>
                <a:gd name="T7" fmla="*/ 3 h 11"/>
                <a:gd name="T8" fmla="*/ 5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5" y="0"/>
                  </a:moveTo>
                  <a:cubicBezTo>
                    <a:pt x="1" y="2"/>
                    <a:pt x="2" y="6"/>
                    <a:pt x="1" y="8"/>
                  </a:cubicBezTo>
                  <a:cubicBezTo>
                    <a:pt x="0" y="10"/>
                    <a:pt x="2" y="11"/>
                    <a:pt x="3" y="11"/>
                  </a:cubicBezTo>
                  <a:cubicBezTo>
                    <a:pt x="7" y="10"/>
                    <a:pt x="5" y="6"/>
                    <a:pt x="7" y="3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768892" y="636277"/>
              <a:ext cx="14561" cy="23983"/>
            </a:xfrm>
            <a:custGeom>
              <a:avLst/>
              <a:gdLst>
                <a:gd name="T0" fmla="*/ 2 w 7"/>
                <a:gd name="T1" fmla="*/ 12 h 12"/>
                <a:gd name="T2" fmla="*/ 4 w 7"/>
                <a:gd name="T3" fmla="*/ 0 h 12"/>
                <a:gd name="T4" fmla="*/ 2 w 7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2">
                  <a:moveTo>
                    <a:pt x="2" y="12"/>
                  </a:moveTo>
                  <a:cubicBezTo>
                    <a:pt x="7" y="6"/>
                    <a:pt x="7" y="5"/>
                    <a:pt x="4" y="0"/>
                  </a:cubicBezTo>
                  <a:cubicBezTo>
                    <a:pt x="1" y="3"/>
                    <a:pt x="0" y="7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7792875" y="640560"/>
              <a:ext cx="14561" cy="22270"/>
            </a:xfrm>
            <a:custGeom>
              <a:avLst/>
              <a:gdLst>
                <a:gd name="T0" fmla="*/ 1 w 7"/>
                <a:gd name="T1" fmla="*/ 7 h 11"/>
                <a:gd name="T2" fmla="*/ 3 w 7"/>
                <a:gd name="T3" fmla="*/ 11 h 11"/>
                <a:gd name="T4" fmla="*/ 6 w 7"/>
                <a:gd name="T5" fmla="*/ 3 h 11"/>
                <a:gd name="T6" fmla="*/ 5 w 7"/>
                <a:gd name="T7" fmla="*/ 0 h 11"/>
                <a:gd name="T8" fmla="*/ 1 w 7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1" y="7"/>
                  </a:moveTo>
                  <a:cubicBezTo>
                    <a:pt x="0" y="9"/>
                    <a:pt x="0" y="10"/>
                    <a:pt x="3" y="11"/>
                  </a:cubicBezTo>
                  <a:cubicBezTo>
                    <a:pt x="7" y="9"/>
                    <a:pt x="4" y="5"/>
                    <a:pt x="6" y="3"/>
                  </a:cubicBezTo>
                  <a:cubicBezTo>
                    <a:pt x="7" y="1"/>
                    <a:pt x="7" y="0"/>
                    <a:pt x="5" y="0"/>
                  </a:cubicBezTo>
                  <a:cubicBezTo>
                    <a:pt x="0" y="0"/>
                    <a:pt x="3" y="5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auto">
            <a:xfrm>
              <a:off x="7742339" y="631994"/>
              <a:ext cx="11992" cy="24840"/>
            </a:xfrm>
            <a:custGeom>
              <a:avLst/>
              <a:gdLst>
                <a:gd name="T0" fmla="*/ 1 w 6"/>
                <a:gd name="T1" fmla="*/ 11 h 12"/>
                <a:gd name="T2" fmla="*/ 3 w 6"/>
                <a:gd name="T3" fmla="*/ 11 h 12"/>
                <a:gd name="T4" fmla="*/ 6 w 6"/>
                <a:gd name="T5" fmla="*/ 3 h 12"/>
                <a:gd name="T6" fmla="*/ 5 w 6"/>
                <a:gd name="T7" fmla="*/ 0 h 12"/>
                <a:gd name="T8" fmla="*/ 1 w 6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1" y="11"/>
                  </a:moveTo>
                  <a:cubicBezTo>
                    <a:pt x="1" y="11"/>
                    <a:pt x="3" y="12"/>
                    <a:pt x="3" y="11"/>
                  </a:cubicBezTo>
                  <a:cubicBezTo>
                    <a:pt x="6" y="10"/>
                    <a:pt x="6" y="6"/>
                    <a:pt x="6" y="3"/>
                  </a:cubicBezTo>
                  <a:cubicBezTo>
                    <a:pt x="6" y="3"/>
                    <a:pt x="6" y="2"/>
                    <a:pt x="5" y="0"/>
                  </a:cubicBezTo>
                  <a:cubicBezTo>
                    <a:pt x="0" y="3"/>
                    <a:pt x="1" y="7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7653257" y="625999"/>
              <a:ext cx="11992" cy="23983"/>
            </a:xfrm>
            <a:custGeom>
              <a:avLst/>
              <a:gdLst>
                <a:gd name="T0" fmla="*/ 3 w 6"/>
                <a:gd name="T1" fmla="*/ 0 h 12"/>
                <a:gd name="T2" fmla="*/ 0 w 6"/>
                <a:gd name="T3" fmla="*/ 10 h 12"/>
                <a:gd name="T4" fmla="*/ 1 w 6"/>
                <a:gd name="T5" fmla="*/ 12 h 12"/>
                <a:gd name="T6" fmla="*/ 5 w 6"/>
                <a:gd name="T7" fmla="*/ 1 h 12"/>
                <a:gd name="T8" fmla="*/ 3 w 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3" y="0"/>
                  </a:moveTo>
                  <a:cubicBezTo>
                    <a:pt x="0" y="3"/>
                    <a:pt x="0" y="6"/>
                    <a:pt x="0" y="10"/>
                  </a:cubicBezTo>
                  <a:cubicBezTo>
                    <a:pt x="0" y="10"/>
                    <a:pt x="1" y="10"/>
                    <a:pt x="1" y="12"/>
                  </a:cubicBezTo>
                  <a:cubicBezTo>
                    <a:pt x="5" y="8"/>
                    <a:pt x="6" y="5"/>
                    <a:pt x="5" y="1"/>
                  </a:cubicBezTo>
                  <a:cubicBezTo>
                    <a:pt x="5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auto">
            <a:xfrm>
              <a:off x="7620708" y="621716"/>
              <a:ext cx="11992" cy="22270"/>
            </a:xfrm>
            <a:custGeom>
              <a:avLst/>
              <a:gdLst>
                <a:gd name="T0" fmla="*/ 3 w 6"/>
                <a:gd name="T1" fmla="*/ 0 h 11"/>
                <a:gd name="T2" fmla="*/ 0 w 6"/>
                <a:gd name="T3" fmla="*/ 9 h 11"/>
                <a:gd name="T4" fmla="*/ 1 w 6"/>
                <a:gd name="T5" fmla="*/ 11 h 11"/>
                <a:gd name="T6" fmla="*/ 5 w 6"/>
                <a:gd name="T7" fmla="*/ 2 h 11"/>
                <a:gd name="T8" fmla="*/ 3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3" y="0"/>
                  </a:moveTo>
                  <a:cubicBezTo>
                    <a:pt x="0" y="2"/>
                    <a:pt x="0" y="6"/>
                    <a:pt x="0" y="9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6" y="9"/>
                    <a:pt x="5" y="5"/>
                    <a:pt x="5" y="2"/>
                  </a:cubicBezTo>
                  <a:cubicBezTo>
                    <a:pt x="5" y="0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25"/>
            <p:cNvSpPr>
              <a:spLocks/>
            </p:cNvSpPr>
            <p:nvPr userDrawn="1"/>
          </p:nvSpPr>
          <p:spPr bwMode="auto">
            <a:xfrm>
              <a:off x="7827994" y="642273"/>
              <a:ext cx="167885" cy="38545"/>
            </a:xfrm>
            <a:custGeom>
              <a:avLst/>
              <a:gdLst>
                <a:gd name="T0" fmla="*/ 46 w 83"/>
                <a:gd name="T1" fmla="*/ 15 h 19"/>
                <a:gd name="T2" fmla="*/ 46 w 83"/>
                <a:gd name="T3" fmla="*/ 15 h 19"/>
                <a:gd name="T4" fmla="*/ 65 w 83"/>
                <a:gd name="T5" fmla="*/ 17 h 19"/>
                <a:gd name="T6" fmla="*/ 78 w 83"/>
                <a:gd name="T7" fmla="*/ 19 h 19"/>
                <a:gd name="T8" fmla="*/ 80 w 83"/>
                <a:gd name="T9" fmla="*/ 8 h 19"/>
                <a:gd name="T10" fmla="*/ 67 w 83"/>
                <a:gd name="T11" fmla="*/ 7 h 19"/>
                <a:gd name="T12" fmla="*/ 48 w 83"/>
                <a:gd name="T13" fmla="*/ 6 h 19"/>
                <a:gd name="T14" fmla="*/ 46 w 83"/>
                <a:gd name="T15" fmla="*/ 5 h 19"/>
                <a:gd name="T16" fmla="*/ 44 w 83"/>
                <a:gd name="T17" fmla="*/ 8 h 19"/>
                <a:gd name="T18" fmla="*/ 38 w 83"/>
                <a:gd name="T19" fmla="*/ 5 h 19"/>
                <a:gd name="T20" fmla="*/ 29 w 83"/>
                <a:gd name="T21" fmla="*/ 4 h 19"/>
                <a:gd name="T22" fmla="*/ 24 w 83"/>
                <a:gd name="T23" fmla="*/ 4 h 19"/>
                <a:gd name="T24" fmla="*/ 19 w 83"/>
                <a:gd name="T25" fmla="*/ 8 h 19"/>
                <a:gd name="T26" fmla="*/ 6 w 83"/>
                <a:gd name="T27" fmla="*/ 2 h 19"/>
                <a:gd name="T28" fmla="*/ 1 w 83"/>
                <a:gd name="T29" fmla="*/ 6 h 19"/>
                <a:gd name="T30" fmla="*/ 4 w 83"/>
                <a:gd name="T31" fmla="*/ 11 h 19"/>
                <a:gd name="T32" fmla="*/ 15 w 83"/>
                <a:gd name="T33" fmla="*/ 13 h 19"/>
                <a:gd name="T34" fmla="*/ 17 w 83"/>
                <a:gd name="T35" fmla="*/ 11 h 19"/>
                <a:gd name="T36" fmla="*/ 22 w 83"/>
                <a:gd name="T37" fmla="*/ 13 h 19"/>
                <a:gd name="T38" fmla="*/ 27 w 83"/>
                <a:gd name="T39" fmla="*/ 12 h 19"/>
                <a:gd name="T40" fmla="*/ 36 w 83"/>
                <a:gd name="T41" fmla="*/ 14 h 19"/>
                <a:gd name="T42" fmla="*/ 43 w 83"/>
                <a:gd name="T43" fmla="*/ 11 h 19"/>
                <a:gd name="T44" fmla="*/ 46 w 83"/>
                <a:gd name="T4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3" h="19">
                  <a:moveTo>
                    <a:pt x="46" y="15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52" y="18"/>
                    <a:pt x="59" y="16"/>
                    <a:pt x="65" y="17"/>
                  </a:cubicBezTo>
                  <a:cubicBezTo>
                    <a:pt x="70" y="18"/>
                    <a:pt x="74" y="18"/>
                    <a:pt x="78" y="19"/>
                  </a:cubicBezTo>
                  <a:cubicBezTo>
                    <a:pt x="83" y="15"/>
                    <a:pt x="83" y="11"/>
                    <a:pt x="80" y="8"/>
                  </a:cubicBezTo>
                  <a:cubicBezTo>
                    <a:pt x="76" y="8"/>
                    <a:pt x="71" y="7"/>
                    <a:pt x="67" y="7"/>
                  </a:cubicBezTo>
                  <a:cubicBezTo>
                    <a:pt x="61" y="7"/>
                    <a:pt x="54" y="5"/>
                    <a:pt x="48" y="6"/>
                  </a:cubicBezTo>
                  <a:cubicBezTo>
                    <a:pt x="47" y="5"/>
                    <a:pt x="47" y="5"/>
                    <a:pt x="46" y="5"/>
                  </a:cubicBezTo>
                  <a:cubicBezTo>
                    <a:pt x="44" y="5"/>
                    <a:pt x="44" y="7"/>
                    <a:pt x="44" y="8"/>
                  </a:cubicBezTo>
                  <a:cubicBezTo>
                    <a:pt x="43" y="5"/>
                    <a:pt x="41" y="4"/>
                    <a:pt x="38" y="5"/>
                  </a:cubicBezTo>
                  <a:cubicBezTo>
                    <a:pt x="35" y="3"/>
                    <a:pt x="32" y="2"/>
                    <a:pt x="29" y="4"/>
                  </a:cubicBezTo>
                  <a:cubicBezTo>
                    <a:pt x="27" y="2"/>
                    <a:pt x="25" y="3"/>
                    <a:pt x="24" y="4"/>
                  </a:cubicBezTo>
                  <a:cubicBezTo>
                    <a:pt x="19" y="2"/>
                    <a:pt x="18" y="4"/>
                    <a:pt x="19" y="8"/>
                  </a:cubicBezTo>
                  <a:cubicBezTo>
                    <a:pt x="17" y="0"/>
                    <a:pt x="11" y="2"/>
                    <a:pt x="6" y="2"/>
                  </a:cubicBezTo>
                  <a:cubicBezTo>
                    <a:pt x="1" y="0"/>
                    <a:pt x="4" y="6"/>
                    <a:pt x="1" y="6"/>
                  </a:cubicBezTo>
                  <a:cubicBezTo>
                    <a:pt x="1" y="9"/>
                    <a:pt x="0" y="12"/>
                    <a:pt x="4" y="11"/>
                  </a:cubicBezTo>
                  <a:cubicBezTo>
                    <a:pt x="7" y="14"/>
                    <a:pt x="12" y="7"/>
                    <a:pt x="15" y="13"/>
                  </a:cubicBezTo>
                  <a:cubicBezTo>
                    <a:pt x="15" y="13"/>
                    <a:pt x="16" y="10"/>
                    <a:pt x="17" y="11"/>
                  </a:cubicBezTo>
                  <a:cubicBezTo>
                    <a:pt x="18" y="14"/>
                    <a:pt x="20" y="13"/>
                    <a:pt x="22" y="13"/>
                  </a:cubicBezTo>
                  <a:cubicBezTo>
                    <a:pt x="24" y="14"/>
                    <a:pt x="25" y="15"/>
                    <a:pt x="27" y="12"/>
                  </a:cubicBezTo>
                  <a:cubicBezTo>
                    <a:pt x="30" y="15"/>
                    <a:pt x="33" y="15"/>
                    <a:pt x="36" y="14"/>
                  </a:cubicBezTo>
                  <a:cubicBezTo>
                    <a:pt x="40" y="17"/>
                    <a:pt x="42" y="15"/>
                    <a:pt x="43" y="11"/>
                  </a:cubicBezTo>
                  <a:cubicBezTo>
                    <a:pt x="43" y="13"/>
                    <a:pt x="41" y="18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26"/>
            <p:cNvSpPr>
              <a:spLocks/>
            </p:cNvSpPr>
            <p:nvPr userDrawn="1"/>
          </p:nvSpPr>
          <p:spPr bwMode="auto">
            <a:xfrm>
              <a:off x="7829707" y="6542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9" name="Rectángulo 28"/>
          <p:cNvSpPr/>
          <p:nvPr userDrawn="1"/>
        </p:nvSpPr>
        <p:spPr>
          <a:xfrm>
            <a:off x="768403" y="751349"/>
            <a:ext cx="8114340" cy="109263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Rectángulo 29"/>
          <p:cNvSpPr/>
          <p:nvPr userDrawn="1"/>
        </p:nvSpPr>
        <p:spPr>
          <a:xfrm>
            <a:off x="199785" y="361150"/>
            <a:ext cx="468726" cy="499462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2" name="Imagen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837" y="537538"/>
            <a:ext cx="387532" cy="21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48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>
            <a:off x="2635500" y="1654450"/>
            <a:ext cx="3873000" cy="28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8100" lvl="0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400"/>
            </a:lvl1pPr>
            <a:lvl2pPr lvl="1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5C71E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" name="Rectángulo 1"/>
          <p:cNvSpPr/>
          <p:nvPr userDrawn="1"/>
        </p:nvSpPr>
        <p:spPr>
          <a:xfrm>
            <a:off x="152400" y="4960620"/>
            <a:ext cx="8839200" cy="182880"/>
          </a:xfrm>
          <a:prstGeom prst="rect">
            <a:avLst/>
          </a:prstGeom>
          <a:solidFill>
            <a:srgbClr val="5C7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27554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/>
          <p:nvPr/>
        </p:nvSpPr>
        <p:spPr>
          <a:xfrm rot="10800000" flipH="1">
            <a:off x="-745708" y="-679594"/>
            <a:ext cx="11270975" cy="5208325"/>
          </a:xfrm>
          <a:custGeom>
            <a:avLst/>
            <a:gdLst/>
            <a:ahLst/>
            <a:cxnLst/>
            <a:rect l="l" t="t" r="r" b="b"/>
            <a:pathLst>
              <a:path w="450839" h="208333" extrusionOk="0">
                <a:moveTo>
                  <a:pt x="51319" y="176656"/>
                </a:moveTo>
                <a:cubicBezTo>
                  <a:pt x="81645" y="146951"/>
                  <a:pt x="157675" y="51914"/>
                  <a:pt x="209492" y="23641"/>
                </a:cubicBezTo>
                <a:cubicBezTo>
                  <a:pt x="261309" y="-4631"/>
                  <a:pt x="325639" y="-3868"/>
                  <a:pt x="362221" y="7021"/>
                </a:cubicBezTo>
                <a:cubicBezTo>
                  <a:pt x="398804" y="17910"/>
                  <a:pt x="420343" y="57214"/>
                  <a:pt x="428987" y="88973"/>
                </a:cubicBezTo>
                <a:cubicBezTo>
                  <a:pt x="437631" y="120732"/>
                  <a:pt x="480995" y="178758"/>
                  <a:pt x="414086" y="197574"/>
                </a:cubicBezTo>
                <a:cubicBezTo>
                  <a:pt x="347178" y="216391"/>
                  <a:pt x="87997" y="205358"/>
                  <a:pt x="27536" y="201872"/>
                </a:cubicBezTo>
                <a:cubicBezTo>
                  <a:pt x="-32925" y="198386"/>
                  <a:pt x="20993" y="206361"/>
                  <a:pt x="51319" y="176656"/>
                </a:cubicBezTo>
                <a:close/>
              </a:path>
            </a:pathLst>
          </a:custGeom>
          <a:noFill/>
          <a:ln w="2857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66" name="Google Shape;66;p8"/>
          <p:cNvSpPr/>
          <p:nvPr/>
        </p:nvSpPr>
        <p:spPr>
          <a:xfrm rot="10800000" flipH="1">
            <a:off x="4296407" y="3651977"/>
            <a:ext cx="725295" cy="739533"/>
          </a:xfrm>
          <a:custGeom>
            <a:avLst/>
            <a:gdLst/>
            <a:ahLst/>
            <a:cxnLst/>
            <a:rect l="l" t="t" r="r" b="b"/>
            <a:pathLst>
              <a:path w="33672" h="34333" extrusionOk="0">
                <a:moveTo>
                  <a:pt x="9568" y="1"/>
                </a:moveTo>
                <a:cubicBezTo>
                  <a:pt x="9273" y="1"/>
                  <a:pt x="8976" y="28"/>
                  <a:pt x="8684" y="83"/>
                </a:cubicBezTo>
                <a:cubicBezTo>
                  <a:pt x="8298" y="179"/>
                  <a:pt x="8105" y="565"/>
                  <a:pt x="8298" y="855"/>
                </a:cubicBezTo>
                <a:lnTo>
                  <a:pt x="16498" y="13397"/>
                </a:lnTo>
                <a:cubicBezTo>
                  <a:pt x="12832" y="15230"/>
                  <a:pt x="9262" y="17256"/>
                  <a:pt x="5789" y="19475"/>
                </a:cubicBezTo>
                <a:lnTo>
                  <a:pt x="2412" y="16870"/>
                </a:lnTo>
                <a:cubicBezTo>
                  <a:pt x="2111" y="16568"/>
                  <a:pt x="1734" y="16418"/>
                  <a:pt x="1353" y="16418"/>
                </a:cubicBezTo>
                <a:cubicBezTo>
                  <a:pt x="1124" y="16418"/>
                  <a:pt x="893" y="16472"/>
                  <a:pt x="676" y="16580"/>
                </a:cubicBezTo>
                <a:cubicBezTo>
                  <a:pt x="193" y="16773"/>
                  <a:pt x="1" y="17352"/>
                  <a:pt x="290" y="17835"/>
                </a:cubicBezTo>
                <a:lnTo>
                  <a:pt x="2991" y="21694"/>
                </a:lnTo>
                <a:cubicBezTo>
                  <a:pt x="2412" y="22369"/>
                  <a:pt x="2123" y="22851"/>
                  <a:pt x="2316" y="23334"/>
                </a:cubicBezTo>
                <a:cubicBezTo>
                  <a:pt x="2509" y="23720"/>
                  <a:pt x="3088" y="23913"/>
                  <a:pt x="4053" y="23913"/>
                </a:cubicBezTo>
                <a:lnTo>
                  <a:pt x="5017" y="28447"/>
                </a:lnTo>
                <a:cubicBezTo>
                  <a:pt x="5088" y="28871"/>
                  <a:pt x="5469" y="29140"/>
                  <a:pt x="5857" y="29140"/>
                </a:cubicBezTo>
                <a:cubicBezTo>
                  <a:pt x="5999" y="29140"/>
                  <a:pt x="6142" y="29104"/>
                  <a:pt x="6272" y="29026"/>
                </a:cubicBezTo>
                <a:cubicBezTo>
                  <a:pt x="6850" y="28833"/>
                  <a:pt x="7236" y="28254"/>
                  <a:pt x="7333" y="27579"/>
                </a:cubicBezTo>
                <a:lnTo>
                  <a:pt x="7526" y="23334"/>
                </a:lnTo>
                <a:cubicBezTo>
                  <a:pt x="11481" y="22273"/>
                  <a:pt x="15340" y="21018"/>
                  <a:pt x="19200" y="19475"/>
                </a:cubicBezTo>
                <a:lnTo>
                  <a:pt x="23059" y="33946"/>
                </a:lnTo>
                <a:cubicBezTo>
                  <a:pt x="23123" y="34204"/>
                  <a:pt x="23316" y="34332"/>
                  <a:pt x="23523" y="34332"/>
                </a:cubicBezTo>
                <a:cubicBezTo>
                  <a:pt x="23627" y="34332"/>
                  <a:pt x="23734" y="34300"/>
                  <a:pt x="23831" y="34236"/>
                </a:cubicBezTo>
                <a:cubicBezTo>
                  <a:pt x="25085" y="33271"/>
                  <a:pt x="25760" y="31727"/>
                  <a:pt x="25664" y="30087"/>
                </a:cubicBezTo>
                <a:lnTo>
                  <a:pt x="25471" y="27482"/>
                </a:lnTo>
                <a:lnTo>
                  <a:pt x="26435" y="27289"/>
                </a:lnTo>
                <a:cubicBezTo>
                  <a:pt x="27111" y="27097"/>
                  <a:pt x="27593" y="26421"/>
                  <a:pt x="27497" y="25746"/>
                </a:cubicBezTo>
                <a:lnTo>
                  <a:pt x="27304" y="24878"/>
                </a:lnTo>
                <a:cubicBezTo>
                  <a:pt x="27130" y="24184"/>
                  <a:pt x="26567" y="23802"/>
                  <a:pt x="25964" y="23802"/>
                </a:cubicBezTo>
                <a:cubicBezTo>
                  <a:pt x="25897" y="23802"/>
                  <a:pt x="25828" y="23807"/>
                  <a:pt x="25760" y="23816"/>
                </a:cubicBezTo>
                <a:lnTo>
                  <a:pt x="25278" y="23913"/>
                </a:lnTo>
                <a:lnTo>
                  <a:pt x="25278" y="23237"/>
                </a:lnTo>
                <a:lnTo>
                  <a:pt x="25760" y="23141"/>
                </a:lnTo>
                <a:cubicBezTo>
                  <a:pt x="26435" y="22948"/>
                  <a:pt x="26918" y="22273"/>
                  <a:pt x="26821" y="21597"/>
                </a:cubicBezTo>
                <a:lnTo>
                  <a:pt x="26628" y="20729"/>
                </a:lnTo>
                <a:cubicBezTo>
                  <a:pt x="26452" y="20112"/>
                  <a:pt x="25872" y="19655"/>
                  <a:pt x="25258" y="19655"/>
                </a:cubicBezTo>
                <a:cubicBezTo>
                  <a:pt x="25201" y="19655"/>
                  <a:pt x="25143" y="19659"/>
                  <a:pt x="25085" y="19668"/>
                </a:cubicBezTo>
                <a:lnTo>
                  <a:pt x="24892" y="17159"/>
                </a:lnTo>
                <a:lnTo>
                  <a:pt x="26339" y="16580"/>
                </a:lnTo>
                <a:cubicBezTo>
                  <a:pt x="33671" y="13493"/>
                  <a:pt x="32899" y="9730"/>
                  <a:pt x="32899" y="9730"/>
                </a:cubicBezTo>
                <a:cubicBezTo>
                  <a:pt x="32899" y="9730"/>
                  <a:pt x="31932" y="8440"/>
                  <a:pt x="29319" y="8440"/>
                </a:cubicBezTo>
                <a:cubicBezTo>
                  <a:pt x="27890" y="8440"/>
                  <a:pt x="25969" y="8826"/>
                  <a:pt x="23445" y="10020"/>
                </a:cubicBezTo>
                <a:lnTo>
                  <a:pt x="21997" y="10695"/>
                </a:lnTo>
                <a:lnTo>
                  <a:pt x="20261" y="8862"/>
                </a:lnTo>
                <a:cubicBezTo>
                  <a:pt x="20840" y="8476"/>
                  <a:pt x="20936" y="7608"/>
                  <a:pt x="20550" y="7029"/>
                </a:cubicBezTo>
                <a:lnTo>
                  <a:pt x="19971" y="6354"/>
                </a:lnTo>
                <a:cubicBezTo>
                  <a:pt x="19736" y="6000"/>
                  <a:pt x="19321" y="5791"/>
                  <a:pt x="18901" y="5791"/>
                </a:cubicBezTo>
                <a:cubicBezTo>
                  <a:pt x="18633" y="5791"/>
                  <a:pt x="18364" y="5876"/>
                  <a:pt x="18138" y="6064"/>
                </a:cubicBezTo>
                <a:lnTo>
                  <a:pt x="17752" y="6354"/>
                </a:lnTo>
                <a:lnTo>
                  <a:pt x="17270" y="5871"/>
                </a:lnTo>
                <a:lnTo>
                  <a:pt x="17656" y="5582"/>
                </a:lnTo>
                <a:cubicBezTo>
                  <a:pt x="18235" y="5100"/>
                  <a:pt x="18331" y="4328"/>
                  <a:pt x="17945" y="3749"/>
                </a:cubicBezTo>
                <a:lnTo>
                  <a:pt x="17367" y="2977"/>
                </a:lnTo>
                <a:cubicBezTo>
                  <a:pt x="17135" y="2630"/>
                  <a:pt x="16730" y="2456"/>
                  <a:pt x="16318" y="2456"/>
                </a:cubicBezTo>
                <a:cubicBezTo>
                  <a:pt x="16043" y="2456"/>
                  <a:pt x="15765" y="2533"/>
                  <a:pt x="15533" y="2688"/>
                </a:cubicBezTo>
                <a:lnTo>
                  <a:pt x="14762" y="3266"/>
                </a:lnTo>
                <a:lnTo>
                  <a:pt x="12929" y="1433"/>
                </a:lnTo>
                <a:cubicBezTo>
                  <a:pt x="12069" y="495"/>
                  <a:pt x="10829" y="1"/>
                  <a:pt x="9568" y="1"/>
                </a:cubicBezTo>
                <a:close/>
              </a:path>
            </a:pathLst>
          </a:custGeom>
          <a:solidFill>
            <a:srgbClr val="4241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359154" y="1550569"/>
            <a:ext cx="8599800" cy="11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lang="es-ES" dirty="0"/>
              <a:t>Haga clic para modificar el estilo de título del patrón</a:t>
            </a:r>
            <a:endParaRPr dirty="0"/>
          </a:p>
        </p:txBody>
      </p:sp>
      <p:sp>
        <p:nvSpPr>
          <p:cNvPr id="69" name="Google Shape;69;p8"/>
          <p:cNvSpPr txBox="1">
            <a:spLocks noGrp="1"/>
          </p:cNvSpPr>
          <p:nvPr>
            <p:ph type="subTitle" idx="1"/>
          </p:nvPr>
        </p:nvSpPr>
        <p:spPr>
          <a:xfrm>
            <a:off x="1055250" y="3132575"/>
            <a:ext cx="70335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23126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4048425" y="1635688"/>
            <a:ext cx="4353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ubTitle" idx="1"/>
          </p:nvPr>
        </p:nvSpPr>
        <p:spPr>
          <a:xfrm>
            <a:off x="4239450" y="2521963"/>
            <a:ext cx="3865500" cy="13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941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540000" y="458475"/>
            <a:ext cx="3966000" cy="21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6" name="Google Shape;76;p10"/>
          <p:cNvSpPr/>
          <p:nvPr/>
        </p:nvSpPr>
        <p:spPr>
          <a:xfrm rot="-10384054">
            <a:off x="-745976" y="-679417"/>
            <a:ext cx="11271098" cy="5208382"/>
          </a:xfrm>
          <a:custGeom>
            <a:avLst/>
            <a:gdLst/>
            <a:ahLst/>
            <a:cxnLst/>
            <a:rect l="l" t="t" r="r" b="b"/>
            <a:pathLst>
              <a:path w="450839" h="208333" extrusionOk="0">
                <a:moveTo>
                  <a:pt x="51319" y="176656"/>
                </a:moveTo>
                <a:cubicBezTo>
                  <a:pt x="81645" y="146951"/>
                  <a:pt x="157675" y="51914"/>
                  <a:pt x="209492" y="23641"/>
                </a:cubicBezTo>
                <a:cubicBezTo>
                  <a:pt x="261309" y="-4631"/>
                  <a:pt x="325639" y="-3868"/>
                  <a:pt x="362221" y="7021"/>
                </a:cubicBezTo>
                <a:cubicBezTo>
                  <a:pt x="398804" y="17910"/>
                  <a:pt x="420343" y="57214"/>
                  <a:pt x="428987" y="88973"/>
                </a:cubicBezTo>
                <a:cubicBezTo>
                  <a:pt x="437631" y="120732"/>
                  <a:pt x="480995" y="178758"/>
                  <a:pt x="414086" y="197574"/>
                </a:cubicBezTo>
                <a:cubicBezTo>
                  <a:pt x="347178" y="216391"/>
                  <a:pt x="87997" y="205358"/>
                  <a:pt x="27536" y="201872"/>
                </a:cubicBezTo>
                <a:cubicBezTo>
                  <a:pt x="-32925" y="198386"/>
                  <a:pt x="20993" y="206361"/>
                  <a:pt x="51319" y="176656"/>
                </a:cubicBezTo>
                <a:close/>
              </a:path>
            </a:pathLst>
          </a:custGeom>
          <a:noFill/>
          <a:ln w="2857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24944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8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0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322" name="Google Shape;322;p30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68710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750" r:id="rId22"/>
    <p:sldLayoutId id="2147483751" r:id="rId23"/>
    <p:sldLayoutId id="2147483753" r:id="rId24"/>
    <p:sldLayoutId id="2147483754" r:id="rId25"/>
    <p:sldLayoutId id="2147483755" r:id="rId26"/>
    <p:sldLayoutId id="2147483758" r:id="rId27"/>
    <p:sldLayoutId id="2147483759" r:id="rId28"/>
    <p:sldLayoutId id="2147483760" r:id="rId29"/>
    <p:sldLayoutId id="2147483761" r:id="rId30"/>
    <p:sldLayoutId id="2147483762" r:id="rId31"/>
    <p:sldLayoutId id="2147483764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340">
          <p15:clr>
            <a:srgbClr val="EA4335"/>
          </p15:clr>
        </p15:guide>
        <p15:guide id="3" pos="5420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1" name="Google Shape;321;p30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322" name="Google Shape;322;p30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43468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emf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VXwFz7KBlrCfgQXwIUxZrkIZn3-zVOWUP1PKbiSvVQI/copy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VXwFz7KBlrCfgQXwIUxZrkIZn3-zVOWUP1PKbiSvVQI/copy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emf"/><Relationship Id="rId5" Type="http://schemas.openxmlformats.org/officeDocument/2006/relationships/image" Target="../media/image24.emf"/><Relationship Id="rId4" Type="http://schemas.openxmlformats.org/officeDocument/2006/relationships/image" Target="../media/image32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emf"/><Relationship Id="rId5" Type="http://schemas.openxmlformats.org/officeDocument/2006/relationships/image" Target="../media/image13.emf"/><Relationship Id="rId4" Type="http://schemas.openxmlformats.org/officeDocument/2006/relationships/image" Target="../media/image35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upo 97">
            <a:extLst>
              <a:ext uri="{FF2B5EF4-FFF2-40B4-BE49-F238E27FC236}">
                <a16:creationId xmlns:a16="http://schemas.microsoft.com/office/drawing/2014/main" id="{68C4AB18-805F-4959-6FB6-4CBF56579567}"/>
              </a:ext>
            </a:extLst>
          </p:cNvPr>
          <p:cNvGrpSpPr/>
          <p:nvPr/>
        </p:nvGrpSpPr>
        <p:grpSpPr>
          <a:xfrm flipH="1" flipV="1">
            <a:off x="6966856" y="56138"/>
            <a:ext cx="2162629" cy="949712"/>
            <a:chOff x="-5564" y="1561143"/>
            <a:chExt cx="10728931" cy="4711577"/>
          </a:xfrm>
        </p:grpSpPr>
        <p:sp>
          <p:nvSpPr>
            <p:cNvPr id="99" name="Freeform 5">
              <a:extLst>
                <a:ext uri="{FF2B5EF4-FFF2-40B4-BE49-F238E27FC236}">
                  <a16:creationId xmlns:a16="http://schemas.microsoft.com/office/drawing/2014/main" id="{47F52CD3-27A1-0D4B-ABED-C2E23AEBE0AB}"/>
                </a:ext>
              </a:extLst>
            </p:cNvPr>
            <p:cNvSpPr/>
            <p:nvPr/>
          </p:nvSpPr>
          <p:spPr>
            <a:xfrm>
              <a:off x="-5564" y="1882170"/>
              <a:ext cx="9580757" cy="4390550"/>
            </a:xfrm>
            <a:custGeom>
              <a:avLst/>
              <a:gdLst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5448300 w 6410325"/>
                <a:gd name="connsiteY2" fmla="*/ 5905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5448300 w 6410325"/>
                <a:gd name="connsiteY2" fmla="*/ 5905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4762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6250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6250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6334125 w 6334125"/>
                <a:gd name="connsiteY3" fmla="*/ 0 h 3267075"/>
                <a:gd name="connsiteX0" fmla="*/ 0 w 6334125"/>
                <a:gd name="connsiteY0" fmla="*/ 3481601 h 3481601"/>
                <a:gd name="connsiteX1" fmla="*/ 2895600 w 6334125"/>
                <a:gd name="connsiteY1" fmla="*/ 2310026 h 3481601"/>
                <a:gd name="connsiteX2" fmla="*/ 4705350 w 6334125"/>
                <a:gd name="connsiteY2" fmla="*/ 1109876 h 3481601"/>
                <a:gd name="connsiteX3" fmla="*/ 6334125 w 6334125"/>
                <a:gd name="connsiteY3" fmla="*/ 214526 h 3481601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6334125 w 6334125"/>
                <a:gd name="connsiteY3" fmla="*/ 0 h 3267075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5221610 w 6334125"/>
                <a:gd name="connsiteY3" fmla="*/ 181769 h 3267075"/>
                <a:gd name="connsiteX4" fmla="*/ 6334125 w 6334125"/>
                <a:gd name="connsiteY4" fmla="*/ 0 h 3267075"/>
                <a:gd name="connsiteX0" fmla="*/ 0 w 6334125"/>
                <a:gd name="connsiteY0" fmla="*/ 3848138 h 3848138"/>
                <a:gd name="connsiteX1" fmla="*/ 2895600 w 6334125"/>
                <a:gd name="connsiteY1" fmla="*/ 2676563 h 3848138"/>
                <a:gd name="connsiteX2" fmla="*/ 4705350 w 6334125"/>
                <a:gd name="connsiteY2" fmla="*/ 1476413 h 3848138"/>
                <a:gd name="connsiteX3" fmla="*/ 4526285 w 6334125"/>
                <a:gd name="connsiteY3" fmla="*/ 19882 h 3848138"/>
                <a:gd name="connsiteX4" fmla="*/ 6334125 w 6334125"/>
                <a:gd name="connsiteY4" fmla="*/ 581063 h 3848138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6334125 w 6334125"/>
                <a:gd name="connsiteY4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6334125 w 6334125"/>
                <a:gd name="connsiteY4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4973960 w 6334125"/>
                <a:gd name="connsiteY4" fmla="*/ 545381 h 3868812"/>
                <a:gd name="connsiteX5" fmla="*/ 6334125 w 6334125"/>
                <a:gd name="connsiteY5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4183385 w 6334125"/>
                <a:gd name="connsiteY4" fmla="*/ 1012106 h 3868812"/>
                <a:gd name="connsiteX5" fmla="*/ 6334125 w 6334125"/>
                <a:gd name="connsiteY5" fmla="*/ 601737 h 3868812"/>
                <a:gd name="connsiteX0" fmla="*/ 0 w 6334125"/>
                <a:gd name="connsiteY0" fmla="*/ 3870938 h 3870938"/>
                <a:gd name="connsiteX1" fmla="*/ 2895600 w 6334125"/>
                <a:gd name="connsiteY1" fmla="*/ 2699363 h 3870938"/>
                <a:gd name="connsiteX2" fmla="*/ 4705350 w 6334125"/>
                <a:gd name="connsiteY2" fmla="*/ 1499213 h 3870938"/>
                <a:gd name="connsiteX3" fmla="*/ 4526285 w 6334125"/>
                <a:gd name="connsiteY3" fmla="*/ 42682 h 3870938"/>
                <a:gd name="connsiteX4" fmla="*/ 4183385 w 6334125"/>
                <a:gd name="connsiteY4" fmla="*/ 1014232 h 3870938"/>
                <a:gd name="connsiteX5" fmla="*/ 6334125 w 6334125"/>
                <a:gd name="connsiteY5" fmla="*/ 603863 h 3870938"/>
                <a:gd name="connsiteX0" fmla="*/ 0 w 6334125"/>
                <a:gd name="connsiteY0" fmla="*/ 3870938 h 3870938"/>
                <a:gd name="connsiteX1" fmla="*/ 2895600 w 6334125"/>
                <a:gd name="connsiteY1" fmla="*/ 2699363 h 3870938"/>
                <a:gd name="connsiteX2" fmla="*/ 4705350 w 6334125"/>
                <a:gd name="connsiteY2" fmla="*/ 1499213 h 3870938"/>
                <a:gd name="connsiteX3" fmla="*/ 4526285 w 6334125"/>
                <a:gd name="connsiteY3" fmla="*/ 42682 h 3870938"/>
                <a:gd name="connsiteX4" fmla="*/ 4183385 w 6334125"/>
                <a:gd name="connsiteY4" fmla="*/ 1014232 h 3870938"/>
                <a:gd name="connsiteX5" fmla="*/ 6334125 w 6334125"/>
                <a:gd name="connsiteY5" fmla="*/ 603863 h 3870938"/>
                <a:gd name="connsiteX0" fmla="*/ 0 w 6334125"/>
                <a:gd name="connsiteY0" fmla="*/ 3852187 h 3852187"/>
                <a:gd name="connsiteX1" fmla="*/ 2895600 w 6334125"/>
                <a:gd name="connsiteY1" fmla="*/ 2680612 h 3852187"/>
                <a:gd name="connsiteX2" fmla="*/ 4705350 w 6334125"/>
                <a:gd name="connsiteY2" fmla="*/ 1480462 h 3852187"/>
                <a:gd name="connsiteX3" fmla="*/ 4526285 w 6334125"/>
                <a:gd name="connsiteY3" fmla="*/ 23931 h 3852187"/>
                <a:gd name="connsiteX4" fmla="*/ 4183385 w 6334125"/>
                <a:gd name="connsiteY4" fmla="*/ 995481 h 3852187"/>
                <a:gd name="connsiteX5" fmla="*/ 6334125 w 6334125"/>
                <a:gd name="connsiteY5" fmla="*/ 585112 h 3852187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183385 w 6334125"/>
                <a:gd name="connsiteY4" fmla="*/ 991855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183385 w 6334125"/>
                <a:gd name="connsiteY4" fmla="*/ 991855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942513 h 3942513"/>
                <a:gd name="connsiteX1" fmla="*/ 2895600 w 6334125"/>
                <a:gd name="connsiteY1" fmla="*/ 2770938 h 3942513"/>
                <a:gd name="connsiteX2" fmla="*/ 4705350 w 6334125"/>
                <a:gd name="connsiteY2" fmla="*/ 1570788 h 3942513"/>
                <a:gd name="connsiteX3" fmla="*/ 4383410 w 6334125"/>
                <a:gd name="connsiteY3" fmla="*/ 19007 h 3942513"/>
                <a:gd name="connsiteX4" fmla="*/ 4554860 w 6334125"/>
                <a:gd name="connsiteY4" fmla="*/ 1114382 h 3942513"/>
                <a:gd name="connsiteX5" fmla="*/ 6334125 w 6334125"/>
                <a:gd name="connsiteY5" fmla="*/ 675438 h 3942513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4554860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4554860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250185 w 6334125"/>
                <a:gd name="connsiteY4" fmla="*/ 112100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82329 h 3982329"/>
                <a:gd name="connsiteX1" fmla="*/ 2895600 w 6334125"/>
                <a:gd name="connsiteY1" fmla="*/ 2810754 h 3982329"/>
                <a:gd name="connsiteX2" fmla="*/ 4705350 w 6334125"/>
                <a:gd name="connsiteY2" fmla="*/ 1610604 h 3982329"/>
                <a:gd name="connsiteX3" fmla="*/ 4383410 w 6334125"/>
                <a:gd name="connsiteY3" fmla="*/ 58823 h 3982329"/>
                <a:gd name="connsiteX4" fmla="*/ 5421635 w 6334125"/>
                <a:gd name="connsiteY4" fmla="*/ 1154198 h 3982329"/>
                <a:gd name="connsiteX5" fmla="*/ 6334125 w 6334125"/>
                <a:gd name="connsiteY5" fmla="*/ 715254 h 3982329"/>
                <a:gd name="connsiteX0" fmla="*/ 0 w 6334125"/>
                <a:gd name="connsiteY0" fmla="*/ 4028446 h 4028446"/>
                <a:gd name="connsiteX1" fmla="*/ 2895600 w 6334125"/>
                <a:gd name="connsiteY1" fmla="*/ 2856871 h 4028446"/>
                <a:gd name="connsiteX2" fmla="*/ 4705350 w 6334125"/>
                <a:gd name="connsiteY2" fmla="*/ 1656721 h 4028446"/>
                <a:gd name="connsiteX3" fmla="*/ 4326260 w 6334125"/>
                <a:gd name="connsiteY3" fmla="*/ 57315 h 4028446"/>
                <a:gd name="connsiteX4" fmla="*/ 5421635 w 6334125"/>
                <a:gd name="connsiteY4" fmla="*/ 1200315 h 4028446"/>
                <a:gd name="connsiteX5" fmla="*/ 6334125 w 6334125"/>
                <a:gd name="connsiteY5" fmla="*/ 761371 h 4028446"/>
                <a:gd name="connsiteX0" fmla="*/ 0 w 6334125"/>
                <a:gd name="connsiteY0" fmla="*/ 4028446 h 4028446"/>
                <a:gd name="connsiteX1" fmla="*/ 2895600 w 6334125"/>
                <a:gd name="connsiteY1" fmla="*/ 2856871 h 4028446"/>
                <a:gd name="connsiteX2" fmla="*/ 4705350 w 6334125"/>
                <a:gd name="connsiteY2" fmla="*/ 1656721 h 4028446"/>
                <a:gd name="connsiteX3" fmla="*/ 4326260 w 6334125"/>
                <a:gd name="connsiteY3" fmla="*/ 57315 h 4028446"/>
                <a:gd name="connsiteX4" fmla="*/ 5421635 w 6334125"/>
                <a:gd name="connsiteY4" fmla="*/ 1200315 h 4028446"/>
                <a:gd name="connsiteX5" fmla="*/ 6334125 w 6334125"/>
                <a:gd name="connsiteY5" fmla="*/ 761371 h 4028446"/>
                <a:gd name="connsiteX0" fmla="*/ 0 w 6334125"/>
                <a:gd name="connsiteY0" fmla="*/ 4026055 h 4026055"/>
                <a:gd name="connsiteX1" fmla="*/ 2895600 w 6334125"/>
                <a:gd name="connsiteY1" fmla="*/ 2854480 h 4026055"/>
                <a:gd name="connsiteX2" fmla="*/ 4705350 w 6334125"/>
                <a:gd name="connsiteY2" fmla="*/ 1654330 h 4026055"/>
                <a:gd name="connsiteX3" fmla="*/ 4326260 w 6334125"/>
                <a:gd name="connsiteY3" fmla="*/ 54924 h 4026055"/>
                <a:gd name="connsiteX4" fmla="*/ 5421635 w 6334125"/>
                <a:gd name="connsiteY4" fmla="*/ 1197924 h 4026055"/>
                <a:gd name="connsiteX5" fmla="*/ 6334125 w 6334125"/>
                <a:gd name="connsiteY5" fmla="*/ 758980 h 4026055"/>
                <a:gd name="connsiteX0" fmla="*/ 0 w 6334125"/>
                <a:gd name="connsiteY0" fmla="*/ 4020433 h 4020433"/>
                <a:gd name="connsiteX1" fmla="*/ 2895600 w 6334125"/>
                <a:gd name="connsiteY1" fmla="*/ 2848858 h 4020433"/>
                <a:gd name="connsiteX2" fmla="*/ 4362450 w 6334125"/>
                <a:gd name="connsiteY2" fmla="*/ 1858258 h 4020433"/>
                <a:gd name="connsiteX3" fmla="*/ 4326260 w 6334125"/>
                <a:gd name="connsiteY3" fmla="*/ 49302 h 4020433"/>
                <a:gd name="connsiteX4" fmla="*/ 5421635 w 6334125"/>
                <a:gd name="connsiteY4" fmla="*/ 1192302 h 4020433"/>
                <a:gd name="connsiteX5" fmla="*/ 6334125 w 6334125"/>
                <a:gd name="connsiteY5" fmla="*/ 753358 h 4020433"/>
                <a:gd name="connsiteX0" fmla="*/ 0 w 6334125"/>
                <a:gd name="connsiteY0" fmla="*/ 4018875 h 4018875"/>
                <a:gd name="connsiteX1" fmla="*/ 2895600 w 6334125"/>
                <a:gd name="connsiteY1" fmla="*/ 2847300 h 4018875"/>
                <a:gd name="connsiteX2" fmla="*/ 4248150 w 6334125"/>
                <a:gd name="connsiteY2" fmla="*/ 1923375 h 4018875"/>
                <a:gd name="connsiteX3" fmla="*/ 4326260 w 6334125"/>
                <a:gd name="connsiteY3" fmla="*/ 47744 h 4018875"/>
                <a:gd name="connsiteX4" fmla="*/ 5421635 w 6334125"/>
                <a:gd name="connsiteY4" fmla="*/ 1190744 h 4018875"/>
                <a:gd name="connsiteX5" fmla="*/ 6334125 w 6334125"/>
                <a:gd name="connsiteY5" fmla="*/ 751800 h 4018875"/>
                <a:gd name="connsiteX0" fmla="*/ 0 w 6334125"/>
                <a:gd name="connsiteY0" fmla="*/ 4008687 h 4008687"/>
                <a:gd name="connsiteX1" fmla="*/ 2895600 w 6334125"/>
                <a:gd name="connsiteY1" fmla="*/ 2837112 h 4008687"/>
                <a:gd name="connsiteX2" fmla="*/ 4248150 w 6334125"/>
                <a:gd name="connsiteY2" fmla="*/ 1913187 h 4008687"/>
                <a:gd name="connsiteX3" fmla="*/ 4326260 w 6334125"/>
                <a:gd name="connsiteY3" fmla="*/ 37556 h 4008687"/>
                <a:gd name="connsiteX4" fmla="*/ 5421635 w 6334125"/>
                <a:gd name="connsiteY4" fmla="*/ 1180556 h 4008687"/>
                <a:gd name="connsiteX5" fmla="*/ 6334125 w 6334125"/>
                <a:gd name="connsiteY5" fmla="*/ 741612 h 4008687"/>
                <a:gd name="connsiteX0" fmla="*/ 0 w 6334125"/>
                <a:gd name="connsiteY0" fmla="*/ 4008687 h 4008687"/>
                <a:gd name="connsiteX1" fmla="*/ 2895600 w 6334125"/>
                <a:gd name="connsiteY1" fmla="*/ 2837112 h 4008687"/>
                <a:gd name="connsiteX2" fmla="*/ 4248150 w 6334125"/>
                <a:gd name="connsiteY2" fmla="*/ 1913187 h 4008687"/>
                <a:gd name="connsiteX3" fmla="*/ 4326260 w 6334125"/>
                <a:gd name="connsiteY3" fmla="*/ 37556 h 4008687"/>
                <a:gd name="connsiteX4" fmla="*/ 5421635 w 6334125"/>
                <a:gd name="connsiteY4" fmla="*/ 1180556 h 4008687"/>
                <a:gd name="connsiteX5" fmla="*/ 6334125 w 6334125"/>
                <a:gd name="connsiteY5" fmla="*/ 741612 h 4008687"/>
                <a:gd name="connsiteX0" fmla="*/ 0 w 6334125"/>
                <a:gd name="connsiteY0" fmla="*/ 4027609 h 4027609"/>
                <a:gd name="connsiteX1" fmla="*/ 2895600 w 6334125"/>
                <a:gd name="connsiteY1" fmla="*/ 2856034 h 4027609"/>
                <a:gd name="connsiteX2" fmla="*/ 4248150 w 6334125"/>
                <a:gd name="connsiteY2" fmla="*/ 1932109 h 4027609"/>
                <a:gd name="connsiteX3" fmla="*/ 4326260 w 6334125"/>
                <a:gd name="connsiteY3" fmla="*/ 56478 h 4027609"/>
                <a:gd name="connsiteX4" fmla="*/ 5421635 w 6334125"/>
                <a:gd name="connsiteY4" fmla="*/ 1199478 h 4027609"/>
                <a:gd name="connsiteX5" fmla="*/ 6334125 w 6334125"/>
                <a:gd name="connsiteY5" fmla="*/ 760534 h 4027609"/>
                <a:gd name="connsiteX0" fmla="*/ 0 w 6334125"/>
                <a:gd name="connsiteY0" fmla="*/ 3994320 h 3994320"/>
                <a:gd name="connsiteX1" fmla="*/ 2895600 w 6334125"/>
                <a:gd name="connsiteY1" fmla="*/ 2822745 h 3994320"/>
                <a:gd name="connsiteX2" fmla="*/ 4248150 w 6334125"/>
                <a:gd name="connsiteY2" fmla="*/ 1898820 h 3994320"/>
                <a:gd name="connsiteX3" fmla="*/ 4326260 w 6334125"/>
                <a:gd name="connsiteY3" fmla="*/ 23189 h 3994320"/>
                <a:gd name="connsiteX4" fmla="*/ 5421635 w 6334125"/>
                <a:gd name="connsiteY4" fmla="*/ 1166189 h 3994320"/>
                <a:gd name="connsiteX5" fmla="*/ 6334125 w 6334125"/>
                <a:gd name="connsiteY5" fmla="*/ 727245 h 3994320"/>
                <a:gd name="connsiteX0" fmla="*/ 0 w 6334125"/>
                <a:gd name="connsiteY0" fmla="*/ 3995390 h 3995390"/>
                <a:gd name="connsiteX1" fmla="*/ 2895600 w 6334125"/>
                <a:gd name="connsiteY1" fmla="*/ 2823815 h 3995390"/>
                <a:gd name="connsiteX2" fmla="*/ 4248150 w 6334125"/>
                <a:gd name="connsiteY2" fmla="*/ 1899890 h 3995390"/>
                <a:gd name="connsiteX3" fmla="*/ 4326260 w 6334125"/>
                <a:gd name="connsiteY3" fmla="*/ 24259 h 3995390"/>
                <a:gd name="connsiteX4" fmla="*/ 5421635 w 6334125"/>
                <a:gd name="connsiteY4" fmla="*/ 1167259 h 3995390"/>
                <a:gd name="connsiteX5" fmla="*/ 6334125 w 6334125"/>
                <a:gd name="connsiteY5" fmla="*/ 728315 h 3995390"/>
                <a:gd name="connsiteX0" fmla="*/ 0 w 6334125"/>
                <a:gd name="connsiteY0" fmla="*/ 3996562 h 3996562"/>
                <a:gd name="connsiteX1" fmla="*/ 2895600 w 6334125"/>
                <a:gd name="connsiteY1" fmla="*/ 2824987 h 3996562"/>
                <a:gd name="connsiteX2" fmla="*/ 4248150 w 6334125"/>
                <a:gd name="connsiteY2" fmla="*/ 1901062 h 3996562"/>
                <a:gd name="connsiteX3" fmla="*/ 4326260 w 6334125"/>
                <a:gd name="connsiteY3" fmla="*/ 25431 h 3996562"/>
                <a:gd name="connsiteX4" fmla="*/ 5421635 w 6334125"/>
                <a:gd name="connsiteY4" fmla="*/ 1168431 h 3996562"/>
                <a:gd name="connsiteX5" fmla="*/ 6334125 w 6334125"/>
                <a:gd name="connsiteY5" fmla="*/ 729487 h 3996562"/>
                <a:gd name="connsiteX0" fmla="*/ 0 w 6334125"/>
                <a:gd name="connsiteY0" fmla="*/ 3998304 h 3998304"/>
                <a:gd name="connsiteX1" fmla="*/ 2895600 w 6334125"/>
                <a:gd name="connsiteY1" fmla="*/ 2826729 h 3998304"/>
                <a:gd name="connsiteX2" fmla="*/ 4248150 w 6334125"/>
                <a:gd name="connsiteY2" fmla="*/ 1902804 h 3998304"/>
                <a:gd name="connsiteX3" fmla="*/ 4326260 w 6334125"/>
                <a:gd name="connsiteY3" fmla="*/ 27173 h 3998304"/>
                <a:gd name="connsiteX4" fmla="*/ 5421635 w 6334125"/>
                <a:gd name="connsiteY4" fmla="*/ 1170173 h 3998304"/>
                <a:gd name="connsiteX5" fmla="*/ 6334125 w 6334125"/>
                <a:gd name="connsiteY5" fmla="*/ 731229 h 3998304"/>
                <a:gd name="connsiteX0" fmla="*/ 0 w 6310364"/>
                <a:gd name="connsiteY0" fmla="*/ 3562678 h 3562678"/>
                <a:gd name="connsiteX1" fmla="*/ 2871839 w 6310364"/>
                <a:gd name="connsiteY1" fmla="*/ 2826729 h 3562678"/>
                <a:gd name="connsiteX2" fmla="*/ 4224389 w 6310364"/>
                <a:gd name="connsiteY2" fmla="*/ 1902804 h 3562678"/>
                <a:gd name="connsiteX3" fmla="*/ 4302499 w 6310364"/>
                <a:gd name="connsiteY3" fmla="*/ 27173 h 3562678"/>
                <a:gd name="connsiteX4" fmla="*/ 5397874 w 6310364"/>
                <a:gd name="connsiteY4" fmla="*/ 1170173 h 3562678"/>
                <a:gd name="connsiteX5" fmla="*/ 6310364 w 6310364"/>
                <a:gd name="connsiteY5" fmla="*/ 731229 h 3562678"/>
                <a:gd name="connsiteX0" fmla="*/ 0 w 6310364"/>
                <a:gd name="connsiteY0" fmla="*/ 3562678 h 3562678"/>
                <a:gd name="connsiteX1" fmla="*/ 2871839 w 6310364"/>
                <a:gd name="connsiteY1" fmla="*/ 2826729 h 3562678"/>
                <a:gd name="connsiteX2" fmla="*/ 4224389 w 6310364"/>
                <a:gd name="connsiteY2" fmla="*/ 1902804 h 3562678"/>
                <a:gd name="connsiteX3" fmla="*/ 4302499 w 6310364"/>
                <a:gd name="connsiteY3" fmla="*/ 27173 h 3562678"/>
                <a:gd name="connsiteX4" fmla="*/ 5397874 w 6310364"/>
                <a:gd name="connsiteY4" fmla="*/ 1170173 h 3562678"/>
                <a:gd name="connsiteX5" fmla="*/ 6310364 w 6310364"/>
                <a:gd name="connsiteY5" fmla="*/ 731229 h 3562678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2590 h 3562590"/>
                <a:gd name="connsiteX1" fmla="*/ 2871839 w 6310364"/>
                <a:gd name="connsiteY1" fmla="*/ 2826641 h 3562590"/>
                <a:gd name="connsiteX2" fmla="*/ 4232309 w 6310364"/>
                <a:gd name="connsiteY2" fmla="*/ 1815591 h 3562590"/>
                <a:gd name="connsiteX3" fmla="*/ 4302499 w 6310364"/>
                <a:gd name="connsiteY3" fmla="*/ 27085 h 3562590"/>
                <a:gd name="connsiteX4" fmla="*/ 5397874 w 6310364"/>
                <a:gd name="connsiteY4" fmla="*/ 1170085 h 3562590"/>
                <a:gd name="connsiteX5" fmla="*/ 6310364 w 6310364"/>
                <a:gd name="connsiteY5" fmla="*/ 731141 h 3562590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50352 w 6310364"/>
                <a:gd name="connsiteY4" fmla="*/ 810173 h 3337326"/>
                <a:gd name="connsiteX5" fmla="*/ 6310364 w 6310364"/>
                <a:gd name="connsiteY5" fmla="*/ 505877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350352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350352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199864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104819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99330 h 3399330"/>
                <a:gd name="connsiteX1" fmla="*/ 2871839 w 6009386"/>
                <a:gd name="connsiteY1" fmla="*/ 2663381 h 3399330"/>
                <a:gd name="connsiteX2" fmla="*/ 4232309 w 6009386"/>
                <a:gd name="connsiteY2" fmla="*/ 1652331 h 3399330"/>
                <a:gd name="connsiteX3" fmla="*/ 4302500 w 6009386"/>
                <a:gd name="connsiteY3" fmla="*/ 30155 h 3399330"/>
                <a:gd name="connsiteX4" fmla="*/ 5104819 w 6009386"/>
                <a:gd name="connsiteY4" fmla="*/ 872177 h 3399330"/>
                <a:gd name="connsiteX5" fmla="*/ 6009386 w 6009386"/>
                <a:gd name="connsiteY5" fmla="*/ 536199 h 3399330"/>
                <a:gd name="connsiteX0" fmla="*/ 0 w 6009386"/>
                <a:gd name="connsiteY0" fmla="*/ 3394402 h 3394402"/>
                <a:gd name="connsiteX1" fmla="*/ 2871839 w 6009386"/>
                <a:gd name="connsiteY1" fmla="*/ 2658453 h 3394402"/>
                <a:gd name="connsiteX2" fmla="*/ 4232309 w 6009386"/>
                <a:gd name="connsiteY2" fmla="*/ 1647403 h 3394402"/>
                <a:gd name="connsiteX3" fmla="*/ 4302500 w 6009386"/>
                <a:gd name="connsiteY3" fmla="*/ 25227 h 3394402"/>
                <a:gd name="connsiteX4" fmla="*/ 5104819 w 6009386"/>
                <a:gd name="connsiteY4" fmla="*/ 867249 h 3394402"/>
                <a:gd name="connsiteX5" fmla="*/ 6009386 w 6009386"/>
                <a:gd name="connsiteY5" fmla="*/ 531271 h 3394402"/>
                <a:gd name="connsiteX0" fmla="*/ 0 w 5914340"/>
                <a:gd name="connsiteY0" fmla="*/ 3394402 h 3394402"/>
                <a:gd name="connsiteX1" fmla="*/ 2871839 w 5914340"/>
                <a:gd name="connsiteY1" fmla="*/ 2658453 h 3394402"/>
                <a:gd name="connsiteX2" fmla="*/ 4232309 w 5914340"/>
                <a:gd name="connsiteY2" fmla="*/ 1647403 h 3394402"/>
                <a:gd name="connsiteX3" fmla="*/ 4302500 w 5914340"/>
                <a:gd name="connsiteY3" fmla="*/ 25227 h 3394402"/>
                <a:gd name="connsiteX4" fmla="*/ 5104819 w 5914340"/>
                <a:gd name="connsiteY4" fmla="*/ 867249 h 3394402"/>
                <a:gd name="connsiteX5" fmla="*/ 5914340 w 5914340"/>
                <a:gd name="connsiteY5" fmla="*/ 562953 h 3394402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3048 h 3403048"/>
                <a:gd name="connsiteX1" fmla="*/ 2871839 w 5914340"/>
                <a:gd name="connsiteY1" fmla="*/ 2667099 h 3403048"/>
                <a:gd name="connsiteX2" fmla="*/ 4232309 w 5914340"/>
                <a:gd name="connsiteY2" fmla="*/ 1656049 h 3403048"/>
                <a:gd name="connsiteX3" fmla="*/ 4302500 w 5914340"/>
                <a:gd name="connsiteY3" fmla="*/ 33873 h 3403048"/>
                <a:gd name="connsiteX4" fmla="*/ 5104819 w 5914340"/>
                <a:gd name="connsiteY4" fmla="*/ 875895 h 3403048"/>
                <a:gd name="connsiteX5" fmla="*/ 5914340 w 5914340"/>
                <a:gd name="connsiteY5" fmla="*/ 571599 h 3403048"/>
                <a:gd name="connsiteX0" fmla="*/ 0 w 5914340"/>
                <a:gd name="connsiteY0" fmla="*/ 3402580 h 3402580"/>
                <a:gd name="connsiteX1" fmla="*/ 2871839 w 5914340"/>
                <a:gd name="connsiteY1" fmla="*/ 2666631 h 3402580"/>
                <a:gd name="connsiteX2" fmla="*/ 4232309 w 5914340"/>
                <a:gd name="connsiteY2" fmla="*/ 1655581 h 3402580"/>
                <a:gd name="connsiteX3" fmla="*/ 4302500 w 5914340"/>
                <a:gd name="connsiteY3" fmla="*/ 33405 h 3402580"/>
                <a:gd name="connsiteX4" fmla="*/ 5104819 w 5914340"/>
                <a:gd name="connsiteY4" fmla="*/ 875427 h 3402580"/>
                <a:gd name="connsiteX5" fmla="*/ 5914340 w 5914340"/>
                <a:gd name="connsiteY5" fmla="*/ 571131 h 3402580"/>
                <a:gd name="connsiteX0" fmla="*/ 0 w 5914340"/>
                <a:gd name="connsiteY0" fmla="*/ 3453106 h 3453106"/>
                <a:gd name="connsiteX1" fmla="*/ 2871839 w 5914340"/>
                <a:gd name="connsiteY1" fmla="*/ 2717157 h 3453106"/>
                <a:gd name="connsiteX2" fmla="*/ 4232309 w 5914340"/>
                <a:gd name="connsiteY2" fmla="*/ 1706107 h 3453106"/>
                <a:gd name="connsiteX3" fmla="*/ 4302500 w 5914340"/>
                <a:gd name="connsiteY3" fmla="*/ 83931 h 3453106"/>
                <a:gd name="connsiteX4" fmla="*/ 5104819 w 5914340"/>
                <a:gd name="connsiteY4" fmla="*/ 925953 h 3453106"/>
                <a:gd name="connsiteX5" fmla="*/ 5914340 w 5914340"/>
                <a:gd name="connsiteY5" fmla="*/ 621657 h 3453106"/>
                <a:gd name="connsiteX0" fmla="*/ 0 w 5914340"/>
                <a:gd name="connsiteY0" fmla="*/ 3453106 h 3453106"/>
                <a:gd name="connsiteX1" fmla="*/ 2871839 w 5914340"/>
                <a:gd name="connsiteY1" fmla="*/ 2717157 h 3453106"/>
                <a:gd name="connsiteX2" fmla="*/ 4232309 w 5914340"/>
                <a:gd name="connsiteY2" fmla="*/ 1706107 h 3453106"/>
                <a:gd name="connsiteX3" fmla="*/ 4302500 w 5914340"/>
                <a:gd name="connsiteY3" fmla="*/ 83931 h 3453106"/>
                <a:gd name="connsiteX4" fmla="*/ 5104819 w 5914340"/>
                <a:gd name="connsiteY4" fmla="*/ 925953 h 3453106"/>
                <a:gd name="connsiteX5" fmla="*/ 5914340 w 5914340"/>
                <a:gd name="connsiteY5" fmla="*/ 621657 h 3453106"/>
                <a:gd name="connsiteX0" fmla="*/ 0 w 6496747"/>
                <a:gd name="connsiteY0" fmla="*/ 3469284 h 3469284"/>
                <a:gd name="connsiteX1" fmla="*/ 3454246 w 6496747"/>
                <a:gd name="connsiteY1" fmla="*/ 2717157 h 3469284"/>
                <a:gd name="connsiteX2" fmla="*/ 4814716 w 6496747"/>
                <a:gd name="connsiteY2" fmla="*/ 1706107 h 3469284"/>
                <a:gd name="connsiteX3" fmla="*/ 4884907 w 6496747"/>
                <a:gd name="connsiteY3" fmla="*/ 83931 h 3469284"/>
                <a:gd name="connsiteX4" fmla="*/ 5687226 w 6496747"/>
                <a:gd name="connsiteY4" fmla="*/ 925953 h 3469284"/>
                <a:gd name="connsiteX5" fmla="*/ 6496747 w 6496747"/>
                <a:gd name="connsiteY5" fmla="*/ 621657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711493 w 7734362"/>
                <a:gd name="connsiteY4" fmla="*/ 998754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711493 w 7734362"/>
                <a:gd name="connsiteY4" fmla="*/ 998754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897540 w 7734362"/>
                <a:gd name="connsiteY4" fmla="*/ 1014932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897540 w 7734362"/>
                <a:gd name="connsiteY4" fmla="*/ 1014932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6164476 w 7734362"/>
                <a:gd name="connsiteY4" fmla="*/ 1023021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6164476 w 7734362"/>
                <a:gd name="connsiteY4" fmla="*/ 1023021 h 3469284"/>
                <a:gd name="connsiteX5" fmla="*/ 7734362 w 7734362"/>
                <a:gd name="connsiteY5" fmla="*/ 613568 h 3469284"/>
                <a:gd name="connsiteX0" fmla="*/ 0 w 7734362"/>
                <a:gd name="connsiteY0" fmla="*/ 3476437 h 3476437"/>
                <a:gd name="connsiteX1" fmla="*/ 3454246 w 7734362"/>
                <a:gd name="connsiteY1" fmla="*/ 2724310 h 3476437"/>
                <a:gd name="connsiteX2" fmla="*/ 5025030 w 7734362"/>
                <a:gd name="connsiteY2" fmla="*/ 1600014 h 3476437"/>
                <a:gd name="connsiteX3" fmla="*/ 4884907 w 7734362"/>
                <a:gd name="connsiteY3" fmla="*/ 91084 h 3476437"/>
                <a:gd name="connsiteX4" fmla="*/ 6164476 w 7734362"/>
                <a:gd name="connsiteY4" fmla="*/ 1030174 h 3476437"/>
                <a:gd name="connsiteX5" fmla="*/ 7734362 w 7734362"/>
                <a:gd name="connsiteY5" fmla="*/ 620721 h 3476437"/>
                <a:gd name="connsiteX0" fmla="*/ 0 w 7734362"/>
                <a:gd name="connsiteY0" fmla="*/ 3491750 h 3491750"/>
                <a:gd name="connsiteX1" fmla="*/ 3454246 w 7734362"/>
                <a:gd name="connsiteY1" fmla="*/ 2739623 h 3491750"/>
                <a:gd name="connsiteX2" fmla="*/ 5162543 w 7734362"/>
                <a:gd name="connsiteY2" fmla="*/ 1421191 h 3491750"/>
                <a:gd name="connsiteX3" fmla="*/ 4884907 w 7734362"/>
                <a:gd name="connsiteY3" fmla="*/ 106397 h 3491750"/>
                <a:gd name="connsiteX4" fmla="*/ 6164476 w 7734362"/>
                <a:gd name="connsiteY4" fmla="*/ 1045487 h 3491750"/>
                <a:gd name="connsiteX5" fmla="*/ 7734362 w 7734362"/>
                <a:gd name="connsiteY5" fmla="*/ 636034 h 3491750"/>
                <a:gd name="connsiteX0" fmla="*/ 0 w 7734362"/>
                <a:gd name="connsiteY0" fmla="*/ 3481682 h 3481682"/>
                <a:gd name="connsiteX1" fmla="*/ 3454246 w 7734362"/>
                <a:gd name="connsiteY1" fmla="*/ 2729555 h 3481682"/>
                <a:gd name="connsiteX2" fmla="*/ 5162543 w 7734362"/>
                <a:gd name="connsiteY2" fmla="*/ 1411123 h 3481682"/>
                <a:gd name="connsiteX3" fmla="*/ 4884907 w 7734362"/>
                <a:gd name="connsiteY3" fmla="*/ 96329 h 3481682"/>
                <a:gd name="connsiteX4" fmla="*/ 6164476 w 7734362"/>
                <a:gd name="connsiteY4" fmla="*/ 1035419 h 3481682"/>
                <a:gd name="connsiteX5" fmla="*/ 7734362 w 7734362"/>
                <a:gd name="connsiteY5" fmla="*/ 625966 h 3481682"/>
                <a:gd name="connsiteX0" fmla="*/ 0 w 7734362"/>
                <a:gd name="connsiteY0" fmla="*/ 3617264 h 3617264"/>
                <a:gd name="connsiteX1" fmla="*/ 3454246 w 7734362"/>
                <a:gd name="connsiteY1" fmla="*/ 2865137 h 3617264"/>
                <a:gd name="connsiteX2" fmla="*/ 5162543 w 7734362"/>
                <a:gd name="connsiteY2" fmla="*/ 1546705 h 3617264"/>
                <a:gd name="connsiteX3" fmla="*/ 5022420 w 7734362"/>
                <a:gd name="connsiteY3" fmla="*/ 86309 h 3617264"/>
                <a:gd name="connsiteX4" fmla="*/ 6164476 w 7734362"/>
                <a:gd name="connsiteY4" fmla="*/ 1171001 h 3617264"/>
                <a:gd name="connsiteX5" fmla="*/ 7734362 w 7734362"/>
                <a:gd name="connsiteY5" fmla="*/ 761548 h 3617264"/>
                <a:gd name="connsiteX0" fmla="*/ 0 w 7734362"/>
                <a:gd name="connsiteY0" fmla="*/ 3617264 h 3617264"/>
                <a:gd name="connsiteX1" fmla="*/ 3454246 w 7734362"/>
                <a:gd name="connsiteY1" fmla="*/ 2865137 h 3617264"/>
                <a:gd name="connsiteX2" fmla="*/ 5162543 w 7734362"/>
                <a:gd name="connsiteY2" fmla="*/ 1546705 h 3617264"/>
                <a:gd name="connsiteX3" fmla="*/ 5022420 w 7734362"/>
                <a:gd name="connsiteY3" fmla="*/ 86309 h 3617264"/>
                <a:gd name="connsiteX4" fmla="*/ 6164476 w 7734362"/>
                <a:gd name="connsiteY4" fmla="*/ 1171001 h 3617264"/>
                <a:gd name="connsiteX5" fmla="*/ 7734362 w 7734362"/>
                <a:gd name="connsiteY5" fmla="*/ 761548 h 3617264"/>
                <a:gd name="connsiteX0" fmla="*/ 0 w 7734362"/>
                <a:gd name="connsiteY0" fmla="*/ 3601719 h 3601719"/>
                <a:gd name="connsiteX1" fmla="*/ 3454246 w 7734362"/>
                <a:gd name="connsiteY1" fmla="*/ 2849592 h 3601719"/>
                <a:gd name="connsiteX2" fmla="*/ 5162543 w 7734362"/>
                <a:gd name="connsiteY2" fmla="*/ 1531160 h 3601719"/>
                <a:gd name="connsiteX3" fmla="*/ 5022420 w 7734362"/>
                <a:gd name="connsiteY3" fmla="*/ 70764 h 3601719"/>
                <a:gd name="connsiteX4" fmla="*/ 6164476 w 7734362"/>
                <a:gd name="connsiteY4" fmla="*/ 1155456 h 3601719"/>
                <a:gd name="connsiteX5" fmla="*/ 7734362 w 7734362"/>
                <a:gd name="connsiteY5" fmla="*/ 746003 h 3601719"/>
                <a:gd name="connsiteX0" fmla="*/ 0 w 7734362"/>
                <a:gd name="connsiteY0" fmla="*/ 3663073 h 3663073"/>
                <a:gd name="connsiteX1" fmla="*/ 3454246 w 7734362"/>
                <a:gd name="connsiteY1" fmla="*/ 2910946 h 3663073"/>
                <a:gd name="connsiteX2" fmla="*/ 5162543 w 7734362"/>
                <a:gd name="connsiteY2" fmla="*/ 1592514 h 3663073"/>
                <a:gd name="connsiteX3" fmla="*/ 4941530 w 7734362"/>
                <a:gd name="connsiteY3" fmla="*/ 67405 h 3663073"/>
                <a:gd name="connsiteX4" fmla="*/ 6164476 w 7734362"/>
                <a:gd name="connsiteY4" fmla="*/ 1216810 h 3663073"/>
                <a:gd name="connsiteX5" fmla="*/ 7734362 w 7734362"/>
                <a:gd name="connsiteY5" fmla="*/ 807357 h 3663073"/>
                <a:gd name="connsiteX0" fmla="*/ 0 w 7734362"/>
                <a:gd name="connsiteY0" fmla="*/ 3660638 h 3660638"/>
                <a:gd name="connsiteX1" fmla="*/ 3454246 w 7734362"/>
                <a:gd name="connsiteY1" fmla="*/ 2908511 h 3660638"/>
                <a:gd name="connsiteX2" fmla="*/ 5162543 w 7734362"/>
                <a:gd name="connsiteY2" fmla="*/ 1590079 h 3660638"/>
                <a:gd name="connsiteX3" fmla="*/ 4941530 w 7734362"/>
                <a:gd name="connsiteY3" fmla="*/ 64970 h 3660638"/>
                <a:gd name="connsiteX4" fmla="*/ 6164476 w 7734362"/>
                <a:gd name="connsiteY4" fmla="*/ 1214375 h 3660638"/>
                <a:gd name="connsiteX5" fmla="*/ 7734362 w 7734362"/>
                <a:gd name="connsiteY5" fmla="*/ 804922 h 3660638"/>
                <a:gd name="connsiteX0" fmla="*/ 0 w 7734362"/>
                <a:gd name="connsiteY0" fmla="*/ 3688791 h 3688791"/>
                <a:gd name="connsiteX1" fmla="*/ 3454246 w 7734362"/>
                <a:gd name="connsiteY1" fmla="*/ 2936664 h 3688791"/>
                <a:gd name="connsiteX2" fmla="*/ 5162543 w 7734362"/>
                <a:gd name="connsiteY2" fmla="*/ 1618232 h 3688791"/>
                <a:gd name="connsiteX3" fmla="*/ 4941530 w 7734362"/>
                <a:gd name="connsiteY3" fmla="*/ 93123 h 3688791"/>
                <a:gd name="connsiteX4" fmla="*/ 6164476 w 7734362"/>
                <a:gd name="connsiteY4" fmla="*/ 1242528 h 3688791"/>
                <a:gd name="connsiteX5" fmla="*/ 7734362 w 7734362"/>
                <a:gd name="connsiteY5" fmla="*/ 833075 h 3688791"/>
                <a:gd name="connsiteX0" fmla="*/ 0 w 7734362"/>
                <a:gd name="connsiteY0" fmla="*/ 3673620 h 3673620"/>
                <a:gd name="connsiteX1" fmla="*/ 3454246 w 7734362"/>
                <a:gd name="connsiteY1" fmla="*/ 2921493 h 3673620"/>
                <a:gd name="connsiteX2" fmla="*/ 5162543 w 7734362"/>
                <a:gd name="connsiteY2" fmla="*/ 1603061 h 3673620"/>
                <a:gd name="connsiteX3" fmla="*/ 4957709 w 7734362"/>
                <a:gd name="connsiteY3" fmla="*/ 94131 h 3673620"/>
                <a:gd name="connsiteX4" fmla="*/ 6164476 w 7734362"/>
                <a:gd name="connsiteY4" fmla="*/ 1227357 h 3673620"/>
                <a:gd name="connsiteX5" fmla="*/ 7734362 w 7734362"/>
                <a:gd name="connsiteY5" fmla="*/ 817904 h 3673620"/>
                <a:gd name="connsiteX0" fmla="*/ 0 w 7734362"/>
                <a:gd name="connsiteY0" fmla="*/ 3640616 h 3640616"/>
                <a:gd name="connsiteX1" fmla="*/ 3454246 w 7734362"/>
                <a:gd name="connsiteY1" fmla="*/ 2888489 h 3640616"/>
                <a:gd name="connsiteX2" fmla="*/ 5162543 w 7734362"/>
                <a:gd name="connsiteY2" fmla="*/ 1570057 h 3640616"/>
                <a:gd name="connsiteX3" fmla="*/ 4957709 w 7734362"/>
                <a:gd name="connsiteY3" fmla="*/ 61127 h 3640616"/>
                <a:gd name="connsiteX4" fmla="*/ 6164476 w 7734362"/>
                <a:gd name="connsiteY4" fmla="*/ 1194353 h 3640616"/>
                <a:gd name="connsiteX5" fmla="*/ 7734362 w 7734362"/>
                <a:gd name="connsiteY5" fmla="*/ 784900 h 3640616"/>
                <a:gd name="connsiteX0" fmla="*/ 0 w 7734362"/>
                <a:gd name="connsiteY0" fmla="*/ 3647921 h 3647921"/>
                <a:gd name="connsiteX1" fmla="*/ 3454246 w 7734362"/>
                <a:gd name="connsiteY1" fmla="*/ 2895794 h 3647921"/>
                <a:gd name="connsiteX2" fmla="*/ 5162543 w 7734362"/>
                <a:gd name="connsiteY2" fmla="*/ 1577362 h 3647921"/>
                <a:gd name="connsiteX3" fmla="*/ 4957709 w 7734362"/>
                <a:gd name="connsiteY3" fmla="*/ 68432 h 3647921"/>
                <a:gd name="connsiteX4" fmla="*/ 6164476 w 7734362"/>
                <a:gd name="connsiteY4" fmla="*/ 1201658 h 3647921"/>
                <a:gd name="connsiteX5" fmla="*/ 7734362 w 7734362"/>
                <a:gd name="connsiteY5" fmla="*/ 792205 h 3647921"/>
                <a:gd name="connsiteX0" fmla="*/ 0 w 7734362"/>
                <a:gd name="connsiteY0" fmla="*/ 3659436 h 3659436"/>
                <a:gd name="connsiteX1" fmla="*/ 3454246 w 7734362"/>
                <a:gd name="connsiteY1" fmla="*/ 2907309 h 3659436"/>
                <a:gd name="connsiteX2" fmla="*/ 5162543 w 7734362"/>
                <a:gd name="connsiteY2" fmla="*/ 1588877 h 3659436"/>
                <a:gd name="connsiteX3" fmla="*/ 4957709 w 7734362"/>
                <a:gd name="connsiteY3" fmla="*/ 79947 h 3659436"/>
                <a:gd name="connsiteX4" fmla="*/ 6164476 w 7734362"/>
                <a:gd name="connsiteY4" fmla="*/ 1213173 h 3659436"/>
                <a:gd name="connsiteX5" fmla="*/ 7734362 w 7734362"/>
                <a:gd name="connsiteY5" fmla="*/ 803720 h 3659436"/>
                <a:gd name="connsiteX0" fmla="*/ 0 w 7734362"/>
                <a:gd name="connsiteY0" fmla="*/ 3659436 h 3659436"/>
                <a:gd name="connsiteX1" fmla="*/ 3454246 w 7734362"/>
                <a:gd name="connsiteY1" fmla="*/ 2907309 h 3659436"/>
                <a:gd name="connsiteX2" fmla="*/ 5162543 w 7734362"/>
                <a:gd name="connsiteY2" fmla="*/ 1588877 h 3659436"/>
                <a:gd name="connsiteX3" fmla="*/ 4957709 w 7734362"/>
                <a:gd name="connsiteY3" fmla="*/ 79947 h 3659436"/>
                <a:gd name="connsiteX4" fmla="*/ 6164476 w 7734362"/>
                <a:gd name="connsiteY4" fmla="*/ 1213173 h 3659436"/>
                <a:gd name="connsiteX5" fmla="*/ 7734362 w 7734362"/>
                <a:gd name="connsiteY5" fmla="*/ 803720 h 3659436"/>
                <a:gd name="connsiteX0" fmla="*/ 0 w 7734362"/>
                <a:gd name="connsiteY0" fmla="*/ 3582010 h 3582010"/>
                <a:gd name="connsiteX1" fmla="*/ 3454246 w 7734362"/>
                <a:gd name="connsiteY1" fmla="*/ 2829883 h 3582010"/>
                <a:gd name="connsiteX2" fmla="*/ 5162543 w 7734362"/>
                <a:gd name="connsiteY2" fmla="*/ 1511451 h 3582010"/>
                <a:gd name="connsiteX3" fmla="*/ 4957709 w 7734362"/>
                <a:gd name="connsiteY3" fmla="*/ 2521 h 3582010"/>
                <a:gd name="connsiteX4" fmla="*/ 6407145 w 7734362"/>
                <a:gd name="connsiteY4" fmla="*/ 1103391 h 3582010"/>
                <a:gd name="connsiteX5" fmla="*/ 7734362 w 7734362"/>
                <a:gd name="connsiteY5" fmla="*/ 726294 h 3582010"/>
                <a:gd name="connsiteX0" fmla="*/ 0 w 7734362"/>
                <a:gd name="connsiteY0" fmla="*/ 3586304 h 3586304"/>
                <a:gd name="connsiteX1" fmla="*/ 3454246 w 7734362"/>
                <a:gd name="connsiteY1" fmla="*/ 2834177 h 3586304"/>
                <a:gd name="connsiteX2" fmla="*/ 5162543 w 7734362"/>
                <a:gd name="connsiteY2" fmla="*/ 1515745 h 3586304"/>
                <a:gd name="connsiteX3" fmla="*/ 4957709 w 7734362"/>
                <a:gd name="connsiteY3" fmla="*/ 6815 h 3586304"/>
                <a:gd name="connsiteX4" fmla="*/ 6407145 w 7734362"/>
                <a:gd name="connsiteY4" fmla="*/ 1107685 h 3586304"/>
                <a:gd name="connsiteX5" fmla="*/ 7734362 w 7734362"/>
                <a:gd name="connsiteY5" fmla="*/ 730588 h 3586304"/>
                <a:gd name="connsiteX0" fmla="*/ 0 w 7734362"/>
                <a:gd name="connsiteY0" fmla="*/ 3687876 h 3687876"/>
                <a:gd name="connsiteX1" fmla="*/ 3454246 w 7734362"/>
                <a:gd name="connsiteY1" fmla="*/ 2935749 h 3687876"/>
                <a:gd name="connsiteX2" fmla="*/ 5162543 w 7734362"/>
                <a:gd name="connsiteY2" fmla="*/ 1617317 h 3687876"/>
                <a:gd name="connsiteX3" fmla="*/ 4957709 w 7734362"/>
                <a:gd name="connsiteY3" fmla="*/ 108387 h 3687876"/>
                <a:gd name="connsiteX4" fmla="*/ 6407145 w 7734362"/>
                <a:gd name="connsiteY4" fmla="*/ 1209257 h 3687876"/>
                <a:gd name="connsiteX5" fmla="*/ 7734362 w 7734362"/>
                <a:gd name="connsiteY5" fmla="*/ 832160 h 3687876"/>
                <a:gd name="connsiteX0" fmla="*/ 0 w 7734362"/>
                <a:gd name="connsiteY0" fmla="*/ 3707261 h 3707261"/>
                <a:gd name="connsiteX1" fmla="*/ 3454246 w 7734362"/>
                <a:gd name="connsiteY1" fmla="*/ 2955134 h 3707261"/>
                <a:gd name="connsiteX2" fmla="*/ 5162543 w 7734362"/>
                <a:gd name="connsiteY2" fmla="*/ 1636702 h 3707261"/>
                <a:gd name="connsiteX3" fmla="*/ 4957709 w 7734362"/>
                <a:gd name="connsiteY3" fmla="*/ 127772 h 3707261"/>
                <a:gd name="connsiteX4" fmla="*/ 6407145 w 7734362"/>
                <a:gd name="connsiteY4" fmla="*/ 1228642 h 3707261"/>
                <a:gd name="connsiteX5" fmla="*/ 7734362 w 7734362"/>
                <a:gd name="connsiteY5" fmla="*/ 851545 h 3707261"/>
                <a:gd name="connsiteX0" fmla="*/ 0 w 7734362"/>
                <a:gd name="connsiteY0" fmla="*/ 3661117 h 3661117"/>
                <a:gd name="connsiteX1" fmla="*/ 3454246 w 7734362"/>
                <a:gd name="connsiteY1" fmla="*/ 2908990 h 3661117"/>
                <a:gd name="connsiteX2" fmla="*/ 5162543 w 7734362"/>
                <a:gd name="connsiteY2" fmla="*/ 1590558 h 3661117"/>
                <a:gd name="connsiteX3" fmla="*/ 4957709 w 7734362"/>
                <a:gd name="connsiteY3" fmla="*/ 81628 h 3661117"/>
                <a:gd name="connsiteX4" fmla="*/ 6407145 w 7734362"/>
                <a:gd name="connsiteY4" fmla="*/ 1182498 h 3661117"/>
                <a:gd name="connsiteX5" fmla="*/ 7734362 w 7734362"/>
                <a:gd name="connsiteY5" fmla="*/ 805401 h 3661117"/>
                <a:gd name="connsiteX0" fmla="*/ 0 w 7734362"/>
                <a:gd name="connsiteY0" fmla="*/ 3653475 h 3653475"/>
                <a:gd name="connsiteX1" fmla="*/ 3454246 w 7734362"/>
                <a:gd name="connsiteY1" fmla="*/ 2901348 h 3653475"/>
                <a:gd name="connsiteX2" fmla="*/ 5162543 w 7734362"/>
                <a:gd name="connsiteY2" fmla="*/ 1582916 h 3653475"/>
                <a:gd name="connsiteX3" fmla="*/ 4957709 w 7734362"/>
                <a:gd name="connsiteY3" fmla="*/ 73986 h 3653475"/>
                <a:gd name="connsiteX4" fmla="*/ 6407145 w 7734362"/>
                <a:gd name="connsiteY4" fmla="*/ 1174856 h 3653475"/>
                <a:gd name="connsiteX5" fmla="*/ 7734362 w 7734362"/>
                <a:gd name="connsiteY5" fmla="*/ 797759 h 3653475"/>
                <a:gd name="connsiteX0" fmla="*/ 0 w 7734362"/>
                <a:gd name="connsiteY0" fmla="*/ 3682289 h 3682289"/>
                <a:gd name="connsiteX1" fmla="*/ 3454246 w 7734362"/>
                <a:gd name="connsiteY1" fmla="*/ 2930162 h 3682289"/>
                <a:gd name="connsiteX2" fmla="*/ 5162543 w 7734362"/>
                <a:gd name="connsiteY2" fmla="*/ 1611730 h 3682289"/>
                <a:gd name="connsiteX3" fmla="*/ 4957709 w 7734362"/>
                <a:gd name="connsiteY3" fmla="*/ 102800 h 3682289"/>
                <a:gd name="connsiteX4" fmla="*/ 6407145 w 7734362"/>
                <a:gd name="connsiteY4" fmla="*/ 1203670 h 3682289"/>
                <a:gd name="connsiteX5" fmla="*/ 7734362 w 7734362"/>
                <a:gd name="connsiteY5" fmla="*/ 826573 h 3682289"/>
                <a:gd name="connsiteX0" fmla="*/ 0 w 7734362"/>
                <a:gd name="connsiteY0" fmla="*/ 3583278 h 3583278"/>
                <a:gd name="connsiteX1" fmla="*/ 3454246 w 7734362"/>
                <a:gd name="connsiteY1" fmla="*/ 2831151 h 3583278"/>
                <a:gd name="connsiteX2" fmla="*/ 5162544 w 7734362"/>
                <a:gd name="connsiteY2" fmla="*/ 1609787 h 3583278"/>
                <a:gd name="connsiteX3" fmla="*/ 4957709 w 7734362"/>
                <a:gd name="connsiteY3" fmla="*/ 3789 h 3583278"/>
                <a:gd name="connsiteX4" fmla="*/ 6407145 w 7734362"/>
                <a:gd name="connsiteY4" fmla="*/ 1104659 h 3583278"/>
                <a:gd name="connsiteX5" fmla="*/ 7734362 w 7734362"/>
                <a:gd name="connsiteY5" fmla="*/ 727562 h 3583278"/>
                <a:gd name="connsiteX0" fmla="*/ 0 w 7734362"/>
                <a:gd name="connsiteY0" fmla="*/ 3581730 h 3581730"/>
                <a:gd name="connsiteX1" fmla="*/ 3454246 w 7734362"/>
                <a:gd name="connsiteY1" fmla="*/ 2829603 h 3581730"/>
                <a:gd name="connsiteX2" fmla="*/ 5211078 w 7734362"/>
                <a:gd name="connsiteY2" fmla="*/ 1486904 h 3581730"/>
                <a:gd name="connsiteX3" fmla="*/ 4957709 w 7734362"/>
                <a:gd name="connsiteY3" fmla="*/ 2241 h 3581730"/>
                <a:gd name="connsiteX4" fmla="*/ 6407145 w 7734362"/>
                <a:gd name="connsiteY4" fmla="*/ 1103111 h 3581730"/>
                <a:gd name="connsiteX5" fmla="*/ 7734362 w 7734362"/>
                <a:gd name="connsiteY5" fmla="*/ 726014 h 3581730"/>
                <a:gd name="connsiteX0" fmla="*/ 0 w 7734362"/>
                <a:gd name="connsiteY0" fmla="*/ 3581730 h 3581730"/>
                <a:gd name="connsiteX1" fmla="*/ 3454246 w 7734362"/>
                <a:gd name="connsiteY1" fmla="*/ 2829603 h 3581730"/>
                <a:gd name="connsiteX2" fmla="*/ 5211078 w 7734362"/>
                <a:gd name="connsiteY2" fmla="*/ 1486904 h 3581730"/>
                <a:gd name="connsiteX3" fmla="*/ 4957709 w 7734362"/>
                <a:gd name="connsiteY3" fmla="*/ 2241 h 3581730"/>
                <a:gd name="connsiteX4" fmla="*/ 6407145 w 7734362"/>
                <a:gd name="connsiteY4" fmla="*/ 1103111 h 3581730"/>
                <a:gd name="connsiteX5" fmla="*/ 7734362 w 7734362"/>
                <a:gd name="connsiteY5" fmla="*/ 726014 h 3581730"/>
                <a:gd name="connsiteX0" fmla="*/ 0 w 7734362"/>
                <a:gd name="connsiteY0" fmla="*/ 3591513 h 3591513"/>
                <a:gd name="connsiteX1" fmla="*/ 3454246 w 7734362"/>
                <a:gd name="connsiteY1" fmla="*/ 2839386 h 3591513"/>
                <a:gd name="connsiteX2" fmla="*/ 5211078 w 7734362"/>
                <a:gd name="connsiteY2" fmla="*/ 1496687 h 3591513"/>
                <a:gd name="connsiteX3" fmla="*/ 4957709 w 7734362"/>
                <a:gd name="connsiteY3" fmla="*/ 12024 h 3591513"/>
                <a:gd name="connsiteX4" fmla="*/ 6407145 w 7734362"/>
                <a:gd name="connsiteY4" fmla="*/ 1112894 h 3591513"/>
                <a:gd name="connsiteX5" fmla="*/ 7734362 w 7734362"/>
                <a:gd name="connsiteY5" fmla="*/ 735797 h 3591513"/>
                <a:gd name="connsiteX0" fmla="*/ 0 w 7734362"/>
                <a:gd name="connsiteY0" fmla="*/ 3613435 h 3613435"/>
                <a:gd name="connsiteX1" fmla="*/ 3454246 w 7734362"/>
                <a:gd name="connsiteY1" fmla="*/ 2861308 h 3613435"/>
                <a:gd name="connsiteX2" fmla="*/ 5211078 w 7734362"/>
                <a:gd name="connsiteY2" fmla="*/ 1518609 h 3613435"/>
                <a:gd name="connsiteX3" fmla="*/ 4957709 w 7734362"/>
                <a:gd name="connsiteY3" fmla="*/ 33946 h 3613435"/>
                <a:gd name="connsiteX4" fmla="*/ 6407145 w 7734362"/>
                <a:gd name="connsiteY4" fmla="*/ 1134816 h 3613435"/>
                <a:gd name="connsiteX5" fmla="*/ 7734362 w 7734362"/>
                <a:gd name="connsiteY5" fmla="*/ 757719 h 3613435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6818 h 3586818"/>
                <a:gd name="connsiteX1" fmla="*/ 3454246 w 7734362"/>
                <a:gd name="connsiteY1" fmla="*/ 2834691 h 3586818"/>
                <a:gd name="connsiteX2" fmla="*/ 5211078 w 7734362"/>
                <a:gd name="connsiteY2" fmla="*/ 1491992 h 3586818"/>
                <a:gd name="connsiteX3" fmla="*/ 4957709 w 7734362"/>
                <a:gd name="connsiteY3" fmla="*/ 7329 h 3586818"/>
                <a:gd name="connsiteX4" fmla="*/ 6326255 w 7734362"/>
                <a:gd name="connsiteY4" fmla="*/ 1003042 h 3586818"/>
                <a:gd name="connsiteX5" fmla="*/ 7734362 w 7734362"/>
                <a:gd name="connsiteY5" fmla="*/ 731102 h 3586818"/>
                <a:gd name="connsiteX0" fmla="*/ 0 w 7734362"/>
                <a:gd name="connsiteY0" fmla="*/ 3582159 h 3582159"/>
                <a:gd name="connsiteX1" fmla="*/ 3454246 w 7734362"/>
                <a:gd name="connsiteY1" fmla="*/ 2830032 h 3582159"/>
                <a:gd name="connsiteX2" fmla="*/ 5211078 w 7734362"/>
                <a:gd name="connsiteY2" fmla="*/ 1487333 h 3582159"/>
                <a:gd name="connsiteX3" fmla="*/ 4957709 w 7734362"/>
                <a:gd name="connsiteY3" fmla="*/ 2670 h 3582159"/>
                <a:gd name="connsiteX4" fmla="*/ 6326255 w 7734362"/>
                <a:gd name="connsiteY4" fmla="*/ 998383 h 3582159"/>
                <a:gd name="connsiteX5" fmla="*/ 7734362 w 7734362"/>
                <a:gd name="connsiteY5" fmla="*/ 726443 h 3582159"/>
                <a:gd name="connsiteX0" fmla="*/ 0 w 7734362"/>
                <a:gd name="connsiteY0" fmla="*/ 3626225 h 3626225"/>
                <a:gd name="connsiteX1" fmla="*/ 3454246 w 7734362"/>
                <a:gd name="connsiteY1" fmla="*/ 2874098 h 3626225"/>
                <a:gd name="connsiteX2" fmla="*/ 5211078 w 7734362"/>
                <a:gd name="connsiteY2" fmla="*/ 1531399 h 3626225"/>
                <a:gd name="connsiteX3" fmla="*/ 4957709 w 7734362"/>
                <a:gd name="connsiteY3" fmla="*/ 46736 h 3626225"/>
                <a:gd name="connsiteX4" fmla="*/ 6326255 w 7734362"/>
                <a:gd name="connsiteY4" fmla="*/ 1042449 h 3626225"/>
                <a:gd name="connsiteX5" fmla="*/ 7734362 w 7734362"/>
                <a:gd name="connsiteY5" fmla="*/ 770509 h 3626225"/>
                <a:gd name="connsiteX0" fmla="*/ 0 w 7734362"/>
                <a:gd name="connsiteY0" fmla="*/ 3597711 h 3597711"/>
                <a:gd name="connsiteX1" fmla="*/ 3454246 w 7734362"/>
                <a:gd name="connsiteY1" fmla="*/ 2845584 h 3597711"/>
                <a:gd name="connsiteX2" fmla="*/ 5211078 w 7734362"/>
                <a:gd name="connsiteY2" fmla="*/ 1502885 h 3597711"/>
                <a:gd name="connsiteX3" fmla="*/ 4957709 w 7734362"/>
                <a:gd name="connsiteY3" fmla="*/ 18222 h 3597711"/>
                <a:gd name="connsiteX4" fmla="*/ 6326255 w 7734362"/>
                <a:gd name="connsiteY4" fmla="*/ 1013935 h 3597711"/>
                <a:gd name="connsiteX5" fmla="*/ 7734362 w 7734362"/>
                <a:gd name="connsiteY5" fmla="*/ 741995 h 3597711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245366 w 7734362"/>
                <a:gd name="connsiteY4" fmla="*/ 1062236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186811 w 7734362"/>
                <a:gd name="connsiteY2" fmla="*/ 1518830 h 3613656"/>
                <a:gd name="connsiteX3" fmla="*/ 4957709 w 7734362"/>
                <a:gd name="connsiteY3" fmla="*/ 34167 h 3613656"/>
                <a:gd name="connsiteX4" fmla="*/ 6245366 w 7734362"/>
                <a:gd name="connsiteY4" fmla="*/ 1062236 h 3613656"/>
                <a:gd name="connsiteX5" fmla="*/ 7734362 w 7734362"/>
                <a:gd name="connsiteY5" fmla="*/ 757940 h 3613656"/>
                <a:gd name="connsiteX0" fmla="*/ 0 w 7734362"/>
                <a:gd name="connsiteY0" fmla="*/ 3613440 h 3613440"/>
                <a:gd name="connsiteX1" fmla="*/ 3454246 w 7734362"/>
                <a:gd name="connsiteY1" fmla="*/ 2861313 h 3613440"/>
                <a:gd name="connsiteX2" fmla="*/ 5186811 w 7734362"/>
                <a:gd name="connsiteY2" fmla="*/ 1518614 h 3613440"/>
                <a:gd name="connsiteX3" fmla="*/ 4957709 w 7734362"/>
                <a:gd name="connsiteY3" fmla="*/ 33951 h 3613440"/>
                <a:gd name="connsiteX4" fmla="*/ 6245366 w 7734362"/>
                <a:gd name="connsiteY4" fmla="*/ 1062020 h 3613440"/>
                <a:gd name="connsiteX5" fmla="*/ 7734362 w 7734362"/>
                <a:gd name="connsiteY5" fmla="*/ 757724 h 3613440"/>
                <a:gd name="connsiteX0" fmla="*/ 0 w 7734362"/>
                <a:gd name="connsiteY0" fmla="*/ 3616227 h 3616227"/>
                <a:gd name="connsiteX1" fmla="*/ 3454246 w 7734362"/>
                <a:gd name="connsiteY1" fmla="*/ 2864100 h 3616227"/>
                <a:gd name="connsiteX2" fmla="*/ 5186811 w 7734362"/>
                <a:gd name="connsiteY2" fmla="*/ 1521401 h 3616227"/>
                <a:gd name="connsiteX3" fmla="*/ 4957709 w 7734362"/>
                <a:gd name="connsiteY3" fmla="*/ 36738 h 3616227"/>
                <a:gd name="connsiteX4" fmla="*/ 6245366 w 7734362"/>
                <a:gd name="connsiteY4" fmla="*/ 1064807 h 3616227"/>
                <a:gd name="connsiteX5" fmla="*/ 7734362 w 7734362"/>
                <a:gd name="connsiteY5" fmla="*/ 760511 h 3616227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2880 h 3632880"/>
                <a:gd name="connsiteX1" fmla="*/ 3454246 w 7734362"/>
                <a:gd name="connsiteY1" fmla="*/ 2880753 h 3632880"/>
                <a:gd name="connsiteX2" fmla="*/ 5186811 w 7734362"/>
                <a:gd name="connsiteY2" fmla="*/ 1538054 h 3632880"/>
                <a:gd name="connsiteX3" fmla="*/ 4957709 w 7734362"/>
                <a:gd name="connsiteY3" fmla="*/ 53391 h 3632880"/>
                <a:gd name="connsiteX4" fmla="*/ 6245366 w 7734362"/>
                <a:gd name="connsiteY4" fmla="*/ 1081460 h 3632880"/>
                <a:gd name="connsiteX5" fmla="*/ 7734362 w 7734362"/>
                <a:gd name="connsiteY5" fmla="*/ 777164 h 3632880"/>
                <a:gd name="connsiteX0" fmla="*/ 0 w 7734362"/>
                <a:gd name="connsiteY0" fmla="*/ 3633908 h 3633908"/>
                <a:gd name="connsiteX1" fmla="*/ 3454246 w 7734362"/>
                <a:gd name="connsiteY1" fmla="*/ 2881781 h 3633908"/>
                <a:gd name="connsiteX2" fmla="*/ 5186811 w 7734362"/>
                <a:gd name="connsiteY2" fmla="*/ 1539082 h 3633908"/>
                <a:gd name="connsiteX3" fmla="*/ 4957709 w 7734362"/>
                <a:gd name="connsiteY3" fmla="*/ 54419 h 3633908"/>
                <a:gd name="connsiteX4" fmla="*/ 6245366 w 7734362"/>
                <a:gd name="connsiteY4" fmla="*/ 1082488 h 3633908"/>
                <a:gd name="connsiteX5" fmla="*/ 7734362 w 7734362"/>
                <a:gd name="connsiteY5" fmla="*/ 778192 h 3633908"/>
                <a:gd name="connsiteX0" fmla="*/ 0 w 7734362"/>
                <a:gd name="connsiteY0" fmla="*/ 3633908 h 3633908"/>
                <a:gd name="connsiteX1" fmla="*/ 3454246 w 7734362"/>
                <a:gd name="connsiteY1" fmla="*/ 2881781 h 3633908"/>
                <a:gd name="connsiteX2" fmla="*/ 5186811 w 7734362"/>
                <a:gd name="connsiteY2" fmla="*/ 1539082 h 3633908"/>
                <a:gd name="connsiteX3" fmla="*/ 4957709 w 7734362"/>
                <a:gd name="connsiteY3" fmla="*/ 54419 h 3633908"/>
                <a:gd name="connsiteX4" fmla="*/ 6245366 w 7734362"/>
                <a:gd name="connsiteY4" fmla="*/ 1082488 h 3633908"/>
                <a:gd name="connsiteX5" fmla="*/ 7734362 w 7734362"/>
                <a:gd name="connsiteY5" fmla="*/ 778192 h 3633908"/>
                <a:gd name="connsiteX0" fmla="*/ 0 w 7734362"/>
                <a:gd name="connsiteY0" fmla="*/ 3636289 h 3636289"/>
                <a:gd name="connsiteX1" fmla="*/ 3454246 w 7734362"/>
                <a:gd name="connsiteY1" fmla="*/ 2884162 h 3636289"/>
                <a:gd name="connsiteX2" fmla="*/ 5186811 w 7734362"/>
                <a:gd name="connsiteY2" fmla="*/ 1541463 h 3636289"/>
                <a:gd name="connsiteX3" fmla="*/ 4957709 w 7734362"/>
                <a:gd name="connsiteY3" fmla="*/ 56800 h 3636289"/>
                <a:gd name="connsiteX4" fmla="*/ 6245366 w 7734362"/>
                <a:gd name="connsiteY4" fmla="*/ 1084869 h 3636289"/>
                <a:gd name="connsiteX5" fmla="*/ 7734362 w 7734362"/>
                <a:gd name="connsiteY5" fmla="*/ 780573 h 3636289"/>
                <a:gd name="connsiteX0" fmla="*/ 0 w 7734362"/>
                <a:gd name="connsiteY0" fmla="*/ 3641128 h 3641128"/>
                <a:gd name="connsiteX1" fmla="*/ 3454246 w 7734362"/>
                <a:gd name="connsiteY1" fmla="*/ 2889001 h 3641128"/>
                <a:gd name="connsiteX2" fmla="*/ 5186811 w 7734362"/>
                <a:gd name="connsiteY2" fmla="*/ 1546302 h 3641128"/>
                <a:gd name="connsiteX3" fmla="*/ 4957709 w 7734362"/>
                <a:gd name="connsiteY3" fmla="*/ 61639 h 3641128"/>
                <a:gd name="connsiteX4" fmla="*/ 6245366 w 7734362"/>
                <a:gd name="connsiteY4" fmla="*/ 1089708 h 3641128"/>
                <a:gd name="connsiteX5" fmla="*/ 7734362 w 7734362"/>
                <a:gd name="connsiteY5" fmla="*/ 785412 h 3641128"/>
                <a:gd name="connsiteX0" fmla="*/ 0 w 7734362"/>
                <a:gd name="connsiteY0" fmla="*/ 3641128 h 3641128"/>
                <a:gd name="connsiteX1" fmla="*/ 3454246 w 7734362"/>
                <a:gd name="connsiteY1" fmla="*/ 2889001 h 3641128"/>
                <a:gd name="connsiteX2" fmla="*/ 5186811 w 7734362"/>
                <a:gd name="connsiteY2" fmla="*/ 1546302 h 3641128"/>
                <a:gd name="connsiteX3" fmla="*/ 4957709 w 7734362"/>
                <a:gd name="connsiteY3" fmla="*/ 61639 h 3641128"/>
                <a:gd name="connsiteX4" fmla="*/ 6245366 w 7734362"/>
                <a:gd name="connsiteY4" fmla="*/ 1089708 h 3641128"/>
                <a:gd name="connsiteX5" fmla="*/ 7734362 w 7734362"/>
                <a:gd name="connsiteY5" fmla="*/ 785412 h 3641128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86964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86964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38430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29187 w 7734362"/>
                <a:gd name="connsiteY4" fmla="*/ 1139794 h 3642680"/>
                <a:gd name="connsiteX5" fmla="*/ 7734362 w 7734362"/>
                <a:gd name="connsiteY5" fmla="*/ 738430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29187 w 7734362"/>
                <a:gd name="connsiteY4" fmla="*/ 1139794 h 3642680"/>
                <a:gd name="connsiteX5" fmla="*/ 7734362 w 7734362"/>
                <a:gd name="connsiteY5" fmla="*/ 738430 h 3642680"/>
                <a:gd name="connsiteX0" fmla="*/ 0 w 8066010"/>
                <a:gd name="connsiteY0" fmla="*/ 3642680 h 3642680"/>
                <a:gd name="connsiteX1" fmla="*/ 3454246 w 8066010"/>
                <a:gd name="connsiteY1" fmla="*/ 2890553 h 3642680"/>
                <a:gd name="connsiteX2" fmla="*/ 5186811 w 8066010"/>
                <a:gd name="connsiteY2" fmla="*/ 1547854 h 3642680"/>
                <a:gd name="connsiteX3" fmla="*/ 4957709 w 8066010"/>
                <a:gd name="connsiteY3" fmla="*/ 63191 h 3642680"/>
                <a:gd name="connsiteX4" fmla="*/ 6229187 w 8066010"/>
                <a:gd name="connsiteY4" fmla="*/ 1139794 h 3642680"/>
                <a:gd name="connsiteX5" fmla="*/ 8066010 w 8066010"/>
                <a:gd name="connsiteY5" fmla="*/ 609006 h 3642680"/>
                <a:gd name="connsiteX0" fmla="*/ 0 w 8066010"/>
                <a:gd name="connsiteY0" fmla="*/ 3642680 h 3642680"/>
                <a:gd name="connsiteX1" fmla="*/ 3454246 w 8066010"/>
                <a:gd name="connsiteY1" fmla="*/ 2890553 h 3642680"/>
                <a:gd name="connsiteX2" fmla="*/ 5186811 w 8066010"/>
                <a:gd name="connsiteY2" fmla="*/ 1547854 h 3642680"/>
                <a:gd name="connsiteX3" fmla="*/ 4957709 w 8066010"/>
                <a:gd name="connsiteY3" fmla="*/ 63191 h 3642680"/>
                <a:gd name="connsiteX4" fmla="*/ 6229187 w 8066010"/>
                <a:gd name="connsiteY4" fmla="*/ 1139794 h 3642680"/>
                <a:gd name="connsiteX5" fmla="*/ 8066010 w 8066010"/>
                <a:gd name="connsiteY5" fmla="*/ 609006 h 3642680"/>
                <a:gd name="connsiteX0" fmla="*/ 0 w 8140393"/>
                <a:gd name="connsiteY0" fmla="*/ 3650945 h 3650945"/>
                <a:gd name="connsiteX1" fmla="*/ 3528629 w 8140393"/>
                <a:gd name="connsiteY1" fmla="*/ 2890553 h 3650945"/>
                <a:gd name="connsiteX2" fmla="*/ 5261194 w 8140393"/>
                <a:gd name="connsiteY2" fmla="*/ 1547854 h 3650945"/>
                <a:gd name="connsiteX3" fmla="*/ 5032092 w 8140393"/>
                <a:gd name="connsiteY3" fmla="*/ 63191 h 3650945"/>
                <a:gd name="connsiteX4" fmla="*/ 6303570 w 8140393"/>
                <a:gd name="connsiteY4" fmla="*/ 1139794 h 3650945"/>
                <a:gd name="connsiteX5" fmla="*/ 8140393 w 8140393"/>
                <a:gd name="connsiteY5" fmla="*/ 609006 h 3650945"/>
                <a:gd name="connsiteX0" fmla="*/ 0 w 7966831"/>
                <a:gd name="connsiteY0" fmla="*/ 3650945 h 3650945"/>
                <a:gd name="connsiteX1" fmla="*/ 3528629 w 7966831"/>
                <a:gd name="connsiteY1" fmla="*/ 2890553 h 3650945"/>
                <a:gd name="connsiteX2" fmla="*/ 5261194 w 7966831"/>
                <a:gd name="connsiteY2" fmla="*/ 1547854 h 3650945"/>
                <a:gd name="connsiteX3" fmla="*/ 5032092 w 7966831"/>
                <a:gd name="connsiteY3" fmla="*/ 63191 h 3650945"/>
                <a:gd name="connsiteX4" fmla="*/ 6303570 w 7966831"/>
                <a:gd name="connsiteY4" fmla="*/ 1139794 h 3650945"/>
                <a:gd name="connsiteX5" fmla="*/ 7966831 w 7966831"/>
                <a:gd name="connsiteY5" fmla="*/ 509828 h 3650945"/>
                <a:gd name="connsiteX0" fmla="*/ 0 w 7966831"/>
                <a:gd name="connsiteY0" fmla="*/ 3650945 h 3650945"/>
                <a:gd name="connsiteX1" fmla="*/ 3528629 w 7966831"/>
                <a:gd name="connsiteY1" fmla="*/ 2890553 h 3650945"/>
                <a:gd name="connsiteX2" fmla="*/ 5261194 w 7966831"/>
                <a:gd name="connsiteY2" fmla="*/ 1547854 h 3650945"/>
                <a:gd name="connsiteX3" fmla="*/ 5032092 w 7966831"/>
                <a:gd name="connsiteY3" fmla="*/ 63191 h 3650945"/>
                <a:gd name="connsiteX4" fmla="*/ 6303570 w 7966831"/>
                <a:gd name="connsiteY4" fmla="*/ 1139794 h 3650945"/>
                <a:gd name="connsiteX5" fmla="*/ 7966831 w 7966831"/>
                <a:gd name="connsiteY5" fmla="*/ 509828 h 3650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66831" h="3650945">
                  <a:moveTo>
                    <a:pt x="0" y="3650945"/>
                  </a:moveTo>
                  <a:cubicBezTo>
                    <a:pt x="1046691" y="3604652"/>
                    <a:pt x="2436429" y="3608103"/>
                    <a:pt x="3528629" y="2890553"/>
                  </a:cubicBezTo>
                  <a:cubicBezTo>
                    <a:pt x="4214429" y="2411128"/>
                    <a:pt x="4880268" y="1893245"/>
                    <a:pt x="5261194" y="1547854"/>
                  </a:cubicBezTo>
                  <a:cubicBezTo>
                    <a:pt x="6438285" y="660932"/>
                    <a:pt x="5766016" y="-250607"/>
                    <a:pt x="5032092" y="63191"/>
                  </a:cubicBezTo>
                  <a:cubicBezTo>
                    <a:pt x="4396180" y="361226"/>
                    <a:pt x="4541740" y="1610823"/>
                    <a:pt x="6303570" y="1139794"/>
                  </a:cubicBezTo>
                  <a:cubicBezTo>
                    <a:pt x="7220313" y="909094"/>
                    <a:pt x="7544103" y="729920"/>
                    <a:pt x="7966831" y="509828"/>
                  </a:cubicBezTo>
                </a:path>
              </a:pathLst>
            </a:custGeom>
            <a:ln w="3492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0" name="Freeform 53">
              <a:extLst>
                <a:ext uri="{FF2B5EF4-FFF2-40B4-BE49-F238E27FC236}">
                  <a16:creationId xmlns:a16="http://schemas.microsoft.com/office/drawing/2014/main" id="{DB78BF2B-CABF-9EC5-9F06-A5EDEA362011}"/>
                </a:ext>
              </a:extLst>
            </p:cNvPr>
            <p:cNvSpPr/>
            <p:nvPr/>
          </p:nvSpPr>
          <p:spPr>
            <a:xfrm rot="6131070">
              <a:off x="9371177" y="1544246"/>
              <a:ext cx="1335294" cy="1369087"/>
            </a:xfrm>
            <a:custGeom>
              <a:avLst/>
              <a:gdLst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38125 w 2305050"/>
                <a:gd name="connsiteY16" fmla="*/ 217170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60071 w 2305050"/>
                <a:gd name="connsiteY16" fmla="*/ 2087575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6647 w 2305050"/>
                <a:gd name="connsiteY16" fmla="*/ 209489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81480 w 2305050"/>
                <a:gd name="connsiteY2" fmla="*/ 476174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04671 w 2305050"/>
                <a:gd name="connsiteY2" fmla="*/ 468859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70609 w 2305050"/>
                <a:gd name="connsiteY3" fmla="*/ 649910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82725 w 2305050"/>
                <a:gd name="connsiteY2" fmla="*/ 494463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294077"/>
                <a:gd name="connsiteY0" fmla="*/ 0 h 2363647"/>
                <a:gd name="connsiteX1" fmla="*/ 760552 w 2294077"/>
                <a:gd name="connsiteY1" fmla="*/ 572947 h 2363647"/>
                <a:gd name="connsiteX2" fmla="*/ 2030273 w 2294077"/>
                <a:gd name="connsiteY2" fmla="*/ 509092 h 2363647"/>
                <a:gd name="connsiteX3" fmla="*/ 2285239 w 2294077"/>
                <a:gd name="connsiteY3" fmla="*/ 657224 h 2363647"/>
                <a:gd name="connsiteX4" fmla="*/ 1132027 w 2294077"/>
                <a:gd name="connsiteY4" fmla="*/ 1020622 h 2363647"/>
                <a:gd name="connsiteX5" fmla="*/ 1617802 w 2294077"/>
                <a:gd name="connsiteY5" fmla="*/ 1544497 h 2363647"/>
                <a:gd name="connsiteX6" fmla="*/ 2065477 w 2294077"/>
                <a:gd name="connsiteY6" fmla="*/ 1544497 h 2363647"/>
                <a:gd name="connsiteX7" fmla="*/ 2294077 w 2294077"/>
                <a:gd name="connsiteY7" fmla="*/ 1734997 h 2363647"/>
                <a:gd name="connsiteX8" fmla="*/ 1827352 w 2294077"/>
                <a:gd name="connsiteY8" fmla="*/ 1868347 h 2363647"/>
                <a:gd name="connsiteX9" fmla="*/ 1998802 w 2294077"/>
                <a:gd name="connsiteY9" fmla="*/ 2115997 h 2363647"/>
                <a:gd name="connsiteX10" fmla="*/ 1722577 w 2294077"/>
                <a:gd name="connsiteY10" fmla="*/ 1982647 h 2363647"/>
                <a:gd name="connsiteX11" fmla="*/ 1532077 w 2294077"/>
                <a:gd name="connsiteY11" fmla="*/ 2363647 h 2363647"/>
                <a:gd name="connsiteX12" fmla="*/ 1303477 w 2294077"/>
                <a:gd name="connsiteY12" fmla="*/ 2144572 h 2363647"/>
                <a:gd name="connsiteX13" fmla="*/ 1436827 w 2294077"/>
                <a:gd name="connsiteY13" fmla="*/ 1782622 h 2363647"/>
                <a:gd name="connsiteX14" fmla="*/ 912952 w 2294077"/>
                <a:gd name="connsiteY14" fmla="*/ 1201597 h 2363647"/>
                <a:gd name="connsiteX15" fmla="*/ 403784 w 2294077"/>
                <a:gd name="connsiteY15" fmla="*/ 2316707 h 2363647"/>
                <a:gd name="connsiteX16" fmla="*/ 282017 w 2294077"/>
                <a:gd name="connsiteY16" fmla="*/ 2047340 h 2363647"/>
                <a:gd name="connsiteX17" fmla="*/ 509244 w 2294077"/>
                <a:gd name="connsiteY17" fmla="*/ 761923 h 2363647"/>
                <a:gd name="connsiteX18" fmla="*/ 0 w 2294077"/>
                <a:gd name="connsiteY18" fmla="*/ 0 h 2363647"/>
                <a:gd name="connsiteX0" fmla="*/ 6569 w 2300646"/>
                <a:gd name="connsiteY0" fmla="*/ 0 h 2363647"/>
                <a:gd name="connsiteX1" fmla="*/ 767121 w 2300646"/>
                <a:gd name="connsiteY1" fmla="*/ 572947 h 2363647"/>
                <a:gd name="connsiteX2" fmla="*/ 2036842 w 2300646"/>
                <a:gd name="connsiteY2" fmla="*/ 509092 h 2363647"/>
                <a:gd name="connsiteX3" fmla="*/ 2291808 w 2300646"/>
                <a:gd name="connsiteY3" fmla="*/ 657224 h 2363647"/>
                <a:gd name="connsiteX4" fmla="*/ 1138596 w 2300646"/>
                <a:gd name="connsiteY4" fmla="*/ 1020622 h 2363647"/>
                <a:gd name="connsiteX5" fmla="*/ 1624371 w 2300646"/>
                <a:gd name="connsiteY5" fmla="*/ 1544497 h 2363647"/>
                <a:gd name="connsiteX6" fmla="*/ 2072046 w 2300646"/>
                <a:gd name="connsiteY6" fmla="*/ 1544497 h 2363647"/>
                <a:gd name="connsiteX7" fmla="*/ 2300646 w 2300646"/>
                <a:gd name="connsiteY7" fmla="*/ 1734997 h 2363647"/>
                <a:gd name="connsiteX8" fmla="*/ 1833921 w 2300646"/>
                <a:gd name="connsiteY8" fmla="*/ 1868347 h 2363647"/>
                <a:gd name="connsiteX9" fmla="*/ 2005371 w 2300646"/>
                <a:gd name="connsiteY9" fmla="*/ 2115997 h 2363647"/>
                <a:gd name="connsiteX10" fmla="*/ 1729146 w 2300646"/>
                <a:gd name="connsiteY10" fmla="*/ 1982647 h 2363647"/>
                <a:gd name="connsiteX11" fmla="*/ 1538646 w 2300646"/>
                <a:gd name="connsiteY11" fmla="*/ 2363647 h 2363647"/>
                <a:gd name="connsiteX12" fmla="*/ 1310046 w 2300646"/>
                <a:gd name="connsiteY12" fmla="*/ 2144572 h 2363647"/>
                <a:gd name="connsiteX13" fmla="*/ 1443396 w 2300646"/>
                <a:gd name="connsiteY13" fmla="*/ 1782622 h 2363647"/>
                <a:gd name="connsiteX14" fmla="*/ 919521 w 2300646"/>
                <a:gd name="connsiteY14" fmla="*/ 1201597 h 2363647"/>
                <a:gd name="connsiteX15" fmla="*/ 410353 w 2300646"/>
                <a:gd name="connsiteY15" fmla="*/ 2316707 h 2363647"/>
                <a:gd name="connsiteX16" fmla="*/ 288586 w 2300646"/>
                <a:gd name="connsiteY16" fmla="*/ 2047340 h 2363647"/>
                <a:gd name="connsiteX17" fmla="*/ 515813 w 2300646"/>
                <a:gd name="connsiteY17" fmla="*/ 761923 h 2363647"/>
                <a:gd name="connsiteX18" fmla="*/ 6569 w 2300646"/>
                <a:gd name="connsiteY18" fmla="*/ 0 h 2363647"/>
                <a:gd name="connsiteX0" fmla="*/ 6569 w 2300646"/>
                <a:gd name="connsiteY0" fmla="*/ 5505 h 2369152"/>
                <a:gd name="connsiteX1" fmla="*/ 767121 w 2300646"/>
                <a:gd name="connsiteY1" fmla="*/ 578452 h 2369152"/>
                <a:gd name="connsiteX2" fmla="*/ 2036842 w 2300646"/>
                <a:gd name="connsiteY2" fmla="*/ 514597 h 2369152"/>
                <a:gd name="connsiteX3" fmla="*/ 2291808 w 2300646"/>
                <a:gd name="connsiteY3" fmla="*/ 662729 h 2369152"/>
                <a:gd name="connsiteX4" fmla="*/ 1138596 w 2300646"/>
                <a:gd name="connsiteY4" fmla="*/ 1026127 h 2369152"/>
                <a:gd name="connsiteX5" fmla="*/ 1624371 w 2300646"/>
                <a:gd name="connsiteY5" fmla="*/ 1550002 h 2369152"/>
                <a:gd name="connsiteX6" fmla="*/ 2072046 w 2300646"/>
                <a:gd name="connsiteY6" fmla="*/ 1550002 h 2369152"/>
                <a:gd name="connsiteX7" fmla="*/ 2300646 w 2300646"/>
                <a:gd name="connsiteY7" fmla="*/ 1740502 h 2369152"/>
                <a:gd name="connsiteX8" fmla="*/ 1833921 w 2300646"/>
                <a:gd name="connsiteY8" fmla="*/ 1873852 h 2369152"/>
                <a:gd name="connsiteX9" fmla="*/ 2005371 w 2300646"/>
                <a:gd name="connsiteY9" fmla="*/ 2121502 h 2369152"/>
                <a:gd name="connsiteX10" fmla="*/ 1729146 w 2300646"/>
                <a:gd name="connsiteY10" fmla="*/ 1988152 h 2369152"/>
                <a:gd name="connsiteX11" fmla="*/ 1538646 w 2300646"/>
                <a:gd name="connsiteY11" fmla="*/ 2369152 h 2369152"/>
                <a:gd name="connsiteX12" fmla="*/ 1310046 w 2300646"/>
                <a:gd name="connsiteY12" fmla="*/ 2150077 h 2369152"/>
                <a:gd name="connsiteX13" fmla="*/ 1443396 w 2300646"/>
                <a:gd name="connsiteY13" fmla="*/ 1788127 h 2369152"/>
                <a:gd name="connsiteX14" fmla="*/ 919521 w 2300646"/>
                <a:gd name="connsiteY14" fmla="*/ 1207102 h 2369152"/>
                <a:gd name="connsiteX15" fmla="*/ 410353 w 2300646"/>
                <a:gd name="connsiteY15" fmla="*/ 2322212 h 2369152"/>
                <a:gd name="connsiteX16" fmla="*/ 288586 w 2300646"/>
                <a:gd name="connsiteY16" fmla="*/ 2052845 h 2369152"/>
                <a:gd name="connsiteX17" fmla="*/ 515813 w 2300646"/>
                <a:gd name="connsiteY17" fmla="*/ 767428 h 2369152"/>
                <a:gd name="connsiteX18" fmla="*/ 6569 w 2300646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24119 w 2305244"/>
                <a:gd name="connsiteY14" fmla="*/ 1207102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73597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513830 w 2305244"/>
                <a:gd name="connsiteY13" fmla="*/ 1784469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50914 w 2305244"/>
                <a:gd name="connsiteY5" fmla="*/ 1597551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32752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24192 w 2305244"/>
                <a:gd name="connsiteY17" fmla="*/ 1641442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02246 w 2305244"/>
                <a:gd name="connsiteY17" fmla="*/ 1579262 h 2369152"/>
                <a:gd name="connsiteX0" fmla="*/ 2275983 w 2296406"/>
                <a:gd name="connsiteY0" fmla="*/ 1747817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7707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57695 w 2296406"/>
                <a:gd name="connsiteY0" fmla="*/ 1755133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9145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80482 w 2296406"/>
                <a:gd name="connsiteY5" fmla="*/ 2120816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733744 w 2296406"/>
                <a:gd name="connsiteY3" fmla="*/ 1988152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91681 w 2296406"/>
                <a:gd name="connsiteY2" fmla="*/ 2136133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42887 w 2296406"/>
                <a:gd name="connsiteY2" fmla="*/ 2194655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3889 w 2296406"/>
                <a:gd name="connsiteY1" fmla="*/ 183727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682537 w 2296406"/>
                <a:gd name="connsiteY2" fmla="*/ 1962549 h 2354521"/>
                <a:gd name="connsiteX3" fmla="*/ 1528613 w 2296406"/>
                <a:gd name="connsiteY3" fmla="*/ 2354521 h 2354521"/>
                <a:gd name="connsiteX4" fmla="*/ 1380482 w 2296406"/>
                <a:gd name="connsiteY4" fmla="*/ 2120816 h 2354521"/>
                <a:gd name="connsiteX5" fmla="*/ 1495542 w 2296406"/>
                <a:gd name="connsiteY5" fmla="*/ 1788127 h 2354521"/>
                <a:gd name="connsiteX6" fmla="*/ 909489 w 2296406"/>
                <a:gd name="connsiteY6" fmla="*/ 1225390 h 2354521"/>
                <a:gd name="connsiteX7" fmla="*/ 414951 w 2296406"/>
                <a:gd name="connsiteY7" fmla="*/ 2322212 h 2354521"/>
                <a:gd name="connsiteX8" fmla="*/ 293184 w 2296406"/>
                <a:gd name="connsiteY8" fmla="*/ 2052845 h 2354521"/>
                <a:gd name="connsiteX9" fmla="*/ 520411 w 2296406"/>
                <a:gd name="connsiteY9" fmla="*/ 767428 h 2354521"/>
                <a:gd name="connsiteX10" fmla="*/ 11167 w 2296406"/>
                <a:gd name="connsiteY10" fmla="*/ 5505 h 2354521"/>
                <a:gd name="connsiteX11" fmla="*/ 771719 w 2296406"/>
                <a:gd name="connsiteY11" fmla="*/ 578452 h 2354521"/>
                <a:gd name="connsiteX12" fmla="*/ 2041440 w 2296406"/>
                <a:gd name="connsiteY12" fmla="*/ 514597 h 2354521"/>
                <a:gd name="connsiteX13" fmla="*/ 2296406 w 2296406"/>
                <a:gd name="connsiteY13" fmla="*/ 662729 h 2354521"/>
                <a:gd name="connsiteX14" fmla="*/ 1124906 w 2296406"/>
                <a:gd name="connsiteY14" fmla="*/ 1004182 h 2354521"/>
                <a:gd name="connsiteX15" fmla="*/ 1676517 w 2296406"/>
                <a:gd name="connsiteY15" fmla="*/ 1608523 h 2354521"/>
                <a:gd name="connsiteX16" fmla="*/ 2094931 w 2296406"/>
                <a:gd name="connsiteY16" fmla="*/ 1557316 h 235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6406" h="2354521">
                  <a:moveTo>
                    <a:pt x="2279640" y="1747818"/>
                  </a:moveTo>
                  <a:lnTo>
                    <a:pt x="1827546" y="1826304"/>
                  </a:lnTo>
                  <a:cubicBezTo>
                    <a:pt x="1728029" y="1862093"/>
                    <a:pt x="1732359" y="1874513"/>
                    <a:pt x="1682537" y="1962549"/>
                  </a:cubicBezTo>
                  <a:lnTo>
                    <a:pt x="1528613" y="2354521"/>
                  </a:lnTo>
                  <a:lnTo>
                    <a:pt x="1380482" y="2120816"/>
                  </a:lnTo>
                  <a:lnTo>
                    <a:pt x="1495542" y="1788127"/>
                  </a:lnTo>
                  <a:lnTo>
                    <a:pt x="909489" y="1225390"/>
                  </a:lnTo>
                  <a:lnTo>
                    <a:pt x="414951" y="2322212"/>
                  </a:lnTo>
                  <a:lnTo>
                    <a:pt x="293184" y="2052845"/>
                  </a:lnTo>
                  <a:lnTo>
                    <a:pt x="520411" y="767428"/>
                  </a:lnTo>
                  <a:cubicBezTo>
                    <a:pt x="325060" y="542715"/>
                    <a:pt x="-71458" y="102202"/>
                    <a:pt x="11167" y="5505"/>
                  </a:cubicBezTo>
                  <a:cubicBezTo>
                    <a:pt x="111065" y="-52229"/>
                    <a:pt x="554777" y="358209"/>
                    <a:pt x="771719" y="578452"/>
                  </a:cubicBezTo>
                  <a:lnTo>
                    <a:pt x="2041440" y="514597"/>
                  </a:lnTo>
                  <a:lnTo>
                    <a:pt x="2296406" y="662729"/>
                  </a:lnTo>
                  <a:lnTo>
                    <a:pt x="1124906" y="1004182"/>
                  </a:lnTo>
                  <a:lnTo>
                    <a:pt x="1676517" y="1608523"/>
                  </a:lnTo>
                  <a:cubicBezTo>
                    <a:pt x="1795262" y="1589016"/>
                    <a:pt x="2094931" y="1557316"/>
                    <a:pt x="2094931" y="155731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61F488A9-A7BD-8046-B230-EA8FD736F12A}"/>
              </a:ext>
            </a:extLst>
          </p:cNvPr>
          <p:cNvSpPr/>
          <p:nvPr/>
        </p:nvSpPr>
        <p:spPr>
          <a:xfrm rot="5400000" flipH="1">
            <a:off x="349662" y="-88607"/>
            <a:ext cx="5143500" cy="5320713"/>
          </a:xfrm>
          <a:custGeom>
            <a:avLst/>
            <a:gdLst>
              <a:gd name="connsiteX0" fmla="*/ 5143500 w 5143500"/>
              <a:gd name="connsiteY0" fmla="*/ 5320713 h 5320713"/>
              <a:gd name="connsiteX1" fmla="*/ 5143500 w 5143500"/>
              <a:gd name="connsiteY1" fmla="*/ 0 h 5320713"/>
              <a:gd name="connsiteX2" fmla="*/ 0 w 5143500"/>
              <a:gd name="connsiteY2" fmla="*/ 4076700 h 5320713"/>
              <a:gd name="connsiteX3" fmla="*/ 0 w 5143500"/>
              <a:gd name="connsiteY3" fmla="*/ 5320713 h 532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3500" h="5320713">
                <a:moveTo>
                  <a:pt x="5143500" y="5320713"/>
                </a:moveTo>
                <a:lnTo>
                  <a:pt x="5143500" y="0"/>
                </a:lnTo>
                <a:lnTo>
                  <a:pt x="0" y="4076700"/>
                </a:lnTo>
                <a:lnTo>
                  <a:pt x="0" y="532071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sp>
        <p:nvSpPr>
          <p:cNvPr id="4" name="Forma libre: forma 3">
            <a:extLst>
              <a:ext uri="{FF2B5EF4-FFF2-40B4-BE49-F238E27FC236}">
                <a16:creationId xmlns:a16="http://schemas.microsoft.com/office/drawing/2014/main" id="{AAA340A3-8F7C-A51B-9E41-6B101061CD62}"/>
              </a:ext>
            </a:extLst>
          </p:cNvPr>
          <p:cNvSpPr/>
          <p:nvPr/>
        </p:nvSpPr>
        <p:spPr>
          <a:xfrm rot="5400000" flipH="1">
            <a:off x="88606" y="-88607"/>
            <a:ext cx="5143500" cy="5320713"/>
          </a:xfrm>
          <a:custGeom>
            <a:avLst/>
            <a:gdLst>
              <a:gd name="connsiteX0" fmla="*/ 5143500 w 5143500"/>
              <a:gd name="connsiteY0" fmla="*/ 5320713 h 5320713"/>
              <a:gd name="connsiteX1" fmla="*/ 5143500 w 5143500"/>
              <a:gd name="connsiteY1" fmla="*/ 0 h 5320713"/>
              <a:gd name="connsiteX2" fmla="*/ 0 w 5143500"/>
              <a:gd name="connsiteY2" fmla="*/ 4076700 h 5320713"/>
              <a:gd name="connsiteX3" fmla="*/ 0 w 5143500"/>
              <a:gd name="connsiteY3" fmla="*/ 5320713 h 532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3500" h="5320713">
                <a:moveTo>
                  <a:pt x="5143500" y="5320713"/>
                </a:moveTo>
                <a:lnTo>
                  <a:pt x="5143500" y="0"/>
                </a:lnTo>
                <a:lnTo>
                  <a:pt x="0" y="4076700"/>
                </a:lnTo>
                <a:lnTo>
                  <a:pt x="0" y="5320713"/>
                </a:lnTo>
                <a:close/>
              </a:path>
            </a:pathLst>
          </a:custGeom>
          <a:solidFill>
            <a:srgbClr val="5C71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grpSp>
        <p:nvGrpSpPr>
          <p:cNvPr id="71" name="Group 21">
            <a:extLst>
              <a:ext uri="{FF2B5EF4-FFF2-40B4-BE49-F238E27FC236}">
                <a16:creationId xmlns:a16="http://schemas.microsoft.com/office/drawing/2014/main" id="{1DF7CB28-6D79-82C1-8FBB-67665E1759EA}"/>
              </a:ext>
            </a:extLst>
          </p:cNvPr>
          <p:cNvGrpSpPr>
            <a:grpSpLocks noChangeAspect="1"/>
          </p:cNvGrpSpPr>
          <p:nvPr/>
        </p:nvGrpSpPr>
        <p:grpSpPr bwMode="auto">
          <a:xfrm rot="20700000">
            <a:off x="1757846" y="3294076"/>
            <a:ext cx="3311525" cy="2058987"/>
            <a:chOff x="2607" y="2219"/>
            <a:chExt cx="2086" cy="1297"/>
          </a:xfrm>
          <a:effectLst>
            <a:outerShdw blurRad="50800" dist="127000" dir="17280000" sx="104000" sy="104000" algn="l" rotWithShape="0">
              <a:prstClr val="black">
                <a:alpha val="40000"/>
              </a:prstClr>
            </a:outerShdw>
          </a:effectLst>
        </p:grpSpPr>
        <p:sp>
          <p:nvSpPr>
            <p:cNvPr id="73" name="Freeform 22">
              <a:extLst>
                <a:ext uri="{FF2B5EF4-FFF2-40B4-BE49-F238E27FC236}">
                  <a16:creationId xmlns:a16="http://schemas.microsoft.com/office/drawing/2014/main" id="{7FE336B2-6871-A82D-F41A-D0BDDAEB7D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7" y="2219"/>
              <a:ext cx="2086" cy="1297"/>
            </a:xfrm>
            <a:custGeom>
              <a:avLst/>
              <a:gdLst>
                <a:gd name="T0" fmla="*/ 604 w 732"/>
                <a:gd name="T1" fmla="*/ 147 h 454"/>
                <a:gd name="T2" fmla="*/ 316 w 732"/>
                <a:gd name="T3" fmla="*/ 67 h 454"/>
                <a:gd name="T4" fmla="*/ 71 w 732"/>
                <a:gd name="T5" fmla="*/ 11 h 454"/>
                <a:gd name="T6" fmla="*/ 7 w 732"/>
                <a:gd name="T7" fmla="*/ 246 h 454"/>
                <a:gd name="T8" fmla="*/ 8 w 732"/>
                <a:gd name="T9" fmla="*/ 274 h 454"/>
                <a:gd name="T10" fmla="*/ 49 w 732"/>
                <a:gd name="T11" fmla="*/ 285 h 454"/>
                <a:gd name="T12" fmla="*/ 363 w 732"/>
                <a:gd name="T13" fmla="*/ 373 h 454"/>
                <a:gd name="T14" fmla="*/ 649 w 732"/>
                <a:gd name="T15" fmla="*/ 452 h 454"/>
                <a:gd name="T16" fmla="*/ 659 w 732"/>
                <a:gd name="T17" fmla="*/ 436 h 454"/>
                <a:gd name="T18" fmla="*/ 674 w 732"/>
                <a:gd name="T19" fmla="*/ 396 h 454"/>
                <a:gd name="T20" fmla="*/ 684 w 732"/>
                <a:gd name="T21" fmla="*/ 360 h 454"/>
                <a:gd name="T22" fmla="*/ 693 w 732"/>
                <a:gd name="T23" fmla="*/ 326 h 454"/>
                <a:gd name="T24" fmla="*/ 687 w 732"/>
                <a:gd name="T25" fmla="*/ 297 h 454"/>
                <a:gd name="T26" fmla="*/ 707 w 732"/>
                <a:gd name="T27" fmla="*/ 277 h 454"/>
                <a:gd name="T28" fmla="*/ 717 w 732"/>
                <a:gd name="T29" fmla="*/ 241 h 454"/>
                <a:gd name="T30" fmla="*/ 718 w 732"/>
                <a:gd name="T31" fmla="*/ 226 h 454"/>
                <a:gd name="T32" fmla="*/ 730 w 732"/>
                <a:gd name="T33" fmla="*/ 195 h 454"/>
                <a:gd name="T34" fmla="*/ 342 w 732"/>
                <a:gd name="T35" fmla="*/ 166 h 454"/>
                <a:gd name="T36" fmla="*/ 257 w 732"/>
                <a:gd name="T37" fmla="*/ 188 h 454"/>
                <a:gd name="T38" fmla="*/ 190 w 732"/>
                <a:gd name="T39" fmla="*/ 258 h 454"/>
                <a:gd name="T40" fmla="*/ 135 w 732"/>
                <a:gd name="T41" fmla="*/ 194 h 454"/>
                <a:gd name="T42" fmla="*/ 130 w 732"/>
                <a:gd name="T43" fmla="*/ 157 h 454"/>
                <a:gd name="T44" fmla="*/ 166 w 732"/>
                <a:gd name="T45" fmla="*/ 120 h 454"/>
                <a:gd name="T46" fmla="*/ 240 w 732"/>
                <a:gd name="T47" fmla="*/ 140 h 454"/>
                <a:gd name="T48" fmla="*/ 337 w 732"/>
                <a:gd name="T49" fmla="*/ 140 h 454"/>
                <a:gd name="T50" fmla="*/ 480 w 732"/>
                <a:gd name="T51" fmla="*/ 293 h 454"/>
                <a:gd name="T52" fmla="*/ 465 w 732"/>
                <a:gd name="T53" fmla="*/ 348 h 454"/>
                <a:gd name="T54" fmla="*/ 506 w 732"/>
                <a:gd name="T55" fmla="*/ 300 h 454"/>
                <a:gd name="T56" fmla="*/ 497 w 732"/>
                <a:gd name="T57" fmla="*/ 357 h 454"/>
                <a:gd name="T58" fmla="*/ 503 w 732"/>
                <a:gd name="T59" fmla="*/ 359 h 454"/>
                <a:gd name="T60" fmla="*/ 524 w 732"/>
                <a:gd name="T61" fmla="*/ 305 h 454"/>
                <a:gd name="T62" fmla="*/ 516 w 732"/>
                <a:gd name="T63" fmla="*/ 358 h 454"/>
                <a:gd name="T64" fmla="*/ 536 w 732"/>
                <a:gd name="T65" fmla="*/ 309 h 454"/>
                <a:gd name="T66" fmla="*/ 521 w 732"/>
                <a:gd name="T67" fmla="*/ 364 h 454"/>
                <a:gd name="T68" fmla="*/ 548 w 732"/>
                <a:gd name="T69" fmla="*/ 312 h 454"/>
                <a:gd name="T70" fmla="*/ 555 w 732"/>
                <a:gd name="T71" fmla="*/ 374 h 454"/>
                <a:gd name="T72" fmla="*/ 574 w 732"/>
                <a:gd name="T73" fmla="*/ 319 h 454"/>
                <a:gd name="T74" fmla="*/ 555 w 732"/>
                <a:gd name="T75" fmla="*/ 374 h 454"/>
                <a:gd name="T76" fmla="*/ 586 w 732"/>
                <a:gd name="T77" fmla="*/ 323 h 454"/>
                <a:gd name="T78" fmla="*/ 576 w 732"/>
                <a:gd name="T79" fmla="*/ 379 h 454"/>
                <a:gd name="T80" fmla="*/ 582 w 732"/>
                <a:gd name="T81" fmla="*/ 381 h 454"/>
                <a:gd name="T82" fmla="*/ 596 w 732"/>
                <a:gd name="T83" fmla="*/ 380 h 454"/>
                <a:gd name="T84" fmla="*/ 603 w 732"/>
                <a:gd name="T85" fmla="*/ 328 h 454"/>
                <a:gd name="T86" fmla="*/ 613 w 732"/>
                <a:gd name="T87" fmla="*/ 247 h 454"/>
                <a:gd name="T88" fmla="*/ 426 w 732"/>
                <a:gd name="T89" fmla="*/ 175 h 454"/>
                <a:gd name="T90" fmla="*/ 595 w 732"/>
                <a:gd name="T91" fmla="*/ 197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32" h="454">
                  <a:moveTo>
                    <a:pt x="723" y="180"/>
                  </a:moveTo>
                  <a:cubicBezTo>
                    <a:pt x="717" y="178"/>
                    <a:pt x="710" y="176"/>
                    <a:pt x="704" y="175"/>
                  </a:cubicBezTo>
                  <a:cubicBezTo>
                    <a:pt x="670" y="165"/>
                    <a:pt x="637" y="156"/>
                    <a:pt x="604" y="147"/>
                  </a:cubicBezTo>
                  <a:cubicBezTo>
                    <a:pt x="570" y="137"/>
                    <a:pt x="536" y="128"/>
                    <a:pt x="502" y="118"/>
                  </a:cubicBezTo>
                  <a:cubicBezTo>
                    <a:pt x="478" y="112"/>
                    <a:pt x="453" y="105"/>
                    <a:pt x="429" y="98"/>
                  </a:cubicBezTo>
                  <a:cubicBezTo>
                    <a:pt x="391" y="88"/>
                    <a:pt x="354" y="77"/>
                    <a:pt x="316" y="67"/>
                  </a:cubicBezTo>
                  <a:cubicBezTo>
                    <a:pt x="271" y="54"/>
                    <a:pt x="227" y="42"/>
                    <a:pt x="182" y="30"/>
                  </a:cubicBezTo>
                  <a:cubicBezTo>
                    <a:pt x="150" y="21"/>
                    <a:pt x="118" y="12"/>
                    <a:pt x="86" y="3"/>
                  </a:cubicBezTo>
                  <a:cubicBezTo>
                    <a:pt x="77" y="0"/>
                    <a:pt x="74" y="2"/>
                    <a:pt x="71" y="11"/>
                  </a:cubicBezTo>
                  <a:cubicBezTo>
                    <a:pt x="62" y="43"/>
                    <a:pt x="54" y="74"/>
                    <a:pt x="45" y="106"/>
                  </a:cubicBezTo>
                  <a:cubicBezTo>
                    <a:pt x="32" y="151"/>
                    <a:pt x="20" y="196"/>
                    <a:pt x="7" y="242"/>
                  </a:cubicBezTo>
                  <a:cubicBezTo>
                    <a:pt x="7" y="243"/>
                    <a:pt x="7" y="245"/>
                    <a:pt x="7" y="246"/>
                  </a:cubicBezTo>
                  <a:cubicBezTo>
                    <a:pt x="6" y="247"/>
                    <a:pt x="5" y="248"/>
                    <a:pt x="5" y="249"/>
                  </a:cubicBezTo>
                  <a:cubicBezTo>
                    <a:pt x="4" y="254"/>
                    <a:pt x="3" y="258"/>
                    <a:pt x="2" y="262"/>
                  </a:cubicBezTo>
                  <a:cubicBezTo>
                    <a:pt x="0" y="268"/>
                    <a:pt x="2" y="272"/>
                    <a:pt x="8" y="274"/>
                  </a:cubicBezTo>
                  <a:cubicBezTo>
                    <a:pt x="19" y="277"/>
                    <a:pt x="31" y="280"/>
                    <a:pt x="42" y="283"/>
                  </a:cubicBezTo>
                  <a:cubicBezTo>
                    <a:pt x="42" y="284"/>
                    <a:pt x="43" y="283"/>
                    <a:pt x="43" y="283"/>
                  </a:cubicBezTo>
                  <a:cubicBezTo>
                    <a:pt x="45" y="284"/>
                    <a:pt x="47" y="285"/>
                    <a:pt x="49" y="285"/>
                  </a:cubicBezTo>
                  <a:cubicBezTo>
                    <a:pt x="74" y="292"/>
                    <a:pt x="99" y="299"/>
                    <a:pt x="124" y="306"/>
                  </a:cubicBezTo>
                  <a:cubicBezTo>
                    <a:pt x="170" y="319"/>
                    <a:pt x="217" y="332"/>
                    <a:pt x="263" y="345"/>
                  </a:cubicBezTo>
                  <a:cubicBezTo>
                    <a:pt x="296" y="354"/>
                    <a:pt x="330" y="363"/>
                    <a:pt x="363" y="373"/>
                  </a:cubicBezTo>
                  <a:cubicBezTo>
                    <a:pt x="391" y="381"/>
                    <a:pt x="419" y="388"/>
                    <a:pt x="448" y="396"/>
                  </a:cubicBezTo>
                  <a:cubicBezTo>
                    <a:pt x="479" y="405"/>
                    <a:pt x="510" y="414"/>
                    <a:pt x="542" y="422"/>
                  </a:cubicBezTo>
                  <a:cubicBezTo>
                    <a:pt x="578" y="432"/>
                    <a:pt x="613" y="442"/>
                    <a:pt x="649" y="452"/>
                  </a:cubicBezTo>
                  <a:cubicBezTo>
                    <a:pt x="654" y="454"/>
                    <a:pt x="658" y="451"/>
                    <a:pt x="660" y="446"/>
                  </a:cubicBezTo>
                  <a:cubicBezTo>
                    <a:pt x="660" y="444"/>
                    <a:pt x="661" y="442"/>
                    <a:pt x="661" y="441"/>
                  </a:cubicBezTo>
                  <a:cubicBezTo>
                    <a:pt x="662" y="438"/>
                    <a:pt x="662" y="437"/>
                    <a:pt x="659" y="436"/>
                  </a:cubicBezTo>
                  <a:cubicBezTo>
                    <a:pt x="652" y="432"/>
                    <a:pt x="650" y="424"/>
                    <a:pt x="653" y="417"/>
                  </a:cubicBezTo>
                  <a:cubicBezTo>
                    <a:pt x="657" y="410"/>
                    <a:pt x="663" y="409"/>
                    <a:pt x="670" y="409"/>
                  </a:cubicBezTo>
                  <a:cubicBezTo>
                    <a:pt x="671" y="405"/>
                    <a:pt x="673" y="400"/>
                    <a:pt x="674" y="396"/>
                  </a:cubicBezTo>
                  <a:cubicBezTo>
                    <a:pt x="665" y="390"/>
                    <a:pt x="663" y="385"/>
                    <a:pt x="664" y="378"/>
                  </a:cubicBezTo>
                  <a:cubicBezTo>
                    <a:pt x="666" y="371"/>
                    <a:pt x="672" y="368"/>
                    <a:pt x="681" y="367"/>
                  </a:cubicBezTo>
                  <a:cubicBezTo>
                    <a:pt x="682" y="365"/>
                    <a:pt x="683" y="363"/>
                    <a:pt x="684" y="360"/>
                  </a:cubicBezTo>
                  <a:cubicBezTo>
                    <a:pt x="684" y="358"/>
                    <a:pt x="685" y="356"/>
                    <a:pt x="685" y="354"/>
                  </a:cubicBezTo>
                  <a:cubicBezTo>
                    <a:pt x="677" y="349"/>
                    <a:pt x="674" y="343"/>
                    <a:pt x="676" y="337"/>
                  </a:cubicBezTo>
                  <a:cubicBezTo>
                    <a:pt x="678" y="328"/>
                    <a:pt x="685" y="325"/>
                    <a:pt x="693" y="326"/>
                  </a:cubicBezTo>
                  <a:cubicBezTo>
                    <a:pt x="694" y="322"/>
                    <a:pt x="695" y="319"/>
                    <a:pt x="696" y="315"/>
                  </a:cubicBezTo>
                  <a:cubicBezTo>
                    <a:pt x="697" y="313"/>
                    <a:pt x="697" y="311"/>
                    <a:pt x="694" y="310"/>
                  </a:cubicBezTo>
                  <a:cubicBezTo>
                    <a:pt x="689" y="307"/>
                    <a:pt x="687" y="303"/>
                    <a:pt x="687" y="297"/>
                  </a:cubicBezTo>
                  <a:cubicBezTo>
                    <a:pt x="687" y="292"/>
                    <a:pt x="690" y="288"/>
                    <a:pt x="695" y="285"/>
                  </a:cubicBezTo>
                  <a:cubicBezTo>
                    <a:pt x="698" y="284"/>
                    <a:pt x="701" y="284"/>
                    <a:pt x="705" y="283"/>
                  </a:cubicBezTo>
                  <a:cubicBezTo>
                    <a:pt x="706" y="281"/>
                    <a:pt x="706" y="279"/>
                    <a:pt x="707" y="277"/>
                  </a:cubicBezTo>
                  <a:cubicBezTo>
                    <a:pt x="708" y="274"/>
                    <a:pt x="708" y="272"/>
                    <a:pt x="709" y="270"/>
                  </a:cubicBezTo>
                  <a:cubicBezTo>
                    <a:pt x="701" y="266"/>
                    <a:pt x="698" y="260"/>
                    <a:pt x="699" y="253"/>
                  </a:cubicBezTo>
                  <a:cubicBezTo>
                    <a:pt x="700" y="246"/>
                    <a:pt x="706" y="242"/>
                    <a:pt x="717" y="241"/>
                  </a:cubicBezTo>
                  <a:cubicBezTo>
                    <a:pt x="717" y="239"/>
                    <a:pt x="718" y="237"/>
                    <a:pt x="719" y="235"/>
                  </a:cubicBezTo>
                  <a:cubicBezTo>
                    <a:pt x="719" y="232"/>
                    <a:pt x="720" y="230"/>
                    <a:pt x="720" y="228"/>
                  </a:cubicBezTo>
                  <a:cubicBezTo>
                    <a:pt x="719" y="227"/>
                    <a:pt x="719" y="227"/>
                    <a:pt x="718" y="226"/>
                  </a:cubicBezTo>
                  <a:cubicBezTo>
                    <a:pt x="712" y="223"/>
                    <a:pt x="709" y="217"/>
                    <a:pt x="711" y="211"/>
                  </a:cubicBezTo>
                  <a:cubicBezTo>
                    <a:pt x="712" y="205"/>
                    <a:pt x="717" y="200"/>
                    <a:pt x="724" y="200"/>
                  </a:cubicBezTo>
                  <a:cubicBezTo>
                    <a:pt x="728" y="200"/>
                    <a:pt x="729" y="198"/>
                    <a:pt x="730" y="195"/>
                  </a:cubicBezTo>
                  <a:cubicBezTo>
                    <a:pt x="730" y="194"/>
                    <a:pt x="730" y="193"/>
                    <a:pt x="730" y="192"/>
                  </a:cubicBezTo>
                  <a:cubicBezTo>
                    <a:pt x="732" y="186"/>
                    <a:pt x="730" y="182"/>
                    <a:pt x="723" y="180"/>
                  </a:cubicBezTo>
                  <a:close/>
                  <a:moveTo>
                    <a:pt x="342" y="166"/>
                  </a:moveTo>
                  <a:cubicBezTo>
                    <a:pt x="335" y="173"/>
                    <a:pt x="326" y="176"/>
                    <a:pt x="317" y="178"/>
                  </a:cubicBezTo>
                  <a:cubicBezTo>
                    <a:pt x="298" y="180"/>
                    <a:pt x="279" y="183"/>
                    <a:pt x="261" y="186"/>
                  </a:cubicBezTo>
                  <a:cubicBezTo>
                    <a:pt x="259" y="186"/>
                    <a:pt x="257" y="187"/>
                    <a:pt x="257" y="188"/>
                  </a:cubicBezTo>
                  <a:cubicBezTo>
                    <a:pt x="244" y="207"/>
                    <a:pt x="231" y="225"/>
                    <a:pt x="219" y="244"/>
                  </a:cubicBezTo>
                  <a:cubicBezTo>
                    <a:pt x="214" y="252"/>
                    <a:pt x="207" y="256"/>
                    <a:pt x="198" y="257"/>
                  </a:cubicBezTo>
                  <a:cubicBezTo>
                    <a:pt x="196" y="258"/>
                    <a:pt x="193" y="258"/>
                    <a:pt x="190" y="258"/>
                  </a:cubicBezTo>
                  <a:cubicBezTo>
                    <a:pt x="196" y="236"/>
                    <a:pt x="202" y="214"/>
                    <a:pt x="209" y="191"/>
                  </a:cubicBezTo>
                  <a:cubicBezTo>
                    <a:pt x="202" y="191"/>
                    <a:pt x="195" y="192"/>
                    <a:pt x="189" y="192"/>
                  </a:cubicBezTo>
                  <a:cubicBezTo>
                    <a:pt x="171" y="193"/>
                    <a:pt x="153" y="194"/>
                    <a:pt x="135" y="194"/>
                  </a:cubicBezTo>
                  <a:cubicBezTo>
                    <a:pt x="130" y="195"/>
                    <a:pt x="126" y="193"/>
                    <a:pt x="122" y="190"/>
                  </a:cubicBezTo>
                  <a:cubicBezTo>
                    <a:pt x="109" y="178"/>
                    <a:pt x="99" y="163"/>
                    <a:pt x="89" y="148"/>
                  </a:cubicBezTo>
                  <a:cubicBezTo>
                    <a:pt x="104" y="146"/>
                    <a:pt x="119" y="145"/>
                    <a:pt x="130" y="157"/>
                  </a:cubicBezTo>
                  <a:cubicBezTo>
                    <a:pt x="137" y="165"/>
                    <a:pt x="144" y="166"/>
                    <a:pt x="153" y="164"/>
                  </a:cubicBezTo>
                  <a:cubicBezTo>
                    <a:pt x="169" y="160"/>
                    <a:pt x="184" y="158"/>
                    <a:pt x="201" y="156"/>
                  </a:cubicBezTo>
                  <a:cubicBezTo>
                    <a:pt x="189" y="144"/>
                    <a:pt x="178" y="132"/>
                    <a:pt x="166" y="120"/>
                  </a:cubicBezTo>
                  <a:cubicBezTo>
                    <a:pt x="176" y="117"/>
                    <a:pt x="187" y="116"/>
                    <a:pt x="197" y="120"/>
                  </a:cubicBezTo>
                  <a:cubicBezTo>
                    <a:pt x="210" y="125"/>
                    <a:pt x="222" y="131"/>
                    <a:pt x="235" y="137"/>
                  </a:cubicBezTo>
                  <a:cubicBezTo>
                    <a:pt x="236" y="138"/>
                    <a:pt x="238" y="139"/>
                    <a:pt x="240" y="140"/>
                  </a:cubicBezTo>
                  <a:cubicBezTo>
                    <a:pt x="247" y="147"/>
                    <a:pt x="255" y="146"/>
                    <a:pt x="264" y="144"/>
                  </a:cubicBezTo>
                  <a:cubicBezTo>
                    <a:pt x="280" y="141"/>
                    <a:pt x="297" y="138"/>
                    <a:pt x="314" y="136"/>
                  </a:cubicBezTo>
                  <a:cubicBezTo>
                    <a:pt x="322" y="135"/>
                    <a:pt x="330" y="136"/>
                    <a:pt x="337" y="140"/>
                  </a:cubicBezTo>
                  <a:cubicBezTo>
                    <a:pt x="348" y="145"/>
                    <a:pt x="351" y="157"/>
                    <a:pt x="342" y="166"/>
                  </a:cubicBezTo>
                  <a:close/>
                  <a:moveTo>
                    <a:pt x="465" y="348"/>
                  </a:moveTo>
                  <a:cubicBezTo>
                    <a:pt x="470" y="330"/>
                    <a:pt x="475" y="312"/>
                    <a:pt x="480" y="293"/>
                  </a:cubicBezTo>
                  <a:cubicBezTo>
                    <a:pt x="483" y="294"/>
                    <a:pt x="485" y="295"/>
                    <a:pt x="488" y="295"/>
                  </a:cubicBezTo>
                  <a:cubicBezTo>
                    <a:pt x="483" y="314"/>
                    <a:pt x="478" y="332"/>
                    <a:pt x="473" y="351"/>
                  </a:cubicBezTo>
                  <a:cubicBezTo>
                    <a:pt x="470" y="350"/>
                    <a:pt x="468" y="349"/>
                    <a:pt x="465" y="348"/>
                  </a:cubicBezTo>
                  <a:close/>
                  <a:moveTo>
                    <a:pt x="479" y="352"/>
                  </a:moveTo>
                  <a:cubicBezTo>
                    <a:pt x="484" y="334"/>
                    <a:pt x="489" y="316"/>
                    <a:pt x="494" y="297"/>
                  </a:cubicBezTo>
                  <a:cubicBezTo>
                    <a:pt x="498" y="298"/>
                    <a:pt x="502" y="299"/>
                    <a:pt x="506" y="300"/>
                  </a:cubicBezTo>
                  <a:cubicBezTo>
                    <a:pt x="501" y="319"/>
                    <a:pt x="496" y="337"/>
                    <a:pt x="491" y="356"/>
                  </a:cubicBezTo>
                  <a:cubicBezTo>
                    <a:pt x="486" y="355"/>
                    <a:pt x="483" y="354"/>
                    <a:pt x="479" y="352"/>
                  </a:cubicBezTo>
                  <a:close/>
                  <a:moveTo>
                    <a:pt x="497" y="357"/>
                  </a:moveTo>
                  <a:cubicBezTo>
                    <a:pt x="502" y="339"/>
                    <a:pt x="507" y="321"/>
                    <a:pt x="512" y="302"/>
                  </a:cubicBezTo>
                  <a:cubicBezTo>
                    <a:pt x="514" y="303"/>
                    <a:pt x="516" y="303"/>
                    <a:pt x="518" y="304"/>
                  </a:cubicBezTo>
                  <a:cubicBezTo>
                    <a:pt x="513" y="322"/>
                    <a:pt x="508" y="340"/>
                    <a:pt x="503" y="359"/>
                  </a:cubicBezTo>
                  <a:cubicBezTo>
                    <a:pt x="500" y="358"/>
                    <a:pt x="499" y="358"/>
                    <a:pt x="497" y="357"/>
                  </a:cubicBezTo>
                  <a:close/>
                  <a:moveTo>
                    <a:pt x="509" y="360"/>
                  </a:moveTo>
                  <a:cubicBezTo>
                    <a:pt x="514" y="342"/>
                    <a:pt x="519" y="324"/>
                    <a:pt x="524" y="305"/>
                  </a:cubicBezTo>
                  <a:cubicBezTo>
                    <a:pt x="526" y="306"/>
                    <a:pt x="527" y="306"/>
                    <a:pt x="530" y="307"/>
                  </a:cubicBezTo>
                  <a:cubicBezTo>
                    <a:pt x="529" y="310"/>
                    <a:pt x="529" y="312"/>
                    <a:pt x="528" y="315"/>
                  </a:cubicBezTo>
                  <a:cubicBezTo>
                    <a:pt x="524" y="329"/>
                    <a:pt x="520" y="343"/>
                    <a:pt x="516" y="358"/>
                  </a:cubicBezTo>
                  <a:cubicBezTo>
                    <a:pt x="515" y="363"/>
                    <a:pt x="514" y="363"/>
                    <a:pt x="509" y="360"/>
                  </a:cubicBezTo>
                  <a:close/>
                  <a:moveTo>
                    <a:pt x="521" y="364"/>
                  </a:moveTo>
                  <a:cubicBezTo>
                    <a:pt x="526" y="346"/>
                    <a:pt x="531" y="328"/>
                    <a:pt x="536" y="309"/>
                  </a:cubicBezTo>
                  <a:cubicBezTo>
                    <a:pt x="538" y="309"/>
                    <a:pt x="540" y="310"/>
                    <a:pt x="542" y="310"/>
                  </a:cubicBezTo>
                  <a:cubicBezTo>
                    <a:pt x="537" y="329"/>
                    <a:pt x="532" y="347"/>
                    <a:pt x="527" y="366"/>
                  </a:cubicBezTo>
                  <a:cubicBezTo>
                    <a:pt x="525" y="365"/>
                    <a:pt x="523" y="365"/>
                    <a:pt x="521" y="364"/>
                  </a:cubicBezTo>
                  <a:close/>
                  <a:moveTo>
                    <a:pt x="541" y="369"/>
                  </a:moveTo>
                  <a:cubicBezTo>
                    <a:pt x="538" y="369"/>
                    <a:pt x="535" y="368"/>
                    <a:pt x="532" y="368"/>
                  </a:cubicBezTo>
                  <a:cubicBezTo>
                    <a:pt x="538" y="349"/>
                    <a:pt x="543" y="331"/>
                    <a:pt x="548" y="312"/>
                  </a:cubicBezTo>
                  <a:cubicBezTo>
                    <a:pt x="551" y="313"/>
                    <a:pt x="553" y="314"/>
                    <a:pt x="556" y="314"/>
                  </a:cubicBezTo>
                  <a:cubicBezTo>
                    <a:pt x="551" y="333"/>
                    <a:pt x="546" y="351"/>
                    <a:pt x="541" y="369"/>
                  </a:cubicBezTo>
                  <a:close/>
                  <a:moveTo>
                    <a:pt x="555" y="374"/>
                  </a:moveTo>
                  <a:cubicBezTo>
                    <a:pt x="552" y="373"/>
                    <a:pt x="549" y="372"/>
                    <a:pt x="546" y="371"/>
                  </a:cubicBezTo>
                  <a:cubicBezTo>
                    <a:pt x="552" y="352"/>
                    <a:pt x="557" y="334"/>
                    <a:pt x="562" y="316"/>
                  </a:cubicBezTo>
                  <a:cubicBezTo>
                    <a:pt x="566" y="317"/>
                    <a:pt x="570" y="318"/>
                    <a:pt x="574" y="319"/>
                  </a:cubicBezTo>
                  <a:cubicBezTo>
                    <a:pt x="573" y="323"/>
                    <a:pt x="572" y="326"/>
                    <a:pt x="571" y="329"/>
                  </a:cubicBezTo>
                  <a:cubicBezTo>
                    <a:pt x="567" y="343"/>
                    <a:pt x="563" y="357"/>
                    <a:pt x="560" y="371"/>
                  </a:cubicBezTo>
                  <a:cubicBezTo>
                    <a:pt x="559" y="374"/>
                    <a:pt x="557" y="375"/>
                    <a:pt x="555" y="374"/>
                  </a:cubicBezTo>
                  <a:close/>
                  <a:moveTo>
                    <a:pt x="564" y="376"/>
                  </a:moveTo>
                  <a:cubicBezTo>
                    <a:pt x="569" y="358"/>
                    <a:pt x="575" y="340"/>
                    <a:pt x="580" y="321"/>
                  </a:cubicBezTo>
                  <a:cubicBezTo>
                    <a:pt x="582" y="322"/>
                    <a:pt x="584" y="322"/>
                    <a:pt x="586" y="323"/>
                  </a:cubicBezTo>
                  <a:cubicBezTo>
                    <a:pt x="581" y="341"/>
                    <a:pt x="576" y="359"/>
                    <a:pt x="571" y="378"/>
                  </a:cubicBezTo>
                  <a:cubicBezTo>
                    <a:pt x="568" y="377"/>
                    <a:pt x="566" y="377"/>
                    <a:pt x="564" y="376"/>
                  </a:cubicBezTo>
                  <a:close/>
                  <a:moveTo>
                    <a:pt x="576" y="379"/>
                  </a:moveTo>
                  <a:cubicBezTo>
                    <a:pt x="581" y="361"/>
                    <a:pt x="586" y="343"/>
                    <a:pt x="592" y="325"/>
                  </a:cubicBezTo>
                  <a:cubicBezTo>
                    <a:pt x="594" y="325"/>
                    <a:pt x="596" y="325"/>
                    <a:pt x="598" y="326"/>
                  </a:cubicBezTo>
                  <a:cubicBezTo>
                    <a:pt x="593" y="345"/>
                    <a:pt x="588" y="363"/>
                    <a:pt x="582" y="381"/>
                  </a:cubicBezTo>
                  <a:cubicBezTo>
                    <a:pt x="580" y="381"/>
                    <a:pt x="579" y="380"/>
                    <a:pt x="576" y="379"/>
                  </a:cubicBezTo>
                  <a:close/>
                  <a:moveTo>
                    <a:pt x="608" y="334"/>
                  </a:moveTo>
                  <a:cubicBezTo>
                    <a:pt x="604" y="350"/>
                    <a:pt x="600" y="365"/>
                    <a:pt x="596" y="380"/>
                  </a:cubicBezTo>
                  <a:cubicBezTo>
                    <a:pt x="595" y="381"/>
                    <a:pt x="595" y="383"/>
                    <a:pt x="594" y="385"/>
                  </a:cubicBezTo>
                  <a:cubicBezTo>
                    <a:pt x="592" y="384"/>
                    <a:pt x="590" y="383"/>
                    <a:pt x="588" y="383"/>
                  </a:cubicBezTo>
                  <a:cubicBezTo>
                    <a:pt x="593" y="364"/>
                    <a:pt x="598" y="346"/>
                    <a:pt x="603" y="328"/>
                  </a:cubicBezTo>
                  <a:cubicBezTo>
                    <a:pt x="610" y="329"/>
                    <a:pt x="610" y="329"/>
                    <a:pt x="608" y="334"/>
                  </a:cubicBezTo>
                  <a:close/>
                  <a:moveTo>
                    <a:pt x="638" y="228"/>
                  </a:moveTo>
                  <a:cubicBezTo>
                    <a:pt x="636" y="240"/>
                    <a:pt x="626" y="247"/>
                    <a:pt x="613" y="247"/>
                  </a:cubicBezTo>
                  <a:cubicBezTo>
                    <a:pt x="609" y="246"/>
                    <a:pt x="602" y="244"/>
                    <a:pt x="595" y="242"/>
                  </a:cubicBezTo>
                  <a:cubicBezTo>
                    <a:pt x="545" y="228"/>
                    <a:pt x="495" y="214"/>
                    <a:pt x="445" y="200"/>
                  </a:cubicBezTo>
                  <a:cubicBezTo>
                    <a:pt x="432" y="197"/>
                    <a:pt x="424" y="186"/>
                    <a:pt x="426" y="175"/>
                  </a:cubicBezTo>
                  <a:cubicBezTo>
                    <a:pt x="429" y="162"/>
                    <a:pt x="441" y="154"/>
                    <a:pt x="454" y="158"/>
                  </a:cubicBezTo>
                  <a:cubicBezTo>
                    <a:pt x="468" y="161"/>
                    <a:pt x="482" y="165"/>
                    <a:pt x="496" y="169"/>
                  </a:cubicBezTo>
                  <a:cubicBezTo>
                    <a:pt x="529" y="178"/>
                    <a:pt x="562" y="188"/>
                    <a:pt x="595" y="197"/>
                  </a:cubicBezTo>
                  <a:cubicBezTo>
                    <a:pt x="604" y="199"/>
                    <a:pt x="613" y="202"/>
                    <a:pt x="622" y="204"/>
                  </a:cubicBezTo>
                  <a:cubicBezTo>
                    <a:pt x="632" y="207"/>
                    <a:pt x="639" y="218"/>
                    <a:pt x="638" y="228"/>
                  </a:cubicBezTo>
                  <a:close/>
                </a:path>
              </a:pathLst>
            </a:custGeom>
            <a:solidFill>
              <a:srgbClr val="FEC1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24">
              <a:extLst>
                <a:ext uri="{FF2B5EF4-FFF2-40B4-BE49-F238E27FC236}">
                  <a16:creationId xmlns:a16="http://schemas.microsoft.com/office/drawing/2014/main" id="{D81DF8E3-70F9-5320-FD82-FAB0DB510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" y="2550"/>
              <a:ext cx="747" cy="406"/>
            </a:xfrm>
            <a:custGeom>
              <a:avLst/>
              <a:gdLst>
                <a:gd name="T0" fmla="*/ 112 w 262"/>
                <a:gd name="T1" fmla="*/ 40 h 142"/>
                <a:gd name="T2" fmla="*/ 77 w 262"/>
                <a:gd name="T3" fmla="*/ 4 h 142"/>
                <a:gd name="T4" fmla="*/ 108 w 262"/>
                <a:gd name="T5" fmla="*/ 4 h 142"/>
                <a:gd name="T6" fmla="*/ 146 w 262"/>
                <a:gd name="T7" fmla="*/ 21 h 142"/>
                <a:gd name="T8" fmla="*/ 151 w 262"/>
                <a:gd name="T9" fmla="*/ 24 h 142"/>
                <a:gd name="T10" fmla="*/ 175 w 262"/>
                <a:gd name="T11" fmla="*/ 28 h 142"/>
                <a:gd name="T12" fmla="*/ 225 w 262"/>
                <a:gd name="T13" fmla="*/ 20 h 142"/>
                <a:gd name="T14" fmla="*/ 248 w 262"/>
                <a:gd name="T15" fmla="*/ 24 h 142"/>
                <a:gd name="T16" fmla="*/ 253 w 262"/>
                <a:gd name="T17" fmla="*/ 50 h 142"/>
                <a:gd name="T18" fmla="*/ 228 w 262"/>
                <a:gd name="T19" fmla="*/ 62 h 142"/>
                <a:gd name="T20" fmla="*/ 172 w 262"/>
                <a:gd name="T21" fmla="*/ 70 h 142"/>
                <a:gd name="T22" fmla="*/ 168 w 262"/>
                <a:gd name="T23" fmla="*/ 72 h 142"/>
                <a:gd name="T24" fmla="*/ 130 w 262"/>
                <a:gd name="T25" fmla="*/ 128 h 142"/>
                <a:gd name="T26" fmla="*/ 109 w 262"/>
                <a:gd name="T27" fmla="*/ 141 h 142"/>
                <a:gd name="T28" fmla="*/ 101 w 262"/>
                <a:gd name="T29" fmla="*/ 142 h 142"/>
                <a:gd name="T30" fmla="*/ 120 w 262"/>
                <a:gd name="T31" fmla="*/ 75 h 142"/>
                <a:gd name="T32" fmla="*/ 100 w 262"/>
                <a:gd name="T33" fmla="*/ 76 h 142"/>
                <a:gd name="T34" fmla="*/ 46 w 262"/>
                <a:gd name="T35" fmla="*/ 78 h 142"/>
                <a:gd name="T36" fmla="*/ 33 w 262"/>
                <a:gd name="T37" fmla="*/ 74 h 142"/>
                <a:gd name="T38" fmla="*/ 0 w 262"/>
                <a:gd name="T39" fmla="*/ 32 h 142"/>
                <a:gd name="T40" fmla="*/ 41 w 262"/>
                <a:gd name="T41" fmla="*/ 41 h 142"/>
                <a:gd name="T42" fmla="*/ 64 w 262"/>
                <a:gd name="T43" fmla="*/ 48 h 142"/>
                <a:gd name="T44" fmla="*/ 112 w 262"/>
                <a:gd name="T45" fmla="*/ 4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142">
                  <a:moveTo>
                    <a:pt x="112" y="40"/>
                  </a:moveTo>
                  <a:cubicBezTo>
                    <a:pt x="100" y="28"/>
                    <a:pt x="89" y="16"/>
                    <a:pt x="77" y="4"/>
                  </a:cubicBezTo>
                  <a:cubicBezTo>
                    <a:pt x="87" y="1"/>
                    <a:pt x="98" y="0"/>
                    <a:pt x="108" y="4"/>
                  </a:cubicBezTo>
                  <a:cubicBezTo>
                    <a:pt x="121" y="9"/>
                    <a:pt x="133" y="15"/>
                    <a:pt x="146" y="21"/>
                  </a:cubicBezTo>
                  <a:cubicBezTo>
                    <a:pt x="147" y="22"/>
                    <a:pt x="149" y="23"/>
                    <a:pt x="151" y="24"/>
                  </a:cubicBezTo>
                  <a:cubicBezTo>
                    <a:pt x="158" y="31"/>
                    <a:pt x="166" y="30"/>
                    <a:pt x="175" y="28"/>
                  </a:cubicBezTo>
                  <a:cubicBezTo>
                    <a:pt x="191" y="25"/>
                    <a:pt x="208" y="22"/>
                    <a:pt x="225" y="20"/>
                  </a:cubicBezTo>
                  <a:cubicBezTo>
                    <a:pt x="233" y="19"/>
                    <a:pt x="241" y="20"/>
                    <a:pt x="248" y="24"/>
                  </a:cubicBezTo>
                  <a:cubicBezTo>
                    <a:pt x="259" y="29"/>
                    <a:pt x="262" y="41"/>
                    <a:pt x="253" y="50"/>
                  </a:cubicBezTo>
                  <a:cubicBezTo>
                    <a:pt x="246" y="57"/>
                    <a:pt x="237" y="60"/>
                    <a:pt x="228" y="62"/>
                  </a:cubicBezTo>
                  <a:cubicBezTo>
                    <a:pt x="209" y="64"/>
                    <a:pt x="190" y="67"/>
                    <a:pt x="172" y="70"/>
                  </a:cubicBezTo>
                  <a:cubicBezTo>
                    <a:pt x="170" y="70"/>
                    <a:pt x="168" y="71"/>
                    <a:pt x="168" y="72"/>
                  </a:cubicBezTo>
                  <a:cubicBezTo>
                    <a:pt x="155" y="91"/>
                    <a:pt x="142" y="109"/>
                    <a:pt x="130" y="128"/>
                  </a:cubicBezTo>
                  <a:cubicBezTo>
                    <a:pt x="125" y="136"/>
                    <a:pt x="118" y="140"/>
                    <a:pt x="109" y="141"/>
                  </a:cubicBezTo>
                  <a:cubicBezTo>
                    <a:pt x="107" y="142"/>
                    <a:pt x="104" y="142"/>
                    <a:pt x="101" y="142"/>
                  </a:cubicBezTo>
                  <a:cubicBezTo>
                    <a:pt x="107" y="120"/>
                    <a:pt x="113" y="98"/>
                    <a:pt x="120" y="75"/>
                  </a:cubicBezTo>
                  <a:cubicBezTo>
                    <a:pt x="113" y="75"/>
                    <a:pt x="106" y="76"/>
                    <a:pt x="100" y="76"/>
                  </a:cubicBezTo>
                  <a:cubicBezTo>
                    <a:pt x="82" y="77"/>
                    <a:pt x="64" y="78"/>
                    <a:pt x="46" y="78"/>
                  </a:cubicBezTo>
                  <a:cubicBezTo>
                    <a:pt x="41" y="79"/>
                    <a:pt x="37" y="77"/>
                    <a:pt x="33" y="74"/>
                  </a:cubicBezTo>
                  <a:cubicBezTo>
                    <a:pt x="20" y="62"/>
                    <a:pt x="10" y="47"/>
                    <a:pt x="0" y="32"/>
                  </a:cubicBezTo>
                  <a:cubicBezTo>
                    <a:pt x="15" y="30"/>
                    <a:pt x="30" y="29"/>
                    <a:pt x="41" y="41"/>
                  </a:cubicBezTo>
                  <a:cubicBezTo>
                    <a:pt x="48" y="49"/>
                    <a:pt x="55" y="50"/>
                    <a:pt x="64" y="48"/>
                  </a:cubicBezTo>
                  <a:cubicBezTo>
                    <a:pt x="80" y="44"/>
                    <a:pt x="95" y="42"/>
                    <a:pt x="112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25">
              <a:extLst>
                <a:ext uri="{FF2B5EF4-FFF2-40B4-BE49-F238E27FC236}">
                  <a16:creationId xmlns:a16="http://schemas.microsoft.com/office/drawing/2014/main" id="{1B6EB82A-5293-89D4-B36B-06AF2F54C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5" y="2659"/>
              <a:ext cx="613" cy="266"/>
            </a:xfrm>
            <a:custGeom>
              <a:avLst/>
              <a:gdLst>
                <a:gd name="T0" fmla="*/ 189 w 215"/>
                <a:gd name="T1" fmla="*/ 93 h 93"/>
                <a:gd name="T2" fmla="*/ 171 w 215"/>
                <a:gd name="T3" fmla="*/ 88 h 93"/>
                <a:gd name="T4" fmla="*/ 21 w 215"/>
                <a:gd name="T5" fmla="*/ 46 h 93"/>
                <a:gd name="T6" fmla="*/ 2 w 215"/>
                <a:gd name="T7" fmla="*/ 21 h 93"/>
                <a:gd name="T8" fmla="*/ 30 w 215"/>
                <a:gd name="T9" fmla="*/ 4 h 93"/>
                <a:gd name="T10" fmla="*/ 72 w 215"/>
                <a:gd name="T11" fmla="*/ 15 h 93"/>
                <a:gd name="T12" fmla="*/ 171 w 215"/>
                <a:gd name="T13" fmla="*/ 43 h 93"/>
                <a:gd name="T14" fmla="*/ 198 w 215"/>
                <a:gd name="T15" fmla="*/ 50 h 93"/>
                <a:gd name="T16" fmla="*/ 214 w 215"/>
                <a:gd name="T17" fmla="*/ 74 h 93"/>
                <a:gd name="T18" fmla="*/ 189 w 2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" h="93">
                  <a:moveTo>
                    <a:pt x="189" y="93"/>
                  </a:moveTo>
                  <a:cubicBezTo>
                    <a:pt x="185" y="92"/>
                    <a:pt x="178" y="90"/>
                    <a:pt x="171" y="88"/>
                  </a:cubicBezTo>
                  <a:cubicBezTo>
                    <a:pt x="121" y="74"/>
                    <a:pt x="71" y="60"/>
                    <a:pt x="21" y="46"/>
                  </a:cubicBezTo>
                  <a:cubicBezTo>
                    <a:pt x="8" y="43"/>
                    <a:pt x="0" y="32"/>
                    <a:pt x="2" y="21"/>
                  </a:cubicBezTo>
                  <a:cubicBezTo>
                    <a:pt x="5" y="8"/>
                    <a:pt x="17" y="0"/>
                    <a:pt x="30" y="4"/>
                  </a:cubicBezTo>
                  <a:cubicBezTo>
                    <a:pt x="44" y="7"/>
                    <a:pt x="58" y="11"/>
                    <a:pt x="72" y="15"/>
                  </a:cubicBezTo>
                  <a:cubicBezTo>
                    <a:pt x="105" y="24"/>
                    <a:pt x="138" y="34"/>
                    <a:pt x="171" y="43"/>
                  </a:cubicBezTo>
                  <a:cubicBezTo>
                    <a:pt x="180" y="45"/>
                    <a:pt x="189" y="48"/>
                    <a:pt x="198" y="50"/>
                  </a:cubicBezTo>
                  <a:cubicBezTo>
                    <a:pt x="208" y="53"/>
                    <a:pt x="215" y="64"/>
                    <a:pt x="214" y="74"/>
                  </a:cubicBezTo>
                  <a:cubicBezTo>
                    <a:pt x="212" y="86"/>
                    <a:pt x="202" y="93"/>
                    <a:pt x="189" y="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26">
              <a:extLst>
                <a:ext uri="{FF2B5EF4-FFF2-40B4-BE49-F238E27FC236}">
                  <a16:creationId xmlns:a16="http://schemas.microsoft.com/office/drawing/2014/main" id="{64293F9E-FEF9-A256-21B4-4C5AA3A5F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" y="3122"/>
              <a:ext cx="80" cy="168"/>
            </a:xfrm>
            <a:custGeom>
              <a:avLst/>
              <a:gdLst>
                <a:gd name="T0" fmla="*/ 16 w 28"/>
                <a:gd name="T1" fmla="*/ 0 h 59"/>
                <a:gd name="T2" fmla="*/ 28 w 28"/>
                <a:gd name="T3" fmla="*/ 3 h 59"/>
                <a:gd name="T4" fmla="*/ 25 w 28"/>
                <a:gd name="T5" fmla="*/ 13 h 59"/>
                <a:gd name="T6" fmla="*/ 14 w 28"/>
                <a:gd name="T7" fmla="*/ 55 h 59"/>
                <a:gd name="T8" fmla="*/ 9 w 28"/>
                <a:gd name="T9" fmla="*/ 58 h 59"/>
                <a:gd name="T10" fmla="*/ 0 w 28"/>
                <a:gd name="T11" fmla="*/ 55 h 59"/>
                <a:gd name="T12" fmla="*/ 16 w 28"/>
                <a:gd name="T1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59">
                  <a:moveTo>
                    <a:pt x="16" y="0"/>
                  </a:moveTo>
                  <a:cubicBezTo>
                    <a:pt x="20" y="1"/>
                    <a:pt x="24" y="2"/>
                    <a:pt x="28" y="3"/>
                  </a:cubicBezTo>
                  <a:cubicBezTo>
                    <a:pt x="27" y="7"/>
                    <a:pt x="26" y="10"/>
                    <a:pt x="25" y="13"/>
                  </a:cubicBezTo>
                  <a:cubicBezTo>
                    <a:pt x="21" y="27"/>
                    <a:pt x="17" y="41"/>
                    <a:pt x="14" y="55"/>
                  </a:cubicBezTo>
                  <a:cubicBezTo>
                    <a:pt x="13" y="58"/>
                    <a:pt x="11" y="59"/>
                    <a:pt x="9" y="58"/>
                  </a:cubicBezTo>
                  <a:cubicBezTo>
                    <a:pt x="6" y="57"/>
                    <a:pt x="3" y="56"/>
                    <a:pt x="0" y="55"/>
                  </a:cubicBezTo>
                  <a:cubicBezTo>
                    <a:pt x="6" y="36"/>
                    <a:pt x="11" y="18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27">
              <a:extLst>
                <a:ext uri="{FF2B5EF4-FFF2-40B4-BE49-F238E27FC236}">
                  <a16:creationId xmlns:a16="http://schemas.microsoft.com/office/drawing/2014/main" id="{9057CFA9-6EC3-B4EE-2B49-31FA511F5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" y="3068"/>
              <a:ext cx="77" cy="168"/>
            </a:xfrm>
            <a:custGeom>
              <a:avLst/>
              <a:gdLst>
                <a:gd name="T0" fmla="*/ 12 w 27"/>
                <a:gd name="T1" fmla="*/ 59 h 59"/>
                <a:gd name="T2" fmla="*/ 0 w 27"/>
                <a:gd name="T3" fmla="*/ 55 h 59"/>
                <a:gd name="T4" fmla="*/ 15 w 27"/>
                <a:gd name="T5" fmla="*/ 0 h 59"/>
                <a:gd name="T6" fmla="*/ 27 w 27"/>
                <a:gd name="T7" fmla="*/ 3 h 59"/>
                <a:gd name="T8" fmla="*/ 12 w 27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9">
                  <a:moveTo>
                    <a:pt x="12" y="59"/>
                  </a:moveTo>
                  <a:cubicBezTo>
                    <a:pt x="7" y="58"/>
                    <a:pt x="4" y="57"/>
                    <a:pt x="0" y="55"/>
                  </a:cubicBezTo>
                  <a:cubicBezTo>
                    <a:pt x="5" y="37"/>
                    <a:pt x="10" y="19"/>
                    <a:pt x="15" y="0"/>
                  </a:cubicBezTo>
                  <a:cubicBezTo>
                    <a:pt x="19" y="1"/>
                    <a:pt x="23" y="2"/>
                    <a:pt x="27" y="3"/>
                  </a:cubicBezTo>
                  <a:cubicBezTo>
                    <a:pt x="22" y="22"/>
                    <a:pt x="17" y="40"/>
                    <a:pt x="12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28">
              <a:extLst>
                <a:ext uri="{FF2B5EF4-FFF2-40B4-BE49-F238E27FC236}">
                  <a16:creationId xmlns:a16="http://schemas.microsoft.com/office/drawing/2014/main" id="{CC2880DE-C490-CA05-FD19-FF86AC1AA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" y="3056"/>
              <a:ext cx="65" cy="166"/>
            </a:xfrm>
            <a:custGeom>
              <a:avLst/>
              <a:gdLst>
                <a:gd name="T0" fmla="*/ 15 w 23"/>
                <a:gd name="T1" fmla="*/ 0 h 58"/>
                <a:gd name="T2" fmla="*/ 23 w 23"/>
                <a:gd name="T3" fmla="*/ 2 h 58"/>
                <a:gd name="T4" fmla="*/ 8 w 23"/>
                <a:gd name="T5" fmla="*/ 58 h 58"/>
                <a:gd name="T6" fmla="*/ 0 w 23"/>
                <a:gd name="T7" fmla="*/ 55 h 58"/>
                <a:gd name="T8" fmla="*/ 15 w 23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8">
                  <a:moveTo>
                    <a:pt x="15" y="0"/>
                  </a:moveTo>
                  <a:cubicBezTo>
                    <a:pt x="18" y="1"/>
                    <a:pt x="20" y="2"/>
                    <a:pt x="23" y="2"/>
                  </a:cubicBezTo>
                  <a:cubicBezTo>
                    <a:pt x="18" y="21"/>
                    <a:pt x="13" y="39"/>
                    <a:pt x="8" y="58"/>
                  </a:cubicBezTo>
                  <a:cubicBezTo>
                    <a:pt x="5" y="57"/>
                    <a:pt x="3" y="56"/>
                    <a:pt x="0" y="55"/>
                  </a:cubicBezTo>
                  <a:cubicBezTo>
                    <a:pt x="5" y="37"/>
                    <a:pt x="10" y="19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29">
              <a:extLst>
                <a:ext uri="{FF2B5EF4-FFF2-40B4-BE49-F238E27FC236}">
                  <a16:creationId xmlns:a16="http://schemas.microsoft.com/office/drawing/2014/main" id="{F7ACCD37-250E-D5F2-B8E3-528B79915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" y="3110"/>
              <a:ext cx="68" cy="163"/>
            </a:xfrm>
            <a:custGeom>
              <a:avLst/>
              <a:gdLst>
                <a:gd name="T0" fmla="*/ 9 w 24"/>
                <a:gd name="T1" fmla="*/ 57 h 57"/>
                <a:gd name="T2" fmla="*/ 0 w 24"/>
                <a:gd name="T3" fmla="*/ 56 h 57"/>
                <a:gd name="T4" fmla="*/ 16 w 24"/>
                <a:gd name="T5" fmla="*/ 0 h 57"/>
                <a:gd name="T6" fmla="*/ 24 w 24"/>
                <a:gd name="T7" fmla="*/ 2 h 57"/>
                <a:gd name="T8" fmla="*/ 9 w 24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7">
                  <a:moveTo>
                    <a:pt x="9" y="57"/>
                  </a:moveTo>
                  <a:cubicBezTo>
                    <a:pt x="6" y="57"/>
                    <a:pt x="3" y="56"/>
                    <a:pt x="0" y="56"/>
                  </a:cubicBezTo>
                  <a:cubicBezTo>
                    <a:pt x="6" y="37"/>
                    <a:pt x="11" y="19"/>
                    <a:pt x="16" y="0"/>
                  </a:cubicBezTo>
                  <a:cubicBezTo>
                    <a:pt x="19" y="1"/>
                    <a:pt x="21" y="2"/>
                    <a:pt x="24" y="2"/>
                  </a:cubicBezTo>
                  <a:cubicBezTo>
                    <a:pt x="19" y="21"/>
                    <a:pt x="14" y="39"/>
                    <a:pt x="9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30">
              <a:extLst>
                <a:ext uri="{FF2B5EF4-FFF2-40B4-BE49-F238E27FC236}">
                  <a16:creationId xmlns:a16="http://schemas.microsoft.com/office/drawing/2014/main" id="{74B43BE4-75A4-6433-1FA5-ADA404B45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" y="3136"/>
              <a:ext cx="63" cy="163"/>
            </a:xfrm>
            <a:custGeom>
              <a:avLst/>
              <a:gdLst>
                <a:gd name="T0" fmla="*/ 16 w 22"/>
                <a:gd name="T1" fmla="*/ 0 h 57"/>
                <a:gd name="T2" fmla="*/ 22 w 22"/>
                <a:gd name="T3" fmla="*/ 2 h 57"/>
                <a:gd name="T4" fmla="*/ 7 w 22"/>
                <a:gd name="T5" fmla="*/ 57 h 57"/>
                <a:gd name="T6" fmla="*/ 0 w 22"/>
                <a:gd name="T7" fmla="*/ 55 h 57"/>
                <a:gd name="T8" fmla="*/ 16 w 2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7">
                  <a:moveTo>
                    <a:pt x="16" y="0"/>
                  </a:moveTo>
                  <a:cubicBezTo>
                    <a:pt x="18" y="1"/>
                    <a:pt x="20" y="1"/>
                    <a:pt x="22" y="2"/>
                  </a:cubicBezTo>
                  <a:cubicBezTo>
                    <a:pt x="17" y="20"/>
                    <a:pt x="12" y="38"/>
                    <a:pt x="7" y="57"/>
                  </a:cubicBezTo>
                  <a:cubicBezTo>
                    <a:pt x="4" y="56"/>
                    <a:pt x="2" y="56"/>
                    <a:pt x="0" y="55"/>
                  </a:cubicBezTo>
                  <a:cubicBezTo>
                    <a:pt x="5" y="37"/>
                    <a:pt x="11" y="19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31">
              <a:extLst>
                <a:ext uri="{FF2B5EF4-FFF2-40B4-BE49-F238E27FC236}">
                  <a16:creationId xmlns:a16="http://schemas.microsoft.com/office/drawing/2014/main" id="{E6569F5A-A121-F8CE-B720-1C70874E5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" y="3148"/>
              <a:ext cx="63" cy="160"/>
            </a:xfrm>
            <a:custGeom>
              <a:avLst/>
              <a:gdLst>
                <a:gd name="T0" fmla="*/ 6 w 22"/>
                <a:gd name="T1" fmla="*/ 56 h 56"/>
                <a:gd name="T2" fmla="*/ 0 w 22"/>
                <a:gd name="T3" fmla="*/ 54 h 56"/>
                <a:gd name="T4" fmla="*/ 16 w 22"/>
                <a:gd name="T5" fmla="*/ 0 h 56"/>
                <a:gd name="T6" fmla="*/ 22 w 22"/>
                <a:gd name="T7" fmla="*/ 1 h 56"/>
                <a:gd name="T8" fmla="*/ 6 w 22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6">
                  <a:moveTo>
                    <a:pt x="6" y="56"/>
                  </a:moveTo>
                  <a:cubicBezTo>
                    <a:pt x="4" y="56"/>
                    <a:pt x="3" y="55"/>
                    <a:pt x="0" y="54"/>
                  </a:cubicBezTo>
                  <a:cubicBezTo>
                    <a:pt x="5" y="36"/>
                    <a:pt x="10" y="18"/>
                    <a:pt x="16" y="0"/>
                  </a:cubicBezTo>
                  <a:cubicBezTo>
                    <a:pt x="18" y="0"/>
                    <a:pt x="20" y="0"/>
                    <a:pt x="22" y="1"/>
                  </a:cubicBezTo>
                  <a:cubicBezTo>
                    <a:pt x="17" y="20"/>
                    <a:pt x="12" y="38"/>
                    <a:pt x="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32">
              <a:extLst>
                <a:ext uri="{FF2B5EF4-FFF2-40B4-BE49-F238E27FC236}">
                  <a16:creationId xmlns:a16="http://schemas.microsoft.com/office/drawing/2014/main" id="{F8137103-4879-63FE-8709-304B3FBB5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3082"/>
              <a:ext cx="60" cy="163"/>
            </a:xfrm>
            <a:custGeom>
              <a:avLst/>
              <a:gdLst>
                <a:gd name="T0" fmla="*/ 6 w 21"/>
                <a:gd name="T1" fmla="*/ 57 h 57"/>
                <a:gd name="T2" fmla="*/ 0 w 21"/>
                <a:gd name="T3" fmla="*/ 55 h 57"/>
                <a:gd name="T4" fmla="*/ 15 w 21"/>
                <a:gd name="T5" fmla="*/ 0 h 57"/>
                <a:gd name="T6" fmla="*/ 21 w 21"/>
                <a:gd name="T7" fmla="*/ 2 h 57"/>
                <a:gd name="T8" fmla="*/ 6 w 21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7">
                  <a:moveTo>
                    <a:pt x="6" y="57"/>
                  </a:moveTo>
                  <a:cubicBezTo>
                    <a:pt x="3" y="56"/>
                    <a:pt x="2" y="56"/>
                    <a:pt x="0" y="55"/>
                  </a:cubicBezTo>
                  <a:cubicBezTo>
                    <a:pt x="5" y="37"/>
                    <a:pt x="10" y="19"/>
                    <a:pt x="15" y="0"/>
                  </a:cubicBezTo>
                  <a:cubicBezTo>
                    <a:pt x="17" y="1"/>
                    <a:pt x="19" y="1"/>
                    <a:pt x="21" y="2"/>
                  </a:cubicBezTo>
                  <a:cubicBezTo>
                    <a:pt x="16" y="20"/>
                    <a:pt x="11" y="38"/>
                    <a:pt x="6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33">
              <a:extLst>
                <a:ext uri="{FF2B5EF4-FFF2-40B4-BE49-F238E27FC236}">
                  <a16:creationId xmlns:a16="http://schemas.microsoft.com/office/drawing/2014/main" id="{C1AA5063-0854-9D73-8838-955CBAD78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" y="3102"/>
              <a:ext cx="59" cy="163"/>
            </a:xfrm>
            <a:custGeom>
              <a:avLst/>
              <a:gdLst>
                <a:gd name="T0" fmla="*/ 15 w 21"/>
                <a:gd name="T1" fmla="*/ 0 h 57"/>
                <a:gd name="T2" fmla="*/ 21 w 21"/>
                <a:gd name="T3" fmla="*/ 1 h 57"/>
                <a:gd name="T4" fmla="*/ 6 w 21"/>
                <a:gd name="T5" fmla="*/ 57 h 57"/>
                <a:gd name="T6" fmla="*/ 0 w 21"/>
                <a:gd name="T7" fmla="*/ 55 h 57"/>
                <a:gd name="T8" fmla="*/ 15 w 2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7">
                  <a:moveTo>
                    <a:pt x="15" y="0"/>
                  </a:moveTo>
                  <a:cubicBezTo>
                    <a:pt x="17" y="0"/>
                    <a:pt x="19" y="1"/>
                    <a:pt x="21" y="1"/>
                  </a:cubicBezTo>
                  <a:cubicBezTo>
                    <a:pt x="16" y="20"/>
                    <a:pt x="11" y="38"/>
                    <a:pt x="6" y="57"/>
                  </a:cubicBezTo>
                  <a:cubicBezTo>
                    <a:pt x="4" y="56"/>
                    <a:pt x="2" y="56"/>
                    <a:pt x="0" y="55"/>
                  </a:cubicBezTo>
                  <a:cubicBezTo>
                    <a:pt x="5" y="37"/>
                    <a:pt x="10" y="19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34">
              <a:extLst>
                <a:ext uri="{FF2B5EF4-FFF2-40B4-BE49-F238E27FC236}">
                  <a16:creationId xmlns:a16="http://schemas.microsoft.com/office/drawing/2014/main" id="{69D41149-3322-A5E8-DC01-201EC51AE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" y="3156"/>
              <a:ext cx="62" cy="163"/>
            </a:xfrm>
            <a:custGeom>
              <a:avLst/>
              <a:gdLst>
                <a:gd name="T0" fmla="*/ 6 w 22"/>
                <a:gd name="T1" fmla="*/ 57 h 57"/>
                <a:gd name="T2" fmla="*/ 0 w 22"/>
                <a:gd name="T3" fmla="*/ 55 h 57"/>
                <a:gd name="T4" fmla="*/ 15 w 22"/>
                <a:gd name="T5" fmla="*/ 0 h 57"/>
                <a:gd name="T6" fmla="*/ 20 w 22"/>
                <a:gd name="T7" fmla="*/ 6 h 57"/>
                <a:gd name="T8" fmla="*/ 8 w 22"/>
                <a:gd name="T9" fmla="*/ 52 h 57"/>
                <a:gd name="T10" fmla="*/ 6 w 22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7">
                  <a:moveTo>
                    <a:pt x="6" y="57"/>
                  </a:moveTo>
                  <a:cubicBezTo>
                    <a:pt x="4" y="56"/>
                    <a:pt x="2" y="55"/>
                    <a:pt x="0" y="55"/>
                  </a:cubicBezTo>
                  <a:cubicBezTo>
                    <a:pt x="5" y="36"/>
                    <a:pt x="10" y="18"/>
                    <a:pt x="15" y="0"/>
                  </a:cubicBezTo>
                  <a:cubicBezTo>
                    <a:pt x="22" y="1"/>
                    <a:pt x="22" y="1"/>
                    <a:pt x="20" y="6"/>
                  </a:cubicBezTo>
                  <a:cubicBezTo>
                    <a:pt x="16" y="22"/>
                    <a:pt x="12" y="37"/>
                    <a:pt x="8" y="52"/>
                  </a:cubicBezTo>
                  <a:cubicBezTo>
                    <a:pt x="7" y="53"/>
                    <a:pt x="7" y="55"/>
                    <a:pt x="6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35">
              <a:extLst>
                <a:ext uri="{FF2B5EF4-FFF2-40B4-BE49-F238E27FC236}">
                  <a16:creationId xmlns:a16="http://schemas.microsoft.com/office/drawing/2014/main" id="{01990E2E-50A1-0D7B-BBB5-C5AAA451A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7" y="3090"/>
              <a:ext cx="60" cy="166"/>
            </a:xfrm>
            <a:custGeom>
              <a:avLst/>
              <a:gdLst>
                <a:gd name="T0" fmla="*/ 0 w 21"/>
                <a:gd name="T1" fmla="*/ 55 h 58"/>
                <a:gd name="T2" fmla="*/ 15 w 21"/>
                <a:gd name="T3" fmla="*/ 0 h 58"/>
                <a:gd name="T4" fmla="*/ 21 w 21"/>
                <a:gd name="T5" fmla="*/ 2 h 58"/>
                <a:gd name="T6" fmla="*/ 19 w 21"/>
                <a:gd name="T7" fmla="*/ 10 h 58"/>
                <a:gd name="T8" fmla="*/ 7 w 21"/>
                <a:gd name="T9" fmla="*/ 53 h 58"/>
                <a:gd name="T10" fmla="*/ 0 w 21"/>
                <a:gd name="T11" fmla="*/ 5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58">
                  <a:moveTo>
                    <a:pt x="0" y="55"/>
                  </a:moveTo>
                  <a:cubicBezTo>
                    <a:pt x="5" y="37"/>
                    <a:pt x="10" y="19"/>
                    <a:pt x="15" y="0"/>
                  </a:cubicBezTo>
                  <a:cubicBezTo>
                    <a:pt x="17" y="1"/>
                    <a:pt x="18" y="1"/>
                    <a:pt x="21" y="2"/>
                  </a:cubicBezTo>
                  <a:cubicBezTo>
                    <a:pt x="20" y="5"/>
                    <a:pt x="20" y="7"/>
                    <a:pt x="19" y="10"/>
                  </a:cubicBezTo>
                  <a:cubicBezTo>
                    <a:pt x="15" y="24"/>
                    <a:pt x="11" y="38"/>
                    <a:pt x="7" y="53"/>
                  </a:cubicBezTo>
                  <a:cubicBezTo>
                    <a:pt x="6" y="58"/>
                    <a:pt x="5" y="58"/>
                    <a:pt x="0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87" name="Block Arc 14">
            <a:extLst>
              <a:ext uri="{FF2B5EF4-FFF2-40B4-BE49-F238E27FC236}">
                <a16:creationId xmlns:a16="http://schemas.microsoft.com/office/drawing/2014/main" id="{66A40ED9-4037-3ECA-C082-A23460657FAE}"/>
              </a:ext>
            </a:extLst>
          </p:cNvPr>
          <p:cNvSpPr/>
          <p:nvPr/>
        </p:nvSpPr>
        <p:spPr>
          <a:xfrm rot="16200004">
            <a:off x="3372853" y="4298694"/>
            <a:ext cx="567269" cy="567635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+- f4 0 f2"/>
              <a:gd name="f270" fmla="+- f3 0 f2"/>
              <a:gd name="f271" fmla="*/ f270 1 3185463"/>
              <a:gd name="f272" fmla="*/ f269 1 3187558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15" tIns="45707" rIns="91415" bIns="4570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anose="020B0503020000020004" pitchFamily="34" charset="-127"/>
              <a:cs typeface="Arial"/>
            </a:endParaRPr>
          </a:p>
        </p:txBody>
      </p:sp>
      <p:sp>
        <p:nvSpPr>
          <p:cNvPr id="89" name="Google Shape;328;p32">
            <a:extLst>
              <a:ext uri="{FF2B5EF4-FFF2-40B4-BE49-F238E27FC236}">
                <a16:creationId xmlns:a16="http://schemas.microsoft.com/office/drawing/2014/main" id="{8CBB78FB-E7FA-6375-2651-48EF1AEF812A}"/>
              </a:ext>
            </a:extLst>
          </p:cNvPr>
          <p:cNvSpPr txBox="1">
            <a:spLocks/>
          </p:cNvSpPr>
          <p:nvPr/>
        </p:nvSpPr>
        <p:spPr>
          <a:xfrm>
            <a:off x="5123477" y="614393"/>
            <a:ext cx="3759468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PE" sz="3600" b="1" dirty="0">
                <a:solidFill>
                  <a:srgbClr val="5C71E8"/>
                </a:solidFill>
                <a:latin typeface="Montserrat" panose="00000500000000000000" pitchFamily="2" charset="0"/>
              </a:rPr>
              <a:t>COMMERCIAL</a:t>
            </a:r>
            <a:r>
              <a:rPr lang="es-PE" sz="4400" b="1" dirty="0">
                <a:solidFill>
                  <a:srgbClr val="293644"/>
                </a:solidFill>
                <a:latin typeface="Montserrat" panose="00000500000000000000" pitchFamily="2" charset="0"/>
              </a:rPr>
              <a:t> </a:t>
            </a:r>
            <a:r>
              <a:rPr lang="es-PE" sz="4400" b="1" dirty="0">
                <a:solidFill>
                  <a:schemeClr val="tx2">
                    <a:lumMod val="10000"/>
                  </a:schemeClr>
                </a:solidFill>
                <a:latin typeface="Montserrat" panose="00000500000000000000" pitchFamily="2" charset="0"/>
              </a:rPr>
              <a:t>AVIATION</a:t>
            </a:r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id="{C1E4B60A-EFD5-182F-7D25-042EE593611F}"/>
              </a:ext>
            </a:extLst>
          </p:cNvPr>
          <p:cNvSpPr/>
          <p:nvPr/>
        </p:nvSpPr>
        <p:spPr>
          <a:xfrm>
            <a:off x="5833261" y="3428569"/>
            <a:ext cx="2872357" cy="551159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0" cap="none" spc="600" normalizeH="0" baseline="0" noProof="0" dirty="0">
                <a:ln>
                  <a:noFill/>
                </a:ln>
                <a:solidFill>
                  <a:srgbClr val="5C71E8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</a:t>
            </a:r>
            <a:r>
              <a:rPr kumimoji="0" lang="es-MX" sz="1600" b="1" i="0" u="none" strike="noStrike" kern="0" cap="none" spc="600" normalizeH="0" baseline="0" noProof="0" dirty="0">
                <a:ln>
                  <a:noFill/>
                </a:ln>
                <a:solidFill>
                  <a:srgbClr val="2B2A2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s-MX" sz="1600" b="1" i="0" u="none" strike="noStrike" kern="0" cap="none" spc="600" normalizeH="0" baseline="0" noProof="0" dirty="0">
                <a:ln>
                  <a:noFill/>
                </a:ln>
                <a:solidFill>
                  <a:srgbClr val="5C71E8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TEMPLATE</a:t>
            </a:r>
            <a:endParaRPr kumimoji="0" lang="es-PE" sz="1600" b="1" i="0" u="none" strike="noStrike" kern="0" cap="none" spc="600" normalizeH="0" baseline="0" noProof="0" dirty="0">
              <a:ln>
                <a:noFill/>
              </a:ln>
              <a:solidFill>
                <a:srgbClr val="5C71E8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1" name="Google Shape;2760;p69">
            <a:extLst>
              <a:ext uri="{FF2B5EF4-FFF2-40B4-BE49-F238E27FC236}">
                <a16:creationId xmlns:a16="http://schemas.microsoft.com/office/drawing/2014/main" id="{D366007B-5AF8-21D4-9C6E-917FD05F01A4}"/>
              </a:ext>
            </a:extLst>
          </p:cNvPr>
          <p:cNvSpPr txBox="1">
            <a:spLocks/>
          </p:cNvSpPr>
          <p:nvPr/>
        </p:nvSpPr>
        <p:spPr>
          <a:xfrm>
            <a:off x="5446686" y="4150211"/>
            <a:ext cx="3411116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2000" b="1" dirty="0">
                <a:solidFill>
                  <a:srgbClr val="2B2A2B"/>
                </a:solidFill>
                <a:latin typeface="Fira Sans Extra Condensed" panose="020B0503050000020004" pitchFamily="34" charset="0"/>
              </a:rPr>
              <a:t>www.plantillaspower-point.com</a:t>
            </a:r>
          </a:p>
        </p:txBody>
      </p:sp>
      <p:sp>
        <p:nvSpPr>
          <p:cNvPr id="92" name="TextBox 15">
            <a:extLst>
              <a:ext uri="{FF2B5EF4-FFF2-40B4-BE49-F238E27FC236}">
                <a16:creationId xmlns:a16="http://schemas.microsoft.com/office/drawing/2014/main" id="{925E94AA-04DC-31CA-EFF6-241A6D544384}"/>
              </a:ext>
            </a:extLst>
          </p:cNvPr>
          <p:cNvSpPr txBox="1"/>
          <p:nvPr/>
        </p:nvSpPr>
        <p:spPr>
          <a:xfrm>
            <a:off x="5153431" y="2571158"/>
            <a:ext cx="3669769" cy="654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amet, consectetur adipiscing elit, sed do eiusmod tempor incididunt ut labore et dolore magna aliqua.</a:t>
            </a:r>
          </a:p>
        </p:txBody>
      </p:sp>
      <p:pic>
        <p:nvPicPr>
          <p:cNvPr id="94" name="Imagen 93">
            <a:extLst>
              <a:ext uri="{FF2B5EF4-FFF2-40B4-BE49-F238E27FC236}">
                <a16:creationId xmlns:a16="http://schemas.microsoft.com/office/drawing/2014/main" id="{C1ED35B4-A662-A7F1-37E3-5781871C5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673" y="-13492"/>
            <a:ext cx="4572009" cy="2115316"/>
          </a:xfrm>
          <a:prstGeom prst="rect">
            <a:avLst/>
          </a:prstGeom>
        </p:spPr>
      </p:pic>
      <p:pic>
        <p:nvPicPr>
          <p:cNvPr id="95" name="Imagen 94">
            <a:extLst>
              <a:ext uri="{FF2B5EF4-FFF2-40B4-BE49-F238E27FC236}">
                <a16:creationId xmlns:a16="http://schemas.microsoft.com/office/drawing/2014/main" id="{DB1F3752-63AF-6822-C916-092B50E386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l="31512"/>
          <a:stretch/>
        </p:blipFill>
        <p:spPr>
          <a:xfrm>
            <a:off x="-8963" y="515537"/>
            <a:ext cx="3131303" cy="2115316"/>
          </a:xfrm>
          <a:prstGeom prst="rect">
            <a:avLst/>
          </a:prstGeom>
        </p:spPr>
      </p:pic>
      <p:pic>
        <p:nvPicPr>
          <p:cNvPr id="97" name="Imagen 96">
            <a:extLst>
              <a:ext uri="{FF2B5EF4-FFF2-40B4-BE49-F238E27FC236}">
                <a16:creationId xmlns:a16="http://schemas.microsoft.com/office/drawing/2014/main" id="{5D19ECFB-2875-B399-D289-190B2A84E1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498" t="49017"/>
          <a:stretch/>
        </p:blipFill>
        <p:spPr>
          <a:xfrm>
            <a:off x="-8963" y="1459307"/>
            <a:ext cx="5393495" cy="1505222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8628AA97-773D-FE83-3C1D-D7F76100979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365" r="24103"/>
          <a:stretch/>
        </p:blipFill>
        <p:spPr>
          <a:xfrm>
            <a:off x="135082" y="661247"/>
            <a:ext cx="3731593" cy="447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93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9"/>
          <p:cNvSpPr txBox="1">
            <a:spLocks noGrp="1"/>
          </p:cNvSpPr>
          <p:nvPr>
            <p:ph type="title"/>
          </p:nvPr>
        </p:nvSpPr>
        <p:spPr>
          <a:xfrm>
            <a:off x="793573" y="153032"/>
            <a:ext cx="257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70C0"/>
                </a:solidFill>
              </a:rPr>
              <a:t>Our Team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405" name="Google Shape;405;p3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replace the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on the screen with your own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9"/>
          <p:cNvSpPr txBox="1">
            <a:spLocks noGrp="1"/>
          </p:cNvSpPr>
          <p:nvPr>
            <p:ph type="sub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 James</a:t>
            </a:r>
            <a:endParaRPr/>
          </a:p>
        </p:txBody>
      </p:sp>
      <p:sp>
        <p:nvSpPr>
          <p:cNvPr id="407" name="Google Shape;407;p39"/>
          <p:cNvSpPr txBox="1">
            <a:spLocks noGrp="1"/>
          </p:cNvSpPr>
          <p:nvPr>
            <p:ph type="subTitle" idx="3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replace the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on the screen with your own</a:t>
            </a:r>
            <a:endParaRPr/>
          </a:p>
        </p:txBody>
      </p:sp>
      <p:sp>
        <p:nvSpPr>
          <p:cNvPr id="408" name="Google Shape;408;p39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Jenna Doe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665" y="1749782"/>
            <a:ext cx="832958" cy="151926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542" y="1791213"/>
            <a:ext cx="832958" cy="15192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</a:t>
            </a:r>
            <a:endParaRPr/>
          </a:p>
        </p:txBody>
      </p:sp>
      <p:sp>
        <p:nvSpPr>
          <p:cNvPr id="416" name="Google Shape;416;p4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Sun and the smallest one in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Solar System—it’s only a bit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larger than the Moon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01" y="796864"/>
            <a:ext cx="2643470" cy="26271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Size</a:t>
            </a:r>
            <a:endParaRPr/>
          </a:p>
        </p:txBody>
      </p:sp>
      <p:sp>
        <p:nvSpPr>
          <p:cNvPr id="659" name="Google Shape;659;p55"/>
          <p:cNvSpPr/>
          <p:nvPr/>
        </p:nvSpPr>
        <p:spPr>
          <a:xfrm>
            <a:off x="-57575" y="2538800"/>
            <a:ext cx="9388800" cy="18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55"/>
          <p:cNvSpPr/>
          <p:nvPr/>
        </p:nvSpPr>
        <p:spPr>
          <a:xfrm>
            <a:off x="949388" y="2083838"/>
            <a:ext cx="1065900" cy="10953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10%</a:t>
            </a:r>
            <a:endParaRPr sz="4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1" name="Google Shape;661;p55"/>
          <p:cNvSpPr/>
          <p:nvPr/>
        </p:nvSpPr>
        <p:spPr>
          <a:xfrm>
            <a:off x="2567463" y="1966550"/>
            <a:ext cx="1294200" cy="13299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15%</a:t>
            </a:r>
            <a:endParaRPr sz="41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2" name="Google Shape;662;p55"/>
          <p:cNvSpPr/>
          <p:nvPr/>
        </p:nvSpPr>
        <p:spPr>
          <a:xfrm>
            <a:off x="4413825" y="1760900"/>
            <a:ext cx="1694400" cy="1741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20%</a:t>
            </a:r>
            <a:endParaRPr sz="4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3" name="Google Shape;663;p55"/>
          <p:cNvSpPr/>
          <p:nvPr/>
        </p:nvSpPr>
        <p:spPr>
          <a:xfrm>
            <a:off x="6660413" y="1627250"/>
            <a:ext cx="1954800" cy="2008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25%</a:t>
            </a:r>
            <a:endParaRPr sz="49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4" name="Google Shape;664;p55"/>
          <p:cNvSpPr txBox="1"/>
          <p:nvPr/>
        </p:nvSpPr>
        <p:spPr>
          <a:xfrm>
            <a:off x="564800" y="3728750"/>
            <a:ext cx="1835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424180"/>
                </a:solidFill>
                <a:latin typeface="Montserrat"/>
                <a:ea typeface="Montserrat"/>
                <a:cs typeface="Montserrat"/>
                <a:sym typeface="Montserrat"/>
              </a:rPr>
              <a:t>Mars</a:t>
            </a:r>
            <a:endParaRPr sz="1800" b="1">
              <a:solidFill>
                <a:srgbClr val="4241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5" name="Google Shape;665;p55"/>
          <p:cNvSpPr txBox="1"/>
          <p:nvPr/>
        </p:nvSpPr>
        <p:spPr>
          <a:xfrm>
            <a:off x="528788" y="4062675"/>
            <a:ext cx="1907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C71E8"/>
                </a:solidFill>
                <a:latin typeface="Montserrat"/>
                <a:ea typeface="Montserrat"/>
                <a:cs typeface="Montserrat"/>
                <a:sym typeface="Montserrat"/>
              </a:rPr>
              <a:t>Mars is actually a cold place</a:t>
            </a:r>
            <a:endParaRPr>
              <a:solidFill>
                <a:srgbClr val="5C71E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6" name="Google Shape;666;p55"/>
          <p:cNvSpPr txBox="1"/>
          <p:nvPr/>
        </p:nvSpPr>
        <p:spPr>
          <a:xfrm>
            <a:off x="2297075" y="3728750"/>
            <a:ext cx="1835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424180"/>
                </a:solidFill>
                <a:latin typeface="Montserrat"/>
                <a:ea typeface="Montserrat"/>
                <a:cs typeface="Montserrat"/>
                <a:sym typeface="Montserrat"/>
              </a:rPr>
              <a:t>Saturn</a:t>
            </a:r>
            <a:endParaRPr sz="1800" b="1">
              <a:solidFill>
                <a:srgbClr val="4241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7" name="Google Shape;667;p55"/>
          <p:cNvSpPr txBox="1"/>
          <p:nvPr/>
        </p:nvSpPr>
        <p:spPr>
          <a:xfrm>
            <a:off x="2261013" y="4062675"/>
            <a:ext cx="1907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C71E8"/>
                </a:solidFill>
                <a:latin typeface="Montserrat"/>
                <a:ea typeface="Montserrat"/>
                <a:cs typeface="Montserrat"/>
                <a:sym typeface="Montserrat"/>
              </a:rPr>
              <a:t>Yes, this is the ringed one</a:t>
            </a:r>
            <a:endParaRPr>
              <a:solidFill>
                <a:srgbClr val="5C71E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8" name="Google Shape;668;p55"/>
          <p:cNvSpPr txBox="1"/>
          <p:nvPr/>
        </p:nvSpPr>
        <p:spPr>
          <a:xfrm>
            <a:off x="4343550" y="3728750"/>
            <a:ext cx="1835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424180"/>
                </a:solidFill>
                <a:latin typeface="Montserrat"/>
                <a:ea typeface="Montserrat"/>
                <a:cs typeface="Montserrat"/>
                <a:sym typeface="Montserrat"/>
              </a:rPr>
              <a:t>Jupiter</a:t>
            </a:r>
            <a:endParaRPr sz="1800" b="1">
              <a:solidFill>
                <a:srgbClr val="4241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9" name="Google Shape;669;p55"/>
          <p:cNvSpPr txBox="1"/>
          <p:nvPr/>
        </p:nvSpPr>
        <p:spPr>
          <a:xfrm>
            <a:off x="4307488" y="4062675"/>
            <a:ext cx="1907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C71E8"/>
                </a:solidFill>
                <a:latin typeface="Montserrat"/>
                <a:ea typeface="Montserrat"/>
                <a:cs typeface="Montserrat"/>
                <a:sym typeface="Montserrat"/>
              </a:rPr>
              <a:t>Jupiter is the biggest planet</a:t>
            </a:r>
            <a:endParaRPr>
              <a:solidFill>
                <a:srgbClr val="5C71E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0" name="Google Shape;670;p55"/>
          <p:cNvSpPr txBox="1"/>
          <p:nvPr/>
        </p:nvSpPr>
        <p:spPr>
          <a:xfrm>
            <a:off x="6720250" y="3728750"/>
            <a:ext cx="1835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424180"/>
                </a:solidFill>
                <a:latin typeface="Montserrat"/>
                <a:ea typeface="Montserrat"/>
                <a:cs typeface="Montserrat"/>
                <a:sym typeface="Montserrat"/>
              </a:rPr>
              <a:t>Mercury</a:t>
            </a:r>
            <a:endParaRPr sz="1800" b="1">
              <a:solidFill>
                <a:srgbClr val="4241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1" name="Google Shape;671;p55"/>
          <p:cNvSpPr txBox="1"/>
          <p:nvPr/>
        </p:nvSpPr>
        <p:spPr>
          <a:xfrm>
            <a:off x="6684263" y="4062675"/>
            <a:ext cx="1907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Mercury is the smallest planet</a:t>
            </a:r>
            <a:endParaRPr>
              <a:solidFill>
                <a:srgbClr val="5C71E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ctángulo 5">
            <a:extLst>
              <a:ext uri="{FF2B5EF4-FFF2-40B4-BE49-F238E27FC236}">
                <a16:creationId xmlns:a16="http://schemas.microsoft.com/office/drawing/2014/main" id="{1B18CE61-8C39-A0DB-D624-120CA85D6CB0}"/>
              </a:ext>
            </a:extLst>
          </p:cNvPr>
          <p:cNvSpPr/>
          <p:nvPr/>
        </p:nvSpPr>
        <p:spPr>
          <a:xfrm>
            <a:off x="0" y="4794650"/>
            <a:ext cx="9144000" cy="3445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0"/>
              <a:gd name="f7" fmla="val 3295650"/>
              <a:gd name="f8" fmla="val 14748"/>
              <a:gd name="f9" fmla="val 1371600"/>
              <a:gd name="f10" fmla="+- 0 0 -90"/>
              <a:gd name="f11" fmla="*/ f3 1 12192000"/>
              <a:gd name="f12" fmla="*/ f4 1 3295650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12192000"/>
              <a:gd name="f21" fmla="*/ f17 1 3295650"/>
              <a:gd name="f22" fmla="*/ 14748 f18 1"/>
              <a:gd name="f23" fmla="*/ 1371600 f17 1"/>
              <a:gd name="f24" fmla="*/ 12192000 f18 1"/>
              <a:gd name="f25" fmla="*/ 0 f17 1"/>
              <a:gd name="f26" fmla="*/ 3295650 f17 1"/>
              <a:gd name="f27" fmla="*/ 0 f18 1"/>
              <a:gd name="f28" fmla="+- f19 0 f1"/>
              <a:gd name="f29" fmla="*/ f22 1 12192000"/>
              <a:gd name="f30" fmla="*/ f23 1 3295650"/>
              <a:gd name="f31" fmla="*/ f24 1 12192000"/>
              <a:gd name="f32" fmla="*/ f25 1 3295650"/>
              <a:gd name="f33" fmla="*/ f26 1 3295650"/>
              <a:gd name="f34" fmla="*/ f27 1 12192000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2 1 f21"/>
              <a:gd name="f43" fmla="*/ f33 1 f21"/>
              <a:gd name="f44" fmla="*/ f34 1 f20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2 1"/>
              <a:gd name="f53" fmla="*/ f43 f12 1"/>
              <a:gd name="f54" fmla="*/ f4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2"/>
              </a:cxn>
              <a:cxn ang="f28">
                <a:pos x="f51" y="f53"/>
              </a:cxn>
              <a:cxn ang="f28">
                <a:pos x="f54" y="f53"/>
              </a:cxn>
              <a:cxn ang="f28">
                <a:pos x="f49" y="f50"/>
              </a:cxn>
            </a:cxnLst>
            <a:rect l="f45" t="f48" r="f46" b="f47"/>
            <a:pathLst>
              <a:path w="12192000" h="3295650">
                <a:moveTo>
                  <a:pt x="f8" y="f9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8" y="f9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Them</a:t>
            </a:r>
            <a:endParaRPr/>
          </a:p>
        </p:txBody>
      </p:sp>
      <p:sp>
        <p:nvSpPr>
          <p:cNvPr id="422" name="Google Shape;422;p4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 in the Solar System</a:t>
            </a:r>
            <a:endParaRPr/>
          </a:p>
        </p:txBody>
      </p:sp>
      <p:sp>
        <p:nvSpPr>
          <p:cNvPr id="423" name="Google Shape;423;p41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</a:t>
            </a:r>
            <a:endParaRPr/>
          </a:p>
        </p:txBody>
      </p:sp>
      <p:sp>
        <p:nvSpPr>
          <p:cNvPr id="424" name="Google Shape;424;p41"/>
          <p:cNvSpPr txBox="1">
            <a:spLocks noGrp="1"/>
          </p:cNvSpPr>
          <p:nvPr>
            <p:ph type="subTitle" idx="3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Sun. It’s terribly hot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499" y="341887"/>
            <a:ext cx="1519225" cy="158252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01" y="3310687"/>
            <a:ext cx="1536700" cy="166841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624" y="3462788"/>
            <a:ext cx="2321375" cy="1438869"/>
          </a:xfrm>
          <a:prstGeom prst="rect">
            <a:avLst/>
          </a:prstGeom>
        </p:spPr>
      </p:pic>
      <p:sp>
        <p:nvSpPr>
          <p:cNvPr id="8" name="Freeform 5"/>
          <p:cNvSpPr>
            <a:spLocks noEditPoints="1"/>
          </p:cNvSpPr>
          <p:nvPr/>
        </p:nvSpPr>
        <p:spPr bwMode="auto">
          <a:xfrm>
            <a:off x="5792788" y="338138"/>
            <a:ext cx="2319337" cy="1465262"/>
          </a:xfrm>
          <a:custGeom>
            <a:avLst/>
            <a:gdLst>
              <a:gd name="T0" fmla="*/ 253 w 749"/>
              <a:gd name="T1" fmla="*/ 279 h 472"/>
              <a:gd name="T2" fmla="*/ 20 w 749"/>
              <a:gd name="T3" fmla="*/ 250 h 472"/>
              <a:gd name="T4" fmla="*/ 47 w 749"/>
              <a:gd name="T5" fmla="*/ 207 h 472"/>
              <a:gd name="T6" fmla="*/ 6 w 749"/>
              <a:gd name="T7" fmla="*/ 125 h 472"/>
              <a:gd name="T8" fmla="*/ 19 w 749"/>
              <a:gd name="T9" fmla="*/ 97 h 472"/>
              <a:gd name="T10" fmla="*/ 133 w 749"/>
              <a:gd name="T11" fmla="*/ 142 h 472"/>
              <a:gd name="T12" fmla="*/ 270 w 749"/>
              <a:gd name="T13" fmla="*/ 145 h 472"/>
              <a:gd name="T14" fmla="*/ 272 w 749"/>
              <a:gd name="T15" fmla="*/ 141 h 472"/>
              <a:gd name="T16" fmla="*/ 206 w 749"/>
              <a:gd name="T17" fmla="*/ 1 h 472"/>
              <a:gd name="T18" fmla="*/ 283 w 749"/>
              <a:gd name="T19" fmla="*/ 22 h 472"/>
              <a:gd name="T20" fmla="*/ 452 w 749"/>
              <a:gd name="T21" fmla="*/ 144 h 472"/>
              <a:gd name="T22" fmla="*/ 605 w 749"/>
              <a:gd name="T23" fmla="*/ 145 h 472"/>
              <a:gd name="T24" fmla="*/ 742 w 749"/>
              <a:gd name="T25" fmla="*/ 216 h 472"/>
              <a:gd name="T26" fmla="*/ 709 w 749"/>
              <a:gd name="T27" fmla="*/ 267 h 472"/>
              <a:gd name="T28" fmla="*/ 664 w 749"/>
              <a:gd name="T29" fmla="*/ 262 h 472"/>
              <a:gd name="T30" fmla="*/ 701 w 749"/>
              <a:gd name="T31" fmla="*/ 230 h 472"/>
              <a:gd name="T32" fmla="*/ 678 w 749"/>
              <a:gd name="T33" fmla="*/ 205 h 472"/>
              <a:gd name="T34" fmla="*/ 605 w 749"/>
              <a:gd name="T35" fmla="*/ 182 h 472"/>
              <a:gd name="T36" fmla="*/ 132 w 749"/>
              <a:gd name="T37" fmla="*/ 181 h 472"/>
              <a:gd name="T38" fmla="*/ 59 w 749"/>
              <a:gd name="T39" fmla="*/ 137 h 472"/>
              <a:gd name="T40" fmla="*/ 65 w 749"/>
              <a:gd name="T41" fmla="*/ 161 h 472"/>
              <a:gd name="T42" fmla="*/ 81 w 749"/>
              <a:gd name="T43" fmla="*/ 228 h 472"/>
              <a:gd name="T44" fmla="*/ 60 w 749"/>
              <a:gd name="T45" fmla="*/ 243 h 472"/>
              <a:gd name="T46" fmla="*/ 288 w 749"/>
              <a:gd name="T47" fmla="*/ 243 h 472"/>
              <a:gd name="T48" fmla="*/ 301 w 749"/>
              <a:gd name="T49" fmla="*/ 227 h 472"/>
              <a:gd name="T50" fmla="*/ 332 w 749"/>
              <a:gd name="T51" fmla="*/ 247 h 472"/>
              <a:gd name="T52" fmla="*/ 221 w 749"/>
              <a:gd name="T53" fmla="*/ 416 h 472"/>
              <a:gd name="T54" fmla="*/ 238 w 749"/>
              <a:gd name="T55" fmla="*/ 406 h 472"/>
              <a:gd name="T56" fmla="*/ 490 w 749"/>
              <a:gd name="T57" fmla="*/ 222 h 472"/>
              <a:gd name="T58" fmla="*/ 519 w 749"/>
              <a:gd name="T59" fmla="*/ 243 h 472"/>
              <a:gd name="T60" fmla="*/ 539 w 749"/>
              <a:gd name="T61" fmla="*/ 243 h 472"/>
              <a:gd name="T62" fmla="*/ 538 w 749"/>
              <a:gd name="T63" fmla="*/ 279 h 472"/>
              <a:gd name="T64" fmla="*/ 467 w 749"/>
              <a:gd name="T65" fmla="*/ 284 h 472"/>
              <a:gd name="T66" fmla="*/ 235 w 749"/>
              <a:gd name="T67" fmla="*/ 453 h 472"/>
              <a:gd name="T68" fmla="*/ 160 w 749"/>
              <a:gd name="T69" fmla="*/ 462 h 472"/>
              <a:gd name="T70" fmla="*/ 219 w 749"/>
              <a:gd name="T71" fmla="*/ 354 h 472"/>
              <a:gd name="T72" fmla="*/ 267 w 749"/>
              <a:gd name="T73" fmla="*/ 279 h 472"/>
              <a:gd name="T74" fmla="*/ 253 w 749"/>
              <a:gd name="T75" fmla="*/ 47 h 472"/>
              <a:gd name="T76" fmla="*/ 317 w 749"/>
              <a:gd name="T77" fmla="*/ 143 h 472"/>
              <a:gd name="T78" fmla="*/ 388 w 749"/>
              <a:gd name="T79" fmla="*/ 145 h 472"/>
              <a:gd name="T80" fmla="*/ 254 w 749"/>
              <a:gd name="T81" fmla="*/ 47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49" h="472">
                <a:moveTo>
                  <a:pt x="267" y="279"/>
                </a:moveTo>
                <a:cubicBezTo>
                  <a:pt x="262" y="279"/>
                  <a:pt x="257" y="279"/>
                  <a:pt x="253" y="279"/>
                </a:cubicBezTo>
                <a:cubicBezTo>
                  <a:pt x="187" y="279"/>
                  <a:pt x="122" y="279"/>
                  <a:pt x="56" y="279"/>
                </a:cubicBezTo>
                <a:cubicBezTo>
                  <a:pt x="36" y="279"/>
                  <a:pt x="23" y="265"/>
                  <a:pt x="20" y="250"/>
                </a:cubicBezTo>
                <a:cubicBezTo>
                  <a:pt x="18" y="237"/>
                  <a:pt x="22" y="226"/>
                  <a:pt x="32" y="218"/>
                </a:cubicBezTo>
                <a:cubicBezTo>
                  <a:pt x="37" y="214"/>
                  <a:pt x="42" y="211"/>
                  <a:pt x="47" y="207"/>
                </a:cubicBezTo>
                <a:cubicBezTo>
                  <a:pt x="46" y="204"/>
                  <a:pt x="44" y="201"/>
                  <a:pt x="43" y="198"/>
                </a:cubicBezTo>
                <a:cubicBezTo>
                  <a:pt x="30" y="173"/>
                  <a:pt x="18" y="149"/>
                  <a:pt x="6" y="125"/>
                </a:cubicBezTo>
                <a:cubicBezTo>
                  <a:pt x="0" y="113"/>
                  <a:pt x="5" y="100"/>
                  <a:pt x="17" y="97"/>
                </a:cubicBezTo>
                <a:cubicBezTo>
                  <a:pt x="18" y="97"/>
                  <a:pt x="18" y="97"/>
                  <a:pt x="19" y="97"/>
                </a:cubicBezTo>
                <a:cubicBezTo>
                  <a:pt x="42" y="96"/>
                  <a:pt x="64" y="97"/>
                  <a:pt x="84" y="109"/>
                </a:cubicBezTo>
                <a:cubicBezTo>
                  <a:pt x="101" y="120"/>
                  <a:pt x="118" y="130"/>
                  <a:pt x="133" y="142"/>
                </a:cubicBezTo>
                <a:cubicBezTo>
                  <a:pt x="136" y="144"/>
                  <a:pt x="138" y="145"/>
                  <a:pt x="141" y="145"/>
                </a:cubicBezTo>
                <a:cubicBezTo>
                  <a:pt x="184" y="145"/>
                  <a:pt x="227" y="145"/>
                  <a:pt x="270" y="145"/>
                </a:cubicBezTo>
                <a:cubicBezTo>
                  <a:pt x="271" y="145"/>
                  <a:pt x="272" y="145"/>
                  <a:pt x="274" y="145"/>
                </a:cubicBezTo>
                <a:cubicBezTo>
                  <a:pt x="273" y="143"/>
                  <a:pt x="273" y="142"/>
                  <a:pt x="272" y="141"/>
                </a:cubicBezTo>
                <a:cubicBezTo>
                  <a:pt x="247" y="104"/>
                  <a:pt x="223" y="67"/>
                  <a:pt x="198" y="30"/>
                </a:cubicBezTo>
                <a:cubicBezTo>
                  <a:pt x="189" y="18"/>
                  <a:pt x="195" y="4"/>
                  <a:pt x="206" y="1"/>
                </a:cubicBezTo>
                <a:cubicBezTo>
                  <a:pt x="208" y="0"/>
                  <a:pt x="210" y="0"/>
                  <a:pt x="212" y="0"/>
                </a:cubicBezTo>
                <a:cubicBezTo>
                  <a:pt x="238" y="0"/>
                  <a:pt x="262" y="7"/>
                  <a:pt x="283" y="22"/>
                </a:cubicBezTo>
                <a:cubicBezTo>
                  <a:pt x="302" y="36"/>
                  <a:pt x="321" y="50"/>
                  <a:pt x="341" y="64"/>
                </a:cubicBezTo>
                <a:cubicBezTo>
                  <a:pt x="378" y="90"/>
                  <a:pt x="415" y="117"/>
                  <a:pt x="452" y="144"/>
                </a:cubicBezTo>
                <a:cubicBezTo>
                  <a:pt x="454" y="145"/>
                  <a:pt x="456" y="145"/>
                  <a:pt x="458" y="145"/>
                </a:cubicBezTo>
                <a:cubicBezTo>
                  <a:pt x="507" y="145"/>
                  <a:pt x="556" y="146"/>
                  <a:pt x="605" y="145"/>
                </a:cubicBezTo>
                <a:cubicBezTo>
                  <a:pt x="641" y="145"/>
                  <a:pt x="673" y="156"/>
                  <a:pt x="701" y="177"/>
                </a:cubicBezTo>
                <a:cubicBezTo>
                  <a:pt x="717" y="188"/>
                  <a:pt x="730" y="201"/>
                  <a:pt x="742" y="216"/>
                </a:cubicBezTo>
                <a:cubicBezTo>
                  <a:pt x="748" y="223"/>
                  <a:pt x="749" y="231"/>
                  <a:pt x="744" y="239"/>
                </a:cubicBezTo>
                <a:cubicBezTo>
                  <a:pt x="735" y="252"/>
                  <a:pt x="723" y="261"/>
                  <a:pt x="709" y="267"/>
                </a:cubicBezTo>
                <a:cubicBezTo>
                  <a:pt x="702" y="271"/>
                  <a:pt x="694" y="273"/>
                  <a:pt x="686" y="275"/>
                </a:cubicBezTo>
                <a:cubicBezTo>
                  <a:pt x="676" y="277"/>
                  <a:pt x="666" y="271"/>
                  <a:pt x="664" y="262"/>
                </a:cubicBezTo>
                <a:cubicBezTo>
                  <a:pt x="662" y="252"/>
                  <a:pt x="668" y="243"/>
                  <a:pt x="678" y="239"/>
                </a:cubicBezTo>
                <a:cubicBezTo>
                  <a:pt x="686" y="237"/>
                  <a:pt x="693" y="233"/>
                  <a:pt x="701" y="230"/>
                </a:cubicBezTo>
                <a:cubicBezTo>
                  <a:pt x="702" y="230"/>
                  <a:pt x="703" y="229"/>
                  <a:pt x="704" y="228"/>
                </a:cubicBezTo>
                <a:cubicBezTo>
                  <a:pt x="696" y="219"/>
                  <a:pt x="687" y="212"/>
                  <a:pt x="678" y="205"/>
                </a:cubicBezTo>
                <a:cubicBezTo>
                  <a:pt x="663" y="194"/>
                  <a:pt x="646" y="186"/>
                  <a:pt x="628" y="183"/>
                </a:cubicBezTo>
                <a:cubicBezTo>
                  <a:pt x="620" y="182"/>
                  <a:pt x="613" y="182"/>
                  <a:pt x="605" y="182"/>
                </a:cubicBezTo>
                <a:cubicBezTo>
                  <a:pt x="530" y="182"/>
                  <a:pt x="454" y="182"/>
                  <a:pt x="378" y="182"/>
                </a:cubicBezTo>
                <a:cubicBezTo>
                  <a:pt x="296" y="182"/>
                  <a:pt x="214" y="181"/>
                  <a:pt x="132" y="181"/>
                </a:cubicBezTo>
                <a:cubicBezTo>
                  <a:pt x="126" y="181"/>
                  <a:pt x="121" y="179"/>
                  <a:pt x="117" y="176"/>
                </a:cubicBezTo>
                <a:cubicBezTo>
                  <a:pt x="99" y="161"/>
                  <a:pt x="80" y="147"/>
                  <a:pt x="59" y="137"/>
                </a:cubicBezTo>
                <a:cubicBezTo>
                  <a:pt x="57" y="136"/>
                  <a:pt x="54" y="136"/>
                  <a:pt x="52" y="134"/>
                </a:cubicBezTo>
                <a:cubicBezTo>
                  <a:pt x="56" y="144"/>
                  <a:pt x="61" y="153"/>
                  <a:pt x="65" y="161"/>
                </a:cubicBezTo>
                <a:cubicBezTo>
                  <a:pt x="72" y="175"/>
                  <a:pt x="79" y="189"/>
                  <a:pt x="87" y="203"/>
                </a:cubicBezTo>
                <a:cubicBezTo>
                  <a:pt x="91" y="213"/>
                  <a:pt x="89" y="222"/>
                  <a:pt x="81" y="228"/>
                </a:cubicBezTo>
                <a:cubicBezTo>
                  <a:pt x="77" y="230"/>
                  <a:pt x="74" y="232"/>
                  <a:pt x="71" y="235"/>
                </a:cubicBezTo>
                <a:cubicBezTo>
                  <a:pt x="68" y="237"/>
                  <a:pt x="65" y="240"/>
                  <a:pt x="60" y="243"/>
                </a:cubicBezTo>
                <a:cubicBezTo>
                  <a:pt x="63" y="243"/>
                  <a:pt x="64" y="243"/>
                  <a:pt x="65" y="243"/>
                </a:cubicBezTo>
                <a:cubicBezTo>
                  <a:pt x="139" y="243"/>
                  <a:pt x="214" y="243"/>
                  <a:pt x="288" y="243"/>
                </a:cubicBezTo>
                <a:cubicBezTo>
                  <a:pt x="290" y="243"/>
                  <a:pt x="291" y="242"/>
                  <a:pt x="293" y="240"/>
                </a:cubicBezTo>
                <a:cubicBezTo>
                  <a:pt x="295" y="236"/>
                  <a:pt x="298" y="231"/>
                  <a:pt x="301" y="227"/>
                </a:cubicBezTo>
                <a:cubicBezTo>
                  <a:pt x="307" y="218"/>
                  <a:pt x="318" y="215"/>
                  <a:pt x="327" y="220"/>
                </a:cubicBezTo>
                <a:cubicBezTo>
                  <a:pt x="336" y="226"/>
                  <a:pt x="338" y="237"/>
                  <a:pt x="332" y="247"/>
                </a:cubicBezTo>
                <a:cubicBezTo>
                  <a:pt x="308" y="283"/>
                  <a:pt x="285" y="319"/>
                  <a:pt x="262" y="354"/>
                </a:cubicBezTo>
                <a:cubicBezTo>
                  <a:pt x="248" y="375"/>
                  <a:pt x="235" y="396"/>
                  <a:pt x="221" y="416"/>
                </a:cubicBezTo>
                <a:cubicBezTo>
                  <a:pt x="221" y="417"/>
                  <a:pt x="221" y="417"/>
                  <a:pt x="221" y="418"/>
                </a:cubicBezTo>
                <a:cubicBezTo>
                  <a:pt x="227" y="414"/>
                  <a:pt x="232" y="410"/>
                  <a:pt x="238" y="406"/>
                </a:cubicBezTo>
                <a:cubicBezTo>
                  <a:pt x="297" y="363"/>
                  <a:pt x="356" y="320"/>
                  <a:pt x="414" y="277"/>
                </a:cubicBezTo>
                <a:cubicBezTo>
                  <a:pt x="440" y="259"/>
                  <a:pt x="465" y="240"/>
                  <a:pt x="490" y="222"/>
                </a:cubicBezTo>
                <a:cubicBezTo>
                  <a:pt x="498" y="216"/>
                  <a:pt x="507" y="216"/>
                  <a:pt x="514" y="222"/>
                </a:cubicBezTo>
                <a:cubicBezTo>
                  <a:pt x="520" y="227"/>
                  <a:pt x="522" y="234"/>
                  <a:pt x="519" y="243"/>
                </a:cubicBezTo>
                <a:cubicBezTo>
                  <a:pt x="522" y="243"/>
                  <a:pt x="525" y="243"/>
                  <a:pt x="528" y="243"/>
                </a:cubicBezTo>
                <a:cubicBezTo>
                  <a:pt x="532" y="243"/>
                  <a:pt x="536" y="243"/>
                  <a:pt x="539" y="243"/>
                </a:cubicBezTo>
                <a:cubicBezTo>
                  <a:pt x="549" y="244"/>
                  <a:pt x="555" y="252"/>
                  <a:pt x="555" y="261"/>
                </a:cubicBezTo>
                <a:cubicBezTo>
                  <a:pt x="555" y="271"/>
                  <a:pt x="547" y="279"/>
                  <a:pt x="538" y="279"/>
                </a:cubicBezTo>
                <a:cubicBezTo>
                  <a:pt x="519" y="279"/>
                  <a:pt x="500" y="279"/>
                  <a:pt x="482" y="279"/>
                </a:cubicBezTo>
                <a:cubicBezTo>
                  <a:pt x="476" y="279"/>
                  <a:pt x="471" y="281"/>
                  <a:pt x="467" y="284"/>
                </a:cubicBezTo>
                <a:cubicBezTo>
                  <a:pt x="404" y="330"/>
                  <a:pt x="341" y="375"/>
                  <a:pt x="279" y="421"/>
                </a:cubicBezTo>
                <a:cubicBezTo>
                  <a:pt x="264" y="432"/>
                  <a:pt x="250" y="443"/>
                  <a:pt x="235" y="453"/>
                </a:cubicBezTo>
                <a:cubicBezTo>
                  <a:pt x="218" y="466"/>
                  <a:pt x="198" y="471"/>
                  <a:pt x="176" y="472"/>
                </a:cubicBezTo>
                <a:cubicBezTo>
                  <a:pt x="169" y="472"/>
                  <a:pt x="163" y="469"/>
                  <a:pt x="160" y="462"/>
                </a:cubicBezTo>
                <a:cubicBezTo>
                  <a:pt x="156" y="456"/>
                  <a:pt x="157" y="449"/>
                  <a:pt x="161" y="443"/>
                </a:cubicBezTo>
                <a:cubicBezTo>
                  <a:pt x="180" y="413"/>
                  <a:pt x="199" y="383"/>
                  <a:pt x="219" y="354"/>
                </a:cubicBezTo>
                <a:cubicBezTo>
                  <a:pt x="234" y="330"/>
                  <a:pt x="250" y="306"/>
                  <a:pt x="265" y="282"/>
                </a:cubicBezTo>
                <a:cubicBezTo>
                  <a:pt x="266" y="281"/>
                  <a:pt x="266" y="281"/>
                  <a:pt x="267" y="279"/>
                </a:cubicBezTo>
                <a:close/>
                <a:moveTo>
                  <a:pt x="254" y="47"/>
                </a:moveTo>
                <a:cubicBezTo>
                  <a:pt x="254" y="47"/>
                  <a:pt x="254" y="47"/>
                  <a:pt x="253" y="47"/>
                </a:cubicBezTo>
                <a:cubicBezTo>
                  <a:pt x="254" y="48"/>
                  <a:pt x="254" y="48"/>
                  <a:pt x="254" y="48"/>
                </a:cubicBezTo>
                <a:cubicBezTo>
                  <a:pt x="275" y="80"/>
                  <a:pt x="296" y="111"/>
                  <a:pt x="317" y="143"/>
                </a:cubicBezTo>
                <a:cubicBezTo>
                  <a:pt x="318" y="144"/>
                  <a:pt x="320" y="145"/>
                  <a:pt x="321" y="145"/>
                </a:cubicBezTo>
                <a:cubicBezTo>
                  <a:pt x="344" y="145"/>
                  <a:pt x="366" y="145"/>
                  <a:pt x="388" y="145"/>
                </a:cubicBezTo>
                <a:cubicBezTo>
                  <a:pt x="388" y="145"/>
                  <a:pt x="389" y="145"/>
                  <a:pt x="391" y="145"/>
                </a:cubicBezTo>
                <a:cubicBezTo>
                  <a:pt x="345" y="112"/>
                  <a:pt x="299" y="79"/>
                  <a:pt x="254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7623175" y="1092200"/>
            <a:ext cx="111125" cy="112712"/>
          </a:xfrm>
          <a:custGeom>
            <a:avLst/>
            <a:gdLst>
              <a:gd name="T0" fmla="*/ 36 w 36"/>
              <a:gd name="T1" fmla="*/ 18 h 36"/>
              <a:gd name="T2" fmla="*/ 18 w 36"/>
              <a:gd name="T3" fmla="*/ 36 h 36"/>
              <a:gd name="T4" fmla="*/ 0 w 36"/>
              <a:gd name="T5" fmla="*/ 18 h 36"/>
              <a:gd name="T6" fmla="*/ 19 w 36"/>
              <a:gd name="T7" fmla="*/ 0 h 36"/>
              <a:gd name="T8" fmla="*/ 36 w 36"/>
              <a:gd name="T9" fmla="*/ 18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18"/>
                </a:moveTo>
                <a:cubicBezTo>
                  <a:pt x="36" y="28"/>
                  <a:pt x="28" y="36"/>
                  <a:pt x="18" y="36"/>
                </a:cubicBezTo>
                <a:cubicBezTo>
                  <a:pt x="8" y="36"/>
                  <a:pt x="0" y="28"/>
                  <a:pt x="0" y="18"/>
                </a:cubicBezTo>
                <a:cubicBezTo>
                  <a:pt x="0" y="8"/>
                  <a:pt x="9" y="0"/>
                  <a:pt x="19" y="0"/>
                </a:cubicBezTo>
                <a:cubicBezTo>
                  <a:pt x="29" y="0"/>
                  <a:pt x="36" y="8"/>
                  <a:pt x="36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4;p17"/>
          <p:cNvSpPr/>
          <p:nvPr/>
        </p:nvSpPr>
        <p:spPr>
          <a:xfrm>
            <a:off x="2320141" y="2420437"/>
            <a:ext cx="4743000" cy="1043400"/>
          </a:xfrm>
          <a:prstGeom prst="roundRect">
            <a:avLst>
              <a:gd name="adj" fmla="val 2145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42"/>
          <p:cNvSpPr txBox="1">
            <a:spLocks noGrp="1"/>
          </p:cNvSpPr>
          <p:nvPr>
            <p:ph type="title"/>
          </p:nvPr>
        </p:nvSpPr>
        <p:spPr>
          <a:xfrm flipH="1">
            <a:off x="2367541" y="2678275"/>
            <a:ext cx="464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endParaRPr/>
          </a:p>
        </p:txBody>
      </p:sp>
      <p:sp>
        <p:nvSpPr>
          <p:cNvPr id="430" name="Google Shape;430;p42"/>
          <p:cNvSpPr txBox="1">
            <a:spLocks noGrp="1"/>
          </p:cNvSpPr>
          <p:nvPr>
            <p:ph type="subTitle" idx="1"/>
          </p:nvPr>
        </p:nvSpPr>
        <p:spPr>
          <a:xfrm flipH="1">
            <a:off x="2758891" y="3551100"/>
            <a:ext cx="3865500" cy="13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Sun and the smallest one in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Solar System—it’s only a bit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larger than the Moon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286" y="306694"/>
            <a:ext cx="2970000" cy="1710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5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36" name="Google Shape;436;p43"/>
          <p:cNvSpPr txBox="1">
            <a:spLocks noGrp="1"/>
          </p:cNvSpPr>
          <p:nvPr>
            <p:ph type="subTitle" idx="1"/>
          </p:nvPr>
        </p:nvSpPr>
        <p:spPr>
          <a:xfrm>
            <a:off x="147000" y="3291350"/>
            <a:ext cx="18351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Strengths</a:t>
            </a:r>
            <a:endParaRPr/>
          </a:p>
        </p:txBody>
      </p:sp>
      <p:sp>
        <p:nvSpPr>
          <p:cNvPr id="437" name="Google Shape;437;p43"/>
          <p:cNvSpPr txBox="1">
            <a:spLocks noGrp="1"/>
          </p:cNvSpPr>
          <p:nvPr>
            <p:ph type="subTitle" idx="2"/>
          </p:nvPr>
        </p:nvSpPr>
        <p:spPr>
          <a:xfrm>
            <a:off x="110987" y="3625275"/>
            <a:ext cx="1907100" cy="7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438" name="Google Shape;438;p43"/>
          <p:cNvSpPr txBox="1">
            <a:spLocks noGrp="1"/>
          </p:cNvSpPr>
          <p:nvPr>
            <p:ph type="subTitle" idx="3"/>
          </p:nvPr>
        </p:nvSpPr>
        <p:spPr>
          <a:xfrm>
            <a:off x="1788600" y="3291350"/>
            <a:ext cx="18351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Weaknesses</a:t>
            </a:r>
            <a:endParaRPr/>
          </a:p>
        </p:txBody>
      </p:sp>
      <p:sp>
        <p:nvSpPr>
          <p:cNvPr id="439" name="Google Shape;439;p43"/>
          <p:cNvSpPr txBox="1">
            <a:spLocks noGrp="1"/>
          </p:cNvSpPr>
          <p:nvPr>
            <p:ph type="subTitle" idx="4"/>
          </p:nvPr>
        </p:nvSpPr>
        <p:spPr>
          <a:xfrm>
            <a:off x="1752537" y="3625275"/>
            <a:ext cx="1907100" cy="7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Yes, this is the ringed one. It’s a gas giant</a:t>
            </a:r>
            <a:endParaRPr/>
          </a:p>
        </p:txBody>
      </p:sp>
      <p:sp>
        <p:nvSpPr>
          <p:cNvPr id="440" name="Google Shape;440;p43"/>
          <p:cNvSpPr txBox="1">
            <a:spLocks noGrp="1"/>
          </p:cNvSpPr>
          <p:nvPr>
            <p:ph type="subTitle" idx="5"/>
          </p:nvPr>
        </p:nvSpPr>
        <p:spPr>
          <a:xfrm>
            <a:off x="3469787" y="3306100"/>
            <a:ext cx="19071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Opportunities</a:t>
            </a:r>
            <a:endParaRPr/>
          </a:p>
        </p:txBody>
      </p:sp>
      <p:sp>
        <p:nvSpPr>
          <p:cNvPr id="441" name="Google Shape;441;p43"/>
          <p:cNvSpPr txBox="1">
            <a:spLocks noGrp="1"/>
          </p:cNvSpPr>
          <p:nvPr>
            <p:ph type="subTitle" idx="6"/>
          </p:nvPr>
        </p:nvSpPr>
        <p:spPr>
          <a:xfrm>
            <a:off x="3469787" y="3640025"/>
            <a:ext cx="1907100" cy="7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 in the Solar System</a:t>
            </a:r>
            <a:endParaRPr/>
          </a:p>
        </p:txBody>
      </p:sp>
      <p:sp>
        <p:nvSpPr>
          <p:cNvPr id="442" name="Google Shape;442;p43"/>
          <p:cNvSpPr txBox="1">
            <a:spLocks noGrp="1"/>
          </p:cNvSpPr>
          <p:nvPr>
            <p:ph type="subTitle" idx="7"/>
          </p:nvPr>
        </p:nvSpPr>
        <p:spPr>
          <a:xfrm>
            <a:off x="5220862" y="3310200"/>
            <a:ext cx="18351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Threats</a:t>
            </a:r>
            <a:endParaRPr/>
          </a:p>
        </p:txBody>
      </p:sp>
      <p:sp>
        <p:nvSpPr>
          <p:cNvPr id="443" name="Google Shape;443;p43"/>
          <p:cNvSpPr txBox="1">
            <a:spLocks noGrp="1"/>
          </p:cNvSpPr>
          <p:nvPr>
            <p:ph type="subTitle" idx="8"/>
          </p:nvPr>
        </p:nvSpPr>
        <p:spPr>
          <a:xfrm>
            <a:off x="5184874" y="3644125"/>
            <a:ext cx="1907100" cy="7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the ringed one. It’s a gas giant</a:t>
            </a:r>
            <a:endParaRPr/>
          </a:p>
        </p:txBody>
      </p:sp>
      <p:sp>
        <p:nvSpPr>
          <p:cNvPr id="444" name="Google Shape;444;p43"/>
          <p:cNvSpPr/>
          <p:nvPr/>
        </p:nvSpPr>
        <p:spPr>
          <a:xfrm>
            <a:off x="531612" y="2119850"/>
            <a:ext cx="1065900" cy="10953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sz="49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5" name="Google Shape;445;p43"/>
          <p:cNvSpPr/>
          <p:nvPr/>
        </p:nvSpPr>
        <p:spPr>
          <a:xfrm>
            <a:off x="2173250" y="2119850"/>
            <a:ext cx="1065900" cy="10953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endParaRPr/>
          </a:p>
        </p:txBody>
      </p:sp>
      <p:sp>
        <p:nvSpPr>
          <p:cNvPr id="446" name="Google Shape;446;p43"/>
          <p:cNvSpPr/>
          <p:nvPr/>
        </p:nvSpPr>
        <p:spPr>
          <a:xfrm>
            <a:off x="3890225" y="2134600"/>
            <a:ext cx="1065900" cy="10953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/>
          </a:p>
        </p:txBody>
      </p:sp>
      <p:sp>
        <p:nvSpPr>
          <p:cNvPr id="447" name="Google Shape;447;p43"/>
          <p:cNvSpPr/>
          <p:nvPr/>
        </p:nvSpPr>
        <p:spPr>
          <a:xfrm>
            <a:off x="5605012" y="2138700"/>
            <a:ext cx="1065900" cy="10953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962" y="2587125"/>
            <a:ext cx="1822500" cy="1811250"/>
          </a:xfrm>
          <a:prstGeom prst="rect">
            <a:avLst/>
          </a:prstGeom>
        </p:spPr>
      </p:pic>
      <p:sp>
        <p:nvSpPr>
          <p:cNvPr id="3" name="Rectángulo 5">
            <a:extLst>
              <a:ext uri="{FF2B5EF4-FFF2-40B4-BE49-F238E27FC236}">
                <a16:creationId xmlns:a16="http://schemas.microsoft.com/office/drawing/2014/main" id="{AEFFEE2C-94F4-3180-FEAF-44432C546F4C}"/>
              </a:ext>
            </a:extLst>
          </p:cNvPr>
          <p:cNvSpPr/>
          <p:nvPr/>
        </p:nvSpPr>
        <p:spPr>
          <a:xfrm>
            <a:off x="0" y="4794650"/>
            <a:ext cx="9144000" cy="3445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0"/>
              <a:gd name="f7" fmla="val 3295650"/>
              <a:gd name="f8" fmla="val 14748"/>
              <a:gd name="f9" fmla="val 1371600"/>
              <a:gd name="f10" fmla="+- 0 0 -90"/>
              <a:gd name="f11" fmla="*/ f3 1 12192000"/>
              <a:gd name="f12" fmla="*/ f4 1 3295650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12192000"/>
              <a:gd name="f21" fmla="*/ f17 1 3295650"/>
              <a:gd name="f22" fmla="*/ 14748 f18 1"/>
              <a:gd name="f23" fmla="*/ 1371600 f17 1"/>
              <a:gd name="f24" fmla="*/ 12192000 f18 1"/>
              <a:gd name="f25" fmla="*/ 0 f17 1"/>
              <a:gd name="f26" fmla="*/ 3295650 f17 1"/>
              <a:gd name="f27" fmla="*/ 0 f18 1"/>
              <a:gd name="f28" fmla="+- f19 0 f1"/>
              <a:gd name="f29" fmla="*/ f22 1 12192000"/>
              <a:gd name="f30" fmla="*/ f23 1 3295650"/>
              <a:gd name="f31" fmla="*/ f24 1 12192000"/>
              <a:gd name="f32" fmla="*/ f25 1 3295650"/>
              <a:gd name="f33" fmla="*/ f26 1 3295650"/>
              <a:gd name="f34" fmla="*/ f27 1 12192000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2 1 f21"/>
              <a:gd name="f43" fmla="*/ f33 1 f21"/>
              <a:gd name="f44" fmla="*/ f34 1 f20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2 1"/>
              <a:gd name="f53" fmla="*/ f43 f12 1"/>
              <a:gd name="f54" fmla="*/ f4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2"/>
              </a:cxn>
              <a:cxn ang="f28">
                <a:pos x="f51" y="f53"/>
              </a:cxn>
              <a:cxn ang="f28">
                <a:pos x="f54" y="f53"/>
              </a:cxn>
              <a:cxn ang="f28">
                <a:pos x="f49" y="f50"/>
              </a:cxn>
            </a:cxnLst>
            <a:rect l="f45" t="f48" r="f46" b="f47"/>
            <a:pathLst>
              <a:path w="12192000" h="3295650">
                <a:moveTo>
                  <a:pt x="f8" y="f9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8" y="f9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4"/>
          <p:cNvGrpSpPr/>
          <p:nvPr/>
        </p:nvGrpSpPr>
        <p:grpSpPr>
          <a:xfrm>
            <a:off x="1264003" y="2525559"/>
            <a:ext cx="1944216" cy="1048024"/>
            <a:chOff x="803640" y="3362835"/>
            <a:chExt cx="2059657" cy="1048024"/>
          </a:xfrm>
        </p:grpSpPr>
        <p:sp>
          <p:nvSpPr>
            <p:cNvPr id="6" name="TextBox 4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7" name="TextBox 4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44"/>
          <p:cNvGrpSpPr/>
          <p:nvPr/>
        </p:nvGrpSpPr>
        <p:grpSpPr>
          <a:xfrm>
            <a:off x="6306941" y="2525559"/>
            <a:ext cx="1944216" cy="1048024"/>
            <a:chOff x="803640" y="3362835"/>
            <a:chExt cx="2059657" cy="1048024"/>
          </a:xfrm>
        </p:grpSpPr>
        <p:sp>
          <p:nvSpPr>
            <p:cNvPr id="9" name="TextBox 4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0" name="TextBox 4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11" name="Text Placeholder 1"/>
          <p:cNvSpPr txBox="1">
            <a:spLocks/>
          </p:cNvSpPr>
          <p:nvPr/>
        </p:nvSpPr>
        <p:spPr>
          <a:xfrm>
            <a:off x="216131" y="55347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 baseline="0">
                <a:solidFill>
                  <a:srgbClr val="117A9A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4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Break</a:t>
            </a:r>
            <a:endParaRPr lang="ko-KR" altLang="en-US" sz="4400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546167" y="1207737"/>
            <a:ext cx="648392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>
            <a:off x="3890963" y="2144713"/>
            <a:ext cx="1858963" cy="2867025"/>
          </a:xfrm>
          <a:custGeom>
            <a:avLst/>
            <a:gdLst>
              <a:gd name="T0" fmla="*/ 63 w 583"/>
              <a:gd name="T1" fmla="*/ 197 h 900"/>
              <a:gd name="T2" fmla="*/ 11 w 583"/>
              <a:gd name="T3" fmla="*/ 77 h 900"/>
              <a:gd name="T4" fmla="*/ 118 w 583"/>
              <a:gd name="T5" fmla="*/ 4 h 900"/>
              <a:gd name="T6" fmla="*/ 211 w 583"/>
              <a:gd name="T7" fmla="*/ 86 h 900"/>
              <a:gd name="T8" fmla="*/ 143 w 583"/>
              <a:gd name="T9" fmla="*/ 203 h 900"/>
              <a:gd name="T10" fmla="*/ 154 w 583"/>
              <a:gd name="T11" fmla="*/ 218 h 900"/>
              <a:gd name="T12" fmla="*/ 168 w 583"/>
              <a:gd name="T13" fmla="*/ 263 h 900"/>
              <a:gd name="T14" fmla="*/ 206 w 583"/>
              <a:gd name="T15" fmla="*/ 422 h 900"/>
              <a:gd name="T16" fmla="*/ 217 w 583"/>
              <a:gd name="T17" fmla="*/ 466 h 900"/>
              <a:gd name="T18" fmla="*/ 224 w 583"/>
              <a:gd name="T19" fmla="*/ 471 h 900"/>
              <a:gd name="T20" fmla="*/ 326 w 583"/>
              <a:gd name="T21" fmla="*/ 471 h 900"/>
              <a:gd name="T22" fmla="*/ 439 w 583"/>
              <a:gd name="T23" fmla="*/ 471 h 900"/>
              <a:gd name="T24" fmla="*/ 508 w 583"/>
              <a:gd name="T25" fmla="*/ 525 h 900"/>
              <a:gd name="T26" fmla="*/ 547 w 583"/>
              <a:gd name="T27" fmla="*/ 691 h 900"/>
              <a:gd name="T28" fmla="*/ 577 w 583"/>
              <a:gd name="T29" fmla="*/ 815 h 900"/>
              <a:gd name="T30" fmla="*/ 539 w 583"/>
              <a:gd name="T31" fmla="*/ 887 h 900"/>
              <a:gd name="T32" fmla="*/ 456 w 583"/>
              <a:gd name="T33" fmla="*/ 861 h 900"/>
              <a:gd name="T34" fmla="*/ 446 w 583"/>
              <a:gd name="T35" fmla="*/ 832 h 900"/>
              <a:gd name="T36" fmla="*/ 419 w 583"/>
              <a:gd name="T37" fmla="*/ 723 h 900"/>
              <a:gd name="T38" fmla="*/ 392 w 583"/>
              <a:gd name="T39" fmla="*/ 609 h 900"/>
              <a:gd name="T40" fmla="*/ 383 w 583"/>
              <a:gd name="T41" fmla="*/ 602 h 900"/>
              <a:gd name="T42" fmla="*/ 168 w 583"/>
              <a:gd name="T43" fmla="*/ 603 h 900"/>
              <a:gd name="T44" fmla="*/ 105 w 583"/>
              <a:gd name="T45" fmla="*/ 560 h 900"/>
              <a:gd name="T46" fmla="*/ 94 w 583"/>
              <a:gd name="T47" fmla="*/ 520 h 900"/>
              <a:gd name="T48" fmla="*/ 59 w 583"/>
              <a:gd name="T49" fmla="*/ 371 h 900"/>
              <a:gd name="T50" fmla="*/ 35 w 583"/>
              <a:gd name="T51" fmla="*/ 269 h 900"/>
              <a:gd name="T52" fmla="*/ 63 w 583"/>
              <a:gd name="T53" fmla="*/ 197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83" h="900">
                <a:moveTo>
                  <a:pt x="63" y="197"/>
                </a:moveTo>
                <a:cubicBezTo>
                  <a:pt x="11" y="167"/>
                  <a:pt x="0" y="117"/>
                  <a:pt x="11" y="77"/>
                </a:cubicBezTo>
                <a:cubicBezTo>
                  <a:pt x="25" y="29"/>
                  <a:pt x="72" y="0"/>
                  <a:pt x="118" y="4"/>
                </a:cubicBezTo>
                <a:cubicBezTo>
                  <a:pt x="164" y="7"/>
                  <a:pt x="202" y="41"/>
                  <a:pt x="211" y="86"/>
                </a:cubicBezTo>
                <a:cubicBezTo>
                  <a:pt x="219" y="132"/>
                  <a:pt x="198" y="182"/>
                  <a:pt x="143" y="203"/>
                </a:cubicBezTo>
                <a:cubicBezTo>
                  <a:pt x="147" y="208"/>
                  <a:pt x="151" y="213"/>
                  <a:pt x="154" y="218"/>
                </a:cubicBezTo>
                <a:cubicBezTo>
                  <a:pt x="163" y="232"/>
                  <a:pt x="165" y="248"/>
                  <a:pt x="168" y="263"/>
                </a:cubicBezTo>
                <a:cubicBezTo>
                  <a:pt x="181" y="316"/>
                  <a:pt x="194" y="369"/>
                  <a:pt x="206" y="422"/>
                </a:cubicBezTo>
                <a:cubicBezTo>
                  <a:pt x="210" y="436"/>
                  <a:pt x="214" y="451"/>
                  <a:pt x="217" y="466"/>
                </a:cubicBezTo>
                <a:cubicBezTo>
                  <a:pt x="218" y="471"/>
                  <a:pt x="220" y="471"/>
                  <a:pt x="224" y="471"/>
                </a:cubicBezTo>
                <a:cubicBezTo>
                  <a:pt x="258" y="471"/>
                  <a:pt x="292" y="471"/>
                  <a:pt x="326" y="471"/>
                </a:cubicBezTo>
                <a:cubicBezTo>
                  <a:pt x="364" y="471"/>
                  <a:pt x="402" y="472"/>
                  <a:pt x="439" y="471"/>
                </a:cubicBezTo>
                <a:cubicBezTo>
                  <a:pt x="472" y="470"/>
                  <a:pt x="500" y="493"/>
                  <a:pt x="508" y="525"/>
                </a:cubicBezTo>
                <a:cubicBezTo>
                  <a:pt x="520" y="581"/>
                  <a:pt x="534" y="636"/>
                  <a:pt x="547" y="691"/>
                </a:cubicBezTo>
                <a:cubicBezTo>
                  <a:pt x="557" y="733"/>
                  <a:pt x="567" y="774"/>
                  <a:pt x="577" y="815"/>
                </a:cubicBezTo>
                <a:cubicBezTo>
                  <a:pt x="583" y="843"/>
                  <a:pt x="566" y="876"/>
                  <a:pt x="539" y="887"/>
                </a:cubicBezTo>
                <a:cubicBezTo>
                  <a:pt x="508" y="900"/>
                  <a:pt x="474" y="890"/>
                  <a:pt x="456" y="861"/>
                </a:cubicBezTo>
                <a:cubicBezTo>
                  <a:pt x="451" y="853"/>
                  <a:pt x="448" y="842"/>
                  <a:pt x="446" y="832"/>
                </a:cubicBezTo>
                <a:cubicBezTo>
                  <a:pt x="437" y="795"/>
                  <a:pt x="428" y="759"/>
                  <a:pt x="419" y="723"/>
                </a:cubicBezTo>
                <a:cubicBezTo>
                  <a:pt x="410" y="685"/>
                  <a:pt x="401" y="647"/>
                  <a:pt x="392" y="609"/>
                </a:cubicBezTo>
                <a:cubicBezTo>
                  <a:pt x="391" y="604"/>
                  <a:pt x="389" y="602"/>
                  <a:pt x="383" y="602"/>
                </a:cubicBezTo>
                <a:cubicBezTo>
                  <a:pt x="311" y="603"/>
                  <a:pt x="240" y="602"/>
                  <a:pt x="168" y="603"/>
                </a:cubicBezTo>
                <a:cubicBezTo>
                  <a:pt x="137" y="603"/>
                  <a:pt x="113" y="584"/>
                  <a:pt x="105" y="560"/>
                </a:cubicBezTo>
                <a:cubicBezTo>
                  <a:pt x="100" y="547"/>
                  <a:pt x="97" y="533"/>
                  <a:pt x="94" y="520"/>
                </a:cubicBezTo>
                <a:cubicBezTo>
                  <a:pt x="82" y="470"/>
                  <a:pt x="71" y="421"/>
                  <a:pt x="59" y="371"/>
                </a:cubicBezTo>
                <a:cubicBezTo>
                  <a:pt x="51" y="337"/>
                  <a:pt x="42" y="303"/>
                  <a:pt x="35" y="269"/>
                </a:cubicBezTo>
                <a:cubicBezTo>
                  <a:pt x="28" y="240"/>
                  <a:pt x="38" y="216"/>
                  <a:pt x="63" y="197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" name="Freeform 6"/>
          <p:cNvSpPr>
            <a:spLocks/>
          </p:cNvSpPr>
          <p:nvPr/>
        </p:nvSpPr>
        <p:spPr bwMode="auto">
          <a:xfrm>
            <a:off x="3378200" y="2239963"/>
            <a:ext cx="1673225" cy="2749550"/>
          </a:xfrm>
          <a:custGeom>
            <a:avLst/>
            <a:gdLst>
              <a:gd name="T0" fmla="*/ 72 w 525"/>
              <a:gd name="T1" fmla="*/ 133 h 863"/>
              <a:gd name="T2" fmla="*/ 72 w 525"/>
              <a:gd name="T3" fmla="*/ 159 h 863"/>
              <a:gd name="T4" fmla="*/ 82 w 525"/>
              <a:gd name="T5" fmla="*/ 158 h 863"/>
              <a:gd name="T6" fmla="*/ 113 w 525"/>
              <a:gd name="T7" fmla="*/ 183 h 863"/>
              <a:gd name="T8" fmla="*/ 139 w 525"/>
              <a:gd name="T9" fmla="*/ 309 h 863"/>
              <a:gd name="T10" fmla="*/ 171 w 525"/>
              <a:gd name="T11" fmla="*/ 461 h 863"/>
              <a:gd name="T12" fmla="*/ 190 w 525"/>
              <a:gd name="T13" fmla="*/ 555 h 863"/>
              <a:gd name="T14" fmla="*/ 165 w 525"/>
              <a:gd name="T15" fmla="*/ 594 h 863"/>
              <a:gd name="T16" fmla="*/ 159 w 525"/>
              <a:gd name="T17" fmla="*/ 596 h 863"/>
              <a:gd name="T18" fmla="*/ 197 w 525"/>
              <a:gd name="T19" fmla="*/ 641 h 863"/>
              <a:gd name="T20" fmla="*/ 206 w 525"/>
              <a:gd name="T21" fmla="*/ 620 h 863"/>
              <a:gd name="T22" fmla="*/ 231 w 525"/>
              <a:gd name="T23" fmla="*/ 607 h 863"/>
              <a:gd name="T24" fmla="*/ 492 w 525"/>
              <a:gd name="T25" fmla="*/ 607 h 863"/>
              <a:gd name="T26" fmla="*/ 524 w 525"/>
              <a:gd name="T27" fmla="*/ 639 h 863"/>
              <a:gd name="T28" fmla="*/ 524 w 525"/>
              <a:gd name="T29" fmla="*/ 688 h 863"/>
              <a:gd name="T30" fmla="*/ 496 w 525"/>
              <a:gd name="T31" fmla="*/ 719 h 863"/>
              <a:gd name="T32" fmla="*/ 493 w 525"/>
              <a:gd name="T33" fmla="*/ 720 h 863"/>
              <a:gd name="T34" fmla="*/ 493 w 525"/>
              <a:gd name="T35" fmla="*/ 727 h 863"/>
              <a:gd name="T36" fmla="*/ 493 w 525"/>
              <a:gd name="T37" fmla="*/ 814 h 863"/>
              <a:gd name="T38" fmla="*/ 460 w 525"/>
              <a:gd name="T39" fmla="*/ 861 h 863"/>
              <a:gd name="T40" fmla="*/ 445 w 525"/>
              <a:gd name="T41" fmla="*/ 862 h 863"/>
              <a:gd name="T42" fmla="*/ 158 w 525"/>
              <a:gd name="T43" fmla="*/ 863 h 863"/>
              <a:gd name="T44" fmla="*/ 142 w 525"/>
              <a:gd name="T45" fmla="*/ 848 h 863"/>
              <a:gd name="T46" fmla="*/ 158 w 525"/>
              <a:gd name="T47" fmla="*/ 832 h 863"/>
              <a:gd name="T48" fmla="*/ 323 w 525"/>
              <a:gd name="T49" fmla="*/ 831 h 863"/>
              <a:gd name="T50" fmla="*/ 393 w 525"/>
              <a:gd name="T51" fmla="*/ 831 h 863"/>
              <a:gd name="T52" fmla="*/ 444 w 525"/>
              <a:gd name="T53" fmla="*/ 831 h 863"/>
              <a:gd name="T54" fmla="*/ 462 w 525"/>
              <a:gd name="T55" fmla="*/ 813 h 863"/>
              <a:gd name="T56" fmla="*/ 462 w 525"/>
              <a:gd name="T57" fmla="*/ 729 h 863"/>
              <a:gd name="T58" fmla="*/ 462 w 525"/>
              <a:gd name="T59" fmla="*/ 720 h 863"/>
              <a:gd name="T60" fmla="*/ 455 w 525"/>
              <a:gd name="T61" fmla="*/ 720 h 863"/>
              <a:gd name="T62" fmla="*/ 241 w 525"/>
              <a:gd name="T63" fmla="*/ 720 h 863"/>
              <a:gd name="T64" fmla="*/ 228 w 525"/>
              <a:gd name="T65" fmla="*/ 719 h 863"/>
              <a:gd name="T66" fmla="*/ 199 w 525"/>
              <a:gd name="T67" fmla="*/ 689 h 863"/>
              <a:gd name="T68" fmla="*/ 198 w 525"/>
              <a:gd name="T69" fmla="*/ 674 h 863"/>
              <a:gd name="T70" fmla="*/ 184 w 525"/>
              <a:gd name="T71" fmla="*/ 669 h 863"/>
              <a:gd name="T72" fmla="*/ 136 w 525"/>
              <a:gd name="T73" fmla="*/ 623 h 863"/>
              <a:gd name="T74" fmla="*/ 128 w 525"/>
              <a:gd name="T75" fmla="*/ 602 h 863"/>
              <a:gd name="T76" fmla="*/ 118 w 525"/>
              <a:gd name="T77" fmla="*/ 604 h 863"/>
              <a:gd name="T78" fmla="*/ 81 w 525"/>
              <a:gd name="T79" fmla="*/ 580 h 863"/>
              <a:gd name="T80" fmla="*/ 36 w 525"/>
              <a:gd name="T81" fmla="*/ 365 h 863"/>
              <a:gd name="T82" fmla="*/ 3 w 525"/>
              <a:gd name="T83" fmla="*/ 204 h 863"/>
              <a:gd name="T84" fmla="*/ 24 w 525"/>
              <a:gd name="T85" fmla="*/ 169 h 863"/>
              <a:gd name="T86" fmla="*/ 26 w 525"/>
              <a:gd name="T87" fmla="*/ 169 h 863"/>
              <a:gd name="T88" fmla="*/ 40 w 525"/>
              <a:gd name="T89" fmla="*/ 151 h 863"/>
              <a:gd name="T90" fmla="*/ 40 w 525"/>
              <a:gd name="T91" fmla="*/ 146 h 863"/>
              <a:gd name="T92" fmla="*/ 30 w 525"/>
              <a:gd name="T93" fmla="*/ 127 h 863"/>
              <a:gd name="T94" fmla="*/ 16 w 525"/>
              <a:gd name="T95" fmla="*/ 103 h 863"/>
              <a:gd name="T96" fmla="*/ 16 w 525"/>
              <a:gd name="T97" fmla="*/ 29 h 863"/>
              <a:gd name="T98" fmla="*/ 45 w 525"/>
              <a:gd name="T99" fmla="*/ 0 h 863"/>
              <a:gd name="T100" fmla="*/ 71 w 525"/>
              <a:gd name="T101" fmla="*/ 0 h 863"/>
              <a:gd name="T102" fmla="*/ 101 w 525"/>
              <a:gd name="T103" fmla="*/ 31 h 863"/>
              <a:gd name="T104" fmla="*/ 101 w 525"/>
              <a:gd name="T105" fmla="*/ 98 h 863"/>
              <a:gd name="T106" fmla="*/ 76 w 525"/>
              <a:gd name="T107" fmla="*/ 131 h 863"/>
              <a:gd name="T108" fmla="*/ 72 w 525"/>
              <a:gd name="T109" fmla="*/ 133 h 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25" h="863">
                <a:moveTo>
                  <a:pt x="72" y="133"/>
                </a:moveTo>
                <a:cubicBezTo>
                  <a:pt x="72" y="141"/>
                  <a:pt x="72" y="150"/>
                  <a:pt x="72" y="159"/>
                </a:cubicBezTo>
                <a:cubicBezTo>
                  <a:pt x="75" y="158"/>
                  <a:pt x="79" y="158"/>
                  <a:pt x="82" y="158"/>
                </a:cubicBezTo>
                <a:cubicBezTo>
                  <a:pt x="98" y="158"/>
                  <a:pt x="110" y="167"/>
                  <a:pt x="113" y="183"/>
                </a:cubicBezTo>
                <a:cubicBezTo>
                  <a:pt x="122" y="225"/>
                  <a:pt x="131" y="267"/>
                  <a:pt x="139" y="309"/>
                </a:cubicBezTo>
                <a:cubicBezTo>
                  <a:pt x="150" y="360"/>
                  <a:pt x="160" y="411"/>
                  <a:pt x="171" y="461"/>
                </a:cubicBezTo>
                <a:cubicBezTo>
                  <a:pt x="177" y="493"/>
                  <a:pt x="184" y="524"/>
                  <a:pt x="190" y="555"/>
                </a:cubicBezTo>
                <a:cubicBezTo>
                  <a:pt x="194" y="575"/>
                  <a:pt x="185" y="590"/>
                  <a:pt x="165" y="594"/>
                </a:cubicBezTo>
                <a:cubicBezTo>
                  <a:pt x="163" y="595"/>
                  <a:pt x="161" y="595"/>
                  <a:pt x="159" y="596"/>
                </a:cubicBezTo>
                <a:cubicBezTo>
                  <a:pt x="166" y="621"/>
                  <a:pt x="177" y="636"/>
                  <a:pt x="197" y="641"/>
                </a:cubicBezTo>
                <a:cubicBezTo>
                  <a:pt x="200" y="634"/>
                  <a:pt x="202" y="626"/>
                  <a:pt x="206" y="620"/>
                </a:cubicBezTo>
                <a:cubicBezTo>
                  <a:pt x="211" y="611"/>
                  <a:pt x="221" y="607"/>
                  <a:pt x="231" y="607"/>
                </a:cubicBezTo>
                <a:cubicBezTo>
                  <a:pt x="318" y="607"/>
                  <a:pt x="405" y="607"/>
                  <a:pt x="492" y="607"/>
                </a:cubicBezTo>
                <a:cubicBezTo>
                  <a:pt x="511" y="607"/>
                  <a:pt x="524" y="620"/>
                  <a:pt x="524" y="639"/>
                </a:cubicBezTo>
                <a:cubicBezTo>
                  <a:pt x="524" y="655"/>
                  <a:pt x="525" y="672"/>
                  <a:pt x="524" y="688"/>
                </a:cubicBezTo>
                <a:cubicBezTo>
                  <a:pt x="524" y="706"/>
                  <a:pt x="514" y="716"/>
                  <a:pt x="496" y="719"/>
                </a:cubicBezTo>
                <a:cubicBezTo>
                  <a:pt x="495" y="719"/>
                  <a:pt x="495" y="720"/>
                  <a:pt x="493" y="720"/>
                </a:cubicBezTo>
                <a:cubicBezTo>
                  <a:pt x="493" y="722"/>
                  <a:pt x="493" y="725"/>
                  <a:pt x="493" y="727"/>
                </a:cubicBezTo>
                <a:cubicBezTo>
                  <a:pt x="493" y="756"/>
                  <a:pt x="494" y="785"/>
                  <a:pt x="493" y="814"/>
                </a:cubicBezTo>
                <a:cubicBezTo>
                  <a:pt x="493" y="837"/>
                  <a:pt x="480" y="855"/>
                  <a:pt x="460" y="861"/>
                </a:cubicBezTo>
                <a:cubicBezTo>
                  <a:pt x="455" y="862"/>
                  <a:pt x="450" y="862"/>
                  <a:pt x="445" y="862"/>
                </a:cubicBezTo>
                <a:cubicBezTo>
                  <a:pt x="349" y="863"/>
                  <a:pt x="254" y="863"/>
                  <a:pt x="158" y="863"/>
                </a:cubicBezTo>
                <a:cubicBezTo>
                  <a:pt x="149" y="863"/>
                  <a:pt x="142" y="857"/>
                  <a:pt x="142" y="848"/>
                </a:cubicBezTo>
                <a:cubicBezTo>
                  <a:pt x="141" y="838"/>
                  <a:pt x="147" y="832"/>
                  <a:pt x="158" y="832"/>
                </a:cubicBezTo>
                <a:cubicBezTo>
                  <a:pt x="213" y="831"/>
                  <a:pt x="268" y="831"/>
                  <a:pt x="323" y="831"/>
                </a:cubicBezTo>
                <a:cubicBezTo>
                  <a:pt x="346" y="831"/>
                  <a:pt x="369" y="831"/>
                  <a:pt x="393" y="831"/>
                </a:cubicBezTo>
                <a:cubicBezTo>
                  <a:pt x="410" y="831"/>
                  <a:pt x="427" y="831"/>
                  <a:pt x="444" y="831"/>
                </a:cubicBezTo>
                <a:cubicBezTo>
                  <a:pt x="457" y="831"/>
                  <a:pt x="462" y="826"/>
                  <a:pt x="462" y="813"/>
                </a:cubicBezTo>
                <a:cubicBezTo>
                  <a:pt x="462" y="785"/>
                  <a:pt x="462" y="757"/>
                  <a:pt x="462" y="729"/>
                </a:cubicBezTo>
                <a:cubicBezTo>
                  <a:pt x="462" y="726"/>
                  <a:pt x="462" y="723"/>
                  <a:pt x="462" y="720"/>
                </a:cubicBezTo>
                <a:cubicBezTo>
                  <a:pt x="459" y="720"/>
                  <a:pt x="457" y="720"/>
                  <a:pt x="455" y="720"/>
                </a:cubicBezTo>
                <a:cubicBezTo>
                  <a:pt x="384" y="720"/>
                  <a:pt x="313" y="720"/>
                  <a:pt x="241" y="720"/>
                </a:cubicBezTo>
                <a:cubicBezTo>
                  <a:pt x="237" y="720"/>
                  <a:pt x="233" y="720"/>
                  <a:pt x="228" y="719"/>
                </a:cubicBezTo>
                <a:cubicBezTo>
                  <a:pt x="211" y="718"/>
                  <a:pt x="200" y="706"/>
                  <a:pt x="199" y="689"/>
                </a:cubicBezTo>
                <a:cubicBezTo>
                  <a:pt x="199" y="684"/>
                  <a:pt x="200" y="677"/>
                  <a:pt x="198" y="674"/>
                </a:cubicBezTo>
                <a:cubicBezTo>
                  <a:pt x="195" y="671"/>
                  <a:pt x="189" y="670"/>
                  <a:pt x="184" y="669"/>
                </a:cubicBezTo>
                <a:cubicBezTo>
                  <a:pt x="160" y="662"/>
                  <a:pt x="145" y="645"/>
                  <a:pt x="136" y="623"/>
                </a:cubicBezTo>
                <a:cubicBezTo>
                  <a:pt x="133" y="616"/>
                  <a:pt x="131" y="609"/>
                  <a:pt x="128" y="602"/>
                </a:cubicBezTo>
                <a:cubicBezTo>
                  <a:pt x="125" y="603"/>
                  <a:pt x="121" y="603"/>
                  <a:pt x="118" y="604"/>
                </a:cubicBezTo>
                <a:cubicBezTo>
                  <a:pt x="100" y="607"/>
                  <a:pt x="84" y="597"/>
                  <a:pt x="81" y="580"/>
                </a:cubicBezTo>
                <a:cubicBezTo>
                  <a:pt x="66" y="508"/>
                  <a:pt x="51" y="436"/>
                  <a:pt x="36" y="365"/>
                </a:cubicBezTo>
                <a:cubicBezTo>
                  <a:pt x="25" y="311"/>
                  <a:pt x="14" y="258"/>
                  <a:pt x="3" y="204"/>
                </a:cubicBezTo>
                <a:cubicBezTo>
                  <a:pt x="0" y="190"/>
                  <a:pt x="10" y="174"/>
                  <a:pt x="24" y="169"/>
                </a:cubicBezTo>
                <a:cubicBezTo>
                  <a:pt x="25" y="169"/>
                  <a:pt x="26" y="169"/>
                  <a:pt x="26" y="169"/>
                </a:cubicBezTo>
                <a:cubicBezTo>
                  <a:pt x="40" y="165"/>
                  <a:pt x="40" y="165"/>
                  <a:pt x="40" y="151"/>
                </a:cubicBezTo>
                <a:cubicBezTo>
                  <a:pt x="40" y="150"/>
                  <a:pt x="40" y="148"/>
                  <a:pt x="40" y="146"/>
                </a:cubicBezTo>
                <a:cubicBezTo>
                  <a:pt x="42" y="137"/>
                  <a:pt x="41" y="131"/>
                  <a:pt x="30" y="127"/>
                </a:cubicBezTo>
                <a:cubicBezTo>
                  <a:pt x="21" y="123"/>
                  <a:pt x="16" y="114"/>
                  <a:pt x="16" y="103"/>
                </a:cubicBezTo>
                <a:cubicBezTo>
                  <a:pt x="16" y="78"/>
                  <a:pt x="16" y="53"/>
                  <a:pt x="16" y="29"/>
                </a:cubicBezTo>
                <a:cubicBezTo>
                  <a:pt x="16" y="14"/>
                  <a:pt x="30" y="1"/>
                  <a:pt x="45" y="0"/>
                </a:cubicBezTo>
                <a:cubicBezTo>
                  <a:pt x="54" y="0"/>
                  <a:pt x="62" y="0"/>
                  <a:pt x="71" y="0"/>
                </a:cubicBezTo>
                <a:cubicBezTo>
                  <a:pt x="88" y="1"/>
                  <a:pt x="101" y="14"/>
                  <a:pt x="101" y="31"/>
                </a:cubicBezTo>
                <a:cubicBezTo>
                  <a:pt x="101" y="53"/>
                  <a:pt x="101" y="76"/>
                  <a:pt x="101" y="98"/>
                </a:cubicBezTo>
                <a:cubicBezTo>
                  <a:pt x="101" y="116"/>
                  <a:pt x="93" y="126"/>
                  <a:pt x="76" y="131"/>
                </a:cubicBezTo>
                <a:cubicBezTo>
                  <a:pt x="75" y="132"/>
                  <a:pt x="74" y="132"/>
                  <a:pt x="72" y="133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" name="Freeform 7"/>
          <p:cNvSpPr>
            <a:spLocks/>
          </p:cNvSpPr>
          <p:nvPr/>
        </p:nvSpPr>
        <p:spPr bwMode="auto">
          <a:xfrm>
            <a:off x="4949825" y="2303463"/>
            <a:ext cx="774700" cy="952500"/>
          </a:xfrm>
          <a:custGeom>
            <a:avLst/>
            <a:gdLst>
              <a:gd name="T0" fmla="*/ 1 w 243"/>
              <a:gd name="T1" fmla="*/ 149 h 299"/>
              <a:gd name="T2" fmla="*/ 1 w 243"/>
              <a:gd name="T3" fmla="*/ 101 h 299"/>
              <a:gd name="T4" fmla="*/ 91 w 243"/>
              <a:gd name="T5" fmla="*/ 3 h 299"/>
              <a:gd name="T6" fmla="*/ 162 w 243"/>
              <a:gd name="T7" fmla="*/ 4 h 299"/>
              <a:gd name="T8" fmla="*/ 242 w 243"/>
              <a:gd name="T9" fmla="*/ 88 h 299"/>
              <a:gd name="T10" fmla="*/ 243 w 243"/>
              <a:gd name="T11" fmla="*/ 108 h 299"/>
              <a:gd name="T12" fmla="*/ 243 w 243"/>
              <a:gd name="T13" fmla="*/ 192 h 299"/>
              <a:gd name="T14" fmla="*/ 158 w 243"/>
              <a:gd name="T15" fmla="*/ 294 h 299"/>
              <a:gd name="T16" fmla="*/ 73 w 243"/>
              <a:gd name="T17" fmla="*/ 291 h 299"/>
              <a:gd name="T18" fmla="*/ 1 w 243"/>
              <a:gd name="T19" fmla="*/ 195 h 299"/>
              <a:gd name="T20" fmla="*/ 1 w 243"/>
              <a:gd name="T21" fmla="*/ 149 h 299"/>
              <a:gd name="T22" fmla="*/ 1 w 243"/>
              <a:gd name="T23" fmla="*/ 14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3" h="299">
                <a:moveTo>
                  <a:pt x="1" y="149"/>
                </a:moveTo>
                <a:cubicBezTo>
                  <a:pt x="1" y="133"/>
                  <a:pt x="0" y="117"/>
                  <a:pt x="1" y="101"/>
                </a:cubicBezTo>
                <a:cubicBezTo>
                  <a:pt x="2" y="51"/>
                  <a:pt x="41" y="7"/>
                  <a:pt x="91" y="3"/>
                </a:cubicBezTo>
                <a:cubicBezTo>
                  <a:pt x="115" y="0"/>
                  <a:pt x="139" y="0"/>
                  <a:pt x="162" y="4"/>
                </a:cubicBezTo>
                <a:cubicBezTo>
                  <a:pt x="202" y="10"/>
                  <a:pt x="237" y="48"/>
                  <a:pt x="242" y="88"/>
                </a:cubicBezTo>
                <a:cubicBezTo>
                  <a:pt x="243" y="95"/>
                  <a:pt x="243" y="102"/>
                  <a:pt x="243" y="108"/>
                </a:cubicBezTo>
                <a:cubicBezTo>
                  <a:pt x="243" y="136"/>
                  <a:pt x="243" y="164"/>
                  <a:pt x="243" y="192"/>
                </a:cubicBezTo>
                <a:cubicBezTo>
                  <a:pt x="243" y="244"/>
                  <a:pt x="209" y="286"/>
                  <a:pt x="158" y="294"/>
                </a:cubicBezTo>
                <a:cubicBezTo>
                  <a:pt x="130" y="298"/>
                  <a:pt x="101" y="299"/>
                  <a:pt x="73" y="291"/>
                </a:cubicBezTo>
                <a:cubicBezTo>
                  <a:pt x="31" y="279"/>
                  <a:pt x="1" y="239"/>
                  <a:pt x="1" y="195"/>
                </a:cubicBezTo>
                <a:cubicBezTo>
                  <a:pt x="0" y="180"/>
                  <a:pt x="1" y="164"/>
                  <a:pt x="1" y="149"/>
                </a:cubicBezTo>
                <a:cubicBezTo>
                  <a:pt x="1" y="149"/>
                  <a:pt x="1" y="149"/>
                  <a:pt x="1" y="149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" name="Rectángulo 5">
            <a:extLst>
              <a:ext uri="{FF2B5EF4-FFF2-40B4-BE49-F238E27FC236}">
                <a16:creationId xmlns:a16="http://schemas.microsoft.com/office/drawing/2014/main" id="{8A6ECE1A-59ED-F29B-CBFD-C8D78389E209}"/>
              </a:ext>
            </a:extLst>
          </p:cNvPr>
          <p:cNvSpPr/>
          <p:nvPr/>
        </p:nvSpPr>
        <p:spPr>
          <a:xfrm>
            <a:off x="0" y="4794650"/>
            <a:ext cx="9144000" cy="3445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0"/>
              <a:gd name="f7" fmla="val 3295650"/>
              <a:gd name="f8" fmla="val 14748"/>
              <a:gd name="f9" fmla="val 1371600"/>
              <a:gd name="f10" fmla="+- 0 0 -90"/>
              <a:gd name="f11" fmla="*/ f3 1 12192000"/>
              <a:gd name="f12" fmla="*/ f4 1 3295650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12192000"/>
              <a:gd name="f21" fmla="*/ f17 1 3295650"/>
              <a:gd name="f22" fmla="*/ 14748 f18 1"/>
              <a:gd name="f23" fmla="*/ 1371600 f17 1"/>
              <a:gd name="f24" fmla="*/ 12192000 f18 1"/>
              <a:gd name="f25" fmla="*/ 0 f17 1"/>
              <a:gd name="f26" fmla="*/ 3295650 f17 1"/>
              <a:gd name="f27" fmla="*/ 0 f18 1"/>
              <a:gd name="f28" fmla="+- f19 0 f1"/>
              <a:gd name="f29" fmla="*/ f22 1 12192000"/>
              <a:gd name="f30" fmla="*/ f23 1 3295650"/>
              <a:gd name="f31" fmla="*/ f24 1 12192000"/>
              <a:gd name="f32" fmla="*/ f25 1 3295650"/>
              <a:gd name="f33" fmla="*/ f26 1 3295650"/>
              <a:gd name="f34" fmla="*/ f27 1 12192000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2 1 f21"/>
              <a:gd name="f43" fmla="*/ f33 1 f21"/>
              <a:gd name="f44" fmla="*/ f34 1 f20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2 1"/>
              <a:gd name="f53" fmla="*/ f43 f12 1"/>
              <a:gd name="f54" fmla="*/ f4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2"/>
              </a:cxn>
              <a:cxn ang="f28">
                <a:pos x="f51" y="f53"/>
              </a:cxn>
              <a:cxn ang="f28">
                <a:pos x="f54" y="f53"/>
              </a:cxn>
              <a:cxn ang="f28">
                <a:pos x="f49" y="f50"/>
              </a:cxn>
            </a:cxnLst>
            <a:rect l="f45" t="f48" r="f46" b="f47"/>
            <a:pathLst>
              <a:path w="12192000" h="3295650">
                <a:moveTo>
                  <a:pt x="f8" y="f9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8" y="f9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2" name="Google Shape;452;p44"/>
          <p:cNvCxnSpPr/>
          <p:nvPr/>
        </p:nvCxnSpPr>
        <p:spPr>
          <a:xfrm flipH="1">
            <a:off x="1819526" y="2342675"/>
            <a:ext cx="2013000" cy="1131600"/>
          </a:xfrm>
          <a:prstGeom prst="bentConnector3">
            <a:avLst>
              <a:gd name="adj1" fmla="val 99998"/>
            </a:avLst>
          </a:prstGeom>
          <a:noFill/>
          <a:ln w="38100" cap="flat" cmpd="sng">
            <a:solidFill>
              <a:srgbClr val="5C71E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3" name="Google Shape;453;p44"/>
          <p:cNvCxnSpPr/>
          <p:nvPr/>
        </p:nvCxnSpPr>
        <p:spPr>
          <a:xfrm rot="10800000" flipH="1">
            <a:off x="5372839" y="2639050"/>
            <a:ext cx="1953600" cy="1141200"/>
          </a:xfrm>
          <a:prstGeom prst="bentConnector3">
            <a:avLst>
              <a:gd name="adj1" fmla="val 100102"/>
            </a:avLst>
          </a:prstGeom>
          <a:noFill/>
          <a:ln w="38100" cap="flat" cmpd="sng">
            <a:solidFill>
              <a:srgbClr val="5C71E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4" name="Google Shape;454;p44"/>
          <p:cNvSpPr txBox="1">
            <a:spLocks noGrp="1"/>
          </p:cNvSpPr>
          <p:nvPr>
            <p:ph type="title"/>
          </p:nvPr>
        </p:nvSpPr>
        <p:spPr>
          <a:xfrm>
            <a:off x="660710" y="224529"/>
            <a:ext cx="413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70C0"/>
                </a:solidFill>
              </a:rPr>
              <a:t>Product Overview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455" name="Google Shape;455;p4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456" name="Google Shape;456;p44"/>
          <p:cNvSpPr txBox="1">
            <a:spLocks noGrp="1"/>
          </p:cNvSpPr>
          <p:nvPr>
            <p:ph type="sub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a gas giant and the biggest planet in the Solar System</a:t>
            </a:r>
            <a:endParaRPr/>
          </a:p>
        </p:txBody>
      </p:sp>
      <p:sp>
        <p:nvSpPr>
          <p:cNvPr id="457" name="Google Shape;457;p44"/>
          <p:cNvSpPr txBox="1">
            <a:spLocks noGrp="1"/>
          </p:cNvSpPr>
          <p:nvPr>
            <p:ph type="subTitle" idx="3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458" name="Google Shape;458;p44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a gas giant, composed mostly of hydrogen and helium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9" name="Google Shape;459;p44"/>
          <p:cNvGrpSpPr/>
          <p:nvPr/>
        </p:nvGrpSpPr>
        <p:grpSpPr>
          <a:xfrm>
            <a:off x="3756762" y="1650876"/>
            <a:ext cx="1630485" cy="2772600"/>
            <a:chOff x="2265675" y="238125"/>
            <a:chExt cx="3057350" cy="5198950"/>
          </a:xfrm>
        </p:grpSpPr>
        <p:sp>
          <p:nvSpPr>
            <p:cNvPr id="460" name="Google Shape;460;p44"/>
            <p:cNvSpPr/>
            <p:nvPr/>
          </p:nvSpPr>
          <p:spPr>
            <a:xfrm>
              <a:off x="2265675" y="238125"/>
              <a:ext cx="3057350" cy="5198950"/>
            </a:xfrm>
            <a:custGeom>
              <a:avLst/>
              <a:gdLst/>
              <a:ahLst/>
              <a:cxnLst/>
              <a:rect l="l" t="t" r="r" b="b"/>
              <a:pathLst>
                <a:path w="122294" h="207958" extrusionOk="0">
                  <a:moveTo>
                    <a:pt x="9670" y="0"/>
                  </a:moveTo>
                  <a:cubicBezTo>
                    <a:pt x="4323" y="0"/>
                    <a:pt x="0" y="4323"/>
                    <a:pt x="0" y="9670"/>
                  </a:cubicBezTo>
                  <a:lnTo>
                    <a:pt x="0" y="198288"/>
                  </a:lnTo>
                  <a:cubicBezTo>
                    <a:pt x="0" y="203634"/>
                    <a:pt x="4323" y="207957"/>
                    <a:pt x="9670" y="207957"/>
                  </a:cubicBezTo>
                  <a:lnTo>
                    <a:pt x="112624" y="207957"/>
                  </a:lnTo>
                  <a:cubicBezTo>
                    <a:pt x="117971" y="207957"/>
                    <a:pt x="122294" y="203634"/>
                    <a:pt x="122294" y="198288"/>
                  </a:cubicBezTo>
                  <a:lnTo>
                    <a:pt x="122294" y="9670"/>
                  </a:lnTo>
                  <a:cubicBezTo>
                    <a:pt x="122294" y="4323"/>
                    <a:pt x="117971" y="0"/>
                    <a:pt x="112624" y="0"/>
                  </a:cubicBezTo>
                  <a:close/>
                </a:path>
              </a:pathLst>
            </a:custGeom>
            <a:solidFill>
              <a:srgbClr val="B1B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2265675" y="684625"/>
              <a:ext cx="3057350" cy="4510700"/>
            </a:xfrm>
            <a:custGeom>
              <a:avLst/>
              <a:gdLst/>
              <a:ahLst/>
              <a:cxnLst/>
              <a:rect l="l" t="t" r="r" b="b"/>
              <a:pathLst>
                <a:path w="122294" h="180428" extrusionOk="0">
                  <a:moveTo>
                    <a:pt x="0" y="1"/>
                  </a:moveTo>
                  <a:lnTo>
                    <a:pt x="0" y="180428"/>
                  </a:lnTo>
                  <a:lnTo>
                    <a:pt x="122294" y="180428"/>
                  </a:lnTo>
                  <a:lnTo>
                    <a:pt x="1222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4"/>
            <p:cNvSpPr/>
            <p:nvPr/>
          </p:nvSpPr>
          <p:spPr>
            <a:xfrm>
              <a:off x="4156950" y="417300"/>
              <a:ext cx="128000" cy="128000"/>
            </a:xfrm>
            <a:custGeom>
              <a:avLst/>
              <a:gdLst/>
              <a:ahLst/>
              <a:cxnLst/>
              <a:rect l="l" t="t" r="r" b="b"/>
              <a:pathLst>
                <a:path w="5120" h="5120" extrusionOk="0">
                  <a:moveTo>
                    <a:pt x="2617" y="0"/>
                  </a:moveTo>
                  <a:cubicBezTo>
                    <a:pt x="1138" y="0"/>
                    <a:pt x="0" y="1138"/>
                    <a:pt x="0" y="2503"/>
                  </a:cubicBezTo>
                  <a:cubicBezTo>
                    <a:pt x="0" y="3982"/>
                    <a:pt x="1138" y="5119"/>
                    <a:pt x="2617" y="5119"/>
                  </a:cubicBezTo>
                  <a:cubicBezTo>
                    <a:pt x="3982" y="5119"/>
                    <a:pt x="5120" y="3982"/>
                    <a:pt x="5120" y="2503"/>
                  </a:cubicBezTo>
                  <a:cubicBezTo>
                    <a:pt x="5120" y="1138"/>
                    <a:pt x="3982" y="0"/>
                    <a:pt x="2617" y="0"/>
                  </a:cubicBezTo>
                  <a:close/>
                </a:path>
              </a:pathLst>
            </a:custGeom>
            <a:solidFill>
              <a:srgbClr val="7B8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4"/>
            <p:cNvSpPr/>
            <p:nvPr/>
          </p:nvSpPr>
          <p:spPr>
            <a:xfrm>
              <a:off x="3303725" y="417300"/>
              <a:ext cx="753700" cy="128000"/>
            </a:xfrm>
            <a:custGeom>
              <a:avLst/>
              <a:gdLst/>
              <a:ahLst/>
              <a:cxnLst/>
              <a:rect l="l" t="t" r="r" b="b"/>
              <a:pathLst>
                <a:path w="30148" h="5120" extrusionOk="0">
                  <a:moveTo>
                    <a:pt x="2617" y="0"/>
                  </a:moveTo>
                  <a:cubicBezTo>
                    <a:pt x="1139" y="0"/>
                    <a:pt x="1" y="1138"/>
                    <a:pt x="1" y="2503"/>
                  </a:cubicBezTo>
                  <a:cubicBezTo>
                    <a:pt x="1" y="3982"/>
                    <a:pt x="1139" y="5119"/>
                    <a:pt x="2617" y="5119"/>
                  </a:cubicBezTo>
                  <a:lnTo>
                    <a:pt x="27645" y="5119"/>
                  </a:lnTo>
                  <a:cubicBezTo>
                    <a:pt x="29010" y="5119"/>
                    <a:pt x="30148" y="3982"/>
                    <a:pt x="30148" y="2503"/>
                  </a:cubicBezTo>
                  <a:cubicBezTo>
                    <a:pt x="30148" y="1138"/>
                    <a:pt x="29010" y="0"/>
                    <a:pt x="27645" y="0"/>
                  </a:cubicBezTo>
                  <a:close/>
                </a:path>
              </a:pathLst>
            </a:custGeom>
            <a:solidFill>
              <a:srgbClr val="7B8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176" y="2131551"/>
            <a:ext cx="1811250" cy="1811250"/>
          </a:xfrm>
          <a:prstGeom prst="rect">
            <a:avLst/>
          </a:prstGeom>
        </p:spPr>
      </p:pic>
      <p:sp>
        <p:nvSpPr>
          <p:cNvPr id="3" name="Rectángulo 5">
            <a:extLst>
              <a:ext uri="{FF2B5EF4-FFF2-40B4-BE49-F238E27FC236}">
                <a16:creationId xmlns:a16="http://schemas.microsoft.com/office/drawing/2014/main" id="{B4A1FC9F-35E6-5BA9-B139-A372CFF82663}"/>
              </a:ext>
            </a:extLst>
          </p:cNvPr>
          <p:cNvSpPr/>
          <p:nvPr/>
        </p:nvSpPr>
        <p:spPr>
          <a:xfrm>
            <a:off x="0" y="4794650"/>
            <a:ext cx="9144000" cy="3445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0"/>
              <a:gd name="f7" fmla="val 3295650"/>
              <a:gd name="f8" fmla="val 14748"/>
              <a:gd name="f9" fmla="val 1371600"/>
              <a:gd name="f10" fmla="+- 0 0 -90"/>
              <a:gd name="f11" fmla="*/ f3 1 12192000"/>
              <a:gd name="f12" fmla="*/ f4 1 3295650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12192000"/>
              <a:gd name="f21" fmla="*/ f17 1 3295650"/>
              <a:gd name="f22" fmla="*/ 14748 f18 1"/>
              <a:gd name="f23" fmla="*/ 1371600 f17 1"/>
              <a:gd name="f24" fmla="*/ 12192000 f18 1"/>
              <a:gd name="f25" fmla="*/ 0 f17 1"/>
              <a:gd name="f26" fmla="*/ 3295650 f17 1"/>
              <a:gd name="f27" fmla="*/ 0 f18 1"/>
              <a:gd name="f28" fmla="+- f19 0 f1"/>
              <a:gd name="f29" fmla="*/ f22 1 12192000"/>
              <a:gd name="f30" fmla="*/ f23 1 3295650"/>
              <a:gd name="f31" fmla="*/ f24 1 12192000"/>
              <a:gd name="f32" fmla="*/ f25 1 3295650"/>
              <a:gd name="f33" fmla="*/ f26 1 3295650"/>
              <a:gd name="f34" fmla="*/ f27 1 12192000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2 1 f21"/>
              <a:gd name="f43" fmla="*/ f33 1 f21"/>
              <a:gd name="f44" fmla="*/ f34 1 f20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2 1"/>
              <a:gd name="f53" fmla="*/ f43 f12 1"/>
              <a:gd name="f54" fmla="*/ f4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2"/>
              </a:cxn>
              <a:cxn ang="f28">
                <a:pos x="f51" y="f53"/>
              </a:cxn>
              <a:cxn ang="f28">
                <a:pos x="f54" y="f53"/>
              </a:cxn>
              <a:cxn ang="f28">
                <a:pos x="f49" y="f50"/>
              </a:cxn>
            </a:cxnLst>
            <a:rect l="f45" t="f48" r="f46" b="f47"/>
            <a:pathLst>
              <a:path w="12192000" h="3295650">
                <a:moveTo>
                  <a:pt x="f8" y="f9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8" y="f9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Plans</a:t>
            </a:r>
            <a:endParaRPr/>
          </a:p>
        </p:txBody>
      </p:sp>
      <p:sp>
        <p:nvSpPr>
          <p:cNvPr id="473" name="Google Shape;473;p45"/>
          <p:cNvSpPr txBox="1">
            <a:spLocks noGrp="1"/>
          </p:cNvSpPr>
          <p:nvPr>
            <p:ph type="subTitle" idx="1"/>
          </p:nvPr>
        </p:nvSpPr>
        <p:spPr>
          <a:xfrm>
            <a:off x="867688" y="3763750"/>
            <a:ext cx="18351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Basic</a:t>
            </a:r>
            <a:endParaRPr/>
          </a:p>
        </p:txBody>
      </p:sp>
      <p:sp>
        <p:nvSpPr>
          <p:cNvPr id="470" name="Google Shape;470;p45"/>
          <p:cNvSpPr txBox="1">
            <a:spLocks noGrp="1"/>
          </p:cNvSpPr>
          <p:nvPr>
            <p:ph type="sub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 is actually a cold place</a:t>
            </a:r>
            <a:endParaRPr/>
          </a:p>
        </p:txBody>
      </p:sp>
      <p:sp>
        <p:nvSpPr>
          <p:cNvPr id="474" name="Google Shape;474;p45"/>
          <p:cNvSpPr txBox="1">
            <a:spLocks noGrp="1"/>
          </p:cNvSpPr>
          <p:nvPr>
            <p:ph type="subTitle" idx="3"/>
          </p:nvPr>
        </p:nvSpPr>
        <p:spPr>
          <a:xfrm>
            <a:off x="3654363" y="3763750"/>
            <a:ext cx="18351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Pro</a:t>
            </a:r>
            <a:endParaRPr/>
          </a:p>
        </p:txBody>
      </p:sp>
      <p:sp>
        <p:nvSpPr>
          <p:cNvPr id="471" name="Google Shape;471;p45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smallest planet in the Solar System</a:t>
            </a:r>
            <a:endParaRPr/>
          </a:p>
        </p:txBody>
      </p:sp>
      <p:sp>
        <p:nvSpPr>
          <p:cNvPr id="475" name="Google Shape;475;p45"/>
          <p:cNvSpPr txBox="1">
            <a:spLocks noGrp="1"/>
          </p:cNvSpPr>
          <p:nvPr>
            <p:ph type="subTitle" idx="5"/>
          </p:nvPr>
        </p:nvSpPr>
        <p:spPr>
          <a:xfrm>
            <a:off x="6443563" y="3763750"/>
            <a:ext cx="18351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Premium</a:t>
            </a:r>
            <a:endParaRPr/>
          </a:p>
        </p:txBody>
      </p:sp>
      <p:sp>
        <p:nvSpPr>
          <p:cNvPr id="472" name="Google Shape;472;p45"/>
          <p:cNvSpPr txBox="1">
            <a:spLocks noGrp="1"/>
          </p:cNvSpPr>
          <p:nvPr>
            <p:ph type="subTitle" idx="6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the ringed one. It’s a gas giant</a:t>
            </a:r>
            <a:endParaRPr/>
          </a:p>
        </p:txBody>
      </p:sp>
      <p:grpSp>
        <p:nvGrpSpPr>
          <p:cNvPr id="476" name="Google Shape;476;p45"/>
          <p:cNvGrpSpPr/>
          <p:nvPr/>
        </p:nvGrpSpPr>
        <p:grpSpPr>
          <a:xfrm>
            <a:off x="7103760" y="2186622"/>
            <a:ext cx="514705" cy="513480"/>
            <a:chOff x="-62884425" y="4111775"/>
            <a:chExt cx="317425" cy="316650"/>
          </a:xfrm>
        </p:grpSpPr>
        <p:sp>
          <p:nvSpPr>
            <p:cNvPr id="477" name="Google Shape;477;p45"/>
            <p:cNvSpPr/>
            <p:nvPr/>
          </p:nvSpPr>
          <p:spPr>
            <a:xfrm>
              <a:off x="-62884425" y="4325225"/>
              <a:ext cx="317425" cy="103200"/>
            </a:xfrm>
            <a:custGeom>
              <a:avLst/>
              <a:gdLst/>
              <a:ahLst/>
              <a:cxnLst/>
              <a:rect l="l" t="t" r="r" b="b"/>
              <a:pathLst>
                <a:path w="12697" h="4128" extrusionOk="0">
                  <a:moveTo>
                    <a:pt x="0" y="0"/>
                  </a:moveTo>
                  <a:lnTo>
                    <a:pt x="0" y="378"/>
                  </a:lnTo>
                  <a:cubicBezTo>
                    <a:pt x="0" y="1071"/>
                    <a:pt x="567" y="1638"/>
                    <a:pt x="1260" y="1638"/>
                  </a:cubicBezTo>
                  <a:lnTo>
                    <a:pt x="4001" y="1638"/>
                  </a:lnTo>
                  <a:lnTo>
                    <a:pt x="3434" y="3308"/>
                  </a:lnTo>
                  <a:lnTo>
                    <a:pt x="2930" y="3308"/>
                  </a:lnTo>
                  <a:cubicBezTo>
                    <a:pt x="2678" y="3308"/>
                    <a:pt x="2520" y="3497"/>
                    <a:pt x="2520" y="3749"/>
                  </a:cubicBezTo>
                  <a:cubicBezTo>
                    <a:pt x="2520" y="3970"/>
                    <a:pt x="2741" y="4127"/>
                    <a:pt x="2930" y="4127"/>
                  </a:cubicBezTo>
                  <a:lnTo>
                    <a:pt x="9830" y="4127"/>
                  </a:lnTo>
                  <a:cubicBezTo>
                    <a:pt x="10050" y="4127"/>
                    <a:pt x="10239" y="3938"/>
                    <a:pt x="10239" y="3749"/>
                  </a:cubicBezTo>
                  <a:cubicBezTo>
                    <a:pt x="10239" y="3497"/>
                    <a:pt x="10050" y="3308"/>
                    <a:pt x="9830" y="3308"/>
                  </a:cubicBezTo>
                  <a:lnTo>
                    <a:pt x="9294" y="3308"/>
                  </a:lnTo>
                  <a:lnTo>
                    <a:pt x="8758" y="1638"/>
                  </a:lnTo>
                  <a:lnTo>
                    <a:pt x="11468" y="1638"/>
                  </a:lnTo>
                  <a:cubicBezTo>
                    <a:pt x="12129" y="1638"/>
                    <a:pt x="12697" y="1103"/>
                    <a:pt x="12697" y="378"/>
                  </a:cubicBezTo>
                  <a:lnTo>
                    <a:pt x="126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5"/>
            <p:cNvSpPr/>
            <p:nvPr/>
          </p:nvSpPr>
          <p:spPr>
            <a:xfrm>
              <a:off x="-62884425" y="4111775"/>
              <a:ext cx="317425" cy="193000"/>
            </a:xfrm>
            <a:custGeom>
              <a:avLst/>
              <a:gdLst/>
              <a:ahLst/>
              <a:cxnLst/>
              <a:rect l="l" t="t" r="r" b="b"/>
              <a:pathLst>
                <a:path w="12697" h="7720" extrusionOk="0">
                  <a:moveTo>
                    <a:pt x="6301" y="946"/>
                  </a:moveTo>
                  <a:cubicBezTo>
                    <a:pt x="6522" y="946"/>
                    <a:pt x="6742" y="1135"/>
                    <a:pt x="6742" y="1324"/>
                  </a:cubicBezTo>
                  <a:lnTo>
                    <a:pt x="6742" y="1607"/>
                  </a:lnTo>
                  <a:cubicBezTo>
                    <a:pt x="7215" y="1765"/>
                    <a:pt x="7593" y="2237"/>
                    <a:pt x="7593" y="2773"/>
                  </a:cubicBezTo>
                  <a:cubicBezTo>
                    <a:pt x="7593" y="3025"/>
                    <a:pt x="7372" y="3182"/>
                    <a:pt x="7183" y="3182"/>
                  </a:cubicBezTo>
                  <a:cubicBezTo>
                    <a:pt x="6994" y="3182"/>
                    <a:pt x="6805" y="2993"/>
                    <a:pt x="6805" y="2773"/>
                  </a:cubicBezTo>
                  <a:cubicBezTo>
                    <a:pt x="6805" y="2552"/>
                    <a:pt x="6585" y="2363"/>
                    <a:pt x="6364" y="2363"/>
                  </a:cubicBezTo>
                  <a:cubicBezTo>
                    <a:pt x="6112" y="2363"/>
                    <a:pt x="5954" y="2552"/>
                    <a:pt x="5954" y="2773"/>
                  </a:cubicBezTo>
                  <a:cubicBezTo>
                    <a:pt x="5954" y="3025"/>
                    <a:pt x="6269" y="3245"/>
                    <a:pt x="6585" y="3497"/>
                  </a:cubicBezTo>
                  <a:cubicBezTo>
                    <a:pt x="7026" y="3812"/>
                    <a:pt x="7561" y="4191"/>
                    <a:pt x="7561" y="4884"/>
                  </a:cubicBezTo>
                  <a:cubicBezTo>
                    <a:pt x="7561" y="5419"/>
                    <a:pt x="7215" y="5860"/>
                    <a:pt x="6742" y="6049"/>
                  </a:cubicBezTo>
                  <a:lnTo>
                    <a:pt x="6742" y="6333"/>
                  </a:lnTo>
                  <a:cubicBezTo>
                    <a:pt x="6742" y="6553"/>
                    <a:pt x="6553" y="6774"/>
                    <a:pt x="6301" y="6774"/>
                  </a:cubicBezTo>
                  <a:cubicBezTo>
                    <a:pt x="6080" y="6774"/>
                    <a:pt x="5923" y="6553"/>
                    <a:pt x="5923" y="6333"/>
                  </a:cubicBezTo>
                  <a:lnTo>
                    <a:pt x="5923" y="6049"/>
                  </a:lnTo>
                  <a:cubicBezTo>
                    <a:pt x="5450" y="5892"/>
                    <a:pt x="5104" y="5419"/>
                    <a:pt x="5104" y="4884"/>
                  </a:cubicBezTo>
                  <a:cubicBezTo>
                    <a:pt x="5104" y="4632"/>
                    <a:pt x="5293" y="4443"/>
                    <a:pt x="5482" y="4443"/>
                  </a:cubicBezTo>
                  <a:cubicBezTo>
                    <a:pt x="5734" y="4443"/>
                    <a:pt x="5923" y="4632"/>
                    <a:pt x="5923" y="4884"/>
                  </a:cubicBezTo>
                  <a:cubicBezTo>
                    <a:pt x="5923" y="5104"/>
                    <a:pt x="6112" y="5262"/>
                    <a:pt x="6301" y="5262"/>
                  </a:cubicBezTo>
                  <a:cubicBezTo>
                    <a:pt x="6522" y="5262"/>
                    <a:pt x="6742" y="5073"/>
                    <a:pt x="6742" y="4884"/>
                  </a:cubicBezTo>
                  <a:cubicBezTo>
                    <a:pt x="6742" y="4632"/>
                    <a:pt x="6427" y="4411"/>
                    <a:pt x="6080" y="4159"/>
                  </a:cubicBezTo>
                  <a:cubicBezTo>
                    <a:pt x="5639" y="3844"/>
                    <a:pt x="5104" y="3466"/>
                    <a:pt x="5104" y="2773"/>
                  </a:cubicBezTo>
                  <a:cubicBezTo>
                    <a:pt x="5104" y="2237"/>
                    <a:pt x="5450" y="1796"/>
                    <a:pt x="5923" y="1607"/>
                  </a:cubicBezTo>
                  <a:lnTo>
                    <a:pt x="5923" y="1324"/>
                  </a:lnTo>
                  <a:cubicBezTo>
                    <a:pt x="5923" y="1103"/>
                    <a:pt x="6112" y="946"/>
                    <a:pt x="6301" y="946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61"/>
                  </a:cubicBezTo>
                  <a:lnTo>
                    <a:pt x="0" y="7719"/>
                  </a:lnTo>
                  <a:lnTo>
                    <a:pt x="12697" y="7719"/>
                  </a:lnTo>
                  <a:lnTo>
                    <a:pt x="12697" y="1261"/>
                  </a:lnTo>
                  <a:cubicBezTo>
                    <a:pt x="12697" y="536"/>
                    <a:pt x="12129" y="0"/>
                    <a:pt x="11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45"/>
          <p:cNvGrpSpPr/>
          <p:nvPr/>
        </p:nvGrpSpPr>
        <p:grpSpPr>
          <a:xfrm>
            <a:off x="4311038" y="2216732"/>
            <a:ext cx="521750" cy="483912"/>
            <a:chOff x="-62511900" y="4129100"/>
            <a:chExt cx="304050" cy="282000"/>
          </a:xfrm>
        </p:grpSpPr>
        <p:sp>
          <p:nvSpPr>
            <p:cNvPr id="480" name="Google Shape;480;p45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5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5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5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5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5" name="Google Shape;485;p45"/>
          <p:cNvSpPr/>
          <p:nvPr/>
        </p:nvSpPr>
        <p:spPr>
          <a:xfrm>
            <a:off x="1525077" y="2186077"/>
            <a:ext cx="520321" cy="514571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ángulo 5">
            <a:extLst>
              <a:ext uri="{FF2B5EF4-FFF2-40B4-BE49-F238E27FC236}">
                <a16:creationId xmlns:a16="http://schemas.microsoft.com/office/drawing/2014/main" id="{4865FA9D-EA9D-7427-AB07-C6D6AE980817}"/>
              </a:ext>
            </a:extLst>
          </p:cNvPr>
          <p:cNvSpPr/>
          <p:nvPr/>
        </p:nvSpPr>
        <p:spPr>
          <a:xfrm>
            <a:off x="0" y="4794650"/>
            <a:ext cx="9144000" cy="3445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0"/>
              <a:gd name="f7" fmla="val 3295650"/>
              <a:gd name="f8" fmla="val 14748"/>
              <a:gd name="f9" fmla="val 1371600"/>
              <a:gd name="f10" fmla="+- 0 0 -90"/>
              <a:gd name="f11" fmla="*/ f3 1 12192000"/>
              <a:gd name="f12" fmla="*/ f4 1 3295650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12192000"/>
              <a:gd name="f21" fmla="*/ f17 1 3295650"/>
              <a:gd name="f22" fmla="*/ 14748 f18 1"/>
              <a:gd name="f23" fmla="*/ 1371600 f17 1"/>
              <a:gd name="f24" fmla="*/ 12192000 f18 1"/>
              <a:gd name="f25" fmla="*/ 0 f17 1"/>
              <a:gd name="f26" fmla="*/ 3295650 f17 1"/>
              <a:gd name="f27" fmla="*/ 0 f18 1"/>
              <a:gd name="f28" fmla="+- f19 0 f1"/>
              <a:gd name="f29" fmla="*/ f22 1 12192000"/>
              <a:gd name="f30" fmla="*/ f23 1 3295650"/>
              <a:gd name="f31" fmla="*/ f24 1 12192000"/>
              <a:gd name="f32" fmla="*/ f25 1 3295650"/>
              <a:gd name="f33" fmla="*/ f26 1 3295650"/>
              <a:gd name="f34" fmla="*/ f27 1 12192000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2 1 f21"/>
              <a:gd name="f43" fmla="*/ f33 1 f21"/>
              <a:gd name="f44" fmla="*/ f34 1 f20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2 1"/>
              <a:gd name="f53" fmla="*/ f43 f12 1"/>
              <a:gd name="f54" fmla="*/ f4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2"/>
              </a:cxn>
              <a:cxn ang="f28">
                <a:pos x="f51" y="f53"/>
              </a:cxn>
              <a:cxn ang="f28">
                <a:pos x="f54" y="f53"/>
              </a:cxn>
              <a:cxn ang="f28">
                <a:pos x="f49" y="f50"/>
              </a:cxn>
            </a:cxnLst>
            <a:rect l="f45" t="f48" r="f46" b="f47"/>
            <a:pathLst>
              <a:path w="12192000" h="3295650">
                <a:moveTo>
                  <a:pt x="f8" y="f9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8" y="f9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87;p13"/>
          <p:cNvSpPr/>
          <p:nvPr/>
        </p:nvSpPr>
        <p:spPr>
          <a:xfrm>
            <a:off x="396950" y="3337706"/>
            <a:ext cx="7461000" cy="1429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88;p13"/>
          <p:cNvSpPr/>
          <p:nvPr/>
        </p:nvSpPr>
        <p:spPr>
          <a:xfrm>
            <a:off x="396950" y="1518800"/>
            <a:ext cx="7461000" cy="1429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341" name="Google Shape;341;p34"/>
          <p:cNvSpPr txBox="1">
            <a:spLocks noGrp="1"/>
          </p:cNvSpPr>
          <p:nvPr>
            <p:ph type="subTitle" idx="1"/>
          </p:nvPr>
        </p:nvSpPr>
        <p:spPr>
          <a:xfrm>
            <a:off x="4446263" y="1984900"/>
            <a:ext cx="29904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Product</a:t>
            </a:r>
            <a:endParaRPr/>
          </a:p>
        </p:txBody>
      </p:sp>
      <p:sp>
        <p:nvSpPr>
          <p:cNvPr id="342" name="Google Shape;342;p34"/>
          <p:cNvSpPr txBox="1">
            <a:spLocks noGrp="1"/>
          </p:cNvSpPr>
          <p:nvPr>
            <p:ph type="subTitle" idx="2"/>
          </p:nvPr>
        </p:nvSpPr>
        <p:spPr>
          <a:xfrm>
            <a:off x="4698463" y="23188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343" name="Google Shape;343;p34"/>
          <p:cNvSpPr txBox="1">
            <a:spLocks noGrp="1"/>
          </p:cNvSpPr>
          <p:nvPr>
            <p:ph type="subTitle" idx="3"/>
          </p:nvPr>
        </p:nvSpPr>
        <p:spPr>
          <a:xfrm>
            <a:off x="818313" y="1984900"/>
            <a:ext cx="29904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Problem vs. Solution</a:t>
            </a:r>
            <a:endParaRPr/>
          </a:p>
        </p:txBody>
      </p:sp>
      <p:sp>
        <p:nvSpPr>
          <p:cNvPr id="344" name="Google Shape;344;p34"/>
          <p:cNvSpPr txBox="1">
            <a:spLocks noGrp="1"/>
          </p:cNvSpPr>
          <p:nvPr>
            <p:ph type="subTitle" idx="4"/>
          </p:nvPr>
        </p:nvSpPr>
        <p:spPr>
          <a:xfrm>
            <a:off x="1070463" y="23188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345" name="Google Shape;345;p34"/>
          <p:cNvSpPr txBox="1">
            <a:spLocks noGrp="1"/>
          </p:cNvSpPr>
          <p:nvPr>
            <p:ph type="subTitle" idx="5"/>
          </p:nvPr>
        </p:nvSpPr>
        <p:spPr>
          <a:xfrm>
            <a:off x="4446263" y="3842125"/>
            <a:ext cx="29904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Business Model</a:t>
            </a:r>
            <a:endParaRPr/>
          </a:p>
        </p:txBody>
      </p:sp>
      <p:sp>
        <p:nvSpPr>
          <p:cNvPr id="346" name="Google Shape;346;p34"/>
          <p:cNvSpPr txBox="1">
            <a:spLocks noGrp="1"/>
          </p:cNvSpPr>
          <p:nvPr>
            <p:ph type="subTitle" idx="6"/>
          </p:nvPr>
        </p:nvSpPr>
        <p:spPr>
          <a:xfrm>
            <a:off x="4698463" y="417605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347" name="Google Shape;347;p34"/>
          <p:cNvSpPr txBox="1">
            <a:spLocks noGrp="1"/>
          </p:cNvSpPr>
          <p:nvPr>
            <p:ph type="subTitle" idx="7"/>
          </p:nvPr>
        </p:nvSpPr>
        <p:spPr>
          <a:xfrm>
            <a:off x="818313" y="3842125"/>
            <a:ext cx="29904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Market &amp; Competition</a:t>
            </a:r>
            <a:endParaRPr/>
          </a:p>
        </p:txBody>
      </p:sp>
      <p:sp>
        <p:nvSpPr>
          <p:cNvPr id="348" name="Google Shape;348;p34"/>
          <p:cNvSpPr txBox="1">
            <a:spLocks noGrp="1"/>
          </p:cNvSpPr>
          <p:nvPr>
            <p:ph type="subTitle" idx="8"/>
          </p:nvPr>
        </p:nvSpPr>
        <p:spPr>
          <a:xfrm>
            <a:off x="1070463" y="417605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349" name="Google Shape;349;p34"/>
          <p:cNvSpPr txBox="1">
            <a:spLocks noGrp="1"/>
          </p:cNvSpPr>
          <p:nvPr>
            <p:ph type="title" idx="9"/>
          </p:nvPr>
        </p:nvSpPr>
        <p:spPr>
          <a:xfrm>
            <a:off x="1793913" y="149027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50" name="Google Shape;350;p34"/>
          <p:cNvSpPr txBox="1">
            <a:spLocks noGrp="1"/>
          </p:cNvSpPr>
          <p:nvPr>
            <p:ph type="title" idx="13"/>
          </p:nvPr>
        </p:nvSpPr>
        <p:spPr>
          <a:xfrm>
            <a:off x="5421913" y="149027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51" name="Google Shape;351;p34"/>
          <p:cNvSpPr txBox="1">
            <a:spLocks noGrp="1"/>
          </p:cNvSpPr>
          <p:nvPr>
            <p:ph type="title" idx="14"/>
          </p:nvPr>
        </p:nvSpPr>
        <p:spPr>
          <a:xfrm>
            <a:off x="1793913" y="33456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52" name="Google Shape;352;p34"/>
          <p:cNvSpPr txBox="1">
            <a:spLocks noGrp="1"/>
          </p:cNvSpPr>
          <p:nvPr>
            <p:ph type="title" idx="15"/>
          </p:nvPr>
        </p:nvSpPr>
        <p:spPr>
          <a:xfrm>
            <a:off x="5421913" y="33456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7334250" y="2711451"/>
            <a:ext cx="1503363" cy="2246313"/>
          </a:xfrm>
          <a:custGeom>
            <a:avLst/>
            <a:gdLst>
              <a:gd name="T0" fmla="*/ 397 w 398"/>
              <a:gd name="T1" fmla="*/ 421 h 596"/>
              <a:gd name="T2" fmla="*/ 387 w 398"/>
              <a:gd name="T3" fmla="*/ 453 h 596"/>
              <a:gd name="T4" fmla="*/ 368 w 398"/>
              <a:gd name="T5" fmla="*/ 480 h 596"/>
              <a:gd name="T6" fmla="*/ 370 w 398"/>
              <a:gd name="T7" fmla="*/ 576 h 596"/>
              <a:gd name="T8" fmla="*/ 342 w 398"/>
              <a:gd name="T9" fmla="*/ 581 h 596"/>
              <a:gd name="T10" fmla="*/ 290 w 398"/>
              <a:gd name="T11" fmla="*/ 581 h 596"/>
              <a:gd name="T12" fmla="*/ 290 w 398"/>
              <a:gd name="T13" fmla="*/ 490 h 596"/>
              <a:gd name="T14" fmla="*/ 293 w 398"/>
              <a:gd name="T15" fmla="*/ 360 h 596"/>
              <a:gd name="T16" fmla="*/ 300 w 398"/>
              <a:gd name="T17" fmla="*/ 295 h 596"/>
              <a:gd name="T18" fmla="*/ 298 w 398"/>
              <a:gd name="T19" fmla="*/ 282 h 596"/>
              <a:gd name="T20" fmla="*/ 234 w 398"/>
              <a:gd name="T21" fmla="*/ 197 h 596"/>
              <a:gd name="T22" fmla="*/ 217 w 398"/>
              <a:gd name="T23" fmla="*/ 191 h 596"/>
              <a:gd name="T24" fmla="*/ 200 w 398"/>
              <a:gd name="T25" fmla="*/ 185 h 596"/>
              <a:gd name="T26" fmla="*/ 190 w 398"/>
              <a:gd name="T27" fmla="*/ 323 h 596"/>
              <a:gd name="T28" fmla="*/ 183 w 398"/>
              <a:gd name="T29" fmla="*/ 486 h 596"/>
              <a:gd name="T30" fmla="*/ 188 w 398"/>
              <a:gd name="T31" fmla="*/ 549 h 596"/>
              <a:gd name="T32" fmla="*/ 194 w 398"/>
              <a:gd name="T33" fmla="*/ 560 h 596"/>
              <a:gd name="T34" fmla="*/ 192 w 398"/>
              <a:gd name="T35" fmla="*/ 582 h 596"/>
              <a:gd name="T36" fmla="*/ 153 w 398"/>
              <a:gd name="T37" fmla="*/ 596 h 596"/>
              <a:gd name="T38" fmla="*/ 128 w 398"/>
              <a:gd name="T39" fmla="*/ 443 h 596"/>
              <a:gd name="T40" fmla="*/ 124 w 398"/>
              <a:gd name="T41" fmla="*/ 443 h 596"/>
              <a:gd name="T42" fmla="*/ 128 w 398"/>
              <a:gd name="T43" fmla="*/ 517 h 596"/>
              <a:gd name="T44" fmla="*/ 112 w 398"/>
              <a:gd name="T45" fmla="*/ 583 h 596"/>
              <a:gd name="T46" fmla="*/ 99 w 398"/>
              <a:gd name="T47" fmla="*/ 586 h 596"/>
              <a:gd name="T48" fmla="*/ 78 w 398"/>
              <a:gd name="T49" fmla="*/ 575 h 596"/>
              <a:gd name="T50" fmla="*/ 78 w 398"/>
              <a:gd name="T51" fmla="*/ 555 h 596"/>
              <a:gd name="T52" fmla="*/ 65 w 398"/>
              <a:gd name="T53" fmla="*/ 389 h 596"/>
              <a:gd name="T54" fmla="*/ 54 w 398"/>
              <a:gd name="T55" fmla="*/ 334 h 596"/>
              <a:gd name="T56" fmla="*/ 45 w 398"/>
              <a:gd name="T57" fmla="*/ 329 h 596"/>
              <a:gd name="T58" fmla="*/ 2 w 398"/>
              <a:gd name="T59" fmla="*/ 219 h 596"/>
              <a:gd name="T60" fmla="*/ 8 w 398"/>
              <a:gd name="T61" fmla="*/ 184 h 596"/>
              <a:gd name="T62" fmla="*/ 17 w 398"/>
              <a:gd name="T63" fmla="*/ 160 h 596"/>
              <a:gd name="T64" fmla="*/ 85 w 398"/>
              <a:gd name="T65" fmla="*/ 85 h 596"/>
              <a:gd name="T66" fmla="*/ 79 w 398"/>
              <a:gd name="T67" fmla="*/ 48 h 596"/>
              <a:gd name="T68" fmla="*/ 97 w 398"/>
              <a:gd name="T69" fmla="*/ 5 h 596"/>
              <a:gd name="T70" fmla="*/ 133 w 398"/>
              <a:gd name="T71" fmla="*/ 6 h 596"/>
              <a:gd name="T72" fmla="*/ 146 w 398"/>
              <a:gd name="T73" fmla="*/ 49 h 596"/>
              <a:gd name="T74" fmla="*/ 165 w 398"/>
              <a:gd name="T75" fmla="*/ 81 h 596"/>
              <a:gd name="T76" fmla="*/ 235 w 398"/>
              <a:gd name="T77" fmla="*/ 139 h 596"/>
              <a:gd name="T78" fmla="*/ 291 w 398"/>
              <a:gd name="T79" fmla="*/ 240 h 596"/>
              <a:gd name="T80" fmla="*/ 311 w 398"/>
              <a:gd name="T81" fmla="*/ 296 h 596"/>
              <a:gd name="T82" fmla="*/ 319 w 398"/>
              <a:gd name="T83" fmla="*/ 307 h 596"/>
              <a:gd name="T84" fmla="*/ 324 w 398"/>
              <a:gd name="T85" fmla="*/ 304 h 596"/>
              <a:gd name="T86" fmla="*/ 319 w 398"/>
              <a:gd name="T87" fmla="*/ 284 h 596"/>
              <a:gd name="T88" fmla="*/ 352 w 398"/>
              <a:gd name="T89" fmla="*/ 291 h 596"/>
              <a:gd name="T90" fmla="*/ 358 w 398"/>
              <a:gd name="T91" fmla="*/ 296 h 596"/>
              <a:gd name="T92" fmla="*/ 341 w 398"/>
              <a:gd name="T93" fmla="*/ 303 h 596"/>
              <a:gd name="T94" fmla="*/ 352 w 398"/>
              <a:gd name="T95" fmla="*/ 308 h 596"/>
              <a:gd name="T96" fmla="*/ 382 w 398"/>
              <a:gd name="T97" fmla="*/ 347 h 596"/>
              <a:gd name="T98" fmla="*/ 397 w 398"/>
              <a:gd name="T99" fmla="*/ 393 h 596"/>
              <a:gd name="T100" fmla="*/ 397 w 398"/>
              <a:gd name="T101" fmla="*/ 421 h 596"/>
              <a:gd name="T102" fmla="*/ 50 w 398"/>
              <a:gd name="T103" fmla="*/ 200 h 596"/>
              <a:gd name="T104" fmla="*/ 53 w 398"/>
              <a:gd name="T105" fmla="*/ 278 h 596"/>
              <a:gd name="T106" fmla="*/ 50 w 398"/>
              <a:gd name="T107" fmla="*/ 20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98" h="596">
                <a:moveTo>
                  <a:pt x="397" y="421"/>
                </a:moveTo>
                <a:cubicBezTo>
                  <a:pt x="394" y="432"/>
                  <a:pt x="392" y="443"/>
                  <a:pt x="387" y="453"/>
                </a:cubicBezTo>
                <a:cubicBezTo>
                  <a:pt x="382" y="462"/>
                  <a:pt x="375" y="471"/>
                  <a:pt x="368" y="480"/>
                </a:cubicBezTo>
                <a:cubicBezTo>
                  <a:pt x="396" y="499"/>
                  <a:pt x="398" y="554"/>
                  <a:pt x="370" y="576"/>
                </a:cubicBezTo>
                <a:cubicBezTo>
                  <a:pt x="363" y="581"/>
                  <a:pt x="351" y="581"/>
                  <a:pt x="342" y="581"/>
                </a:cubicBezTo>
                <a:cubicBezTo>
                  <a:pt x="324" y="582"/>
                  <a:pt x="306" y="581"/>
                  <a:pt x="290" y="581"/>
                </a:cubicBezTo>
                <a:cubicBezTo>
                  <a:pt x="290" y="553"/>
                  <a:pt x="289" y="521"/>
                  <a:pt x="290" y="490"/>
                </a:cubicBezTo>
                <a:cubicBezTo>
                  <a:pt x="291" y="446"/>
                  <a:pt x="292" y="403"/>
                  <a:pt x="293" y="360"/>
                </a:cubicBezTo>
                <a:cubicBezTo>
                  <a:pt x="294" y="338"/>
                  <a:pt x="298" y="317"/>
                  <a:pt x="300" y="295"/>
                </a:cubicBezTo>
                <a:cubicBezTo>
                  <a:pt x="300" y="291"/>
                  <a:pt x="300" y="286"/>
                  <a:pt x="298" y="282"/>
                </a:cubicBezTo>
                <a:cubicBezTo>
                  <a:pt x="277" y="254"/>
                  <a:pt x="256" y="225"/>
                  <a:pt x="234" y="197"/>
                </a:cubicBezTo>
                <a:cubicBezTo>
                  <a:pt x="230" y="193"/>
                  <a:pt x="223" y="193"/>
                  <a:pt x="217" y="191"/>
                </a:cubicBezTo>
                <a:cubicBezTo>
                  <a:pt x="212" y="189"/>
                  <a:pt x="207" y="187"/>
                  <a:pt x="200" y="185"/>
                </a:cubicBezTo>
                <a:cubicBezTo>
                  <a:pt x="196" y="230"/>
                  <a:pt x="193" y="276"/>
                  <a:pt x="190" y="323"/>
                </a:cubicBezTo>
                <a:cubicBezTo>
                  <a:pt x="187" y="377"/>
                  <a:pt x="184" y="431"/>
                  <a:pt x="183" y="486"/>
                </a:cubicBezTo>
                <a:cubicBezTo>
                  <a:pt x="182" y="507"/>
                  <a:pt x="186" y="528"/>
                  <a:pt x="188" y="549"/>
                </a:cubicBezTo>
                <a:cubicBezTo>
                  <a:pt x="188" y="553"/>
                  <a:pt x="191" y="557"/>
                  <a:pt x="194" y="560"/>
                </a:cubicBezTo>
                <a:cubicBezTo>
                  <a:pt x="206" y="569"/>
                  <a:pt x="204" y="577"/>
                  <a:pt x="192" y="582"/>
                </a:cubicBezTo>
                <a:cubicBezTo>
                  <a:pt x="181" y="587"/>
                  <a:pt x="169" y="590"/>
                  <a:pt x="153" y="596"/>
                </a:cubicBezTo>
                <a:cubicBezTo>
                  <a:pt x="144" y="542"/>
                  <a:pt x="136" y="492"/>
                  <a:pt x="128" y="443"/>
                </a:cubicBezTo>
                <a:cubicBezTo>
                  <a:pt x="127" y="443"/>
                  <a:pt x="126" y="443"/>
                  <a:pt x="124" y="443"/>
                </a:cubicBezTo>
                <a:cubicBezTo>
                  <a:pt x="126" y="468"/>
                  <a:pt x="130" y="492"/>
                  <a:pt x="128" y="517"/>
                </a:cubicBezTo>
                <a:cubicBezTo>
                  <a:pt x="126" y="539"/>
                  <a:pt x="119" y="561"/>
                  <a:pt x="112" y="583"/>
                </a:cubicBezTo>
                <a:cubicBezTo>
                  <a:pt x="112" y="585"/>
                  <a:pt x="103" y="588"/>
                  <a:pt x="99" y="586"/>
                </a:cubicBezTo>
                <a:cubicBezTo>
                  <a:pt x="91" y="584"/>
                  <a:pt x="83" y="581"/>
                  <a:pt x="78" y="575"/>
                </a:cubicBezTo>
                <a:cubicBezTo>
                  <a:pt x="75" y="571"/>
                  <a:pt x="79" y="562"/>
                  <a:pt x="78" y="555"/>
                </a:cubicBezTo>
                <a:cubicBezTo>
                  <a:pt x="74" y="499"/>
                  <a:pt x="71" y="444"/>
                  <a:pt x="65" y="389"/>
                </a:cubicBezTo>
                <a:cubicBezTo>
                  <a:pt x="64" y="370"/>
                  <a:pt x="58" y="352"/>
                  <a:pt x="54" y="334"/>
                </a:cubicBezTo>
                <a:cubicBezTo>
                  <a:pt x="53" y="331"/>
                  <a:pt x="49" y="329"/>
                  <a:pt x="45" y="329"/>
                </a:cubicBezTo>
                <a:cubicBezTo>
                  <a:pt x="20" y="297"/>
                  <a:pt x="9" y="258"/>
                  <a:pt x="2" y="219"/>
                </a:cubicBezTo>
                <a:cubicBezTo>
                  <a:pt x="0" y="208"/>
                  <a:pt x="5" y="195"/>
                  <a:pt x="8" y="184"/>
                </a:cubicBezTo>
                <a:cubicBezTo>
                  <a:pt x="10" y="175"/>
                  <a:pt x="15" y="168"/>
                  <a:pt x="17" y="160"/>
                </a:cubicBezTo>
                <a:cubicBezTo>
                  <a:pt x="26" y="123"/>
                  <a:pt x="43" y="92"/>
                  <a:pt x="85" y="85"/>
                </a:cubicBezTo>
                <a:cubicBezTo>
                  <a:pt x="83" y="71"/>
                  <a:pt x="81" y="60"/>
                  <a:pt x="79" y="48"/>
                </a:cubicBezTo>
                <a:cubicBezTo>
                  <a:pt x="76" y="30"/>
                  <a:pt x="82" y="13"/>
                  <a:pt x="97" y="5"/>
                </a:cubicBezTo>
                <a:cubicBezTo>
                  <a:pt x="107" y="0"/>
                  <a:pt x="123" y="1"/>
                  <a:pt x="133" y="6"/>
                </a:cubicBezTo>
                <a:cubicBezTo>
                  <a:pt x="148" y="15"/>
                  <a:pt x="151" y="34"/>
                  <a:pt x="146" y="49"/>
                </a:cubicBezTo>
                <a:cubicBezTo>
                  <a:pt x="137" y="70"/>
                  <a:pt x="149" y="78"/>
                  <a:pt x="165" y="81"/>
                </a:cubicBezTo>
                <a:cubicBezTo>
                  <a:pt x="200" y="87"/>
                  <a:pt x="220" y="109"/>
                  <a:pt x="235" y="139"/>
                </a:cubicBezTo>
                <a:cubicBezTo>
                  <a:pt x="252" y="174"/>
                  <a:pt x="268" y="210"/>
                  <a:pt x="291" y="240"/>
                </a:cubicBezTo>
                <a:cubicBezTo>
                  <a:pt x="305" y="258"/>
                  <a:pt x="321" y="270"/>
                  <a:pt x="311" y="296"/>
                </a:cubicBezTo>
                <a:cubicBezTo>
                  <a:pt x="310" y="298"/>
                  <a:pt x="316" y="303"/>
                  <a:pt x="319" y="307"/>
                </a:cubicBezTo>
                <a:cubicBezTo>
                  <a:pt x="321" y="306"/>
                  <a:pt x="323" y="305"/>
                  <a:pt x="324" y="304"/>
                </a:cubicBezTo>
                <a:cubicBezTo>
                  <a:pt x="322" y="297"/>
                  <a:pt x="321" y="291"/>
                  <a:pt x="319" y="284"/>
                </a:cubicBezTo>
                <a:cubicBezTo>
                  <a:pt x="331" y="286"/>
                  <a:pt x="342" y="289"/>
                  <a:pt x="352" y="291"/>
                </a:cubicBezTo>
                <a:cubicBezTo>
                  <a:pt x="354" y="293"/>
                  <a:pt x="356" y="294"/>
                  <a:pt x="358" y="296"/>
                </a:cubicBezTo>
                <a:cubicBezTo>
                  <a:pt x="353" y="298"/>
                  <a:pt x="347" y="300"/>
                  <a:pt x="341" y="303"/>
                </a:cubicBezTo>
                <a:cubicBezTo>
                  <a:pt x="346" y="305"/>
                  <a:pt x="349" y="308"/>
                  <a:pt x="352" y="308"/>
                </a:cubicBezTo>
                <a:cubicBezTo>
                  <a:pt x="375" y="311"/>
                  <a:pt x="385" y="326"/>
                  <a:pt x="382" y="347"/>
                </a:cubicBezTo>
                <a:cubicBezTo>
                  <a:pt x="379" y="366"/>
                  <a:pt x="392" y="378"/>
                  <a:pt x="397" y="393"/>
                </a:cubicBezTo>
                <a:cubicBezTo>
                  <a:pt x="397" y="402"/>
                  <a:pt x="397" y="412"/>
                  <a:pt x="397" y="421"/>
                </a:cubicBezTo>
                <a:close/>
                <a:moveTo>
                  <a:pt x="50" y="200"/>
                </a:moveTo>
                <a:cubicBezTo>
                  <a:pt x="31" y="223"/>
                  <a:pt x="31" y="257"/>
                  <a:pt x="53" y="278"/>
                </a:cubicBezTo>
                <a:cubicBezTo>
                  <a:pt x="52" y="253"/>
                  <a:pt x="51" y="228"/>
                  <a:pt x="50" y="200"/>
                </a:cubicBezTo>
                <a:close/>
              </a:path>
            </a:pathLst>
          </a:custGeom>
          <a:solidFill>
            <a:srgbClr val="5C71E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Demo</a:t>
            </a:r>
            <a:endParaRPr/>
          </a:p>
        </p:txBody>
      </p:sp>
      <p:sp>
        <p:nvSpPr>
          <p:cNvPr id="490" name="Google Shape;490;p46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your multimedia content here</a:t>
            </a:r>
            <a:endParaRPr/>
          </a:p>
        </p:txBody>
      </p:sp>
      <p:grpSp>
        <p:nvGrpSpPr>
          <p:cNvPr id="492" name="Google Shape;492;p46"/>
          <p:cNvGrpSpPr/>
          <p:nvPr/>
        </p:nvGrpSpPr>
        <p:grpSpPr>
          <a:xfrm rot="16200000">
            <a:off x="5606412" y="1185226"/>
            <a:ext cx="1630485" cy="2772600"/>
            <a:chOff x="2265675" y="238125"/>
            <a:chExt cx="3057350" cy="5198950"/>
          </a:xfrm>
        </p:grpSpPr>
        <p:sp>
          <p:nvSpPr>
            <p:cNvPr id="493" name="Google Shape;493;p46"/>
            <p:cNvSpPr/>
            <p:nvPr/>
          </p:nvSpPr>
          <p:spPr>
            <a:xfrm>
              <a:off x="2265675" y="238125"/>
              <a:ext cx="3057350" cy="5198950"/>
            </a:xfrm>
            <a:custGeom>
              <a:avLst/>
              <a:gdLst/>
              <a:ahLst/>
              <a:cxnLst/>
              <a:rect l="l" t="t" r="r" b="b"/>
              <a:pathLst>
                <a:path w="122294" h="207958" extrusionOk="0">
                  <a:moveTo>
                    <a:pt x="9670" y="0"/>
                  </a:moveTo>
                  <a:cubicBezTo>
                    <a:pt x="4323" y="0"/>
                    <a:pt x="0" y="4323"/>
                    <a:pt x="0" y="9670"/>
                  </a:cubicBezTo>
                  <a:lnTo>
                    <a:pt x="0" y="198288"/>
                  </a:lnTo>
                  <a:cubicBezTo>
                    <a:pt x="0" y="203634"/>
                    <a:pt x="4323" y="207957"/>
                    <a:pt x="9670" y="207957"/>
                  </a:cubicBezTo>
                  <a:lnTo>
                    <a:pt x="112624" y="207957"/>
                  </a:lnTo>
                  <a:cubicBezTo>
                    <a:pt x="117971" y="207957"/>
                    <a:pt x="122294" y="203634"/>
                    <a:pt x="122294" y="198288"/>
                  </a:cubicBezTo>
                  <a:lnTo>
                    <a:pt x="122294" y="9670"/>
                  </a:lnTo>
                  <a:cubicBezTo>
                    <a:pt x="122294" y="4323"/>
                    <a:pt x="117971" y="0"/>
                    <a:pt x="112624" y="0"/>
                  </a:cubicBezTo>
                  <a:close/>
                </a:path>
              </a:pathLst>
            </a:custGeom>
            <a:solidFill>
              <a:srgbClr val="B1B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265675" y="684625"/>
              <a:ext cx="3057350" cy="4510700"/>
            </a:xfrm>
            <a:custGeom>
              <a:avLst/>
              <a:gdLst/>
              <a:ahLst/>
              <a:cxnLst/>
              <a:rect l="l" t="t" r="r" b="b"/>
              <a:pathLst>
                <a:path w="122294" h="180428" extrusionOk="0">
                  <a:moveTo>
                    <a:pt x="0" y="1"/>
                  </a:moveTo>
                  <a:lnTo>
                    <a:pt x="0" y="180428"/>
                  </a:lnTo>
                  <a:lnTo>
                    <a:pt x="122294" y="180428"/>
                  </a:lnTo>
                  <a:lnTo>
                    <a:pt x="1222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4156950" y="417300"/>
              <a:ext cx="128000" cy="128000"/>
            </a:xfrm>
            <a:custGeom>
              <a:avLst/>
              <a:gdLst/>
              <a:ahLst/>
              <a:cxnLst/>
              <a:rect l="l" t="t" r="r" b="b"/>
              <a:pathLst>
                <a:path w="5120" h="5120" extrusionOk="0">
                  <a:moveTo>
                    <a:pt x="2617" y="0"/>
                  </a:moveTo>
                  <a:cubicBezTo>
                    <a:pt x="1138" y="0"/>
                    <a:pt x="0" y="1138"/>
                    <a:pt x="0" y="2503"/>
                  </a:cubicBezTo>
                  <a:cubicBezTo>
                    <a:pt x="0" y="3982"/>
                    <a:pt x="1138" y="5119"/>
                    <a:pt x="2617" y="5119"/>
                  </a:cubicBezTo>
                  <a:cubicBezTo>
                    <a:pt x="3982" y="5119"/>
                    <a:pt x="5120" y="3982"/>
                    <a:pt x="5120" y="2503"/>
                  </a:cubicBezTo>
                  <a:cubicBezTo>
                    <a:pt x="5120" y="1138"/>
                    <a:pt x="3982" y="0"/>
                    <a:pt x="2617" y="0"/>
                  </a:cubicBezTo>
                  <a:close/>
                </a:path>
              </a:pathLst>
            </a:custGeom>
            <a:solidFill>
              <a:srgbClr val="7B8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3303725" y="417300"/>
              <a:ext cx="753700" cy="128000"/>
            </a:xfrm>
            <a:custGeom>
              <a:avLst/>
              <a:gdLst/>
              <a:ahLst/>
              <a:cxnLst/>
              <a:rect l="l" t="t" r="r" b="b"/>
              <a:pathLst>
                <a:path w="30148" h="5120" extrusionOk="0">
                  <a:moveTo>
                    <a:pt x="2617" y="0"/>
                  </a:moveTo>
                  <a:cubicBezTo>
                    <a:pt x="1139" y="0"/>
                    <a:pt x="1" y="1138"/>
                    <a:pt x="1" y="2503"/>
                  </a:cubicBezTo>
                  <a:cubicBezTo>
                    <a:pt x="1" y="3982"/>
                    <a:pt x="1139" y="5119"/>
                    <a:pt x="2617" y="5119"/>
                  </a:cubicBezTo>
                  <a:lnTo>
                    <a:pt x="27645" y="5119"/>
                  </a:lnTo>
                  <a:cubicBezTo>
                    <a:pt x="29010" y="5119"/>
                    <a:pt x="30148" y="3982"/>
                    <a:pt x="30148" y="2503"/>
                  </a:cubicBezTo>
                  <a:cubicBezTo>
                    <a:pt x="30148" y="1138"/>
                    <a:pt x="29010" y="0"/>
                    <a:pt x="27645" y="0"/>
                  </a:cubicBezTo>
                  <a:close/>
                </a:path>
              </a:pathLst>
            </a:custGeom>
            <a:solidFill>
              <a:srgbClr val="7B8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473" y="1756283"/>
            <a:ext cx="2405557" cy="163048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7"/>
          <p:cNvSpPr/>
          <p:nvPr/>
        </p:nvSpPr>
        <p:spPr>
          <a:xfrm>
            <a:off x="5621350" y="2549538"/>
            <a:ext cx="2982600" cy="950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9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3" name="Google Shape;503;p47"/>
          <p:cNvSpPr/>
          <p:nvPr/>
        </p:nvSpPr>
        <p:spPr>
          <a:xfrm>
            <a:off x="5621350" y="3664988"/>
            <a:ext cx="2982600" cy="950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9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4" name="Google Shape;504;p47"/>
          <p:cNvSpPr/>
          <p:nvPr/>
        </p:nvSpPr>
        <p:spPr>
          <a:xfrm>
            <a:off x="5621350" y="1434100"/>
            <a:ext cx="2982600" cy="950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9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5" name="Google Shape;505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Traction</a:t>
            </a:r>
            <a:endParaRPr/>
          </a:p>
        </p:txBody>
      </p:sp>
      <p:sp>
        <p:nvSpPr>
          <p:cNvPr id="506" name="Google Shape;506;p47"/>
          <p:cNvSpPr txBox="1"/>
          <p:nvPr/>
        </p:nvSpPr>
        <p:spPr>
          <a:xfrm>
            <a:off x="1157838" y="1255600"/>
            <a:ext cx="1835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 b="1">
                <a:solidFill>
                  <a:srgbClr val="424180"/>
                </a:solidFill>
                <a:latin typeface="Montserrat"/>
                <a:ea typeface="Montserrat"/>
                <a:cs typeface="Montserrat"/>
                <a:sym typeface="Montserrat"/>
              </a:rPr>
              <a:t>150,000</a:t>
            </a:r>
            <a:endParaRPr sz="2500" b="1">
              <a:solidFill>
                <a:srgbClr val="4241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7" name="Google Shape;507;p47"/>
          <p:cNvSpPr txBox="1"/>
          <p:nvPr/>
        </p:nvSpPr>
        <p:spPr>
          <a:xfrm>
            <a:off x="454950" y="1676675"/>
            <a:ext cx="2816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C71E8"/>
                </a:solidFill>
                <a:latin typeface="Montserrat"/>
                <a:ea typeface="Montserrat"/>
                <a:cs typeface="Montserrat"/>
                <a:sym typeface="Montserrat"/>
              </a:rPr>
              <a:t>Gross revenue in 2020</a:t>
            </a:r>
            <a:endParaRPr>
              <a:solidFill>
                <a:srgbClr val="5C71E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C71E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8" name="Google Shape;508;p47"/>
          <p:cNvSpPr txBox="1"/>
          <p:nvPr/>
        </p:nvSpPr>
        <p:spPr>
          <a:xfrm>
            <a:off x="5712013" y="1504775"/>
            <a:ext cx="1835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 b="1">
                <a:solidFill>
                  <a:srgbClr val="424180"/>
                </a:solidFill>
                <a:latin typeface="Montserrat"/>
                <a:ea typeface="Montserrat"/>
                <a:cs typeface="Montserrat"/>
                <a:sym typeface="Montserrat"/>
              </a:rPr>
              <a:t>$14.00</a:t>
            </a:r>
            <a:endParaRPr sz="2500" b="1">
              <a:solidFill>
                <a:srgbClr val="4241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9" name="Google Shape;509;p47"/>
          <p:cNvSpPr txBox="1"/>
          <p:nvPr/>
        </p:nvSpPr>
        <p:spPr>
          <a:xfrm>
            <a:off x="5712025" y="1925850"/>
            <a:ext cx="32343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C71E8"/>
                </a:solidFill>
                <a:latin typeface="Montserrat"/>
                <a:ea typeface="Montserrat"/>
                <a:cs typeface="Montserrat"/>
                <a:sym typeface="Montserrat"/>
              </a:rPr>
              <a:t>Average user savings per deal</a:t>
            </a:r>
            <a:endParaRPr>
              <a:solidFill>
                <a:srgbClr val="5C71E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C71E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0" name="Google Shape;510;p47"/>
          <p:cNvSpPr txBox="1"/>
          <p:nvPr/>
        </p:nvSpPr>
        <p:spPr>
          <a:xfrm>
            <a:off x="5712013" y="2635550"/>
            <a:ext cx="1835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 b="1">
                <a:solidFill>
                  <a:srgbClr val="424180"/>
                </a:solidFill>
                <a:latin typeface="Montserrat"/>
                <a:ea typeface="Montserrat"/>
                <a:cs typeface="Montserrat"/>
                <a:sym typeface="Montserrat"/>
              </a:rPr>
              <a:t>12,000</a:t>
            </a:r>
            <a:endParaRPr sz="2500" b="1">
              <a:solidFill>
                <a:srgbClr val="4241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1" name="Google Shape;511;p47"/>
          <p:cNvSpPr txBox="1"/>
          <p:nvPr/>
        </p:nvSpPr>
        <p:spPr>
          <a:xfrm>
            <a:off x="5712025" y="3056625"/>
            <a:ext cx="32343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C71E8"/>
                </a:solidFill>
                <a:latin typeface="Montserrat"/>
                <a:ea typeface="Montserrat"/>
                <a:cs typeface="Montserrat"/>
                <a:sym typeface="Montserrat"/>
              </a:rPr>
              <a:t>Registered businesses</a:t>
            </a:r>
            <a:endParaRPr>
              <a:solidFill>
                <a:srgbClr val="5C71E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C71E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2" name="Google Shape;512;p47"/>
          <p:cNvSpPr txBox="1"/>
          <p:nvPr/>
        </p:nvSpPr>
        <p:spPr>
          <a:xfrm>
            <a:off x="5712013" y="3766325"/>
            <a:ext cx="1835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 b="1">
                <a:solidFill>
                  <a:srgbClr val="424180"/>
                </a:solidFill>
                <a:latin typeface="Montserrat"/>
                <a:ea typeface="Montserrat"/>
                <a:cs typeface="Montserrat"/>
                <a:sym typeface="Montserrat"/>
              </a:rPr>
              <a:t>15,000</a:t>
            </a:r>
            <a:endParaRPr sz="2500" b="1">
              <a:solidFill>
                <a:srgbClr val="4241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3" name="Google Shape;513;p47"/>
          <p:cNvSpPr txBox="1"/>
          <p:nvPr/>
        </p:nvSpPr>
        <p:spPr>
          <a:xfrm>
            <a:off x="5712025" y="4187400"/>
            <a:ext cx="32343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C71E8"/>
                </a:solidFill>
                <a:latin typeface="Montserrat"/>
                <a:ea typeface="Montserrat"/>
                <a:cs typeface="Montserrat"/>
                <a:sym typeface="Montserrat"/>
              </a:rPr>
              <a:t>Total app downloads</a:t>
            </a:r>
            <a:endParaRPr>
              <a:solidFill>
                <a:srgbClr val="5C71E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C71E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4" name="Google Shape;514;p47"/>
          <p:cNvSpPr txBox="1"/>
          <p:nvPr/>
        </p:nvSpPr>
        <p:spPr>
          <a:xfrm>
            <a:off x="454957" y="4236500"/>
            <a:ext cx="32409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modify this graph, click on it, follow the link, change the data and paste the new graph here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15" name="Google Shape;515;p47" title="Points score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401" y="2097738"/>
            <a:ext cx="3959700" cy="2190473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7"/>
          <p:cNvSpPr/>
          <p:nvPr/>
        </p:nvSpPr>
        <p:spPr>
          <a:xfrm>
            <a:off x="540004" y="1310299"/>
            <a:ext cx="367261" cy="366364"/>
          </a:xfrm>
          <a:custGeom>
            <a:avLst/>
            <a:gdLst/>
            <a:ahLst/>
            <a:cxnLst/>
            <a:rect l="l" t="t" r="r" b="b"/>
            <a:pathLst>
              <a:path w="12697" h="12666" extrusionOk="0">
                <a:moveTo>
                  <a:pt x="6301" y="1356"/>
                </a:moveTo>
                <a:cubicBezTo>
                  <a:pt x="6522" y="1356"/>
                  <a:pt x="6711" y="1576"/>
                  <a:pt x="6711" y="1797"/>
                </a:cubicBezTo>
                <a:lnTo>
                  <a:pt x="6711" y="2269"/>
                </a:lnTo>
                <a:cubicBezTo>
                  <a:pt x="7656" y="2458"/>
                  <a:pt x="8349" y="3309"/>
                  <a:pt x="8349" y="4285"/>
                </a:cubicBezTo>
                <a:cubicBezTo>
                  <a:pt x="8349" y="4538"/>
                  <a:pt x="8160" y="4727"/>
                  <a:pt x="7971" y="4727"/>
                </a:cubicBezTo>
                <a:cubicBezTo>
                  <a:pt x="7719" y="4727"/>
                  <a:pt x="7530" y="4538"/>
                  <a:pt x="7530" y="4285"/>
                </a:cubicBezTo>
                <a:cubicBezTo>
                  <a:pt x="7530" y="3624"/>
                  <a:pt x="6994" y="3057"/>
                  <a:pt x="6301" y="3057"/>
                </a:cubicBezTo>
                <a:cubicBezTo>
                  <a:pt x="5640" y="3057"/>
                  <a:pt x="5073" y="3624"/>
                  <a:pt x="5073" y="4285"/>
                </a:cubicBezTo>
                <a:cubicBezTo>
                  <a:pt x="5073" y="4947"/>
                  <a:pt x="5829" y="5483"/>
                  <a:pt x="6585" y="6018"/>
                </a:cubicBezTo>
                <a:cubicBezTo>
                  <a:pt x="7435" y="6648"/>
                  <a:pt x="8412" y="7310"/>
                  <a:pt x="8412" y="8413"/>
                </a:cubicBezTo>
                <a:cubicBezTo>
                  <a:pt x="8412" y="9421"/>
                  <a:pt x="7687" y="10271"/>
                  <a:pt x="6742" y="10429"/>
                </a:cubicBezTo>
                <a:lnTo>
                  <a:pt x="6742" y="10901"/>
                </a:lnTo>
                <a:cubicBezTo>
                  <a:pt x="6742" y="11154"/>
                  <a:pt x="6553" y="11311"/>
                  <a:pt x="6364" y="11311"/>
                </a:cubicBezTo>
                <a:cubicBezTo>
                  <a:pt x="6144" y="11311"/>
                  <a:pt x="5955" y="11091"/>
                  <a:pt x="5955" y="10901"/>
                </a:cubicBezTo>
                <a:lnTo>
                  <a:pt x="5955" y="10429"/>
                </a:lnTo>
                <a:cubicBezTo>
                  <a:pt x="5010" y="10240"/>
                  <a:pt x="4316" y="9421"/>
                  <a:pt x="4316" y="8413"/>
                </a:cubicBezTo>
                <a:cubicBezTo>
                  <a:pt x="4316" y="8192"/>
                  <a:pt x="4505" y="8035"/>
                  <a:pt x="4694" y="8035"/>
                </a:cubicBezTo>
                <a:cubicBezTo>
                  <a:pt x="4884" y="8035"/>
                  <a:pt x="5136" y="8224"/>
                  <a:pt x="5136" y="8413"/>
                </a:cubicBezTo>
                <a:cubicBezTo>
                  <a:pt x="5136" y="9106"/>
                  <a:pt x="5671" y="9641"/>
                  <a:pt x="6364" y="9641"/>
                </a:cubicBezTo>
                <a:cubicBezTo>
                  <a:pt x="7026" y="9641"/>
                  <a:pt x="7561" y="9106"/>
                  <a:pt x="7561" y="8413"/>
                </a:cubicBezTo>
                <a:cubicBezTo>
                  <a:pt x="7561" y="7751"/>
                  <a:pt x="6868" y="7247"/>
                  <a:pt x="6081" y="6680"/>
                </a:cubicBezTo>
                <a:cubicBezTo>
                  <a:pt x="5199" y="6050"/>
                  <a:pt x="4253" y="5388"/>
                  <a:pt x="4253" y="4285"/>
                </a:cubicBezTo>
                <a:cubicBezTo>
                  <a:pt x="4253" y="3309"/>
                  <a:pt x="4978" y="2427"/>
                  <a:pt x="5923" y="2269"/>
                </a:cubicBezTo>
                <a:lnTo>
                  <a:pt x="5923" y="1797"/>
                </a:lnTo>
                <a:cubicBezTo>
                  <a:pt x="5923" y="1576"/>
                  <a:pt x="6112" y="1356"/>
                  <a:pt x="6301" y="1356"/>
                </a:cubicBezTo>
                <a:close/>
                <a:moveTo>
                  <a:pt x="6333" y="1"/>
                </a:moveTo>
                <a:cubicBezTo>
                  <a:pt x="2836" y="1"/>
                  <a:pt x="0" y="2836"/>
                  <a:pt x="0" y="6333"/>
                </a:cubicBezTo>
                <a:cubicBezTo>
                  <a:pt x="0" y="9830"/>
                  <a:pt x="2836" y="12666"/>
                  <a:pt x="6333" y="12666"/>
                </a:cubicBezTo>
                <a:cubicBezTo>
                  <a:pt x="9861" y="12666"/>
                  <a:pt x="12697" y="9830"/>
                  <a:pt x="12697" y="6333"/>
                </a:cubicBezTo>
                <a:cubicBezTo>
                  <a:pt x="12697" y="2836"/>
                  <a:pt x="9861" y="1"/>
                  <a:pt x="63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47"/>
          <p:cNvSpPr/>
          <p:nvPr/>
        </p:nvSpPr>
        <p:spPr>
          <a:xfrm>
            <a:off x="5021725" y="1504775"/>
            <a:ext cx="329400" cy="8088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9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8" name="Google Shape;518;p47"/>
          <p:cNvSpPr/>
          <p:nvPr/>
        </p:nvSpPr>
        <p:spPr>
          <a:xfrm>
            <a:off x="5021725" y="2620200"/>
            <a:ext cx="329400" cy="8088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9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9" name="Google Shape;519;p47"/>
          <p:cNvSpPr/>
          <p:nvPr/>
        </p:nvSpPr>
        <p:spPr>
          <a:xfrm>
            <a:off x="5021725" y="3766325"/>
            <a:ext cx="329400" cy="808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9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ctángulo 5">
            <a:extLst>
              <a:ext uri="{FF2B5EF4-FFF2-40B4-BE49-F238E27FC236}">
                <a16:creationId xmlns:a16="http://schemas.microsoft.com/office/drawing/2014/main" id="{EF7DF953-D5D5-5ABA-DC3A-10898AD1D127}"/>
              </a:ext>
            </a:extLst>
          </p:cNvPr>
          <p:cNvSpPr/>
          <p:nvPr/>
        </p:nvSpPr>
        <p:spPr>
          <a:xfrm>
            <a:off x="0" y="4794650"/>
            <a:ext cx="9144000" cy="3445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0"/>
              <a:gd name="f7" fmla="val 3295650"/>
              <a:gd name="f8" fmla="val 14748"/>
              <a:gd name="f9" fmla="val 1371600"/>
              <a:gd name="f10" fmla="+- 0 0 -90"/>
              <a:gd name="f11" fmla="*/ f3 1 12192000"/>
              <a:gd name="f12" fmla="*/ f4 1 3295650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12192000"/>
              <a:gd name="f21" fmla="*/ f17 1 3295650"/>
              <a:gd name="f22" fmla="*/ 14748 f18 1"/>
              <a:gd name="f23" fmla="*/ 1371600 f17 1"/>
              <a:gd name="f24" fmla="*/ 12192000 f18 1"/>
              <a:gd name="f25" fmla="*/ 0 f17 1"/>
              <a:gd name="f26" fmla="*/ 3295650 f17 1"/>
              <a:gd name="f27" fmla="*/ 0 f18 1"/>
              <a:gd name="f28" fmla="+- f19 0 f1"/>
              <a:gd name="f29" fmla="*/ f22 1 12192000"/>
              <a:gd name="f30" fmla="*/ f23 1 3295650"/>
              <a:gd name="f31" fmla="*/ f24 1 12192000"/>
              <a:gd name="f32" fmla="*/ f25 1 3295650"/>
              <a:gd name="f33" fmla="*/ f26 1 3295650"/>
              <a:gd name="f34" fmla="*/ f27 1 12192000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2 1 f21"/>
              <a:gd name="f43" fmla="*/ f33 1 f21"/>
              <a:gd name="f44" fmla="*/ f34 1 f20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2 1"/>
              <a:gd name="f53" fmla="*/ f43 f12 1"/>
              <a:gd name="f54" fmla="*/ f4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2"/>
              </a:cxn>
              <a:cxn ang="f28">
                <a:pos x="f51" y="f53"/>
              </a:cxn>
              <a:cxn ang="f28">
                <a:pos x="f54" y="f53"/>
              </a:cxn>
              <a:cxn ang="f28">
                <a:pos x="f49" y="f50"/>
              </a:cxn>
            </a:cxnLst>
            <a:rect l="f45" t="f48" r="f46" b="f47"/>
            <a:pathLst>
              <a:path w="12192000" h="3295650">
                <a:moveTo>
                  <a:pt x="f8" y="f9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8" y="f9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eropuertos Perú: ¿Cuál es el protocolo de prevención para reanudar vuelos?  - Aeropuerto Internacional Jorge Chávez - coronavirus - covid-19 - pandemia  - revtli | RESPUESTAS | EL COMERCIO PER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20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3" name="Google Shape;19353;p49"/>
          <p:cNvSpPr txBox="1">
            <a:spLocks noGrp="1"/>
          </p:cNvSpPr>
          <p:nvPr>
            <p:ph type="title"/>
          </p:nvPr>
        </p:nvSpPr>
        <p:spPr>
          <a:xfrm>
            <a:off x="943450" y="3862333"/>
            <a:ext cx="7257099" cy="963667"/>
          </a:xfrm>
          <a:prstGeom prst="rect">
            <a:avLst/>
          </a:prstGeom>
          <a:solidFill>
            <a:srgbClr val="5C71E8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tx1"/>
                </a:solidFill>
              </a:rPr>
              <a:t>awesome words</a:t>
            </a:r>
            <a:endParaRPr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5">
            <a:extLst>
              <a:ext uri="{FF2B5EF4-FFF2-40B4-BE49-F238E27FC236}">
                <a16:creationId xmlns:a16="http://schemas.microsoft.com/office/drawing/2014/main" id="{48D41809-1CA1-B1CC-7EC7-8D9DBE489849}"/>
              </a:ext>
            </a:extLst>
          </p:cNvPr>
          <p:cNvSpPr/>
          <p:nvPr/>
        </p:nvSpPr>
        <p:spPr>
          <a:xfrm>
            <a:off x="0" y="4794650"/>
            <a:ext cx="9144000" cy="3445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0"/>
              <a:gd name="f7" fmla="val 3295650"/>
              <a:gd name="f8" fmla="val 14748"/>
              <a:gd name="f9" fmla="val 1371600"/>
              <a:gd name="f10" fmla="+- 0 0 -90"/>
              <a:gd name="f11" fmla="*/ f3 1 12192000"/>
              <a:gd name="f12" fmla="*/ f4 1 3295650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12192000"/>
              <a:gd name="f21" fmla="*/ f17 1 3295650"/>
              <a:gd name="f22" fmla="*/ 14748 f18 1"/>
              <a:gd name="f23" fmla="*/ 1371600 f17 1"/>
              <a:gd name="f24" fmla="*/ 12192000 f18 1"/>
              <a:gd name="f25" fmla="*/ 0 f17 1"/>
              <a:gd name="f26" fmla="*/ 3295650 f17 1"/>
              <a:gd name="f27" fmla="*/ 0 f18 1"/>
              <a:gd name="f28" fmla="+- f19 0 f1"/>
              <a:gd name="f29" fmla="*/ f22 1 12192000"/>
              <a:gd name="f30" fmla="*/ f23 1 3295650"/>
              <a:gd name="f31" fmla="*/ f24 1 12192000"/>
              <a:gd name="f32" fmla="*/ f25 1 3295650"/>
              <a:gd name="f33" fmla="*/ f26 1 3295650"/>
              <a:gd name="f34" fmla="*/ f27 1 12192000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2 1 f21"/>
              <a:gd name="f43" fmla="*/ f33 1 f21"/>
              <a:gd name="f44" fmla="*/ f34 1 f20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2 1"/>
              <a:gd name="f53" fmla="*/ f43 f12 1"/>
              <a:gd name="f54" fmla="*/ f4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2"/>
              </a:cxn>
              <a:cxn ang="f28">
                <a:pos x="f51" y="f53"/>
              </a:cxn>
              <a:cxn ang="f28">
                <a:pos x="f54" y="f53"/>
              </a:cxn>
              <a:cxn ang="f28">
                <a:pos x="f49" y="f50"/>
              </a:cxn>
            </a:cxnLst>
            <a:rect l="f45" t="f48" r="f46" b="f47"/>
            <a:pathLst>
              <a:path w="12192000" h="3295650">
                <a:moveTo>
                  <a:pt x="f8" y="f9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8" y="f9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5417244" y="4694945"/>
            <a:ext cx="3104349" cy="338097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02" name="Google Shape;902;p41"/>
          <p:cNvSpPr txBox="1">
            <a:spLocks noGrp="1"/>
          </p:cNvSpPr>
          <p:nvPr>
            <p:ph type="title"/>
          </p:nvPr>
        </p:nvSpPr>
        <p:spPr>
          <a:xfrm>
            <a:off x="720000" y="1849000"/>
            <a:ext cx="23364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C71E8"/>
                </a:solidFill>
              </a:rPr>
              <a:t>The disease</a:t>
            </a:r>
            <a:endParaRPr>
              <a:solidFill>
                <a:srgbClr val="5C71E8"/>
              </a:solidFill>
            </a:endParaRPr>
          </a:p>
        </p:txBody>
      </p:sp>
      <p:sp>
        <p:nvSpPr>
          <p:cNvPr id="903" name="Google Shape;903;p41"/>
          <p:cNvSpPr txBox="1">
            <a:spLocks noGrp="1"/>
          </p:cNvSpPr>
          <p:nvPr>
            <p:ph type="title" idx="2"/>
          </p:nvPr>
        </p:nvSpPr>
        <p:spPr>
          <a:xfrm>
            <a:off x="1250550" y="1388288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904" name="Google Shape;904;p41"/>
          <p:cNvSpPr txBox="1">
            <a:spLocks noGrp="1"/>
          </p:cNvSpPr>
          <p:nvPr>
            <p:ph type="subTitle" idx="1"/>
          </p:nvPr>
        </p:nvSpPr>
        <p:spPr>
          <a:xfrm>
            <a:off x="720000" y="218656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5C71E8"/>
                </a:solidFill>
              </a:rPr>
              <a:t>You can describe the topic of the section here</a:t>
            </a:r>
            <a:endParaRPr>
              <a:solidFill>
                <a:srgbClr val="5C71E8"/>
              </a:solidFill>
            </a:endParaRPr>
          </a:p>
        </p:txBody>
      </p:sp>
      <p:sp>
        <p:nvSpPr>
          <p:cNvPr id="905" name="Google Shape;905;p41"/>
          <p:cNvSpPr txBox="1">
            <a:spLocks noGrp="1"/>
          </p:cNvSpPr>
          <p:nvPr>
            <p:ph type="title" idx="3"/>
          </p:nvPr>
        </p:nvSpPr>
        <p:spPr>
          <a:xfrm>
            <a:off x="3403800" y="1849000"/>
            <a:ext cx="23364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C71E8"/>
                </a:solidFill>
              </a:rPr>
              <a:t>Diagnosis</a:t>
            </a:r>
            <a:endParaRPr>
              <a:solidFill>
                <a:srgbClr val="5C71E8"/>
              </a:solidFill>
            </a:endParaRPr>
          </a:p>
        </p:txBody>
      </p:sp>
      <p:sp>
        <p:nvSpPr>
          <p:cNvPr id="906" name="Google Shape;906;p41"/>
          <p:cNvSpPr txBox="1">
            <a:spLocks noGrp="1"/>
          </p:cNvSpPr>
          <p:nvPr>
            <p:ph type="title" idx="4"/>
          </p:nvPr>
        </p:nvSpPr>
        <p:spPr>
          <a:xfrm>
            <a:off x="3934350" y="1388288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907" name="Google Shape;907;p41"/>
          <p:cNvSpPr txBox="1">
            <a:spLocks noGrp="1"/>
          </p:cNvSpPr>
          <p:nvPr>
            <p:ph type="subTitle" idx="5"/>
          </p:nvPr>
        </p:nvSpPr>
        <p:spPr>
          <a:xfrm>
            <a:off x="3403800" y="218656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5C71E8"/>
                </a:solidFill>
              </a:rPr>
              <a:t>You can describe the topic of the section here</a:t>
            </a:r>
            <a:endParaRPr>
              <a:solidFill>
                <a:srgbClr val="5C71E8"/>
              </a:solidFill>
            </a:endParaRPr>
          </a:p>
        </p:txBody>
      </p:sp>
      <p:sp>
        <p:nvSpPr>
          <p:cNvPr id="908" name="Google Shape;908;p41"/>
          <p:cNvSpPr txBox="1">
            <a:spLocks noGrp="1"/>
          </p:cNvSpPr>
          <p:nvPr>
            <p:ph type="title" idx="6"/>
          </p:nvPr>
        </p:nvSpPr>
        <p:spPr>
          <a:xfrm>
            <a:off x="625950" y="3728993"/>
            <a:ext cx="24582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C71E8"/>
                </a:solidFill>
              </a:rPr>
              <a:t>Recommendations</a:t>
            </a:r>
            <a:endParaRPr>
              <a:solidFill>
                <a:srgbClr val="5C71E8"/>
              </a:solidFill>
            </a:endParaRPr>
          </a:p>
        </p:txBody>
      </p:sp>
      <p:sp>
        <p:nvSpPr>
          <p:cNvPr id="909" name="Google Shape;909;p41"/>
          <p:cNvSpPr txBox="1">
            <a:spLocks noGrp="1"/>
          </p:cNvSpPr>
          <p:nvPr>
            <p:ph type="title" idx="7"/>
          </p:nvPr>
        </p:nvSpPr>
        <p:spPr>
          <a:xfrm>
            <a:off x="1184250" y="3268281"/>
            <a:ext cx="13416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910" name="Google Shape;910;p41"/>
          <p:cNvSpPr txBox="1">
            <a:spLocks noGrp="1"/>
          </p:cNvSpPr>
          <p:nvPr>
            <p:ph type="subTitle" idx="8"/>
          </p:nvPr>
        </p:nvSpPr>
        <p:spPr>
          <a:xfrm>
            <a:off x="625950" y="4066558"/>
            <a:ext cx="2458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5C71E8"/>
                </a:solidFill>
              </a:rPr>
              <a:t>You can describe the topic of the section here</a:t>
            </a:r>
            <a:endParaRPr>
              <a:solidFill>
                <a:srgbClr val="5C71E8"/>
              </a:solidFill>
            </a:endParaRPr>
          </a:p>
        </p:txBody>
      </p:sp>
      <p:sp>
        <p:nvSpPr>
          <p:cNvPr id="911" name="Google Shape;911;p41"/>
          <p:cNvSpPr txBox="1">
            <a:spLocks noGrp="1"/>
          </p:cNvSpPr>
          <p:nvPr>
            <p:ph type="title" idx="9"/>
          </p:nvPr>
        </p:nvSpPr>
        <p:spPr>
          <a:xfrm>
            <a:off x="3403800" y="3732988"/>
            <a:ext cx="23364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C71E8"/>
                </a:solidFill>
              </a:rPr>
              <a:t>Pathology</a:t>
            </a:r>
            <a:endParaRPr>
              <a:solidFill>
                <a:srgbClr val="5C71E8"/>
              </a:solidFill>
            </a:endParaRPr>
          </a:p>
        </p:txBody>
      </p:sp>
      <p:sp>
        <p:nvSpPr>
          <p:cNvPr id="912" name="Google Shape;912;p41"/>
          <p:cNvSpPr txBox="1">
            <a:spLocks noGrp="1"/>
          </p:cNvSpPr>
          <p:nvPr>
            <p:ph type="title" idx="13"/>
          </p:nvPr>
        </p:nvSpPr>
        <p:spPr>
          <a:xfrm>
            <a:off x="3934350" y="3272276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913" name="Google Shape;913;p41"/>
          <p:cNvSpPr txBox="1">
            <a:spLocks noGrp="1"/>
          </p:cNvSpPr>
          <p:nvPr>
            <p:ph type="subTitle" idx="14"/>
          </p:nvPr>
        </p:nvSpPr>
        <p:spPr>
          <a:xfrm>
            <a:off x="3403800" y="4091434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5C71E8"/>
                </a:solidFill>
              </a:rPr>
              <a:t>You can describe the topic of the section here</a:t>
            </a:r>
            <a:endParaRPr>
              <a:solidFill>
                <a:srgbClr val="5C71E8"/>
              </a:solidFill>
            </a:endParaRPr>
          </a:p>
        </p:txBody>
      </p:sp>
      <p:sp>
        <p:nvSpPr>
          <p:cNvPr id="920" name="Google Shape;920;p41"/>
          <p:cNvSpPr txBox="1">
            <a:spLocks noGrp="1"/>
          </p:cNvSpPr>
          <p:nvPr>
            <p:ph type="title" idx="21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C71E8"/>
                </a:solidFill>
              </a:rPr>
              <a:t>Table of contents  </a:t>
            </a:r>
            <a:endParaRPr dirty="0">
              <a:solidFill>
                <a:srgbClr val="5C71E8"/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845244" y="1207737"/>
            <a:ext cx="800676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Rectángulo 1"/>
          <p:cNvSpPr/>
          <p:nvPr/>
        </p:nvSpPr>
        <p:spPr>
          <a:xfrm>
            <a:off x="115262" y="445025"/>
            <a:ext cx="660825" cy="808431"/>
          </a:xfrm>
          <a:prstGeom prst="rect">
            <a:avLst/>
          </a:prstGeom>
          <a:noFill/>
          <a:ln w="57150">
            <a:solidFill>
              <a:srgbClr val="5C71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44" y="522344"/>
            <a:ext cx="476826" cy="653792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auto">
          <a:xfrm>
            <a:off x="6689725" y="2127251"/>
            <a:ext cx="1733550" cy="2740025"/>
          </a:xfrm>
          <a:custGeom>
            <a:avLst/>
            <a:gdLst>
              <a:gd name="T0" fmla="*/ 6 w 241"/>
              <a:gd name="T1" fmla="*/ 187 h 382"/>
              <a:gd name="T2" fmla="*/ 6 w 241"/>
              <a:gd name="T3" fmla="*/ 124 h 382"/>
              <a:gd name="T4" fmla="*/ 0 w 241"/>
              <a:gd name="T5" fmla="*/ 107 h 382"/>
              <a:gd name="T6" fmla="*/ 9 w 241"/>
              <a:gd name="T7" fmla="*/ 37 h 382"/>
              <a:gd name="T8" fmla="*/ 62 w 241"/>
              <a:gd name="T9" fmla="*/ 0 h 382"/>
              <a:gd name="T10" fmla="*/ 175 w 241"/>
              <a:gd name="T11" fmla="*/ 8 h 382"/>
              <a:gd name="T12" fmla="*/ 202 w 241"/>
              <a:gd name="T13" fmla="*/ 70 h 382"/>
              <a:gd name="T14" fmla="*/ 214 w 241"/>
              <a:gd name="T15" fmla="*/ 183 h 382"/>
              <a:gd name="T16" fmla="*/ 211 w 241"/>
              <a:gd name="T17" fmla="*/ 204 h 382"/>
              <a:gd name="T18" fmla="*/ 209 w 241"/>
              <a:gd name="T19" fmla="*/ 216 h 382"/>
              <a:gd name="T20" fmla="*/ 226 w 241"/>
              <a:gd name="T21" fmla="*/ 216 h 382"/>
              <a:gd name="T22" fmla="*/ 241 w 241"/>
              <a:gd name="T23" fmla="*/ 340 h 382"/>
              <a:gd name="T24" fmla="*/ 178 w 241"/>
              <a:gd name="T25" fmla="*/ 355 h 382"/>
              <a:gd name="T26" fmla="*/ 163 w 241"/>
              <a:gd name="T27" fmla="*/ 231 h 382"/>
              <a:gd name="T28" fmla="*/ 193 w 241"/>
              <a:gd name="T29" fmla="*/ 216 h 382"/>
              <a:gd name="T30" fmla="*/ 195 w 241"/>
              <a:gd name="T31" fmla="*/ 208 h 382"/>
              <a:gd name="T32" fmla="*/ 185 w 241"/>
              <a:gd name="T33" fmla="*/ 194 h 382"/>
              <a:gd name="T34" fmla="*/ 175 w 241"/>
              <a:gd name="T35" fmla="*/ 95 h 382"/>
              <a:gd name="T36" fmla="*/ 167 w 241"/>
              <a:gd name="T37" fmla="*/ 41 h 382"/>
              <a:gd name="T38" fmla="*/ 157 w 241"/>
              <a:gd name="T39" fmla="*/ 33 h 382"/>
              <a:gd name="T40" fmla="*/ 153 w 241"/>
              <a:gd name="T41" fmla="*/ 43 h 382"/>
              <a:gd name="T42" fmla="*/ 137 w 241"/>
              <a:gd name="T43" fmla="*/ 380 h 382"/>
              <a:gd name="T44" fmla="*/ 114 w 241"/>
              <a:gd name="T45" fmla="*/ 360 h 382"/>
              <a:gd name="T46" fmla="*/ 99 w 241"/>
              <a:gd name="T47" fmla="*/ 180 h 382"/>
              <a:gd name="T48" fmla="*/ 93 w 241"/>
              <a:gd name="T49" fmla="*/ 192 h 382"/>
              <a:gd name="T50" fmla="*/ 76 w 241"/>
              <a:gd name="T51" fmla="*/ 380 h 382"/>
              <a:gd name="T52" fmla="*/ 53 w 241"/>
              <a:gd name="T53" fmla="*/ 360 h 382"/>
              <a:gd name="T54" fmla="*/ 53 w 241"/>
              <a:gd name="T55" fmla="*/ 38 h 382"/>
              <a:gd name="T56" fmla="*/ 43 w 241"/>
              <a:gd name="T57" fmla="*/ 34 h 382"/>
              <a:gd name="T58" fmla="*/ 33 w 241"/>
              <a:gd name="T59" fmla="*/ 77 h 382"/>
              <a:gd name="T60" fmla="*/ 24 w 241"/>
              <a:gd name="T61" fmla="*/ 169 h 382"/>
              <a:gd name="T62" fmla="*/ 22 w 241"/>
              <a:gd name="T63" fmla="*/ 187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1" h="382">
                <a:moveTo>
                  <a:pt x="22" y="187"/>
                </a:moveTo>
                <a:cubicBezTo>
                  <a:pt x="16" y="187"/>
                  <a:pt x="11" y="187"/>
                  <a:pt x="6" y="187"/>
                </a:cubicBezTo>
                <a:cubicBezTo>
                  <a:pt x="6" y="187"/>
                  <a:pt x="6" y="186"/>
                  <a:pt x="6" y="185"/>
                </a:cubicBezTo>
                <a:cubicBezTo>
                  <a:pt x="6" y="165"/>
                  <a:pt x="6" y="144"/>
                  <a:pt x="6" y="124"/>
                </a:cubicBezTo>
                <a:cubicBezTo>
                  <a:pt x="6" y="118"/>
                  <a:pt x="4" y="113"/>
                  <a:pt x="1" y="109"/>
                </a:cubicBezTo>
                <a:cubicBezTo>
                  <a:pt x="0" y="109"/>
                  <a:pt x="0" y="108"/>
                  <a:pt x="0" y="107"/>
                </a:cubicBezTo>
                <a:cubicBezTo>
                  <a:pt x="2" y="90"/>
                  <a:pt x="4" y="72"/>
                  <a:pt x="6" y="55"/>
                </a:cubicBezTo>
                <a:cubicBezTo>
                  <a:pt x="6" y="49"/>
                  <a:pt x="7" y="43"/>
                  <a:pt x="9" y="37"/>
                </a:cubicBezTo>
                <a:cubicBezTo>
                  <a:pt x="15" y="16"/>
                  <a:pt x="29" y="5"/>
                  <a:pt x="50" y="1"/>
                </a:cubicBezTo>
                <a:cubicBezTo>
                  <a:pt x="54" y="1"/>
                  <a:pt x="58" y="0"/>
                  <a:pt x="62" y="0"/>
                </a:cubicBezTo>
                <a:cubicBezTo>
                  <a:pt x="90" y="0"/>
                  <a:pt x="117" y="0"/>
                  <a:pt x="145" y="0"/>
                </a:cubicBezTo>
                <a:cubicBezTo>
                  <a:pt x="156" y="0"/>
                  <a:pt x="166" y="2"/>
                  <a:pt x="175" y="8"/>
                </a:cubicBezTo>
                <a:cubicBezTo>
                  <a:pt x="189" y="16"/>
                  <a:pt x="197" y="28"/>
                  <a:pt x="199" y="43"/>
                </a:cubicBezTo>
                <a:cubicBezTo>
                  <a:pt x="201" y="52"/>
                  <a:pt x="201" y="61"/>
                  <a:pt x="202" y="70"/>
                </a:cubicBezTo>
                <a:cubicBezTo>
                  <a:pt x="204" y="89"/>
                  <a:pt x="206" y="108"/>
                  <a:pt x="208" y="127"/>
                </a:cubicBezTo>
                <a:cubicBezTo>
                  <a:pt x="210" y="146"/>
                  <a:pt x="212" y="165"/>
                  <a:pt x="214" y="183"/>
                </a:cubicBezTo>
                <a:cubicBezTo>
                  <a:pt x="214" y="186"/>
                  <a:pt x="215" y="189"/>
                  <a:pt x="215" y="191"/>
                </a:cubicBezTo>
                <a:cubicBezTo>
                  <a:pt x="216" y="196"/>
                  <a:pt x="214" y="200"/>
                  <a:pt x="211" y="204"/>
                </a:cubicBezTo>
                <a:cubicBezTo>
                  <a:pt x="210" y="204"/>
                  <a:pt x="210" y="205"/>
                  <a:pt x="209" y="206"/>
                </a:cubicBezTo>
                <a:cubicBezTo>
                  <a:pt x="209" y="210"/>
                  <a:pt x="209" y="213"/>
                  <a:pt x="209" y="216"/>
                </a:cubicBezTo>
                <a:cubicBezTo>
                  <a:pt x="210" y="216"/>
                  <a:pt x="211" y="216"/>
                  <a:pt x="211" y="216"/>
                </a:cubicBezTo>
                <a:cubicBezTo>
                  <a:pt x="216" y="216"/>
                  <a:pt x="221" y="216"/>
                  <a:pt x="226" y="216"/>
                </a:cubicBezTo>
                <a:cubicBezTo>
                  <a:pt x="234" y="216"/>
                  <a:pt x="241" y="222"/>
                  <a:pt x="241" y="231"/>
                </a:cubicBezTo>
                <a:cubicBezTo>
                  <a:pt x="241" y="267"/>
                  <a:pt x="241" y="304"/>
                  <a:pt x="241" y="340"/>
                </a:cubicBezTo>
                <a:cubicBezTo>
                  <a:pt x="241" y="349"/>
                  <a:pt x="234" y="355"/>
                  <a:pt x="226" y="355"/>
                </a:cubicBezTo>
                <a:cubicBezTo>
                  <a:pt x="210" y="355"/>
                  <a:pt x="194" y="355"/>
                  <a:pt x="178" y="355"/>
                </a:cubicBezTo>
                <a:cubicBezTo>
                  <a:pt x="170" y="355"/>
                  <a:pt x="163" y="349"/>
                  <a:pt x="163" y="340"/>
                </a:cubicBezTo>
                <a:cubicBezTo>
                  <a:pt x="164" y="303"/>
                  <a:pt x="163" y="267"/>
                  <a:pt x="163" y="231"/>
                </a:cubicBezTo>
                <a:cubicBezTo>
                  <a:pt x="163" y="222"/>
                  <a:pt x="170" y="216"/>
                  <a:pt x="178" y="216"/>
                </a:cubicBezTo>
                <a:cubicBezTo>
                  <a:pt x="183" y="216"/>
                  <a:pt x="188" y="216"/>
                  <a:pt x="193" y="216"/>
                </a:cubicBezTo>
                <a:cubicBezTo>
                  <a:pt x="194" y="216"/>
                  <a:pt x="194" y="216"/>
                  <a:pt x="195" y="216"/>
                </a:cubicBezTo>
                <a:cubicBezTo>
                  <a:pt x="195" y="213"/>
                  <a:pt x="195" y="210"/>
                  <a:pt x="195" y="208"/>
                </a:cubicBezTo>
                <a:cubicBezTo>
                  <a:pt x="195" y="207"/>
                  <a:pt x="194" y="207"/>
                  <a:pt x="194" y="206"/>
                </a:cubicBezTo>
                <a:cubicBezTo>
                  <a:pt x="189" y="204"/>
                  <a:pt x="186" y="200"/>
                  <a:pt x="185" y="194"/>
                </a:cubicBezTo>
                <a:cubicBezTo>
                  <a:pt x="183" y="176"/>
                  <a:pt x="182" y="159"/>
                  <a:pt x="180" y="141"/>
                </a:cubicBezTo>
                <a:cubicBezTo>
                  <a:pt x="178" y="126"/>
                  <a:pt x="176" y="111"/>
                  <a:pt x="175" y="95"/>
                </a:cubicBezTo>
                <a:cubicBezTo>
                  <a:pt x="173" y="82"/>
                  <a:pt x="172" y="68"/>
                  <a:pt x="170" y="54"/>
                </a:cubicBezTo>
                <a:cubicBezTo>
                  <a:pt x="170" y="50"/>
                  <a:pt x="170" y="45"/>
                  <a:pt x="167" y="41"/>
                </a:cubicBezTo>
                <a:cubicBezTo>
                  <a:pt x="166" y="39"/>
                  <a:pt x="165" y="37"/>
                  <a:pt x="163" y="35"/>
                </a:cubicBezTo>
                <a:cubicBezTo>
                  <a:pt x="162" y="33"/>
                  <a:pt x="159" y="32"/>
                  <a:pt x="157" y="33"/>
                </a:cubicBezTo>
                <a:cubicBezTo>
                  <a:pt x="155" y="34"/>
                  <a:pt x="153" y="36"/>
                  <a:pt x="153" y="39"/>
                </a:cubicBezTo>
                <a:cubicBezTo>
                  <a:pt x="153" y="40"/>
                  <a:pt x="153" y="42"/>
                  <a:pt x="153" y="43"/>
                </a:cubicBezTo>
                <a:cubicBezTo>
                  <a:pt x="153" y="149"/>
                  <a:pt x="153" y="255"/>
                  <a:pt x="153" y="361"/>
                </a:cubicBezTo>
                <a:cubicBezTo>
                  <a:pt x="153" y="371"/>
                  <a:pt x="146" y="379"/>
                  <a:pt x="137" y="380"/>
                </a:cubicBezTo>
                <a:cubicBezTo>
                  <a:pt x="126" y="382"/>
                  <a:pt x="117" y="376"/>
                  <a:pt x="114" y="366"/>
                </a:cubicBezTo>
                <a:cubicBezTo>
                  <a:pt x="114" y="364"/>
                  <a:pt x="114" y="362"/>
                  <a:pt x="114" y="360"/>
                </a:cubicBezTo>
                <a:cubicBezTo>
                  <a:pt x="114" y="304"/>
                  <a:pt x="114" y="247"/>
                  <a:pt x="114" y="190"/>
                </a:cubicBezTo>
                <a:cubicBezTo>
                  <a:pt x="114" y="182"/>
                  <a:pt x="106" y="178"/>
                  <a:pt x="99" y="180"/>
                </a:cubicBezTo>
                <a:cubicBezTo>
                  <a:pt x="95" y="182"/>
                  <a:pt x="93" y="185"/>
                  <a:pt x="93" y="189"/>
                </a:cubicBezTo>
                <a:cubicBezTo>
                  <a:pt x="93" y="190"/>
                  <a:pt x="93" y="191"/>
                  <a:pt x="93" y="192"/>
                </a:cubicBezTo>
                <a:cubicBezTo>
                  <a:pt x="93" y="248"/>
                  <a:pt x="93" y="305"/>
                  <a:pt x="93" y="361"/>
                </a:cubicBezTo>
                <a:cubicBezTo>
                  <a:pt x="93" y="371"/>
                  <a:pt x="86" y="379"/>
                  <a:pt x="76" y="380"/>
                </a:cubicBezTo>
                <a:cubicBezTo>
                  <a:pt x="66" y="382"/>
                  <a:pt x="56" y="376"/>
                  <a:pt x="54" y="367"/>
                </a:cubicBezTo>
                <a:cubicBezTo>
                  <a:pt x="53" y="365"/>
                  <a:pt x="53" y="363"/>
                  <a:pt x="53" y="360"/>
                </a:cubicBezTo>
                <a:cubicBezTo>
                  <a:pt x="53" y="255"/>
                  <a:pt x="53" y="149"/>
                  <a:pt x="53" y="43"/>
                </a:cubicBezTo>
                <a:cubicBezTo>
                  <a:pt x="53" y="42"/>
                  <a:pt x="53" y="40"/>
                  <a:pt x="53" y="38"/>
                </a:cubicBezTo>
                <a:cubicBezTo>
                  <a:pt x="53" y="36"/>
                  <a:pt x="52" y="34"/>
                  <a:pt x="49" y="33"/>
                </a:cubicBezTo>
                <a:cubicBezTo>
                  <a:pt x="47" y="32"/>
                  <a:pt x="45" y="33"/>
                  <a:pt x="43" y="34"/>
                </a:cubicBezTo>
                <a:cubicBezTo>
                  <a:pt x="39" y="38"/>
                  <a:pt x="37" y="43"/>
                  <a:pt x="36" y="49"/>
                </a:cubicBezTo>
                <a:cubicBezTo>
                  <a:pt x="35" y="58"/>
                  <a:pt x="34" y="68"/>
                  <a:pt x="33" y="77"/>
                </a:cubicBezTo>
                <a:cubicBezTo>
                  <a:pt x="32" y="91"/>
                  <a:pt x="30" y="106"/>
                  <a:pt x="29" y="120"/>
                </a:cubicBezTo>
                <a:cubicBezTo>
                  <a:pt x="27" y="136"/>
                  <a:pt x="25" y="152"/>
                  <a:pt x="24" y="169"/>
                </a:cubicBezTo>
                <a:cubicBezTo>
                  <a:pt x="23" y="175"/>
                  <a:pt x="22" y="180"/>
                  <a:pt x="22" y="186"/>
                </a:cubicBezTo>
                <a:cubicBezTo>
                  <a:pt x="22" y="187"/>
                  <a:pt x="22" y="187"/>
                  <a:pt x="22" y="187"/>
                </a:cubicBezTo>
                <a:close/>
              </a:path>
            </a:pathLst>
          </a:custGeom>
          <a:solidFill>
            <a:schemeClr val="tx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6"/>
          <p:cNvSpPr>
            <a:spLocks noEditPoints="1"/>
          </p:cNvSpPr>
          <p:nvPr/>
        </p:nvSpPr>
        <p:spPr bwMode="auto">
          <a:xfrm>
            <a:off x="5935663" y="2887663"/>
            <a:ext cx="977900" cy="1979613"/>
          </a:xfrm>
          <a:custGeom>
            <a:avLst/>
            <a:gdLst>
              <a:gd name="T0" fmla="*/ 106 w 136"/>
              <a:gd name="T1" fmla="*/ 86 h 276"/>
              <a:gd name="T2" fmla="*/ 123 w 136"/>
              <a:gd name="T3" fmla="*/ 86 h 276"/>
              <a:gd name="T4" fmla="*/ 134 w 136"/>
              <a:gd name="T5" fmla="*/ 93 h 276"/>
              <a:gd name="T6" fmla="*/ 136 w 136"/>
              <a:gd name="T7" fmla="*/ 98 h 276"/>
              <a:gd name="T8" fmla="*/ 136 w 136"/>
              <a:gd name="T9" fmla="*/ 241 h 276"/>
              <a:gd name="T10" fmla="*/ 124 w 136"/>
              <a:gd name="T11" fmla="*/ 253 h 276"/>
              <a:gd name="T12" fmla="*/ 121 w 136"/>
              <a:gd name="T13" fmla="*/ 253 h 276"/>
              <a:gd name="T14" fmla="*/ 121 w 136"/>
              <a:gd name="T15" fmla="*/ 255 h 276"/>
              <a:gd name="T16" fmla="*/ 121 w 136"/>
              <a:gd name="T17" fmla="*/ 271 h 276"/>
              <a:gd name="T18" fmla="*/ 116 w 136"/>
              <a:gd name="T19" fmla="*/ 276 h 276"/>
              <a:gd name="T20" fmla="*/ 111 w 136"/>
              <a:gd name="T21" fmla="*/ 271 h 276"/>
              <a:gd name="T22" fmla="*/ 111 w 136"/>
              <a:gd name="T23" fmla="*/ 253 h 276"/>
              <a:gd name="T24" fmla="*/ 25 w 136"/>
              <a:gd name="T25" fmla="*/ 253 h 276"/>
              <a:gd name="T26" fmla="*/ 25 w 136"/>
              <a:gd name="T27" fmla="*/ 255 h 276"/>
              <a:gd name="T28" fmla="*/ 25 w 136"/>
              <a:gd name="T29" fmla="*/ 271 h 276"/>
              <a:gd name="T30" fmla="*/ 20 w 136"/>
              <a:gd name="T31" fmla="*/ 276 h 276"/>
              <a:gd name="T32" fmla="*/ 15 w 136"/>
              <a:gd name="T33" fmla="*/ 271 h 276"/>
              <a:gd name="T34" fmla="*/ 15 w 136"/>
              <a:gd name="T35" fmla="*/ 255 h 276"/>
              <a:gd name="T36" fmla="*/ 15 w 136"/>
              <a:gd name="T37" fmla="*/ 253 h 276"/>
              <a:gd name="T38" fmla="*/ 11 w 136"/>
              <a:gd name="T39" fmla="*/ 253 h 276"/>
              <a:gd name="T40" fmla="*/ 0 w 136"/>
              <a:gd name="T41" fmla="*/ 241 h 276"/>
              <a:gd name="T42" fmla="*/ 0 w 136"/>
              <a:gd name="T43" fmla="*/ 98 h 276"/>
              <a:gd name="T44" fmla="*/ 13 w 136"/>
              <a:gd name="T45" fmla="*/ 86 h 276"/>
              <a:gd name="T46" fmla="*/ 28 w 136"/>
              <a:gd name="T47" fmla="*/ 86 h 276"/>
              <a:gd name="T48" fmla="*/ 30 w 136"/>
              <a:gd name="T49" fmla="*/ 86 h 276"/>
              <a:gd name="T50" fmla="*/ 30 w 136"/>
              <a:gd name="T51" fmla="*/ 84 h 276"/>
              <a:gd name="T52" fmla="*/ 30 w 136"/>
              <a:gd name="T53" fmla="*/ 18 h 276"/>
              <a:gd name="T54" fmla="*/ 47 w 136"/>
              <a:gd name="T55" fmla="*/ 0 h 276"/>
              <a:gd name="T56" fmla="*/ 89 w 136"/>
              <a:gd name="T57" fmla="*/ 0 h 276"/>
              <a:gd name="T58" fmla="*/ 106 w 136"/>
              <a:gd name="T59" fmla="*/ 18 h 276"/>
              <a:gd name="T60" fmla="*/ 106 w 136"/>
              <a:gd name="T61" fmla="*/ 84 h 276"/>
              <a:gd name="T62" fmla="*/ 106 w 136"/>
              <a:gd name="T63" fmla="*/ 86 h 276"/>
              <a:gd name="T64" fmla="*/ 96 w 136"/>
              <a:gd name="T65" fmla="*/ 82 h 276"/>
              <a:gd name="T66" fmla="*/ 96 w 136"/>
              <a:gd name="T67" fmla="*/ 80 h 276"/>
              <a:gd name="T68" fmla="*/ 96 w 136"/>
              <a:gd name="T69" fmla="*/ 18 h 276"/>
              <a:gd name="T70" fmla="*/ 87 w 136"/>
              <a:gd name="T71" fmla="*/ 10 h 276"/>
              <a:gd name="T72" fmla="*/ 48 w 136"/>
              <a:gd name="T73" fmla="*/ 10 h 276"/>
              <a:gd name="T74" fmla="*/ 40 w 136"/>
              <a:gd name="T75" fmla="*/ 18 h 276"/>
              <a:gd name="T76" fmla="*/ 40 w 136"/>
              <a:gd name="T77" fmla="*/ 80 h 276"/>
              <a:gd name="T78" fmla="*/ 40 w 136"/>
              <a:gd name="T79" fmla="*/ 82 h 276"/>
              <a:gd name="T80" fmla="*/ 96 w 136"/>
              <a:gd name="T81" fmla="*/ 82 h 276"/>
              <a:gd name="T82" fmla="*/ 68 w 136"/>
              <a:gd name="T83" fmla="*/ 148 h 276"/>
              <a:gd name="T84" fmla="*/ 112 w 136"/>
              <a:gd name="T85" fmla="*/ 148 h 276"/>
              <a:gd name="T86" fmla="*/ 114 w 136"/>
              <a:gd name="T87" fmla="*/ 148 h 276"/>
              <a:gd name="T88" fmla="*/ 121 w 136"/>
              <a:gd name="T89" fmla="*/ 142 h 276"/>
              <a:gd name="T90" fmla="*/ 115 w 136"/>
              <a:gd name="T91" fmla="*/ 134 h 276"/>
              <a:gd name="T92" fmla="*/ 112 w 136"/>
              <a:gd name="T93" fmla="*/ 134 h 276"/>
              <a:gd name="T94" fmla="*/ 24 w 136"/>
              <a:gd name="T95" fmla="*/ 134 h 276"/>
              <a:gd name="T96" fmla="*/ 22 w 136"/>
              <a:gd name="T97" fmla="*/ 134 h 276"/>
              <a:gd name="T98" fmla="*/ 16 w 136"/>
              <a:gd name="T99" fmla="*/ 144 h 276"/>
              <a:gd name="T100" fmla="*/ 23 w 136"/>
              <a:gd name="T101" fmla="*/ 148 h 276"/>
              <a:gd name="T102" fmla="*/ 68 w 136"/>
              <a:gd name="T103" fmla="*/ 148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6" h="276">
                <a:moveTo>
                  <a:pt x="106" y="86"/>
                </a:moveTo>
                <a:cubicBezTo>
                  <a:pt x="112" y="86"/>
                  <a:pt x="117" y="86"/>
                  <a:pt x="123" y="86"/>
                </a:cubicBezTo>
                <a:cubicBezTo>
                  <a:pt x="128" y="86"/>
                  <a:pt x="132" y="88"/>
                  <a:pt x="134" y="93"/>
                </a:cubicBezTo>
                <a:cubicBezTo>
                  <a:pt x="135" y="94"/>
                  <a:pt x="136" y="96"/>
                  <a:pt x="136" y="98"/>
                </a:cubicBezTo>
                <a:cubicBezTo>
                  <a:pt x="136" y="146"/>
                  <a:pt x="136" y="193"/>
                  <a:pt x="136" y="241"/>
                </a:cubicBezTo>
                <a:cubicBezTo>
                  <a:pt x="136" y="247"/>
                  <a:pt x="130" y="253"/>
                  <a:pt x="124" y="253"/>
                </a:cubicBezTo>
                <a:cubicBezTo>
                  <a:pt x="123" y="253"/>
                  <a:pt x="122" y="253"/>
                  <a:pt x="121" y="253"/>
                </a:cubicBezTo>
                <a:cubicBezTo>
                  <a:pt x="121" y="254"/>
                  <a:pt x="121" y="254"/>
                  <a:pt x="121" y="255"/>
                </a:cubicBezTo>
                <a:cubicBezTo>
                  <a:pt x="121" y="260"/>
                  <a:pt x="121" y="265"/>
                  <a:pt x="121" y="271"/>
                </a:cubicBezTo>
                <a:cubicBezTo>
                  <a:pt x="121" y="274"/>
                  <a:pt x="119" y="276"/>
                  <a:pt x="116" y="276"/>
                </a:cubicBezTo>
                <a:cubicBezTo>
                  <a:pt x="113" y="276"/>
                  <a:pt x="111" y="274"/>
                  <a:pt x="111" y="271"/>
                </a:cubicBezTo>
                <a:cubicBezTo>
                  <a:pt x="111" y="265"/>
                  <a:pt x="111" y="259"/>
                  <a:pt x="111" y="253"/>
                </a:cubicBezTo>
                <a:cubicBezTo>
                  <a:pt x="82" y="253"/>
                  <a:pt x="54" y="253"/>
                  <a:pt x="25" y="253"/>
                </a:cubicBezTo>
                <a:cubicBezTo>
                  <a:pt x="25" y="254"/>
                  <a:pt x="25" y="255"/>
                  <a:pt x="25" y="255"/>
                </a:cubicBezTo>
                <a:cubicBezTo>
                  <a:pt x="25" y="260"/>
                  <a:pt x="25" y="266"/>
                  <a:pt x="25" y="271"/>
                </a:cubicBezTo>
                <a:cubicBezTo>
                  <a:pt x="25" y="274"/>
                  <a:pt x="23" y="276"/>
                  <a:pt x="20" y="276"/>
                </a:cubicBezTo>
                <a:cubicBezTo>
                  <a:pt x="17" y="276"/>
                  <a:pt x="15" y="274"/>
                  <a:pt x="15" y="271"/>
                </a:cubicBezTo>
                <a:cubicBezTo>
                  <a:pt x="15" y="265"/>
                  <a:pt x="15" y="260"/>
                  <a:pt x="15" y="255"/>
                </a:cubicBezTo>
                <a:cubicBezTo>
                  <a:pt x="15" y="254"/>
                  <a:pt x="15" y="254"/>
                  <a:pt x="15" y="253"/>
                </a:cubicBezTo>
                <a:cubicBezTo>
                  <a:pt x="13" y="253"/>
                  <a:pt x="12" y="253"/>
                  <a:pt x="11" y="253"/>
                </a:cubicBezTo>
                <a:cubicBezTo>
                  <a:pt x="5" y="252"/>
                  <a:pt x="0" y="247"/>
                  <a:pt x="0" y="241"/>
                </a:cubicBezTo>
                <a:cubicBezTo>
                  <a:pt x="0" y="193"/>
                  <a:pt x="0" y="146"/>
                  <a:pt x="0" y="98"/>
                </a:cubicBezTo>
                <a:cubicBezTo>
                  <a:pt x="0" y="91"/>
                  <a:pt x="6" y="86"/>
                  <a:pt x="13" y="86"/>
                </a:cubicBezTo>
                <a:cubicBezTo>
                  <a:pt x="18" y="86"/>
                  <a:pt x="23" y="86"/>
                  <a:pt x="28" y="86"/>
                </a:cubicBezTo>
                <a:cubicBezTo>
                  <a:pt x="28" y="86"/>
                  <a:pt x="29" y="86"/>
                  <a:pt x="30" y="86"/>
                </a:cubicBezTo>
                <a:cubicBezTo>
                  <a:pt x="30" y="85"/>
                  <a:pt x="30" y="85"/>
                  <a:pt x="30" y="84"/>
                </a:cubicBezTo>
                <a:cubicBezTo>
                  <a:pt x="30" y="62"/>
                  <a:pt x="30" y="40"/>
                  <a:pt x="30" y="18"/>
                </a:cubicBezTo>
                <a:cubicBezTo>
                  <a:pt x="30" y="8"/>
                  <a:pt x="38" y="0"/>
                  <a:pt x="47" y="0"/>
                </a:cubicBezTo>
                <a:cubicBezTo>
                  <a:pt x="61" y="0"/>
                  <a:pt x="75" y="0"/>
                  <a:pt x="89" y="0"/>
                </a:cubicBezTo>
                <a:cubicBezTo>
                  <a:pt x="99" y="0"/>
                  <a:pt x="106" y="8"/>
                  <a:pt x="106" y="18"/>
                </a:cubicBezTo>
                <a:cubicBezTo>
                  <a:pt x="106" y="40"/>
                  <a:pt x="106" y="62"/>
                  <a:pt x="106" y="84"/>
                </a:cubicBezTo>
                <a:cubicBezTo>
                  <a:pt x="106" y="84"/>
                  <a:pt x="106" y="85"/>
                  <a:pt x="106" y="86"/>
                </a:cubicBezTo>
                <a:close/>
                <a:moveTo>
                  <a:pt x="96" y="82"/>
                </a:moveTo>
                <a:cubicBezTo>
                  <a:pt x="96" y="81"/>
                  <a:pt x="96" y="80"/>
                  <a:pt x="96" y="80"/>
                </a:cubicBezTo>
                <a:cubicBezTo>
                  <a:pt x="96" y="59"/>
                  <a:pt x="96" y="39"/>
                  <a:pt x="96" y="18"/>
                </a:cubicBezTo>
                <a:cubicBezTo>
                  <a:pt x="96" y="12"/>
                  <a:pt x="93" y="10"/>
                  <a:pt x="87" y="10"/>
                </a:cubicBezTo>
                <a:cubicBezTo>
                  <a:pt x="74" y="10"/>
                  <a:pt x="61" y="10"/>
                  <a:pt x="48" y="10"/>
                </a:cubicBezTo>
                <a:cubicBezTo>
                  <a:pt x="43" y="10"/>
                  <a:pt x="40" y="13"/>
                  <a:pt x="40" y="18"/>
                </a:cubicBezTo>
                <a:cubicBezTo>
                  <a:pt x="40" y="39"/>
                  <a:pt x="40" y="59"/>
                  <a:pt x="40" y="80"/>
                </a:cubicBezTo>
                <a:cubicBezTo>
                  <a:pt x="40" y="80"/>
                  <a:pt x="40" y="81"/>
                  <a:pt x="40" y="82"/>
                </a:cubicBezTo>
                <a:cubicBezTo>
                  <a:pt x="59" y="82"/>
                  <a:pt x="77" y="82"/>
                  <a:pt x="96" y="82"/>
                </a:cubicBezTo>
                <a:close/>
                <a:moveTo>
                  <a:pt x="68" y="148"/>
                </a:moveTo>
                <a:cubicBezTo>
                  <a:pt x="83" y="148"/>
                  <a:pt x="97" y="148"/>
                  <a:pt x="112" y="148"/>
                </a:cubicBezTo>
                <a:cubicBezTo>
                  <a:pt x="113" y="148"/>
                  <a:pt x="114" y="148"/>
                  <a:pt x="114" y="148"/>
                </a:cubicBezTo>
                <a:cubicBezTo>
                  <a:pt x="118" y="148"/>
                  <a:pt x="121" y="145"/>
                  <a:pt x="121" y="142"/>
                </a:cubicBezTo>
                <a:cubicBezTo>
                  <a:pt x="121" y="138"/>
                  <a:pt x="119" y="135"/>
                  <a:pt x="115" y="134"/>
                </a:cubicBezTo>
                <a:cubicBezTo>
                  <a:pt x="114" y="134"/>
                  <a:pt x="113" y="134"/>
                  <a:pt x="112" y="134"/>
                </a:cubicBezTo>
                <a:cubicBezTo>
                  <a:pt x="83" y="134"/>
                  <a:pt x="54" y="134"/>
                  <a:pt x="24" y="134"/>
                </a:cubicBezTo>
                <a:cubicBezTo>
                  <a:pt x="24" y="134"/>
                  <a:pt x="23" y="134"/>
                  <a:pt x="22" y="134"/>
                </a:cubicBezTo>
                <a:cubicBezTo>
                  <a:pt x="17" y="135"/>
                  <a:pt x="14" y="140"/>
                  <a:pt x="16" y="144"/>
                </a:cubicBezTo>
                <a:cubicBezTo>
                  <a:pt x="17" y="147"/>
                  <a:pt x="20" y="148"/>
                  <a:pt x="23" y="148"/>
                </a:cubicBezTo>
                <a:cubicBezTo>
                  <a:pt x="38" y="148"/>
                  <a:pt x="53" y="148"/>
                  <a:pt x="68" y="148"/>
                </a:cubicBezTo>
                <a:close/>
              </a:path>
            </a:pathLst>
          </a:custGeom>
          <a:solidFill>
            <a:schemeClr val="tx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7092950" y="1416051"/>
            <a:ext cx="682625" cy="611188"/>
          </a:xfrm>
          <a:custGeom>
            <a:avLst/>
            <a:gdLst>
              <a:gd name="T0" fmla="*/ 44 w 95"/>
              <a:gd name="T1" fmla="*/ 85 h 85"/>
              <a:gd name="T2" fmla="*/ 7 w 95"/>
              <a:gd name="T3" fmla="*/ 59 h 85"/>
              <a:gd name="T4" fmla="*/ 21 w 95"/>
              <a:gd name="T5" fmla="*/ 13 h 85"/>
              <a:gd name="T6" fmla="*/ 80 w 95"/>
              <a:gd name="T7" fmla="*/ 20 h 85"/>
              <a:gd name="T8" fmla="*/ 72 w 95"/>
              <a:gd name="T9" fmla="*/ 77 h 85"/>
              <a:gd name="T10" fmla="*/ 44 w 95"/>
              <a:gd name="T11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" h="85">
                <a:moveTo>
                  <a:pt x="44" y="85"/>
                </a:moveTo>
                <a:cubicBezTo>
                  <a:pt x="29" y="85"/>
                  <a:pt x="13" y="75"/>
                  <a:pt x="7" y="59"/>
                </a:cubicBezTo>
                <a:cubicBezTo>
                  <a:pt x="0" y="42"/>
                  <a:pt x="6" y="24"/>
                  <a:pt x="21" y="13"/>
                </a:cubicBezTo>
                <a:cubicBezTo>
                  <a:pt x="39" y="0"/>
                  <a:pt x="65" y="3"/>
                  <a:pt x="80" y="20"/>
                </a:cubicBezTo>
                <a:cubicBezTo>
                  <a:pt x="95" y="38"/>
                  <a:pt x="91" y="64"/>
                  <a:pt x="72" y="77"/>
                </a:cubicBezTo>
                <a:cubicBezTo>
                  <a:pt x="64" y="82"/>
                  <a:pt x="56" y="85"/>
                  <a:pt x="44" y="85"/>
                </a:cubicBezTo>
                <a:close/>
              </a:path>
            </a:pathLst>
          </a:custGeom>
          <a:solidFill>
            <a:schemeClr val="tx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6035675" y="3849688"/>
            <a:ext cx="769937" cy="100013"/>
          </a:xfrm>
          <a:custGeom>
            <a:avLst/>
            <a:gdLst>
              <a:gd name="T0" fmla="*/ 54 w 107"/>
              <a:gd name="T1" fmla="*/ 14 h 14"/>
              <a:gd name="T2" fmla="*/ 9 w 107"/>
              <a:gd name="T3" fmla="*/ 14 h 14"/>
              <a:gd name="T4" fmla="*/ 2 w 107"/>
              <a:gd name="T5" fmla="*/ 10 h 14"/>
              <a:gd name="T6" fmla="*/ 8 w 107"/>
              <a:gd name="T7" fmla="*/ 0 h 14"/>
              <a:gd name="T8" fmla="*/ 10 w 107"/>
              <a:gd name="T9" fmla="*/ 0 h 14"/>
              <a:gd name="T10" fmla="*/ 98 w 107"/>
              <a:gd name="T11" fmla="*/ 0 h 14"/>
              <a:gd name="T12" fmla="*/ 101 w 107"/>
              <a:gd name="T13" fmla="*/ 0 h 14"/>
              <a:gd name="T14" fmla="*/ 107 w 107"/>
              <a:gd name="T15" fmla="*/ 8 h 14"/>
              <a:gd name="T16" fmla="*/ 100 w 107"/>
              <a:gd name="T17" fmla="*/ 14 h 14"/>
              <a:gd name="T18" fmla="*/ 98 w 107"/>
              <a:gd name="T19" fmla="*/ 14 h 14"/>
              <a:gd name="T20" fmla="*/ 54 w 107"/>
              <a:gd name="T2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7" h="14">
                <a:moveTo>
                  <a:pt x="54" y="14"/>
                </a:moveTo>
                <a:cubicBezTo>
                  <a:pt x="39" y="14"/>
                  <a:pt x="24" y="14"/>
                  <a:pt x="9" y="14"/>
                </a:cubicBezTo>
                <a:cubicBezTo>
                  <a:pt x="6" y="14"/>
                  <a:pt x="3" y="13"/>
                  <a:pt x="2" y="10"/>
                </a:cubicBezTo>
                <a:cubicBezTo>
                  <a:pt x="0" y="6"/>
                  <a:pt x="3" y="1"/>
                  <a:pt x="8" y="0"/>
                </a:cubicBezTo>
                <a:cubicBezTo>
                  <a:pt x="9" y="0"/>
                  <a:pt x="10" y="0"/>
                  <a:pt x="10" y="0"/>
                </a:cubicBezTo>
                <a:cubicBezTo>
                  <a:pt x="40" y="0"/>
                  <a:pt x="69" y="0"/>
                  <a:pt x="98" y="0"/>
                </a:cubicBezTo>
                <a:cubicBezTo>
                  <a:pt x="99" y="0"/>
                  <a:pt x="100" y="0"/>
                  <a:pt x="101" y="0"/>
                </a:cubicBezTo>
                <a:cubicBezTo>
                  <a:pt x="105" y="1"/>
                  <a:pt x="107" y="4"/>
                  <a:pt x="107" y="8"/>
                </a:cubicBezTo>
                <a:cubicBezTo>
                  <a:pt x="107" y="11"/>
                  <a:pt x="104" y="14"/>
                  <a:pt x="100" y="14"/>
                </a:cubicBezTo>
                <a:cubicBezTo>
                  <a:pt x="100" y="14"/>
                  <a:pt x="99" y="14"/>
                  <a:pt x="98" y="14"/>
                </a:cubicBezTo>
                <a:cubicBezTo>
                  <a:pt x="83" y="14"/>
                  <a:pt x="69" y="14"/>
                  <a:pt x="54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" name="Google Shape;1995;p5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GRAPH</a:t>
            </a:r>
            <a:endParaRPr/>
          </a:p>
        </p:txBody>
      </p:sp>
      <p:sp>
        <p:nvSpPr>
          <p:cNvPr id="1996" name="Google Shape;1996;p57"/>
          <p:cNvSpPr txBox="1"/>
          <p:nvPr/>
        </p:nvSpPr>
        <p:spPr>
          <a:xfrm>
            <a:off x="5896819" y="3689563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SATURN</a:t>
            </a:r>
            <a:endParaRPr sz="2000">
              <a:solidFill>
                <a:schemeClr val="accent1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1997" name="Google Shape;1997;p57"/>
          <p:cNvSpPr txBox="1"/>
          <p:nvPr/>
        </p:nvSpPr>
        <p:spPr>
          <a:xfrm>
            <a:off x="5896819" y="4047488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rPr>
              <a:t>Saturn is composed of hydrogen and helium</a:t>
            </a:r>
            <a:endParaRPr>
              <a:solidFill>
                <a:schemeClr val="accent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998" name="Google Shape;1998;p57"/>
          <p:cNvSpPr txBox="1"/>
          <p:nvPr/>
        </p:nvSpPr>
        <p:spPr>
          <a:xfrm>
            <a:off x="5896819" y="1302750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MARS</a:t>
            </a:r>
            <a:endParaRPr sz="2000">
              <a:solidFill>
                <a:schemeClr val="accent1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1999" name="Google Shape;1999;p57"/>
          <p:cNvSpPr txBox="1"/>
          <p:nvPr/>
        </p:nvSpPr>
        <p:spPr>
          <a:xfrm>
            <a:off x="5896819" y="1660675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rPr>
              <a:t>Despite being red, Mars is actually a cold place</a:t>
            </a:r>
            <a:endParaRPr>
              <a:solidFill>
                <a:schemeClr val="accent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000" name="Google Shape;2000;p57"/>
          <p:cNvSpPr txBox="1"/>
          <p:nvPr/>
        </p:nvSpPr>
        <p:spPr>
          <a:xfrm>
            <a:off x="5896819" y="2517613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NEPTUNE</a:t>
            </a:r>
            <a:endParaRPr sz="2000">
              <a:solidFill>
                <a:schemeClr val="accent1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2001" name="Google Shape;2001;p57"/>
          <p:cNvSpPr txBox="1"/>
          <p:nvPr/>
        </p:nvSpPr>
        <p:spPr>
          <a:xfrm>
            <a:off x="5896819" y="2875538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rPr>
              <a:t>Neptune is the farthest planet from the Sun</a:t>
            </a:r>
            <a:endParaRPr>
              <a:solidFill>
                <a:schemeClr val="accent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002" name="Google Shape;2002;p57"/>
          <p:cNvSpPr txBox="1">
            <a:spLocks noGrp="1"/>
          </p:cNvSpPr>
          <p:nvPr>
            <p:ph type="subTitle" idx="4294967295"/>
          </p:nvPr>
        </p:nvSpPr>
        <p:spPr>
          <a:xfrm>
            <a:off x="972236" y="4201400"/>
            <a:ext cx="3799500" cy="36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Follow the link in the graph to modify its data and then paste the new one here. </a:t>
            </a:r>
            <a:r>
              <a:rPr lang="en" sz="1200" b="1">
                <a:uFill>
                  <a:noFill/>
                </a:uFill>
                <a:hlinkClick r:id="rId3"/>
              </a:rPr>
              <a:t>For more info, click here</a:t>
            </a:r>
            <a:endParaRPr sz="1200" b="1"/>
          </a:p>
        </p:txBody>
      </p:sp>
      <p:sp>
        <p:nvSpPr>
          <p:cNvPr id="2004" name="Google Shape;2004;p57"/>
          <p:cNvSpPr txBox="1"/>
          <p:nvPr/>
        </p:nvSpPr>
        <p:spPr>
          <a:xfrm>
            <a:off x="5011175" y="3925250"/>
            <a:ext cx="851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5C71E8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30%</a:t>
            </a:r>
            <a:endParaRPr sz="2400" b="1">
              <a:solidFill>
                <a:srgbClr val="5C71E8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2005" name="Google Shape;2005;p57"/>
          <p:cNvSpPr txBox="1"/>
          <p:nvPr/>
        </p:nvSpPr>
        <p:spPr>
          <a:xfrm>
            <a:off x="5011175" y="1538425"/>
            <a:ext cx="851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5C71E8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50%</a:t>
            </a:r>
            <a:endParaRPr sz="2400" b="1" dirty="0">
              <a:solidFill>
                <a:srgbClr val="5C71E8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2006" name="Google Shape;2006;p57"/>
          <p:cNvSpPr txBox="1"/>
          <p:nvPr/>
        </p:nvSpPr>
        <p:spPr>
          <a:xfrm>
            <a:off x="5011175" y="2753294"/>
            <a:ext cx="851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5C71E8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20%</a:t>
            </a:r>
            <a:endParaRPr sz="2400" b="1">
              <a:solidFill>
                <a:srgbClr val="5C71E8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0" y="1106051"/>
            <a:ext cx="9144000" cy="938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4311" t="20108" r="4115" b="19940"/>
          <a:stretch/>
        </p:blipFill>
        <p:spPr>
          <a:xfrm rot="21166325">
            <a:off x="858085" y="2065170"/>
            <a:ext cx="3830202" cy="1568422"/>
          </a:xfrm>
          <a:prstGeom prst="rect">
            <a:avLst/>
          </a:prstGeom>
        </p:spPr>
      </p:pic>
      <p:sp>
        <p:nvSpPr>
          <p:cNvPr id="2" name="Rectángulo 5">
            <a:extLst>
              <a:ext uri="{FF2B5EF4-FFF2-40B4-BE49-F238E27FC236}">
                <a16:creationId xmlns:a16="http://schemas.microsoft.com/office/drawing/2014/main" id="{8E4D79D6-9EA0-25DC-DE54-C477DE08C8D9}"/>
              </a:ext>
            </a:extLst>
          </p:cNvPr>
          <p:cNvSpPr/>
          <p:nvPr/>
        </p:nvSpPr>
        <p:spPr>
          <a:xfrm>
            <a:off x="0" y="4794650"/>
            <a:ext cx="9144000" cy="3445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0"/>
              <a:gd name="f7" fmla="val 3295650"/>
              <a:gd name="f8" fmla="val 14748"/>
              <a:gd name="f9" fmla="val 1371600"/>
              <a:gd name="f10" fmla="+- 0 0 -90"/>
              <a:gd name="f11" fmla="*/ f3 1 12192000"/>
              <a:gd name="f12" fmla="*/ f4 1 3295650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12192000"/>
              <a:gd name="f21" fmla="*/ f17 1 3295650"/>
              <a:gd name="f22" fmla="*/ 14748 f18 1"/>
              <a:gd name="f23" fmla="*/ 1371600 f17 1"/>
              <a:gd name="f24" fmla="*/ 12192000 f18 1"/>
              <a:gd name="f25" fmla="*/ 0 f17 1"/>
              <a:gd name="f26" fmla="*/ 3295650 f17 1"/>
              <a:gd name="f27" fmla="*/ 0 f18 1"/>
              <a:gd name="f28" fmla="+- f19 0 f1"/>
              <a:gd name="f29" fmla="*/ f22 1 12192000"/>
              <a:gd name="f30" fmla="*/ f23 1 3295650"/>
              <a:gd name="f31" fmla="*/ f24 1 12192000"/>
              <a:gd name="f32" fmla="*/ f25 1 3295650"/>
              <a:gd name="f33" fmla="*/ f26 1 3295650"/>
              <a:gd name="f34" fmla="*/ f27 1 12192000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2 1 f21"/>
              <a:gd name="f43" fmla="*/ f33 1 f21"/>
              <a:gd name="f44" fmla="*/ f34 1 f20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2 1"/>
              <a:gd name="f53" fmla="*/ f43 f12 1"/>
              <a:gd name="f54" fmla="*/ f4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2"/>
              </a:cxn>
              <a:cxn ang="f28">
                <a:pos x="f51" y="f53"/>
              </a:cxn>
              <a:cxn ang="f28">
                <a:pos x="f54" y="f53"/>
              </a:cxn>
              <a:cxn ang="f28">
                <a:pos x="f49" y="f50"/>
              </a:cxn>
            </a:cxnLst>
            <a:rect l="f45" t="f48" r="f46" b="f47"/>
            <a:pathLst>
              <a:path w="12192000" h="3295650">
                <a:moveTo>
                  <a:pt x="f8" y="f9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8" y="f9"/>
                </a:lnTo>
                <a:close/>
              </a:path>
            </a:pathLst>
          </a:custGeom>
          <a:solidFill>
            <a:srgbClr val="5C71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LAP recomienda llegar con anticipación al Aeropuerto para evitar retras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4"/>
          <a:stretch/>
        </p:blipFill>
        <p:spPr bwMode="auto">
          <a:xfrm>
            <a:off x="0" y="-12700"/>
            <a:ext cx="9144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2" name="Google Shape;862;p55"/>
          <p:cNvSpPr txBox="1">
            <a:spLocks noGrp="1"/>
          </p:cNvSpPr>
          <p:nvPr>
            <p:ph type="title"/>
          </p:nvPr>
        </p:nvSpPr>
        <p:spPr>
          <a:xfrm>
            <a:off x="4777099" y="943242"/>
            <a:ext cx="3856500" cy="20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solidFill>
                  <a:srgbClr val="5C71E8"/>
                </a:solidFill>
              </a:rPr>
              <a:t>A PICTURE ALWAYS REINFORCES THE CONCEPT</a:t>
            </a:r>
            <a:endParaRPr sz="3600" i="1" dirty="0">
              <a:solidFill>
                <a:srgbClr val="5C71E8"/>
              </a:solidFill>
            </a:endParaRPr>
          </a:p>
        </p:txBody>
      </p:sp>
      <p:sp>
        <p:nvSpPr>
          <p:cNvPr id="863" name="Google Shape;863;p55"/>
          <p:cNvSpPr txBox="1">
            <a:spLocks noGrp="1"/>
          </p:cNvSpPr>
          <p:nvPr>
            <p:ph type="subTitle" idx="1"/>
          </p:nvPr>
        </p:nvSpPr>
        <p:spPr>
          <a:xfrm>
            <a:off x="4777099" y="3400158"/>
            <a:ext cx="3856500" cy="8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Images reveal large amounts of data, so remember: use an image instead of a long text. Your audience will appreciate it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5;p8"/>
          <p:cNvSpPr/>
          <p:nvPr/>
        </p:nvSpPr>
        <p:spPr>
          <a:xfrm>
            <a:off x="962325" y="4275575"/>
            <a:ext cx="7201800" cy="414000"/>
          </a:xfrm>
          <a:prstGeom prst="roundRect">
            <a:avLst>
              <a:gd name="adj" fmla="val 3609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7;p8"/>
          <p:cNvSpPr/>
          <p:nvPr/>
        </p:nvSpPr>
        <p:spPr>
          <a:xfrm>
            <a:off x="894600" y="2726263"/>
            <a:ext cx="7354800" cy="1443900"/>
          </a:xfrm>
          <a:prstGeom prst="roundRect">
            <a:avLst>
              <a:gd name="adj" fmla="val 2145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48"/>
          <p:cNvSpPr txBox="1">
            <a:spLocks noGrp="1"/>
          </p:cNvSpPr>
          <p:nvPr>
            <p:ph type="title"/>
          </p:nvPr>
        </p:nvSpPr>
        <p:spPr>
          <a:xfrm>
            <a:off x="384554" y="3021227"/>
            <a:ext cx="8599800" cy="11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Awesome Words</a:t>
            </a:r>
            <a:endParaRPr/>
          </a:p>
        </p:txBody>
      </p:sp>
      <p:sp>
        <p:nvSpPr>
          <p:cNvPr id="525" name="Google Shape;525;p48"/>
          <p:cNvSpPr txBox="1">
            <a:spLocks noGrp="1"/>
          </p:cNvSpPr>
          <p:nvPr>
            <p:ph type="subTitle" idx="1"/>
          </p:nvPr>
        </p:nvSpPr>
        <p:spPr>
          <a:xfrm>
            <a:off x="1055250" y="4275575"/>
            <a:ext cx="70335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Because key words are great for catching your audience’s attention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99" y="87656"/>
            <a:ext cx="7301451" cy="2756809"/>
          </a:xfrm>
          <a:prstGeom prst="rect">
            <a:avLst/>
          </a:prstGeom>
        </p:spPr>
      </p:pic>
      <p:sp>
        <p:nvSpPr>
          <p:cNvPr id="3" name="Rectángulo 5">
            <a:extLst>
              <a:ext uri="{FF2B5EF4-FFF2-40B4-BE49-F238E27FC236}">
                <a16:creationId xmlns:a16="http://schemas.microsoft.com/office/drawing/2014/main" id="{66F3EAB5-0CD0-FE8A-E17C-C8C341151221}"/>
              </a:ext>
            </a:extLst>
          </p:cNvPr>
          <p:cNvSpPr/>
          <p:nvPr/>
        </p:nvSpPr>
        <p:spPr>
          <a:xfrm>
            <a:off x="0" y="4794650"/>
            <a:ext cx="9144000" cy="3445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0"/>
              <a:gd name="f7" fmla="val 3295650"/>
              <a:gd name="f8" fmla="val 14748"/>
              <a:gd name="f9" fmla="val 1371600"/>
              <a:gd name="f10" fmla="+- 0 0 -90"/>
              <a:gd name="f11" fmla="*/ f3 1 12192000"/>
              <a:gd name="f12" fmla="*/ f4 1 3295650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12192000"/>
              <a:gd name="f21" fmla="*/ f17 1 3295650"/>
              <a:gd name="f22" fmla="*/ 14748 f18 1"/>
              <a:gd name="f23" fmla="*/ 1371600 f17 1"/>
              <a:gd name="f24" fmla="*/ 12192000 f18 1"/>
              <a:gd name="f25" fmla="*/ 0 f17 1"/>
              <a:gd name="f26" fmla="*/ 3295650 f17 1"/>
              <a:gd name="f27" fmla="*/ 0 f18 1"/>
              <a:gd name="f28" fmla="+- f19 0 f1"/>
              <a:gd name="f29" fmla="*/ f22 1 12192000"/>
              <a:gd name="f30" fmla="*/ f23 1 3295650"/>
              <a:gd name="f31" fmla="*/ f24 1 12192000"/>
              <a:gd name="f32" fmla="*/ f25 1 3295650"/>
              <a:gd name="f33" fmla="*/ f26 1 3295650"/>
              <a:gd name="f34" fmla="*/ f27 1 12192000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2 1 f21"/>
              <a:gd name="f43" fmla="*/ f33 1 f21"/>
              <a:gd name="f44" fmla="*/ f34 1 f20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2 1"/>
              <a:gd name="f53" fmla="*/ f43 f12 1"/>
              <a:gd name="f54" fmla="*/ f4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2"/>
              </a:cxn>
              <a:cxn ang="f28">
                <a:pos x="f51" y="f53"/>
              </a:cxn>
              <a:cxn ang="f28">
                <a:pos x="f54" y="f53"/>
              </a:cxn>
              <a:cxn ang="f28">
                <a:pos x="f49" y="f50"/>
              </a:cxn>
            </a:cxnLst>
            <a:rect l="f45" t="f48" r="f46" b="f47"/>
            <a:pathLst>
              <a:path w="12192000" h="3295650">
                <a:moveTo>
                  <a:pt x="f8" y="f9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8" y="f9"/>
                </a:lnTo>
                <a:close/>
              </a:path>
            </a:pathLst>
          </a:custGeom>
          <a:solidFill>
            <a:srgbClr val="5C71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5">
            <a:extLst>
              <a:ext uri="{FF2B5EF4-FFF2-40B4-BE49-F238E27FC236}">
                <a16:creationId xmlns:a16="http://schemas.microsoft.com/office/drawing/2014/main" id="{DE3975A5-4470-4EB0-3084-873E539B3B81}"/>
              </a:ext>
            </a:extLst>
          </p:cNvPr>
          <p:cNvSpPr/>
          <p:nvPr/>
        </p:nvSpPr>
        <p:spPr>
          <a:xfrm>
            <a:off x="0" y="4794650"/>
            <a:ext cx="9144000" cy="3445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0"/>
              <a:gd name="f7" fmla="val 3295650"/>
              <a:gd name="f8" fmla="val 14748"/>
              <a:gd name="f9" fmla="val 1371600"/>
              <a:gd name="f10" fmla="+- 0 0 -90"/>
              <a:gd name="f11" fmla="*/ f3 1 12192000"/>
              <a:gd name="f12" fmla="*/ f4 1 3295650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12192000"/>
              <a:gd name="f21" fmla="*/ f17 1 3295650"/>
              <a:gd name="f22" fmla="*/ 14748 f18 1"/>
              <a:gd name="f23" fmla="*/ 1371600 f17 1"/>
              <a:gd name="f24" fmla="*/ 12192000 f18 1"/>
              <a:gd name="f25" fmla="*/ 0 f17 1"/>
              <a:gd name="f26" fmla="*/ 3295650 f17 1"/>
              <a:gd name="f27" fmla="*/ 0 f18 1"/>
              <a:gd name="f28" fmla="+- f19 0 f1"/>
              <a:gd name="f29" fmla="*/ f22 1 12192000"/>
              <a:gd name="f30" fmla="*/ f23 1 3295650"/>
              <a:gd name="f31" fmla="*/ f24 1 12192000"/>
              <a:gd name="f32" fmla="*/ f25 1 3295650"/>
              <a:gd name="f33" fmla="*/ f26 1 3295650"/>
              <a:gd name="f34" fmla="*/ f27 1 12192000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2 1 f21"/>
              <a:gd name="f43" fmla="*/ f33 1 f21"/>
              <a:gd name="f44" fmla="*/ f34 1 f20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2 1"/>
              <a:gd name="f53" fmla="*/ f43 f12 1"/>
              <a:gd name="f54" fmla="*/ f4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2"/>
              </a:cxn>
              <a:cxn ang="f28">
                <a:pos x="f51" y="f53"/>
              </a:cxn>
              <a:cxn ang="f28">
                <a:pos x="f54" y="f53"/>
              </a:cxn>
              <a:cxn ang="f28">
                <a:pos x="f49" y="f50"/>
              </a:cxn>
            </a:cxnLst>
            <a:rect l="f45" t="f48" r="f46" b="f47"/>
            <a:pathLst>
              <a:path w="12192000" h="3295650">
                <a:moveTo>
                  <a:pt x="f8" y="f9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8" y="f9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530" name="Google Shape;530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Study</a:t>
            </a:r>
            <a:endParaRPr/>
          </a:p>
        </p:txBody>
      </p:sp>
      <p:sp>
        <p:nvSpPr>
          <p:cNvPr id="532" name="Google Shape;532;p49"/>
          <p:cNvSpPr txBox="1">
            <a:spLocks noGrp="1"/>
          </p:cNvSpPr>
          <p:nvPr>
            <p:ph type="subTitle" idx="1"/>
          </p:nvPr>
        </p:nvSpPr>
        <p:spPr>
          <a:xfrm>
            <a:off x="867700" y="2004550"/>
            <a:ext cx="18351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Challenge</a:t>
            </a:r>
            <a:endParaRPr/>
          </a:p>
        </p:txBody>
      </p:sp>
      <p:sp>
        <p:nvSpPr>
          <p:cNvPr id="533" name="Google Shape;533;p49"/>
          <p:cNvSpPr txBox="1">
            <a:spLocks noGrp="1"/>
          </p:cNvSpPr>
          <p:nvPr>
            <p:ph type="sub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 is actually a cold place</a:t>
            </a:r>
            <a:endParaRPr/>
          </a:p>
        </p:txBody>
      </p:sp>
      <p:sp>
        <p:nvSpPr>
          <p:cNvPr id="534" name="Google Shape;534;p49"/>
          <p:cNvSpPr txBox="1">
            <a:spLocks noGrp="1"/>
          </p:cNvSpPr>
          <p:nvPr>
            <p:ph type="subTitle" idx="3"/>
          </p:nvPr>
        </p:nvSpPr>
        <p:spPr>
          <a:xfrm>
            <a:off x="3654375" y="2004550"/>
            <a:ext cx="18351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531" name="Google Shape;531;p49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of them all</a:t>
            </a:r>
            <a:endParaRPr/>
          </a:p>
        </p:txBody>
      </p:sp>
      <p:sp>
        <p:nvSpPr>
          <p:cNvPr id="537" name="Google Shape;537;p49"/>
          <p:cNvSpPr txBox="1">
            <a:spLocks noGrp="1"/>
          </p:cNvSpPr>
          <p:nvPr>
            <p:ph type="subTitle" idx="7"/>
          </p:nvPr>
        </p:nvSpPr>
        <p:spPr>
          <a:xfrm>
            <a:off x="867700" y="3739075"/>
            <a:ext cx="18351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Study</a:t>
            </a:r>
            <a:endParaRPr/>
          </a:p>
        </p:txBody>
      </p:sp>
      <p:sp>
        <p:nvSpPr>
          <p:cNvPr id="538" name="Google Shape;538;p49"/>
          <p:cNvSpPr txBox="1">
            <a:spLocks noGrp="1"/>
          </p:cNvSpPr>
          <p:nvPr>
            <p:ph type="subTitle" idx="8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</a:t>
            </a:r>
            <a:endParaRPr/>
          </a:p>
        </p:txBody>
      </p:sp>
      <p:sp>
        <p:nvSpPr>
          <p:cNvPr id="539" name="Google Shape;539;p49"/>
          <p:cNvSpPr txBox="1">
            <a:spLocks noGrp="1"/>
          </p:cNvSpPr>
          <p:nvPr>
            <p:ph type="subTitle" idx="9"/>
          </p:nvPr>
        </p:nvSpPr>
        <p:spPr>
          <a:xfrm>
            <a:off x="3654375" y="3739075"/>
            <a:ext cx="18351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Statistics</a:t>
            </a:r>
            <a:endParaRPr/>
          </a:p>
        </p:txBody>
      </p:sp>
      <p:sp>
        <p:nvSpPr>
          <p:cNvPr id="540" name="Google Shape;540;p49"/>
          <p:cNvSpPr txBox="1">
            <a:spLocks noGrp="1"/>
          </p:cNvSpPr>
          <p:nvPr>
            <p:ph type="subTitle" idx="13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smallest planet</a:t>
            </a:r>
            <a:endParaRPr/>
          </a:p>
        </p:txBody>
      </p:sp>
      <p:grpSp>
        <p:nvGrpSpPr>
          <p:cNvPr id="543" name="Google Shape;543;p49"/>
          <p:cNvGrpSpPr/>
          <p:nvPr/>
        </p:nvGrpSpPr>
        <p:grpSpPr>
          <a:xfrm>
            <a:off x="1598116" y="1579517"/>
            <a:ext cx="374267" cy="425837"/>
            <a:chOff x="1529350" y="258825"/>
            <a:chExt cx="423475" cy="481825"/>
          </a:xfrm>
        </p:grpSpPr>
        <p:sp>
          <p:nvSpPr>
            <p:cNvPr id="544" name="Google Shape;544;p49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5" name="Google Shape;545;p49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53" name="Google Shape;553;p49"/>
          <p:cNvGrpSpPr/>
          <p:nvPr/>
        </p:nvGrpSpPr>
        <p:grpSpPr>
          <a:xfrm>
            <a:off x="1593269" y="3348379"/>
            <a:ext cx="383961" cy="382493"/>
            <a:chOff x="2085450" y="842250"/>
            <a:chExt cx="483700" cy="481850"/>
          </a:xfrm>
        </p:grpSpPr>
        <p:sp>
          <p:nvSpPr>
            <p:cNvPr id="554" name="Google Shape;554;p49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5" name="Google Shape;555;p49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6" name="Google Shape;556;p49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57" name="Google Shape;557;p49"/>
          <p:cNvGrpSpPr/>
          <p:nvPr/>
        </p:nvGrpSpPr>
        <p:grpSpPr>
          <a:xfrm>
            <a:off x="4374438" y="1623155"/>
            <a:ext cx="394975" cy="383091"/>
            <a:chOff x="3270675" y="841800"/>
            <a:chExt cx="497700" cy="482725"/>
          </a:xfrm>
        </p:grpSpPr>
        <p:sp>
          <p:nvSpPr>
            <p:cNvPr id="558" name="Google Shape;558;p49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9" name="Google Shape;559;p49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0" name="Google Shape;560;p49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64" name="Google Shape;564;p49"/>
          <p:cNvSpPr/>
          <p:nvPr/>
        </p:nvSpPr>
        <p:spPr>
          <a:xfrm>
            <a:off x="4354721" y="3331599"/>
            <a:ext cx="434407" cy="403223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523" y="1376729"/>
            <a:ext cx="2002500" cy="35887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lujo de pasajeros en aeropuerto Romero creció un 65%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8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7" name="Google Shape;857;p54"/>
          <p:cNvSpPr txBox="1">
            <a:spLocks noGrp="1"/>
          </p:cNvSpPr>
          <p:nvPr>
            <p:ph type="body" idx="1"/>
          </p:nvPr>
        </p:nvSpPr>
        <p:spPr>
          <a:xfrm>
            <a:off x="295623" y="144378"/>
            <a:ext cx="3827197" cy="28892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>
                <a:solidFill>
                  <a:srgbClr val="C81D31"/>
                </a:solidFill>
                <a:latin typeface="Bungee" panose="020B0604020202020204" charset="0"/>
              </a:rPr>
              <a:t>A PICTURE IS WORTH A THOUSAND WORDS</a:t>
            </a:r>
            <a:endParaRPr sz="3600" dirty="0">
              <a:solidFill>
                <a:srgbClr val="C81D31"/>
              </a:solidFill>
              <a:latin typeface="Bungee" panose="020B0604020202020204" charset="0"/>
            </a:endParaRPr>
          </a:p>
        </p:txBody>
      </p:sp>
      <p:sp>
        <p:nvSpPr>
          <p:cNvPr id="7" name="Google Shape;3004;p31"/>
          <p:cNvSpPr txBox="1">
            <a:spLocks/>
          </p:cNvSpPr>
          <p:nvPr/>
        </p:nvSpPr>
        <p:spPr>
          <a:xfrm>
            <a:off x="6436774" y="2505927"/>
            <a:ext cx="2552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2800" b="1" dirty="0">
                <a:solidFill>
                  <a:srgbClr val="0070C0"/>
                </a:solidFill>
              </a:rPr>
              <a:t>Conclusión</a:t>
            </a:r>
          </a:p>
        </p:txBody>
      </p:sp>
      <p:sp>
        <p:nvSpPr>
          <p:cNvPr id="8" name="Google Shape;3005;p31"/>
          <p:cNvSpPr txBox="1">
            <a:spLocks/>
          </p:cNvSpPr>
          <p:nvPr/>
        </p:nvSpPr>
        <p:spPr>
          <a:xfrm>
            <a:off x="6436774" y="2959736"/>
            <a:ext cx="2552100" cy="484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b="1" dirty="0">
                <a:solidFill>
                  <a:srgbClr val="FFFFFF"/>
                </a:solidFill>
              </a:rPr>
              <a:t>You can describe the topic of the section here</a:t>
            </a:r>
          </a:p>
        </p:txBody>
      </p:sp>
      <p:sp>
        <p:nvSpPr>
          <p:cNvPr id="9" name="Google Shape;857;p54"/>
          <p:cNvSpPr txBox="1">
            <a:spLocks/>
          </p:cNvSpPr>
          <p:nvPr/>
        </p:nvSpPr>
        <p:spPr>
          <a:xfrm>
            <a:off x="204749" y="144377"/>
            <a:ext cx="3827197" cy="2889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dvent Pro Medium"/>
              <a:buNone/>
              <a:defRPr sz="3900" b="0" i="0" u="none" strike="noStrike" cap="none">
                <a:solidFill>
                  <a:schemeClr val="lt1"/>
                </a:solidFill>
                <a:latin typeface="Bellefair"/>
                <a:ea typeface="Bellefair"/>
                <a:cs typeface="Bellefair"/>
                <a:sym typeface="Bellefai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dvent Pro Medium"/>
              <a:buChar char="○"/>
              <a:defRPr sz="1400" b="0" i="0" u="none" strike="noStrike" cap="none">
                <a:solidFill>
                  <a:schemeClr val="lt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dvent Pro Medium"/>
              <a:buChar char="■"/>
              <a:defRPr sz="1400" b="0" i="0" u="none" strike="noStrike" cap="none">
                <a:solidFill>
                  <a:schemeClr val="lt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dvent Pro Medium"/>
              <a:buChar char="●"/>
              <a:defRPr sz="1400" b="0" i="0" u="none" strike="noStrike" cap="none">
                <a:solidFill>
                  <a:schemeClr val="lt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dvent Pro Medium"/>
              <a:buChar char="○"/>
              <a:defRPr sz="1400" b="0" i="0" u="none" strike="noStrike" cap="none">
                <a:solidFill>
                  <a:schemeClr val="lt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dvent Pro Medium"/>
              <a:buChar char="■"/>
              <a:defRPr sz="1400" b="0" i="0" u="none" strike="noStrike" cap="none">
                <a:solidFill>
                  <a:schemeClr val="lt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dvent Pro Medium"/>
              <a:buChar char="●"/>
              <a:defRPr sz="1400" b="0" i="0" u="none" strike="noStrike" cap="none">
                <a:solidFill>
                  <a:schemeClr val="lt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dvent Pro Medium"/>
              <a:buChar char="○"/>
              <a:defRPr sz="1400" b="0" i="0" u="none" strike="noStrike" cap="none">
                <a:solidFill>
                  <a:schemeClr val="lt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dvent Pro Medium"/>
              <a:buChar char="■"/>
              <a:defRPr sz="1400" b="0" i="0" u="none" strike="noStrike" cap="none">
                <a:solidFill>
                  <a:schemeClr val="lt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FFFFFF"/>
                </a:solidFill>
                <a:latin typeface="Bungee" panose="020B0604020202020204" charset="0"/>
              </a:rPr>
              <a:t>A PICTURE IS WORTH A THOUSAND WORDS</a:t>
            </a:r>
            <a:endParaRPr lang="en-US" sz="3600" dirty="0">
              <a:solidFill>
                <a:srgbClr val="FFFFFF"/>
              </a:solidFill>
              <a:latin typeface="Bungee" panose="020B060402020202020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5">
            <a:extLst>
              <a:ext uri="{FF2B5EF4-FFF2-40B4-BE49-F238E27FC236}">
                <a16:creationId xmlns:a16="http://schemas.microsoft.com/office/drawing/2014/main" id="{482D1982-A6FB-4F3D-6AE1-A66BBD6BC64A}"/>
              </a:ext>
            </a:extLst>
          </p:cNvPr>
          <p:cNvSpPr/>
          <p:nvPr/>
        </p:nvSpPr>
        <p:spPr>
          <a:xfrm>
            <a:off x="0" y="4794650"/>
            <a:ext cx="9144000" cy="3445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0"/>
              <a:gd name="f7" fmla="val 3295650"/>
              <a:gd name="f8" fmla="val 14748"/>
              <a:gd name="f9" fmla="val 1371600"/>
              <a:gd name="f10" fmla="+- 0 0 -90"/>
              <a:gd name="f11" fmla="*/ f3 1 12192000"/>
              <a:gd name="f12" fmla="*/ f4 1 3295650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12192000"/>
              <a:gd name="f21" fmla="*/ f17 1 3295650"/>
              <a:gd name="f22" fmla="*/ 14748 f18 1"/>
              <a:gd name="f23" fmla="*/ 1371600 f17 1"/>
              <a:gd name="f24" fmla="*/ 12192000 f18 1"/>
              <a:gd name="f25" fmla="*/ 0 f17 1"/>
              <a:gd name="f26" fmla="*/ 3295650 f17 1"/>
              <a:gd name="f27" fmla="*/ 0 f18 1"/>
              <a:gd name="f28" fmla="+- f19 0 f1"/>
              <a:gd name="f29" fmla="*/ f22 1 12192000"/>
              <a:gd name="f30" fmla="*/ f23 1 3295650"/>
              <a:gd name="f31" fmla="*/ f24 1 12192000"/>
              <a:gd name="f32" fmla="*/ f25 1 3295650"/>
              <a:gd name="f33" fmla="*/ f26 1 3295650"/>
              <a:gd name="f34" fmla="*/ f27 1 12192000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2 1 f21"/>
              <a:gd name="f43" fmla="*/ f33 1 f21"/>
              <a:gd name="f44" fmla="*/ f34 1 f20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2 1"/>
              <a:gd name="f53" fmla="*/ f43 f12 1"/>
              <a:gd name="f54" fmla="*/ f4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2"/>
              </a:cxn>
              <a:cxn ang="f28">
                <a:pos x="f51" y="f53"/>
              </a:cxn>
              <a:cxn ang="f28">
                <a:pos x="f54" y="f53"/>
              </a:cxn>
              <a:cxn ang="f28">
                <a:pos x="f49" y="f50"/>
              </a:cxn>
            </a:cxnLst>
            <a:rect l="f45" t="f48" r="f46" b="f47"/>
            <a:pathLst>
              <a:path w="12192000" h="3295650">
                <a:moveTo>
                  <a:pt x="f8" y="f9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8" y="f9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2781301" y="4690312"/>
            <a:ext cx="3556000" cy="367800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72" name="Google Shape;1272;p55"/>
          <p:cNvSpPr txBox="1">
            <a:spLocks noGrp="1"/>
          </p:cNvSpPr>
          <p:nvPr>
            <p:ph type="title"/>
          </p:nvPr>
        </p:nvSpPr>
        <p:spPr>
          <a:xfrm>
            <a:off x="477080" y="2025712"/>
            <a:ext cx="25290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Venus</a:t>
            </a:r>
            <a:endParaRPr/>
          </a:p>
        </p:txBody>
      </p:sp>
      <p:sp>
        <p:nvSpPr>
          <p:cNvPr id="1273" name="Google Shape;1273;p55"/>
          <p:cNvSpPr txBox="1">
            <a:spLocks noGrp="1"/>
          </p:cNvSpPr>
          <p:nvPr>
            <p:ph type="subTitle" idx="1"/>
          </p:nvPr>
        </p:nvSpPr>
        <p:spPr>
          <a:xfrm>
            <a:off x="477080" y="1751550"/>
            <a:ext cx="25290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dirty="0"/>
              <a:t>Venus tiene temperaturas extremadamente altas</a:t>
            </a:r>
            <a:endParaRPr dirty="0"/>
          </a:p>
        </p:txBody>
      </p:sp>
      <p:sp>
        <p:nvSpPr>
          <p:cNvPr id="1274" name="Google Shape;1274;p55"/>
          <p:cNvSpPr txBox="1">
            <a:spLocks noGrp="1"/>
          </p:cNvSpPr>
          <p:nvPr>
            <p:ph type="title" idx="8"/>
          </p:nvPr>
        </p:nvSpPr>
        <p:spPr>
          <a:xfrm>
            <a:off x="668511" y="58268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4000" b="0" dirty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Cuatro columnas</a:t>
            </a:r>
            <a:endParaRPr sz="4000" b="0" dirty="0">
              <a:solidFill>
                <a:schemeClr val="tx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275" name="Google Shape;1275;p55"/>
          <p:cNvSpPr txBox="1">
            <a:spLocks noGrp="1"/>
          </p:cNvSpPr>
          <p:nvPr>
            <p:ph type="title" idx="2"/>
          </p:nvPr>
        </p:nvSpPr>
        <p:spPr>
          <a:xfrm>
            <a:off x="477225" y="3541912"/>
            <a:ext cx="25290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Marte</a:t>
            </a:r>
            <a:endParaRPr/>
          </a:p>
        </p:txBody>
      </p:sp>
      <p:sp>
        <p:nvSpPr>
          <p:cNvPr id="1276" name="Google Shape;1276;p55"/>
          <p:cNvSpPr txBox="1">
            <a:spLocks noGrp="1"/>
          </p:cNvSpPr>
          <p:nvPr>
            <p:ph type="subTitle" idx="3"/>
          </p:nvPr>
        </p:nvSpPr>
        <p:spPr>
          <a:xfrm>
            <a:off x="413651" y="3833968"/>
            <a:ext cx="25290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Contiene gran cantidad de óxido de hierro</a:t>
            </a:r>
            <a:endParaRPr dirty="0"/>
          </a:p>
        </p:txBody>
      </p:sp>
      <p:sp>
        <p:nvSpPr>
          <p:cNvPr id="21" name="Google Shape;1272;p55"/>
          <p:cNvSpPr txBox="1">
            <a:spLocks noGrp="1"/>
          </p:cNvSpPr>
          <p:nvPr>
            <p:ph type="title"/>
          </p:nvPr>
        </p:nvSpPr>
        <p:spPr>
          <a:xfrm>
            <a:off x="5902055" y="2025712"/>
            <a:ext cx="25290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Venus</a:t>
            </a:r>
            <a:endParaRPr/>
          </a:p>
        </p:txBody>
      </p:sp>
      <p:sp>
        <p:nvSpPr>
          <p:cNvPr id="22" name="Google Shape;1273;p55"/>
          <p:cNvSpPr txBox="1">
            <a:spLocks noGrp="1"/>
          </p:cNvSpPr>
          <p:nvPr>
            <p:ph type="subTitle" idx="1"/>
          </p:nvPr>
        </p:nvSpPr>
        <p:spPr>
          <a:xfrm>
            <a:off x="5877826" y="1763073"/>
            <a:ext cx="25290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dirty="0"/>
              <a:t>Venus tiene temperaturas extremadamente altas</a:t>
            </a:r>
            <a:endParaRPr dirty="0"/>
          </a:p>
        </p:txBody>
      </p:sp>
      <p:sp>
        <p:nvSpPr>
          <p:cNvPr id="23" name="Google Shape;1275;p55"/>
          <p:cNvSpPr txBox="1">
            <a:spLocks noGrp="1"/>
          </p:cNvSpPr>
          <p:nvPr>
            <p:ph type="title" idx="2"/>
          </p:nvPr>
        </p:nvSpPr>
        <p:spPr>
          <a:xfrm>
            <a:off x="5902200" y="3541912"/>
            <a:ext cx="25290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Marte</a:t>
            </a:r>
            <a:endParaRPr/>
          </a:p>
        </p:txBody>
      </p:sp>
      <p:sp>
        <p:nvSpPr>
          <p:cNvPr id="24" name="Google Shape;1276;p55"/>
          <p:cNvSpPr txBox="1">
            <a:spLocks noGrp="1"/>
          </p:cNvSpPr>
          <p:nvPr>
            <p:ph type="subTitle" idx="3"/>
          </p:nvPr>
        </p:nvSpPr>
        <p:spPr>
          <a:xfrm>
            <a:off x="5987679" y="3901912"/>
            <a:ext cx="25290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Contiene gran cantidad de óxido de hierro</a:t>
            </a:r>
            <a:endParaRPr dirty="0"/>
          </a:p>
        </p:txBody>
      </p:sp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7792450" y="202282"/>
            <a:ext cx="614376" cy="419350"/>
          </a:xfrm>
          <a:custGeom>
            <a:avLst/>
            <a:gdLst>
              <a:gd name="T0" fmla="*/ 118 w 281"/>
              <a:gd name="T1" fmla="*/ 17 h 191"/>
              <a:gd name="T2" fmla="*/ 211 w 281"/>
              <a:gd name="T3" fmla="*/ 46 h 191"/>
              <a:gd name="T4" fmla="*/ 236 w 281"/>
              <a:gd name="T5" fmla="*/ 17 h 191"/>
              <a:gd name="T6" fmla="*/ 255 w 281"/>
              <a:gd name="T7" fmla="*/ 26 h 191"/>
              <a:gd name="T8" fmla="*/ 218 w 281"/>
              <a:gd name="T9" fmla="*/ 52 h 191"/>
              <a:gd name="T10" fmla="*/ 220 w 281"/>
              <a:gd name="T11" fmla="*/ 91 h 191"/>
              <a:gd name="T12" fmla="*/ 256 w 281"/>
              <a:gd name="T13" fmla="*/ 88 h 191"/>
              <a:gd name="T14" fmla="*/ 273 w 281"/>
              <a:gd name="T15" fmla="*/ 107 h 191"/>
              <a:gd name="T16" fmla="*/ 224 w 281"/>
              <a:gd name="T17" fmla="*/ 100 h 191"/>
              <a:gd name="T18" fmla="*/ 217 w 281"/>
              <a:gd name="T19" fmla="*/ 134 h 191"/>
              <a:gd name="T20" fmla="*/ 246 w 281"/>
              <a:gd name="T21" fmla="*/ 163 h 191"/>
              <a:gd name="T22" fmla="*/ 236 w 281"/>
              <a:gd name="T23" fmla="*/ 178 h 191"/>
              <a:gd name="T24" fmla="*/ 211 w 281"/>
              <a:gd name="T25" fmla="*/ 144 h 191"/>
              <a:gd name="T26" fmla="*/ 81 w 281"/>
              <a:gd name="T27" fmla="*/ 152 h 191"/>
              <a:gd name="T28" fmla="*/ 47 w 281"/>
              <a:gd name="T29" fmla="*/ 168 h 191"/>
              <a:gd name="T30" fmla="*/ 20 w 281"/>
              <a:gd name="T31" fmla="*/ 179 h 191"/>
              <a:gd name="T32" fmla="*/ 43 w 281"/>
              <a:gd name="T33" fmla="*/ 160 h 191"/>
              <a:gd name="T34" fmla="*/ 62 w 281"/>
              <a:gd name="T35" fmla="*/ 113 h 191"/>
              <a:gd name="T36" fmla="*/ 30 w 281"/>
              <a:gd name="T37" fmla="*/ 100 h 191"/>
              <a:gd name="T38" fmla="*/ 4 w 281"/>
              <a:gd name="T39" fmla="*/ 89 h 191"/>
              <a:gd name="T40" fmla="*/ 31 w 281"/>
              <a:gd name="T41" fmla="*/ 91 h 191"/>
              <a:gd name="T42" fmla="*/ 62 w 281"/>
              <a:gd name="T43" fmla="*/ 73 h 191"/>
              <a:gd name="T44" fmla="*/ 41 w 281"/>
              <a:gd name="T45" fmla="*/ 28 h 191"/>
              <a:gd name="T46" fmla="*/ 24 w 281"/>
              <a:gd name="T47" fmla="*/ 5 h 191"/>
              <a:gd name="T48" fmla="*/ 47 w 281"/>
              <a:gd name="T49" fmla="*/ 21 h 191"/>
              <a:gd name="T50" fmla="*/ 92 w 281"/>
              <a:gd name="T51" fmla="*/ 91 h 191"/>
              <a:gd name="T52" fmla="*/ 117 w 281"/>
              <a:gd name="T53" fmla="*/ 122 h 191"/>
              <a:gd name="T54" fmla="*/ 120 w 281"/>
              <a:gd name="T55" fmla="*/ 78 h 191"/>
              <a:gd name="T56" fmla="*/ 112 w 281"/>
              <a:gd name="T57" fmla="*/ 82 h 191"/>
              <a:gd name="T58" fmla="*/ 93 w 281"/>
              <a:gd name="T59" fmla="*/ 77 h 191"/>
              <a:gd name="T60" fmla="*/ 83 w 281"/>
              <a:gd name="T61" fmla="*/ 81 h 191"/>
              <a:gd name="T62" fmla="*/ 87 w 281"/>
              <a:gd name="T63" fmla="*/ 122 h 191"/>
              <a:gd name="T64" fmla="*/ 92 w 281"/>
              <a:gd name="T65" fmla="*/ 91 h 191"/>
              <a:gd name="T66" fmla="*/ 154 w 281"/>
              <a:gd name="T67" fmla="*/ 101 h 191"/>
              <a:gd name="T68" fmla="*/ 150 w 281"/>
              <a:gd name="T69" fmla="*/ 94 h 191"/>
              <a:gd name="T70" fmla="*/ 156 w 281"/>
              <a:gd name="T71" fmla="*/ 82 h 191"/>
              <a:gd name="T72" fmla="*/ 137 w 281"/>
              <a:gd name="T73" fmla="*/ 74 h 191"/>
              <a:gd name="T74" fmla="*/ 131 w 281"/>
              <a:gd name="T75" fmla="*/ 120 h 191"/>
              <a:gd name="T76" fmla="*/ 139 w 281"/>
              <a:gd name="T77" fmla="*/ 115 h 191"/>
              <a:gd name="T78" fmla="*/ 178 w 281"/>
              <a:gd name="T79" fmla="*/ 116 h 191"/>
              <a:gd name="T80" fmla="*/ 187 w 281"/>
              <a:gd name="T81" fmla="*/ 96 h 191"/>
              <a:gd name="T82" fmla="*/ 201 w 281"/>
              <a:gd name="T83" fmla="*/ 78 h 191"/>
              <a:gd name="T84" fmla="*/ 163 w 281"/>
              <a:gd name="T85" fmla="*/ 78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1" h="191">
                <a:moveTo>
                  <a:pt x="72" y="46"/>
                </a:moveTo>
                <a:cubicBezTo>
                  <a:pt x="83" y="36"/>
                  <a:pt x="97" y="30"/>
                  <a:pt x="109" y="22"/>
                </a:cubicBezTo>
                <a:cubicBezTo>
                  <a:pt x="112" y="20"/>
                  <a:pt x="115" y="19"/>
                  <a:pt x="118" y="17"/>
                </a:cubicBezTo>
                <a:cubicBezTo>
                  <a:pt x="133" y="8"/>
                  <a:pt x="149" y="8"/>
                  <a:pt x="164" y="17"/>
                </a:cubicBezTo>
                <a:cubicBezTo>
                  <a:pt x="176" y="24"/>
                  <a:pt x="188" y="31"/>
                  <a:pt x="200" y="38"/>
                </a:cubicBezTo>
                <a:cubicBezTo>
                  <a:pt x="204" y="40"/>
                  <a:pt x="207" y="43"/>
                  <a:pt x="211" y="46"/>
                </a:cubicBezTo>
                <a:cubicBezTo>
                  <a:pt x="211" y="46"/>
                  <a:pt x="212" y="45"/>
                  <a:pt x="213" y="44"/>
                </a:cubicBezTo>
                <a:cubicBezTo>
                  <a:pt x="220" y="37"/>
                  <a:pt x="227" y="30"/>
                  <a:pt x="234" y="23"/>
                </a:cubicBezTo>
                <a:cubicBezTo>
                  <a:pt x="236" y="21"/>
                  <a:pt x="237" y="20"/>
                  <a:pt x="236" y="17"/>
                </a:cubicBezTo>
                <a:cubicBezTo>
                  <a:pt x="234" y="10"/>
                  <a:pt x="238" y="4"/>
                  <a:pt x="245" y="2"/>
                </a:cubicBezTo>
                <a:cubicBezTo>
                  <a:pt x="252" y="0"/>
                  <a:pt x="259" y="3"/>
                  <a:pt x="262" y="9"/>
                </a:cubicBezTo>
                <a:cubicBezTo>
                  <a:pt x="264" y="16"/>
                  <a:pt x="261" y="23"/>
                  <a:pt x="255" y="26"/>
                </a:cubicBezTo>
                <a:cubicBezTo>
                  <a:pt x="252" y="27"/>
                  <a:pt x="249" y="27"/>
                  <a:pt x="246" y="27"/>
                </a:cubicBezTo>
                <a:cubicBezTo>
                  <a:pt x="244" y="27"/>
                  <a:pt x="242" y="28"/>
                  <a:pt x="241" y="28"/>
                </a:cubicBezTo>
                <a:cubicBezTo>
                  <a:pt x="233" y="36"/>
                  <a:pt x="225" y="44"/>
                  <a:pt x="218" y="52"/>
                </a:cubicBezTo>
                <a:cubicBezTo>
                  <a:pt x="217" y="53"/>
                  <a:pt x="216" y="55"/>
                  <a:pt x="217" y="56"/>
                </a:cubicBezTo>
                <a:cubicBezTo>
                  <a:pt x="220" y="63"/>
                  <a:pt x="221" y="71"/>
                  <a:pt x="220" y="79"/>
                </a:cubicBezTo>
                <a:cubicBezTo>
                  <a:pt x="220" y="83"/>
                  <a:pt x="220" y="87"/>
                  <a:pt x="220" y="91"/>
                </a:cubicBezTo>
                <a:cubicBezTo>
                  <a:pt x="223" y="91"/>
                  <a:pt x="225" y="91"/>
                  <a:pt x="228" y="91"/>
                </a:cubicBezTo>
                <a:cubicBezTo>
                  <a:pt x="235" y="91"/>
                  <a:pt x="243" y="91"/>
                  <a:pt x="251" y="91"/>
                </a:cubicBezTo>
                <a:cubicBezTo>
                  <a:pt x="253" y="91"/>
                  <a:pt x="254" y="90"/>
                  <a:pt x="256" y="88"/>
                </a:cubicBezTo>
                <a:cubicBezTo>
                  <a:pt x="259" y="83"/>
                  <a:pt x="265" y="81"/>
                  <a:pt x="270" y="82"/>
                </a:cubicBezTo>
                <a:cubicBezTo>
                  <a:pt x="275" y="83"/>
                  <a:pt x="280" y="88"/>
                  <a:pt x="280" y="94"/>
                </a:cubicBezTo>
                <a:cubicBezTo>
                  <a:pt x="281" y="99"/>
                  <a:pt x="278" y="105"/>
                  <a:pt x="273" y="107"/>
                </a:cubicBezTo>
                <a:cubicBezTo>
                  <a:pt x="267" y="110"/>
                  <a:pt x="259" y="108"/>
                  <a:pt x="256" y="102"/>
                </a:cubicBezTo>
                <a:cubicBezTo>
                  <a:pt x="254" y="100"/>
                  <a:pt x="253" y="100"/>
                  <a:pt x="251" y="100"/>
                </a:cubicBezTo>
                <a:cubicBezTo>
                  <a:pt x="242" y="100"/>
                  <a:pt x="233" y="100"/>
                  <a:pt x="224" y="100"/>
                </a:cubicBezTo>
                <a:cubicBezTo>
                  <a:pt x="221" y="100"/>
                  <a:pt x="220" y="100"/>
                  <a:pt x="220" y="103"/>
                </a:cubicBezTo>
                <a:cubicBezTo>
                  <a:pt x="220" y="110"/>
                  <a:pt x="220" y="118"/>
                  <a:pt x="220" y="125"/>
                </a:cubicBezTo>
                <a:cubicBezTo>
                  <a:pt x="219" y="128"/>
                  <a:pt x="218" y="131"/>
                  <a:pt x="217" y="134"/>
                </a:cubicBezTo>
                <a:cubicBezTo>
                  <a:pt x="216" y="136"/>
                  <a:pt x="216" y="137"/>
                  <a:pt x="217" y="138"/>
                </a:cubicBezTo>
                <a:cubicBezTo>
                  <a:pt x="225" y="146"/>
                  <a:pt x="233" y="154"/>
                  <a:pt x="241" y="162"/>
                </a:cubicBezTo>
                <a:cubicBezTo>
                  <a:pt x="242" y="163"/>
                  <a:pt x="244" y="163"/>
                  <a:pt x="246" y="163"/>
                </a:cubicBezTo>
                <a:cubicBezTo>
                  <a:pt x="253" y="161"/>
                  <a:pt x="261" y="166"/>
                  <a:pt x="262" y="173"/>
                </a:cubicBezTo>
                <a:cubicBezTo>
                  <a:pt x="264" y="181"/>
                  <a:pt x="259" y="188"/>
                  <a:pt x="251" y="189"/>
                </a:cubicBezTo>
                <a:cubicBezTo>
                  <a:pt x="244" y="191"/>
                  <a:pt x="237" y="186"/>
                  <a:pt x="236" y="178"/>
                </a:cubicBezTo>
                <a:cubicBezTo>
                  <a:pt x="236" y="177"/>
                  <a:pt x="235" y="176"/>
                  <a:pt x="236" y="175"/>
                </a:cubicBezTo>
                <a:cubicBezTo>
                  <a:pt x="238" y="171"/>
                  <a:pt x="235" y="168"/>
                  <a:pt x="232" y="166"/>
                </a:cubicBezTo>
                <a:cubicBezTo>
                  <a:pt x="225" y="159"/>
                  <a:pt x="218" y="151"/>
                  <a:pt x="211" y="144"/>
                </a:cubicBezTo>
                <a:cubicBezTo>
                  <a:pt x="195" y="158"/>
                  <a:pt x="177" y="166"/>
                  <a:pt x="160" y="176"/>
                </a:cubicBezTo>
                <a:cubicBezTo>
                  <a:pt x="148" y="183"/>
                  <a:pt x="134" y="182"/>
                  <a:pt x="121" y="175"/>
                </a:cubicBezTo>
                <a:cubicBezTo>
                  <a:pt x="108" y="168"/>
                  <a:pt x="95" y="160"/>
                  <a:pt x="81" y="152"/>
                </a:cubicBezTo>
                <a:cubicBezTo>
                  <a:pt x="78" y="150"/>
                  <a:pt x="75" y="147"/>
                  <a:pt x="71" y="144"/>
                </a:cubicBezTo>
                <a:cubicBezTo>
                  <a:pt x="68" y="148"/>
                  <a:pt x="64" y="152"/>
                  <a:pt x="60" y="155"/>
                </a:cubicBezTo>
                <a:cubicBezTo>
                  <a:pt x="56" y="160"/>
                  <a:pt x="52" y="164"/>
                  <a:pt x="47" y="168"/>
                </a:cubicBezTo>
                <a:cubicBezTo>
                  <a:pt x="46" y="170"/>
                  <a:pt x="46" y="171"/>
                  <a:pt x="46" y="173"/>
                </a:cubicBezTo>
                <a:cubicBezTo>
                  <a:pt x="48" y="180"/>
                  <a:pt x="44" y="188"/>
                  <a:pt x="36" y="189"/>
                </a:cubicBezTo>
                <a:cubicBezTo>
                  <a:pt x="29" y="191"/>
                  <a:pt x="22" y="186"/>
                  <a:pt x="20" y="179"/>
                </a:cubicBezTo>
                <a:cubicBezTo>
                  <a:pt x="19" y="171"/>
                  <a:pt x="23" y="165"/>
                  <a:pt x="31" y="163"/>
                </a:cubicBezTo>
                <a:cubicBezTo>
                  <a:pt x="32" y="163"/>
                  <a:pt x="34" y="162"/>
                  <a:pt x="35" y="163"/>
                </a:cubicBezTo>
                <a:cubicBezTo>
                  <a:pt x="38" y="164"/>
                  <a:pt x="41" y="163"/>
                  <a:pt x="43" y="160"/>
                </a:cubicBezTo>
                <a:cubicBezTo>
                  <a:pt x="50" y="153"/>
                  <a:pt x="57" y="146"/>
                  <a:pt x="64" y="139"/>
                </a:cubicBezTo>
                <a:cubicBezTo>
                  <a:pt x="66" y="137"/>
                  <a:pt x="67" y="136"/>
                  <a:pt x="65" y="133"/>
                </a:cubicBezTo>
                <a:cubicBezTo>
                  <a:pt x="62" y="127"/>
                  <a:pt x="62" y="120"/>
                  <a:pt x="62" y="113"/>
                </a:cubicBezTo>
                <a:cubicBezTo>
                  <a:pt x="62" y="110"/>
                  <a:pt x="62" y="106"/>
                  <a:pt x="62" y="102"/>
                </a:cubicBezTo>
                <a:cubicBezTo>
                  <a:pt x="62" y="101"/>
                  <a:pt x="61" y="100"/>
                  <a:pt x="59" y="100"/>
                </a:cubicBezTo>
                <a:cubicBezTo>
                  <a:pt x="50" y="100"/>
                  <a:pt x="40" y="100"/>
                  <a:pt x="30" y="100"/>
                </a:cubicBezTo>
                <a:cubicBezTo>
                  <a:pt x="29" y="100"/>
                  <a:pt x="28" y="101"/>
                  <a:pt x="27" y="102"/>
                </a:cubicBezTo>
                <a:cubicBezTo>
                  <a:pt x="22" y="109"/>
                  <a:pt x="15" y="111"/>
                  <a:pt x="8" y="107"/>
                </a:cubicBezTo>
                <a:cubicBezTo>
                  <a:pt x="2" y="103"/>
                  <a:pt x="0" y="95"/>
                  <a:pt x="4" y="89"/>
                </a:cubicBezTo>
                <a:cubicBezTo>
                  <a:pt x="7" y="82"/>
                  <a:pt x="15" y="80"/>
                  <a:pt x="22" y="84"/>
                </a:cubicBezTo>
                <a:cubicBezTo>
                  <a:pt x="24" y="85"/>
                  <a:pt x="25" y="87"/>
                  <a:pt x="27" y="88"/>
                </a:cubicBezTo>
                <a:cubicBezTo>
                  <a:pt x="28" y="90"/>
                  <a:pt x="29" y="91"/>
                  <a:pt x="31" y="91"/>
                </a:cubicBezTo>
                <a:cubicBezTo>
                  <a:pt x="40" y="91"/>
                  <a:pt x="49" y="91"/>
                  <a:pt x="59" y="91"/>
                </a:cubicBezTo>
                <a:cubicBezTo>
                  <a:pt x="61" y="91"/>
                  <a:pt x="62" y="90"/>
                  <a:pt x="62" y="87"/>
                </a:cubicBezTo>
                <a:cubicBezTo>
                  <a:pt x="62" y="83"/>
                  <a:pt x="61" y="78"/>
                  <a:pt x="62" y="73"/>
                </a:cubicBezTo>
                <a:cubicBezTo>
                  <a:pt x="63" y="68"/>
                  <a:pt x="64" y="62"/>
                  <a:pt x="66" y="57"/>
                </a:cubicBezTo>
                <a:cubicBezTo>
                  <a:pt x="66" y="55"/>
                  <a:pt x="66" y="54"/>
                  <a:pt x="65" y="52"/>
                </a:cubicBezTo>
                <a:cubicBezTo>
                  <a:pt x="57" y="44"/>
                  <a:pt x="49" y="36"/>
                  <a:pt x="41" y="28"/>
                </a:cubicBezTo>
                <a:cubicBezTo>
                  <a:pt x="40" y="27"/>
                  <a:pt x="39" y="27"/>
                  <a:pt x="37" y="27"/>
                </a:cubicBezTo>
                <a:cubicBezTo>
                  <a:pt x="30" y="29"/>
                  <a:pt x="25" y="26"/>
                  <a:pt x="22" y="21"/>
                </a:cubicBezTo>
                <a:cubicBezTo>
                  <a:pt x="19" y="16"/>
                  <a:pt x="20" y="9"/>
                  <a:pt x="24" y="5"/>
                </a:cubicBezTo>
                <a:cubicBezTo>
                  <a:pt x="28" y="1"/>
                  <a:pt x="34" y="0"/>
                  <a:pt x="40" y="3"/>
                </a:cubicBezTo>
                <a:cubicBezTo>
                  <a:pt x="45" y="5"/>
                  <a:pt x="48" y="11"/>
                  <a:pt x="46" y="18"/>
                </a:cubicBezTo>
                <a:cubicBezTo>
                  <a:pt x="46" y="19"/>
                  <a:pt x="46" y="21"/>
                  <a:pt x="47" y="21"/>
                </a:cubicBezTo>
                <a:cubicBezTo>
                  <a:pt x="55" y="30"/>
                  <a:pt x="63" y="38"/>
                  <a:pt x="72" y="46"/>
                </a:cubicBezTo>
                <a:close/>
                <a:moveTo>
                  <a:pt x="92" y="91"/>
                </a:moveTo>
                <a:cubicBezTo>
                  <a:pt x="92" y="91"/>
                  <a:pt x="92" y="91"/>
                  <a:pt x="92" y="91"/>
                </a:cubicBezTo>
                <a:cubicBezTo>
                  <a:pt x="93" y="92"/>
                  <a:pt x="94" y="93"/>
                  <a:pt x="94" y="94"/>
                </a:cubicBezTo>
                <a:cubicBezTo>
                  <a:pt x="100" y="102"/>
                  <a:pt x="105" y="111"/>
                  <a:pt x="110" y="119"/>
                </a:cubicBezTo>
                <a:cubicBezTo>
                  <a:pt x="112" y="122"/>
                  <a:pt x="114" y="123"/>
                  <a:pt x="117" y="122"/>
                </a:cubicBezTo>
                <a:cubicBezTo>
                  <a:pt x="120" y="121"/>
                  <a:pt x="120" y="119"/>
                  <a:pt x="120" y="116"/>
                </a:cubicBezTo>
                <a:cubicBezTo>
                  <a:pt x="120" y="108"/>
                  <a:pt x="120" y="100"/>
                  <a:pt x="120" y="92"/>
                </a:cubicBezTo>
                <a:cubicBezTo>
                  <a:pt x="120" y="87"/>
                  <a:pt x="120" y="83"/>
                  <a:pt x="120" y="78"/>
                </a:cubicBezTo>
                <a:cubicBezTo>
                  <a:pt x="120" y="76"/>
                  <a:pt x="119" y="74"/>
                  <a:pt x="117" y="74"/>
                </a:cubicBezTo>
                <a:cubicBezTo>
                  <a:pt x="114" y="74"/>
                  <a:pt x="112" y="75"/>
                  <a:pt x="112" y="78"/>
                </a:cubicBezTo>
                <a:cubicBezTo>
                  <a:pt x="112" y="79"/>
                  <a:pt x="112" y="81"/>
                  <a:pt x="112" y="82"/>
                </a:cubicBezTo>
                <a:cubicBezTo>
                  <a:pt x="112" y="90"/>
                  <a:pt x="112" y="98"/>
                  <a:pt x="112" y="106"/>
                </a:cubicBezTo>
                <a:cubicBezTo>
                  <a:pt x="110" y="104"/>
                  <a:pt x="109" y="103"/>
                  <a:pt x="109" y="102"/>
                </a:cubicBezTo>
                <a:cubicBezTo>
                  <a:pt x="103" y="93"/>
                  <a:pt x="98" y="85"/>
                  <a:pt x="93" y="77"/>
                </a:cubicBezTo>
                <a:cubicBezTo>
                  <a:pt x="92" y="75"/>
                  <a:pt x="90" y="73"/>
                  <a:pt x="88" y="74"/>
                </a:cubicBezTo>
                <a:cubicBezTo>
                  <a:pt x="85" y="74"/>
                  <a:pt x="84" y="76"/>
                  <a:pt x="83" y="79"/>
                </a:cubicBezTo>
                <a:cubicBezTo>
                  <a:pt x="83" y="80"/>
                  <a:pt x="83" y="80"/>
                  <a:pt x="83" y="81"/>
                </a:cubicBezTo>
                <a:cubicBezTo>
                  <a:pt x="83" y="93"/>
                  <a:pt x="83" y="104"/>
                  <a:pt x="83" y="116"/>
                </a:cubicBezTo>
                <a:cubicBezTo>
                  <a:pt x="83" y="117"/>
                  <a:pt x="83" y="118"/>
                  <a:pt x="83" y="119"/>
                </a:cubicBezTo>
                <a:cubicBezTo>
                  <a:pt x="85" y="120"/>
                  <a:pt x="86" y="122"/>
                  <a:pt x="87" y="122"/>
                </a:cubicBezTo>
                <a:cubicBezTo>
                  <a:pt x="89" y="122"/>
                  <a:pt x="90" y="121"/>
                  <a:pt x="91" y="119"/>
                </a:cubicBezTo>
                <a:cubicBezTo>
                  <a:pt x="92" y="118"/>
                  <a:pt x="92" y="117"/>
                  <a:pt x="92" y="115"/>
                </a:cubicBezTo>
                <a:cubicBezTo>
                  <a:pt x="92" y="107"/>
                  <a:pt x="92" y="99"/>
                  <a:pt x="92" y="91"/>
                </a:cubicBezTo>
                <a:close/>
                <a:moveTo>
                  <a:pt x="139" y="101"/>
                </a:moveTo>
                <a:cubicBezTo>
                  <a:pt x="141" y="101"/>
                  <a:pt x="142" y="101"/>
                  <a:pt x="143" y="101"/>
                </a:cubicBezTo>
                <a:cubicBezTo>
                  <a:pt x="147" y="101"/>
                  <a:pt x="151" y="101"/>
                  <a:pt x="154" y="101"/>
                </a:cubicBezTo>
                <a:cubicBezTo>
                  <a:pt x="156" y="101"/>
                  <a:pt x="157" y="99"/>
                  <a:pt x="158" y="98"/>
                </a:cubicBezTo>
                <a:cubicBezTo>
                  <a:pt x="158" y="96"/>
                  <a:pt x="157" y="94"/>
                  <a:pt x="155" y="94"/>
                </a:cubicBezTo>
                <a:cubicBezTo>
                  <a:pt x="153" y="94"/>
                  <a:pt x="152" y="94"/>
                  <a:pt x="150" y="94"/>
                </a:cubicBezTo>
                <a:cubicBezTo>
                  <a:pt x="147" y="94"/>
                  <a:pt x="143" y="94"/>
                  <a:pt x="139" y="94"/>
                </a:cubicBezTo>
                <a:cubicBezTo>
                  <a:pt x="139" y="90"/>
                  <a:pt x="139" y="86"/>
                  <a:pt x="139" y="82"/>
                </a:cubicBezTo>
                <a:cubicBezTo>
                  <a:pt x="145" y="82"/>
                  <a:pt x="150" y="82"/>
                  <a:pt x="156" y="82"/>
                </a:cubicBezTo>
                <a:cubicBezTo>
                  <a:pt x="158" y="82"/>
                  <a:pt x="161" y="81"/>
                  <a:pt x="161" y="78"/>
                </a:cubicBezTo>
                <a:cubicBezTo>
                  <a:pt x="161" y="75"/>
                  <a:pt x="158" y="74"/>
                  <a:pt x="156" y="74"/>
                </a:cubicBezTo>
                <a:cubicBezTo>
                  <a:pt x="149" y="74"/>
                  <a:pt x="143" y="74"/>
                  <a:pt x="137" y="74"/>
                </a:cubicBezTo>
                <a:cubicBezTo>
                  <a:pt x="131" y="74"/>
                  <a:pt x="130" y="76"/>
                  <a:pt x="130" y="81"/>
                </a:cubicBezTo>
                <a:cubicBezTo>
                  <a:pt x="130" y="93"/>
                  <a:pt x="130" y="104"/>
                  <a:pt x="130" y="115"/>
                </a:cubicBezTo>
                <a:cubicBezTo>
                  <a:pt x="130" y="117"/>
                  <a:pt x="130" y="119"/>
                  <a:pt x="131" y="120"/>
                </a:cubicBezTo>
                <a:cubicBezTo>
                  <a:pt x="132" y="121"/>
                  <a:pt x="133" y="122"/>
                  <a:pt x="135" y="122"/>
                </a:cubicBezTo>
                <a:cubicBezTo>
                  <a:pt x="136" y="122"/>
                  <a:pt x="138" y="121"/>
                  <a:pt x="138" y="120"/>
                </a:cubicBezTo>
                <a:cubicBezTo>
                  <a:pt x="139" y="119"/>
                  <a:pt x="139" y="117"/>
                  <a:pt x="139" y="115"/>
                </a:cubicBezTo>
                <a:cubicBezTo>
                  <a:pt x="139" y="111"/>
                  <a:pt x="139" y="106"/>
                  <a:pt x="139" y="101"/>
                </a:cubicBezTo>
                <a:close/>
                <a:moveTo>
                  <a:pt x="178" y="82"/>
                </a:moveTo>
                <a:cubicBezTo>
                  <a:pt x="178" y="94"/>
                  <a:pt x="178" y="105"/>
                  <a:pt x="178" y="116"/>
                </a:cubicBezTo>
                <a:cubicBezTo>
                  <a:pt x="178" y="120"/>
                  <a:pt x="179" y="122"/>
                  <a:pt x="182" y="122"/>
                </a:cubicBezTo>
                <a:cubicBezTo>
                  <a:pt x="185" y="123"/>
                  <a:pt x="187" y="120"/>
                  <a:pt x="187" y="116"/>
                </a:cubicBezTo>
                <a:cubicBezTo>
                  <a:pt x="187" y="109"/>
                  <a:pt x="187" y="103"/>
                  <a:pt x="187" y="96"/>
                </a:cubicBezTo>
                <a:cubicBezTo>
                  <a:pt x="187" y="92"/>
                  <a:pt x="187" y="87"/>
                  <a:pt x="187" y="82"/>
                </a:cubicBezTo>
                <a:cubicBezTo>
                  <a:pt x="190" y="82"/>
                  <a:pt x="193" y="82"/>
                  <a:pt x="196" y="82"/>
                </a:cubicBezTo>
                <a:cubicBezTo>
                  <a:pt x="199" y="82"/>
                  <a:pt x="201" y="82"/>
                  <a:pt x="201" y="78"/>
                </a:cubicBezTo>
                <a:cubicBezTo>
                  <a:pt x="201" y="76"/>
                  <a:pt x="199" y="74"/>
                  <a:pt x="196" y="74"/>
                </a:cubicBezTo>
                <a:cubicBezTo>
                  <a:pt x="187" y="74"/>
                  <a:pt x="177" y="74"/>
                  <a:pt x="168" y="74"/>
                </a:cubicBezTo>
                <a:cubicBezTo>
                  <a:pt x="166" y="74"/>
                  <a:pt x="163" y="75"/>
                  <a:pt x="163" y="78"/>
                </a:cubicBezTo>
                <a:cubicBezTo>
                  <a:pt x="163" y="82"/>
                  <a:pt x="165" y="82"/>
                  <a:pt x="168" y="82"/>
                </a:cubicBezTo>
                <a:cubicBezTo>
                  <a:pt x="171" y="82"/>
                  <a:pt x="174" y="82"/>
                  <a:pt x="178" y="8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3630612" y="2185988"/>
            <a:ext cx="1693863" cy="2713038"/>
          </a:xfrm>
          <a:custGeom>
            <a:avLst/>
            <a:gdLst>
              <a:gd name="T0" fmla="*/ 197 w 393"/>
              <a:gd name="T1" fmla="*/ 631 h 631"/>
              <a:gd name="T2" fmla="*/ 181 w 393"/>
              <a:gd name="T3" fmla="*/ 623 h 631"/>
              <a:gd name="T4" fmla="*/ 47 w 393"/>
              <a:gd name="T5" fmla="*/ 621 h 631"/>
              <a:gd name="T6" fmla="*/ 23 w 393"/>
              <a:gd name="T7" fmla="*/ 626 h 631"/>
              <a:gd name="T8" fmla="*/ 3 w 393"/>
              <a:gd name="T9" fmla="*/ 548 h 631"/>
              <a:gd name="T10" fmla="*/ 18 w 393"/>
              <a:gd name="T11" fmla="*/ 463 h 631"/>
              <a:gd name="T12" fmla="*/ 58 w 393"/>
              <a:gd name="T13" fmla="*/ 447 h 631"/>
              <a:gd name="T14" fmla="*/ 58 w 393"/>
              <a:gd name="T15" fmla="*/ 438 h 631"/>
              <a:gd name="T16" fmla="*/ 101 w 393"/>
              <a:gd name="T17" fmla="*/ 375 h 631"/>
              <a:gd name="T18" fmla="*/ 129 w 393"/>
              <a:gd name="T19" fmla="*/ 337 h 631"/>
              <a:gd name="T20" fmla="*/ 150 w 393"/>
              <a:gd name="T21" fmla="*/ 315 h 631"/>
              <a:gd name="T22" fmla="*/ 163 w 393"/>
              <a:gd name="T23" fmla="*/ 127 h 631"/>
              <a:gd name="T24" fmla="*/ 186 w 393"/>
              <a:gd name="T25" fmla="*/ 98 h 631"/>
              <a:gd name="T26" fmla="*/ 216 w 393"/>
              <a:gd name="T27" fmla="*/ 86 h 631"/>
              <a:gd name="T28" fmla="*/ 230 w 393"/>
              <a:gd name="T29" fmla="*/ 0 h 631"/>
              <a:gd name="T30" fmla="*/ 233 w 393"/>
              <a:gd name="T31" fmla="*/ 8 h 631"/>
              <a:gd name="T32" fmla="*/ 236 w 393"/>
              <a:gd name="T33" fmla="*/ 24 h 631"/>
              <a:gd name="T34" fmla="*/ 244 w 393"/>
              <a:gd name="T35" fmla="*/ 4 h 631"/>
              <a:gd name="T36" fmla="*/ 267 w 393"/>
              <a:gd name="T37" fmla="*/ 52 h 631"/>
              <a:gd name="T38" fmla="*/ 281 w 393"/>
              <a:gd name="T39" fmla="*/ 93 h 631"/>
              <a:gd name="T40" fmla="*/ 299 w 393"/>
              <a:gd name="T41" fmla="*/ 101 h 631"/>
              <a:gd name="T42" fmla="*/ 333 w 393"/>
              <a:gd name="T43" fmla="*/ 153 h 631"/>
              <a:gd name="T44" fmla="*/ 339 w 393"/>
              <a:gd name="T45" fmla="*/ 271 h 631"/>
              <a:gd name="T46" fmla="*/ 342 w 393"/>
              <a:gd name="T47" fmla="*/ 354 h 631"/>
              <a:gd name="T48" fmla="*/ 357 w 393"/>
              <a:gd name="T49" fmla="*/ 385 h 631"/>
              <a:gd name="T50" fmla="*/ 351 w 393"/>
              <a:gd name="T51" fmla="*/ 385 h 631"/>
              <a:gd name="T52" fmla="*/ 348 w 393"/>
              <a:gd name="T53" fmla="*/ 389 h 631"/>
              <a:gd name="T54" fmla="*/ 372 w 393"/>
              <a:gd name="T55" fmla="*/ 407 h 631"/>
              <a:gd name="T56" fmla="*/ 334 w 393"/>
              <a:gd name="T57" fmla="*/ 482 h 631"/>
              <a:gd name="T58" fmla="*/ 298 w 393"/>
              <a:gd name="T59" fmla="*/ 459 h 631"/>
              <a:gd name="T60" fmla="*/ 296 w 393"/>
              <a:gd name="T61" fmla="*/ 425 h 631"/>
              <a:gd name="T62" fmla="*/ 289 w 393"/>
              <a:gd name="T63" fmla="*/ 601 h 631"/>
              <a:gd name="T64" fmla="*/ 252 w 393"/>
              <a:gd name="T65" fmla="*/ 610 h 631"/>
              <a:gd name="T66" fmla="*/ 252 w 393"/>
              <a:gd name="T67" fmla="*/ 380 h 631"/>
              <a:gd name="T68" fmla="*/ 244 w 393"/>
              <a:gd name="T69" fmla="*/ 380 h 631"/>
              <a:gd name="T70" fmla="*/ 241 w 393"/>
              <a:gd name="T71" fmla="*/ 456 h 631"/>
              <a:gd name="T72" fmla="*/ 236 w 393"/>
              <a:gd name="T73" fmla="*/ 583 h 631"/>
              <a:gd name="T74" fmla="*/ 231 w 393"/>
              <a:gd name="T75" fmla="*/ 595 h 631"/>
              <a:gd name="T76" fmla="*/ 201 w 393"/>
              <a:gd name="T77" fmla="*/ 631 h 631"/>
              <a:gd name="T78" fmla="*/ 197 w 393"/>
              <a:gd name="T79" fmla="*/ 631 h 631"/>
              <a:gd name="T80" fmla="*/ 177 w 393"/>
              <a:gd name="T81" fmla="*/ 351 h 631"/>
              <a:gd name="T82" fmla="*/ 138 w 393"/>
              <a:gd name="T83" fmla="*/ 342 h 631"/>
              <a:gd name="T84" fmla="*/ 135 w 393"/>
              <a:gd name="T85" fmla="*/ 367 h 631"/>
              <a:gd name="T86" fmla="*/ 177 w 393"/>
              <a:gd name="T87" fmla="*/ 351 h 631"/>
              <a:gd name="T88" fmla="*/ 316 w 393"/>
              <a:gd name="T89" fmla="*/ 352 h 631"/>
              <a:gd name="T90" fmla="*/ 309 w 393"/>
              <a:gd name="T91" fmla="*/ 388 h 631"/>
              <a:gd name="T92" fmla="*/ 345 w 393"/>
              <a:gd name="T93" fmla="*/ 374 h 631"/>
              <a:gd name="T94" fmla="*/ 316 w 393"/>
              <a:gd name="T95" fmla="*/ 352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3" h="631">
                <a:moveTo>
                  <a:pt x="197" y="631"/>
                </a:moveTo>
                <a:cubicBezTo>
                  <a:pt x="192" y="628"/>
                  <a:pt x="186" y="624"/>
                  <a:pt x="181" y="623"/>
                </a:cubicBezTo>
                <a:cubicBezTo>
                  <a:pt x="136" y="622"/>
                  <a:pt x="92" y="621"/>
                  <a:pt x="47" y="621"/>
                </a:cubicBezTo>
                <a:cubicBezTo>
                  <a:pt x="40" y="621"/>
                  <a:pt x="33" y="624"/>
                  <a:pt x="23" y="626"/>
                </a:cubicBezTo>
                <a:cubicBezTo>
                  <a:pt x="7" y="603"/>
                  <a:pt x="0" y="576"/>
                  <a:pt x="3" y="548"/>
                </a:cubicBezTo>
                <a:cubicBezTo>
                  <a:pt x="6" y="519"/>
                  <a:pt x="13" y="491"/>
                  <a:pt x="18" y="463"/>
                </a:cubicBezTo>
                <a:cubicBezTo>
                  <a:pt x="21" y="445"/>
                  <a:pt x="32" y="441"/>
                  <a:pt x="58" y="447"/>
                </a:cubicBezTo>
                <a:cubicBezTo>
                  <a:pt x="58" y="444"/>
                  <a:pt x="58" y="441"/>
                  <a:pt x="58" y="438"/>
                </a:cubicBezTo>
                <a:cubicBezTo>
                  <a:pt x="53" y="407"/>
                  <a:pt x="71" y="379"/>
                  <a:pt x="101" y="375"/>
                </a:cubicBezTo>
                <a:cubicBezTo>
                  <a:pt x="124" y="372"/>
                  <a:pt x="135" y="363"/>
                  <a:pt x="129" y="337"/>
                </a:cubicBezTo>
                <a:cubicBezTo>
                  <a:pt x="150" y="341"/>
                  <a:pt x="149" y="329"/>
                  <a:pt x="150" y="315"/>
                </a:cubicBezTo>
                <a:cubicBezTo>
                  <a:pt x="154" y="252"/>
                  <a:pt x="159" y="190"/>
                  <a:pt x="163" y="127"/>
                </a:cubicBezTo>
                <a:cubicBezTo>
                  <a:pt x="164" y="111"/>
                  <a:pt x="171" y="102"/>
                  <a:pt x="186" y="98"/>
                </a:cubicBezTo>
                <a:cubicBezTo>
                  <a:pt x="196" y="95"/>
                  <a:pt x="205" y="90"/>
                  <a:pt x="216" y="86"/>
                </a:cubicBezTo>
                <a:cubicBezTo>
                  <a:pt x="196" y="62"/>
                  <a:pt x="206" y="12"/>
                  <a:pt x="230" y="0"/>
                </a:cubicBezTo>
                <a:cubicBezTo>
                  <a:pt x="231" y="3"/>
                  <a:pt x="232" y="5"/>
                  <a:pt x="233" y="8"/>
                </a:cubicBezTo>
                <a:cubicBezTo>
                  <a:pt x="234" y="11"/>
                  <a:pt x="234" y="15"/>
                  <a:pt x="236" y="24"/>
                </a:cubicBezTo>
                <a:cubicBezTo>
                  <a:pt x="240" y="14"/>
                  <a:pt x="242" y="9"/>
                  <a:pt x="244" y="4"/>
                </a:cubicBezTo>
                <a:cubicBezTo>
                  <a:pt x="270" y="10"/>
                  <a:pt x="279" y="27"/>
                  <a:pt x="267" y="52"/>
                </a:cubicBezTo>
                <a:cubicBezTo>
                  <a:pt x="255" y="75"/>
                  <a:pt x="258" y="82"/>
                  <a:pt x="281" y="93"/>
                </a:cubicBezTo>
                <a:cubicBezTo>
                  <a:pt x="287" y="96"/>
                  <a:pt x="293" y="99"/>
                  <a:pt x="299" y="101"/>
                </a:cubicBezTo>
                <a:cubicBezTo>
                  <a:pt x="326" y="108"/>
                  <a:pt x="331" y="129"/>
                  <a:pt x="333" y="153"/>
                </a:cubicBezTo>
                <a:cubicBezTo>
                  <a:pt x="335" y="192"/>
                  <a:pt x="337" y="232"/>
                  <a:pt x="339" y="271"/>
                </a:cubicBezTo>
                <a:cubicBezTo>
                  <a:pt x="340" y="298"/>
                  <a:pt x="339" y="326"/>
                  <a:pt x="342" y="354"/>
                </a:cubicBezTo>
                <a:cubicBezTo>
                  <a:pt x="343" y="365"/>
                  <a:pt x="352" y="375"/>
                  <a:pt x="357" y="385"/>
                </a:cubicBezTo>
                <a:cubicBezTo>
                  <a:pt x="357" y="385"/>
                  <a:pt x="354" y="385"/>
                  <a:pt x="351" y="385"/>
                </a:cubicBezTo>
                <a:cubicBezTo>
                  <a:pt x="350" y="386"/>
                  <a:pt x="349" y="388"/>
                  <a:pt x="348" y="389"/>
                </a:cubicBezTo>
                <a:cubicBezTo>
                  <a:pt x="356" y="395"/>
                  <a:pt x="364" y="401"/>
                  <a:pt x="372" y="407"/>
                </a:cubicBezTo>
                <a:cubicBezTo>
                  <a:pt x="393" y="455"/>
                  <a:pt x="375" y="466"/>
                  <a:pt x="334" y="482"/>
                </a:cubicBezTo>
                <a:cubicBezTo>
                  <a:pt x="318" y="489"/>
                  <a:pt x="298" y="476"/>
                  <a:pt x="298" y="459"/>
                </a:cubicBezTo>
                <a:cubicBezTo>
                  <a:pt x="297" y="447"/>
                  <a:pt x="299" y="436"/>
                  <a:pt x="296" y="425"/>
                </a:cubicBezTo>
                <a:cubicBezTo>
                  <a:pt x="294" y="483"/>
                  <a:pt x="292" y="541"/>
                  <a:pt x="289" y="601"/>
                </a:cubicBezTo>
                <a:cubicBezTo>
                  <a:pt x="278" y="604"/>
                  <a:pt x="268" y="606"/>
                  <a:pt x="252" y="610"/>
                </a:cubicBezTo>
                <a:cubicBezTo>
                  <a:pt x="252" y="531"/>
                  <a:pt x="252" y="455"/>
                  <a:pt x="252" y="380"/>
                </a:cubicBezTo>
                <a:cubicBezTo>
                  <a:pt x="249" y="380"/>
                  <a:pt x="247" y="380"/>
                  <a:pt x="244" y="380"/>
                </a:cubicBezTo>
                <a:cubicBezTo>
                  <a:pt x="243" y="405"/>
                  <a:pt x="242" y="430"/>
                  <a:pt x="241" y="456"/>
                </a:cubicBezTo>
                <a:cubicBezTo>
                  <a:pt x="240" y="498"/>
                  <a:pt x="238" y="541"/>
                  <a:pt x="236" y="583"/>
                </a:cubicBezTo>
                <a:cubicBezTo>
                  <a:pt x="236" y="587"/>
                  <a:pt x="234" y="595"/>
                  <a:pt x="231" y="595"/>
                </a:cubicBezTo>
                <a:cubicBezTo>
                  <a:pt x="211" y="599"/>
                  <a:pt x="211" y="619"/>
                  <a:pt x="201" y="631"/>
                </a:cubicBezTo>
                <a:cubicBezTo>
                  <a:pt x="200" y="631"/>
                  <a:pt x="199" y="631"/>
                  <a:pt x="197" y="631"/>
                </a:cubicBezTo>
                <a:close/>
                <a:moveTo>
                  <a:pt x="177" y="351"/>
                </a:moveTo>
                <a:cubicBezTo>
                  <a:pt x="163" y="348"/>
                  <a:pt x="152" y="345"/>
                  <a:pt x="138" y="342"/>
                </a:cubicBezTo>
                <a:cubicBezTo>
                  <a:pt x="137" y="351"/>
                  <a:pt x="136" y="359"/>
                  <a:pt x="135" y="367"/>
                </a:cubicBezTo>
                <a:cubicBezTo>
                  <a:pt x="176" y="363"/>
                  <a:pt x="176" y="363"/>
                  <a:pt x="177" y="351"/>
                </a:cubicBezTo>
                <a:close/>
                <a:moveTo>
                  <a:pt x="316" y="352"/>
                </a:moveTo>
                <a:cubicBezTo>
                  <a:pt x="314" y="365"/>
                  <a:pt x="312" y="374"/>
                  <a:pt x="309" y="388"/>
                </a:cubicBezTo>
                <a:cubicBezTo>
                  <a:pt x="322" y="383"/>
                  <a:pt x="331" y="380"/>
                  <a:pt x="345" y="374"/>
                </a:cubicBezTo>
                <a:cubicBezTo>
                  <a:pt x="333" y="365"/>
                  <a:pt x="326" y="359"/>
                  <a:pt x="316" y="35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25" name="Grupo 24"/>
          <p:cNvGrpSpPr/>
          <p:nvPr/>
        </p:nvGrpSpPr>
        <p:grpSpPr>
          <a:xfrm>
            <a:off x="7875155" y="88911"/>
            <a:ext cx="1168125" cy="544478"/>
            <a:chOff x="7099067" y="116349"/>
            <a:chExt cx="1958938" cy="913086"/>
          </a:xfrm>
          <a:solidFill>
            <a:schemeClr val="accent2">
              <a:lumMod val="90000"/>
            </a:schemeClr>
          </a:solidFill>
        </p:grpSpPr>
        <p:sp>
          <p:nvSpPr>
            <p:cNvPr id="26" name="Freeform 5"/>
            <p:cNvSpPr>
              <a:spLocks/>
            </p:cNvSpPr>
            <p:nvPr userDrawn="1"/>
          </p:nvSpPr>
          <p:spPr bwMode="auto">
            <a:xfrm>
              <a:off x="7099067" y="116349"/>
              <a:ext cx="1958938" cy="913086"/>
            </a:xfrm>
            <a:custGeom>
              <a:avLst/>
              <a:gdLst>
                <a:gd name="T0" fmla="*/ 870 w 965"/>
                <a:gd name="T1" fmla="*/ 415 h 448"/>
                <a:gd name="T2" fmla="*/ 763 w 965"/>
                <a:gd name="T3" fmla="*/ 401 h 448"/>
                <a:gd name="T4" fmla="*/ 465 w 965"/>
                <a:gd name="T5" fmla="*/ 323 h 448"/>
                <a:gd name="T6" fmla="*/ 502 w 965"/>
                <a:gd name="T7" fmla="*/ 293 h 448"/>
                <a:gd name="T8" fmla="*/ 311 w 965"/>
                <a:gd name="T9" fmla="*/ 280 h 448"/>
                <a:gd name="T10" fmla="*/ 260 w 965"/>
                <a:gd name="T11" fmla="*/ 276 h 448"/>
                <a:gd name="T12" fmla="*/ 182 w 965"/>
                <a:gd name="T13" fmla="*/ 268 h 448"/>
                <a:gd name="T14" fmla="*/ 45 w 965"/>
                <a:gd name="T15" fmla="*/ 232 h 448"/>
                <a:gd name="T16" fmla="*/ 34 w 965"/>
                <a:gd name="T17" fmla="*/ 225 h 448"/>
                <a:gd name="T18" fmla="*/ 44 w 965"/>
                <a:gd name="T19" fmla="*/ 208 h 448"/>
                <a:gd name="T20" fmla="*/ 64 w 965"/>
                <a:gd name="T21" fmla="*/ 203 h 448"/>
                <a:gd name="T22" fmla="*/ 70 w 965"/>
                <a:gd name="T23" fmla="*/ 187 h 448"/>
                <a:gd name="T24" fmla="*/ 182 w 965"/>
                <a:gd name="T25" fmla="*/ 165 h 448"/>
                <a:gd name="T26" fmla="*/ 112 w 965"/>
                <a:gd name="T27" fmla="*/ 0 h 448"/>
                <a:gd name="T28" fmla="*/ 112 w 965"/>
                <a:gd name="T29" fmla="*/ 25 h 448"/>
                <a:gd name="T30" fmla="*/ 113 w 965"/>
                <a:gd name="T31" fmla="*/ 29 h 448"/>
                <a:gd name="T32" fmla="*/ 165 w 965"/>
                <a:gd name="T33" fmla="*/ 155 h 448"/>
                <a:gd name="T34" fmla="*/ 75 w 965"/>
                <a:gd name="T35" fmla="*/ 173 h 448"/>
                <a:gd name="T36" fmla="*/ 65 w 965"/>
                <a:gd name="T37" fmla="*/ 178 h 448"/>
                <a:gd name="T38" fmla="*/ 0 w 965"/>
                <a:gd name="T39" fmla="*/ 264 h 448"/>
                <a:gd name="T40" fmla="*/ 13 w 965"/>
                <a:gd name="T41" fmla="*/ 283 h 448"/>
                <a:gd name="T42" fmla="*/ 161 w 965"/>
                <a:gd name="T43" fmla="*/ 322 h 448"/>
                <a:gd name="T44" fmla="*/ 331 w 965"/>
                <a:gd name="T45" fmla="*/ 335 h 448"/>
                <a:gd name="T46" fmla="*/ 341 w 965"/>
                <a:gd name="T47" fmla="*/ 334 h 448"/>
                <a:gd name="T48" fmla="*/ 225 w 965"/>
                <a:gd name="T49" fmla="*/ 317 h 448"/>
                <a:gd name="T50" fmla="*/ 161 w 965"/>
                <a:gd name="T51" fmla="*/ 314 h 448"/>
                <a:gd name="T52" fmla="*/ 75 w 965"/>
                <a:gd name="T53" fmla="*/ 303 h 448"/>
                <a:gd name="T54" fmla="*/ 16 w 965"/>
                <a:gd name="T55" fmla="*/ 271 h 448"/>
                <a:gd name="T56" fmla="*/ 12 w 965"/>
                <a:gd name="T57" fmla="*/ 260 h 448"/>
                <a:gd name="T58" fmla="*/ 93 w 965"/>
                <a:gd name="T59" fmla="*/ 283 h 448"/>
                <a:gd name="T60" fmla="*/ 275 w 965"/>
                <a:gd name="T61" fmla="*/ 304 h 448"/>
                <a:gd name="T62" fmla="*/ 310 w 965"/>
                <a:gd name="T63" fmla="*/ 297 h 448"/>
                <a:gd name="T64" fmla="*/ 388 w 965"/>
                <a:gd name="T65" fmla="*/ 294 h 448"/>
                <a:gd name="T66" fmla="*/ 332 w 965"/>
                <a:gd name="T67" fmla="*/ 300 h 448"/>
                <a:gd name="T68" fmla="*/ 376 w 965"/>
                <a:gd name="T69" fmla="*/ 327 h 448"/>
                <a:gd name="T70" fmla="*/ 474 w 965"/>
                <a:gd name="T71" fmla="*/ 351 h 448"/>
                <a:gd name="T72" fmla="*/ 411 w 965"/>
                <a:gd name="T73" fmla="*/ 385 h 448"/>
                <a:gd name="T74" fmla="*/ 449 w 965"/>
                <a:gd name="T75" fmla="*/ 448 h 448"/>
                <a:gd name="T76" fmla="*/ 494 w 965"/>
                <a:gd name="T77" fmla="*/ 437 h 448"/>
                <a:gd name="T78" fmla="*/ 530 w 965"/>
                <a:gd name="T79" fmla="*/ 369 h 448"/>
                <a:gd name="T80" fmla="*/ 678 w 965"/>
                <a:gd name="T81" fmla="*/ 395 h 448"/>
                <a:gd name="T82" fmla="*/ 933 w 965"/>
                <a:gd name="T83" fmla="*/ 420 h 448"/>
                <a:gd name="T84" fmla="*/ 965 w 965"/>
                <a:gd name="T85" fmla="*/ 412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5" h="448">
                  <a:moveTo>
                    <a:pt x="959" y="414"/>
                  </a:moveTo>
                  <a:cubicBezTo>
                    <a:pt x="929" y="420"/>
                    <a:pt x="900" y="417"/>
                    <a:pt x="870" y="415"/>
                  </a:cubicBezTo>
                  <a:cubicBezTo>
                    <a:pt x="848" y="413"/>
                    <a:pt x="825" y="410"/>
                    <a:pt x="803" y="407"/>
                  </a:cubicBezTo>
                  <a:cubicBezTo>
                    <a:pt x="790" y="405"/>
                    <a:pt x="776" y="403"/>
                    <a:pt x="763" y="401"/>
                  </a:cubicBezTo>
                  <a:cubicBezTo>
                    <a:pt x="693" y="388"/>
                    <a:pt x="623" y="371"/>
                    <a:pt x="554" y="351"/>
                  </a:cubicBezTo>
                  <a:cubicBezTo>
                    <a:pt x="524" y="343"/>
                    <a:pt x="495" y="334"/>
                    <a:pt x="465" y="323"/>
                  </a:cubicBezTo>
                  <a:cubicBezTo>
                    <a:pt x="492" y="318"/>
                    <a:pt x="511" y="300"/>
                    <a:pt x="532" y="286"/>
                  </a:cubicBezTo>
                  <a:cubicBezTo>
                    <a:pt x="522" y="290"/>
                    <a:pt x="513" y="294"/>
                    <a:pt x="502" y="293"/>
                  </a:cubicBezTo>
                  <a:cubicBezTo>
                    <a:pt x="470" y="291"/>
                    <a:pt x="437" y="288"/>
                    <a:pt x="405" y="286"/>
                  </a:cubicBezTo>
                  <a:cubicBezTo>
                    <a:pt x="373" y="284"/>
                    <a:pt x="342" y="282"/>
                    <a:pt x="311" y="280"/>
                  </a:cubicBezTo>
                  <a:cubicBezTo>
                    <a:pt x="307" y="278"/>
                    <a:pt x="302" y="279"/>
                    <a:pt x="298" y="279"/>
                  </a:cubicBezTo>
                  <a:cubicBezTo>
                    <a:pt x="285" y="278"/>
                    <a:pt x="272" y="277"/>
                    <a:pt x="260" y="276"/>
                  </a:cubicBezTo>
                  <a:cubicBezTo>
                    <a:pt x="235" y="275"/>
                    <a:pt x="211" y="271"/>
                    <a:pt x="186" y="269"/>
                  </a:cubicBezTo>
                  <a:cubicBezTo>
                    <a:pt x="185" y="268"/>
                    <a:pt x="183" y="268"/>
                    <a:pt x="182" y="268"/>
                  </a:cubicBezTo>
                  <a:cubicBezTo>
                    <a:pt x="160" y="264"/>
                    <a:pt x="138" y="259"/>
                    <a:pt x="116" y="255"/>
                  </a:cubicBezTo>
                  <a:cubicBezTo>
                    <a:pt x="92" y="247"/>
                    <a:pt x="68" y="241"/>
                    <a:pt x="45" y="232"/>
                  </a:cubicBezTo>
                  <a:cubicBezTo>
                    <a:pt x="45" y="232"/>
                    <a:pt x="45" y="232"/>
                    <a:pt x="45" y="232"/>
                  </a:cubicBezTo>
                  <a:cubicBezTo>
                    <a:pt x="41" y="230"/>
                    <a:pt x="38" y="227"/>
                    <a:pt x="34" y="225"/>
                  </a:cubicBezTo>
                  <a:cubicBezTo>
                    <a:pt x="32" y="224"/>
                    <a:pt x="30" y="222"/>
                    <a:pt x="33" y="219"/>
                  </a:cubicBezTo>
                  <a:cubicBezTo>
                    <a:pt x="37" y="215"/>
                    <a:pt x="40" y="212"/>
                    <a:pt x="44" y="208"/>
                  </a:cubicBezTo>
                  <a:cubicBezTo>
                    <a:pt x="45" y="207"/>
                    <a:pt x="47" y="207"/>
                    <a:pt x="47" y="207"/>
                  </a:cubicBezTo>
                  <a:cubicBezTo>
                    <a:pt x="55" y="217"/>
                    <a:pt x="59" y="206"/>
                    <a:pt x="64" y="203"/>
                  </a:cubicBezTo>
                  <a:cubicBezTo>
                    <a:pt x="68" y="201"/>
                    <a:pt x="72" y="197"/>
                    <a:pt x="68" y="192"/>
                  </a:cubicBezTo>
                  <a:cubicBezTo>
                    <a:pt x="66" y="190"/>
                    <a:pt x="68" y="188"/>
                    <a:pt x="70" y="187"/>
                  </a:cubicBezTo>
                  <a:cubicBezTo>
                    <a:pt x="77" y="182"/>
                    <a:pt x="85" y="177"/>
                    <a:pt x="93" y="173"/>
                  </a:cubicBezTo>
                  <a:cubicBezTo>
                    <a:pt x="122" y="162"/>
                    <a:pt x="151" y="161"/>
                    <a:pt x="182" y="165"/>
                  </a:cubicBezTo>
                  <a:cubicBezTo>
                    <a:pt x="153" y="119"/>
                    <a:pt x="129" y="72"/>
                    <a:pt x="114" y="22"/>
                  </a:cubicBezTo>
                  <a:cubicBezTo>
                    <a:pt x="112" y="15"/>
                    <a:pt x="112" y="7"/>
                    <a:pt x="112" y="0"/>
                  </a:cubicBezTo>
                  <a:cubicBezTo>
                    <a:pt x="107" y="8"/>
                    <a:pt x="109" y="15"/>
                    <a:pt x="112" y="23"/>
                  </a:cubicBezTo>
                  <a:cubicBezTo>
                    <a:pt x="112" y="23"/>
                    <a:pt x="112" y="24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6"/>
                    <a:pt x="113" y="28"/>
                    <a:pt x="113" y="29"/>
                  </a:cubicBezTo>
                  <a:cubicBezTo>
                    <a:pt x="125" y="71"/>
                    <a:pt x="141" y="111"/>
                    <a:pt x="163" y="149"/>
                  </a:cubicBezTo>
                  <a:cubicBezTo>
                    <a:pt x="164" y="150"/>
                    <a:pt x="166" y="152"/>
                    <a:pt x="165" y="155"/>
                  </a:cubicBezTo>
                  <a:cubicBezTo>
                    <a:pt x="152" y="153"/>
                    <a:pt x="140" y="154"/>
                    <a:pt x="128" y="155"/>
                  </a:cubicBezTo>
                  <a:cubicBezTo>
                    <a:pt x="109" y="157"/>
                    <a:pt x="91" y="162"/>
                    <a:pt x="75" y="173"/>
                  </a:cubicBezTo>
                  <a:cubicBezTo>
                    <a:pt x="75" y="173"/>
                    <a:pt x="75" y="173"/>
                    <a:pt x="75" y="173"/>
                  </a:cubicBezTo>
                  <a:cubicBezTo>
                    <a:pt x="72" y="176"/>
                    <a:pt x="68" y="176"/>
                    <a:pt x="65" y="178"/>
                  </a:cubicBezTo>
                  <a:cubicBezTo>
                    <a:pt x="37" y="198"/>
                    <a:pt x="13" y="220"/>
                    <a:pt x="0" y="251"/>
                  </a:cubicBezTo>
                  <a:cubicBezTo>
                    <a:pt x="0" y="256"/>
                    <a:pt x="0" y="260"/>
                    <a:pt x="0" y="264"/>
                  </a:cubicBezTo>
                  <a:cubicBezTo>
                    <a:pt x="2" y="267"/>
                    <a:pt x="2" y="272"/>
                    <a:pt x="6" y="274"/>
                  </a:cubicBezTo>
                  <a:cubicBezTo>
                    <a:pt x="8" y="278"/>
                    <a:pt x="10" y="281"/>
                    <a:pt x="13" y="283"/>
                  </a:cubicBezTo>
                  <a:cubicBezTo>
                    <a:pt x="28" y="296"/>
                    <a:pt x="44" y="304"/>
                    <a:pt x="63" y="309"/>
                  </a:cubicBezTo>
                  <a:cubicBezTo>
                    <a:pt x="94" y="319"/>
                    <a:pt x="127" y="321"/>
                    <a:pt x="161" y="322"/>
                  </a:cubicBezTo>
                  <a:cubicBezTo>
                    <a:pt x="194" y="323"/>
                    <a:pt x="228" y="325"/>
                    <a:pt x="262" y="323"/>
                  </a:cubicBezTo>
                  <a:cubicBezTo>
                    <a:pt x="284" y="330"/>
                    <a:pt x="307" y="335"/>
                    <a:pt x="331" y="335"/>
                  </a:cubicBezTo>
                  <a:cubicBezTo>
                    <a:pt x="341" y="338"/>
                    <a:pt x="352" y="337"/>
                    <a:pt x="363" y="336"/>
                  </a:cubicBezTo>
                  <a:cubicBezTo>
                    <a:pt x="355" y="335"/>
                    <a:pt x="348" y="333"/>
                    <a:pt x="341" y="334"/>
                  </a:cubicBezTo>
                  <a:cubicBezTo>
                    <a:pt x="326" y="333"/>
                    <a:pt x="312" y="331"/>
                    <a:pt x="299" y="327"/>
                  </a:cubicBezTo>
                  <a:cubicBezTo>
                    <a:pt x="275" y="321"/>
                    <a:pt x="250" y="315"/>
                    <a:pt x="225" y="317"/>
                  </a:cubicBezTo>
                  <a:cubicBezTo>
                    <a:pt x="204" y="315"/>
                    <a:pt x="182" y="314"/>
                    <a:pt x="161" y="314"/>
                  </a:cubicBezTo>
                  <a:cubicBezTo>
                    <a:pt x="161" y="314"/>
                    <a:pt x="161" y="314"/>
                    <a:pt x="161" y="314"/>
                  </a:cubicBezTo>
                  <a:cubicBezTo>
                    <a:pt x="152" y="311"/>
                    <a:pt x="143" y="313"/>
                    <a:pt x="135" y="312"/>
                  </a:cubicBezTo>
                  <a:cubicBezTo>
                    <a:pt x="115" y="310"/>
                    <a:pt x="95" y="307"/>
                    <a:pt x="75" y="303"/>
                  </a:cubicBezTo>
                  <a:cubicBezTo>
                    <a:pt x="70" y="302"/>
                    <a:pt x="64" y="299"/>
                    <a:pt x="59" y="297"/>
                  </a:cubicBezTo>
                  <a:cubicBezTo>
                    <a:pt x="43" y="291"/>
                    <a:pt x="28" y="283"/>
                    <a:pt x="16" y="271"/>
                  </a:cubicBezTo>
                  <a:cubicBezTo>
                    <a:pt x="14" y="267"/>
                    <a:pt x="11" y="265"/>
                    <a:pt x="11" y="261"/>
                  </a:cubicBezTo>
                  <a:cubicBezTo>
                    <a:pt x="11" y="260"/>
                    <a:pt x="12" y="260"/>
                    <a:pt x="12" y="260"/>
                  </a:cubicBezTo>
                  <a:cubicBezTo>
                    <a:pt x="14" y="261"/>
                    <a:pt x="16" y="262"/>
                    <a:pt x="17" y="262"/>
                  </a:cubicBezTo>
                  <a:cubicBezTo>
                    <a:pt x="42" y="273"/>
                    <a:pt x="67" y="278"/>
                    <a:pt x="93" y="283"/>
                  </a:cubicBezTo>
                  <a:cubicBezTo>
                    <a:pt x="120" y="289"/>
                    <a:pt x="146" y="293"/>
                    <a:pt x="173" y="296"/>
                  </a:cubicBezTo>
                  <a:cubicBezTo>
                    <a:pt x="207" y="301"/>
                    <a:pt x="241" y="302"/>
                    <a:pt x="275" y="304"/>
                  </a:cubicBezTo>
                  <a:cubicBezTo>
                    <a:pt x="287" y="305"/>
                    <a:pt x="299" y="305"/>
                    <a:pt x="310" y="297"/>
                  </a:cubicBezTo>
                  <a:cubicBezTo>
                    <a:pt x="310" y="297"/>
                    <a:pt x="310" y="297"/>
                    <a:pt x="310" y="297"/>
                  </a:cubicBezTo>
                  <a:cubicBezTo>
                    <a:pt x="337" y="285"/>
                    <a:pt x="365" y="284"/>
                    <a:pt x="393" y="294"/>
                  </a:cubicBezTo>
                  <a:cubicBezTo>
                    <a:pt x="391" y="295"/>
                    <a:pt x="389" y="295"/>
                    <a:pt x="388" y="294"/>
                  </a:cubicBezTo>
                  <a:cubicBezTo>
                    <a:pt x="376" y="292"/>
                    <a:pt x="363" y="290"/>
                    <a:pt x="351" y="292"/>
                  </a:cubicBezTo>
                  <a:cubicBezTo>
                    <a:pt x="344" y="292"/>
                    <a:pt x="337" y="295"/>
                    <a:pt x="332" y="300"/>
                  </a:cubicBezTo>
                  <a:cubicBezTo>
                    <a:pt x="328" y="303"/>
                    <a:pt x="328" y="306"/>
                    <a:pt x="333" y="308"/>
                  </a:cubicBezTo>
                  <a:cubicBezTo>
                    <a:pt x="348" y="313"/>
                    <a:pt x="360" y="323"/>
                    <a:pt x="376" y="327"/>
                  </a:cubicBezTo>
                  <a:cubicBezTo>
                    <a:pt x="392" y="330"/>
                    <a:pt x="408" y="334"/>
                    <a:pt x="425" y="338"/>
                  </a:cubicBezTo>
                  <a:cubicBezTo>
                    <a:pt x="440" y="342"/>
                    <a:pt x="456" y="346"/>
                    <a:pt x="474" y="351"/>
                  </a:cubicBezTo>
                  <a:cubicBezTo>
                    <a:pt x="467" y="354"/>
                    <a:pt x="461" y="352"/>
                    <a:pt x="456" y="353"/>
                  </a:cubicBezTo>
                  <a:cubicBezTo>
                    <a:pt x="436" y="354"/>
                    <a:pt x="417" y="367"/>
                    <a:pt x="411" y="385"/>
                  </a:cubicBezTo>
                  <a:cubicBezTo>
                    <a:pt x="407" y="400"/>
                    <a:pt x="409" y="423"/>
                    <a:pt x="427" y="437"/>
                  </a:cubicBezTo>
                  <a:cubicBezTo>
                    <a:pt x="434" y="442"/>
                    <a:pt x="441" y="444"/>
                    <a:pt x="449" y="448"/>
                  </a:cubicBezTo>
                  <a:cubicBezTo>
                    <a:pt x="454" y="448"/>
                    <a:pt x="460" y="448"/>
                    <a:pt x="466" y="448"/>
                  </a:cubicBezTo>
                  <a:cubicBezTo>
                    <a:pt x="476" y="445"/>
                    <a:pt x="486" y="442"/>
                    <a:pt x="494" y="437"/>
                  </a:cubicBezTo>
                  <a:cubicBezTo>
                    <a:pt x="507" y="428"/>
                    <a:pt x="517" y="417"/>
                    <a:pt x="516" y="401"/>
                  </a:cubicBezTo>
                  <a:cubicBezTo>
                    <a:pt x="514" y="387"/>
                    <a:pt x="522" y="378"/>
                    <a:pt x="530" y="369"/>
                  </a:cubicBezTo>
                  <a:cubicBezTo>
                    <a:pt x="533" y="367"/>
                    <a:pt x="536" y="366"/>
                    <a:pt x="540" y="367"/>
                  </a:cubicBezTo>
                  <a:cubicBezTo>
                    <a:pt x="586" y="377"/>
                    <a:pt x="632" y="386"/>
                    <a:pt x="678" y="395"/>
                  </a:cubicBezTo>
                  <a:cubicBezTo>
                    <a:pt x="718" y="404"/>
                    <a:pt x="757" y="410"/>
                    <a:pt x="798" y="414"/>
                  </a:cubicBezTo>
                  <a:cubicBezTo>
                    <a:pt x="843" y="418"/>
                    <a:pt x="888" y="421"/>
                    <a:pt x="933" y="420"/>
                  </a:cubicBezTo>
                  <a:cubicBezTo>
                    <a:pt x="944" y="420"/>
                    <a:pt x="955" y="420"/>
                    <a:pt x="965" y="414"/>
                  </a:cubicBezTo>
                  <a:cubicBezTo>
                    <a:pt x="965" y="413"/>
                    <a:pt x="965" y="413"/>
                    <a:pt x="965" y="412"/>
                  </a:cubicBezTo>
                  <a:cubicBezTo>
                    <a:pt x="963" y="413"/>
                    <a:pt x="961" y="413"/>
                    <a:pt x="959" y="4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6"/>
            <p:cNvSpPr>
              <a:spLocks/>
            </p:cNvSpPr>
            <p:nvPr userDrawn="1"/>
          </p:nvSpPr>
          <p:spPr bwMode="auto">
            <a:xfrm>
              <a:off x="8174898" y="670539"/>
              <a:ext cx="298081" cy="97647"/>
            </a:xfrm>
            <a:custGeom>
              <a:avLst/>
              <a:gdLst>
                <a:gd name="T0" fmla="*/ 6 w 147"/>
                <a:gd name="T1" fmla="*/ 0 h 48"/>
                <a:gd name="T2" fmla="*/ 0 w 147"/>
                <a:gd name="T3" fmla="*/ 5 h 48"/>
                <a:gd name="T4" fmla="*/ 6 w 147"/>
                <a:gd name="T5" fmla="*/ 10 h 48"/>
                <a:gd name="T6" fmla="*/ 133 w 147"/>
                <a:gd name="T7" fmla="*/ 45 h 48"/>
                <a:gd name="T8" fmla="*/ 147 w 147"/>
                <a:gd name="T9" fmla="*/ 46 h 48"/>
                <a:gd name="T10" fmla="*/ 18 w 147"/>
                <a:gd name="T11" fmla="*/ 1 h 48"/>
                <a:gd name="T12" fmla="*/ 6 w 14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48">
                  <a:moveTo>
                    <a:pt x="6" y="0"/>
                  </a:moveTo>
                  <a:cubicBezTo>
                    <a:pt x="3" y="0"/>
                    <a:pt x="0" y="1"/>
                    <a:pt x="0" y="5"/>
                  </a:cubicBezTo>
                  <a:cubicBezTo>
                    <a:pt x="0" y="9"/>
                    <a:pt x="3" y="10"/>
                    <a:pt x="6" y="10"/>
                  </a:cubicBezTo>
                  <a:cubicBezTo>
                    <a:pt x="48" y="20"/>
                    <a:pt x="90" y="33"/>
                    <a:pt x="133" y="45"/>
                  </a:cubicBezTo>
                  <a:cubicBezTo>
                    <a:pt x="137" y="46"/>
                    <a:pt x="141" y="48"/>
                    <a:pt x="147" y="46"/>
                  </a:cubicBezTo>
                  <a:cubicBezTo>
                    <a:pt x="103" y="31"/>
                    <a:pt x="61" y="16"/>
                    <a:pt x="18" y="1"/>
                  </a:cubicBezTo>
                  <a:cubicBezTo>
                    <a:pt x="14" y="0"/>
                    <a:pt x="10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7"/>
            <p:cNvSpPr>
              <a:spLocks/>
            </p:cNvSpPr>
            <p:nvPr userDrawn="1"/>
          </p:nvSpPr>
          <p:spPr bwMode="auto">
            <a:xfrm>
              <a:off x="7216415" y="519786"/>
              <a:ext cx="83942" cy="53106"/>
            </a:xfrm>
            <a:custGeom>
              <a:avLst/>
              <a:gdLst>
                <a:gd name="T0" fmla="*/ 39 w 41"/>
                <a:gd name="T1" fmla="*/ 9 h 26"/>
                <a:gd name="T2" fmla="*/ 2 w 41"/>
                <a:gd name="T3" fmla="*/ 13 h 26"/>
                <a:gd name="T4" fmla="*/ 3 w 41"/>
                <a:gd name="T5" fmla="*/ 18 h 26"/>
                <a:gd name="T6" fmla="*/ 23 w 41"/>
                <a:gd name="T7" fmla="*/ 26 h 26"/>
                <a:gd name="T8" fmla="*/ 40 w 41"/>
                <a:gd name="T9" fmla="*/ 11 h 26"/>
                <a:gd name="T10" fmla="*/ 39 w 41"/>
                <a:gd name="T11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6">
                  <a:moveTo>
                    <a:pt x="39" y="9"/>
                  </a:moveTo>
                  <a:cubicBezTo>
                    <a:pt x="29" y="0"/>
                    <a:pt x="9" y="3"/>
                    <a:pt x="2" y="13"/>
                  </a:cubicBezTo>
                  <a:cubicBezTo>
                    <a:pt x="1" y="15"/>
                    <a:pt x="0" y="17"/>
                    <a:pt x="3" y="18"/>
                  </a:cubicBezTo>
                  <a:cubicBezTo>
                    <a:pt x="10" y="21"/>
                    <a:pt x="17" y="25"/>
                    <a:pt x="23" y="26"/>
                  </a:cubicBezTo>
                  <a:cubicBezTo>
                    <a:pt x="28" y="26"/>
                    <a:pt x="40" y="15"/>
                    <a:pt x="40" y="11"/>
                  </a:cubicBezTo>
                  <a:cubicBezTo>
                    <a:pt x="41" y="10"/>
                    <a:pt x="40" y="9"/>
                    <a:pt x="3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8"/>
            <p:cNvSpPr>
              <a:spLocks/>
            </p:cNvSpPr>
            <p:nvPr userDrawn="1"/>
          </p:nvSpPr>
          <p:spPr bwMode="auto">
            <a:xfrm>
              <a:off x="7284083" y="544626"/>
              <a:ext cx="64241" cy="53106"/>
            </a:xfrm>
            <a:custGeom>
              <a:avLst/>
              <a:gdLst>
                <a:gd name="T0" fmla="*/ 2 w 32"/>
                <a:gd name="T1" fmla="*/ 18 h 26"/>
                <a:gd name="T2" fmla="*/ 22 w 32"/>
                <a:gd name="T3" fmla="*/ 26 h 26"/>
                <a:gd name="T4" fmla="*/ 32 w 32"/>
                <a:gd name="T5" fmla="*/ 16 h 26"/>
                <a:gd name="T6" fmla="*/ 19 w 32"/>
                <a:gd name="T7" fmla="*/ 2 h 26"/>
                <a:gd name="T8" fmla="*/ 0 w 32"/>
                <a:gd name="T9" fmla="*/ 15 h 26"/>
                <a:gd name="T10" fmla="*/ 2 w 32"/>
                <a:gd name="T11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6">
                  <a:moveTo>
                    <a:pt x="2" y="18"/>
                  </a:moveTo>
                  <a:cubicBezTo>
                    <a:pt x="9" y="21"/>
                    <a:pt x="16" y="24"/>
                    <a:pt x="22" y="26"/>
                  </a:cubicBezTo>
                  <a:cubicBezTo>
                    <a:pt x="31" y="26"/>
                    <a:pt x="32" y="23"/>
                    <a:pt x="32" y="16"/>
                  </a:cubicBezTo>
                  <a:cubicBezTo>
                    <a:pt x="31" y="7"/>
                    <a:pt x="25" y="5"/>
                    <a:pt x="19" y="2"/>
                  </a:cubicBezTo>
                  <a:cubicBezTo>
                    <a:pt x="14" y="0"/>
                    <a:pt x="0" y="10"/>
                    <a:pt x="0" y="15"/>
                  </a:cubicBezTo>
                  <a:cubicBezTo>
                    <a:pt x="0" y="16"/>
                    <a:pt x="1" y="17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9"/>
            <p:cNvSpPr>
              <a:spLocks noEditPoints="1"/>
            </p:cNvSpPr>
            <p:nvPr userDrawn="1"/>
          </p:nvSpPr>
          <p:spPr bwMode="auto">
            <a:xfrm>
              <a:off x="7456250" y="314213"/>
              <a:ext cx="868545" cy="313499"/>
            </a:xfrm>
            <a:custGeom>
              <a:avLst/>
              <a:gdLst>
                <a:gd name="T0" fmla="*/ 53 w 428"/>
                <a:gd name="T1" fmla="*/ 71 h 154"/>
                <a:gd name="T2" fmla="*/ 62 w 428"/>
                <a:gd name="T3" fmla="*/ 75 h 154"/>
                <a:gd name="T4" fmla="*/ 62 w 428"/>
                <a:gd name="T5" fmla="*/ 75 h 154"/>
                <a:gd name="T6" fmla="*/ 207 w 428"/>
                <a:gd name="T7" fmla="*/ 106 h 154"/>
                <a:gd name="T8" fmla="*/ 282 w 428"/>
                <a:gd name="T9" fmla="*/ 121 h 154"/>
                <a:gd name="T10" fmla="*/ 280 w 428"/>
                <a:gd name="T11" fmla="*/ 116 h 154"/>
                <a:gd name="T12" fmla="*/ 279 w 428"/>
                <a:gd name="T13" fmla="*/ 115 h 154"/>
                <a:gd name="T14" fmla="*/ 286 w 428"/>
                <a:gd name="T15" fmla="*/ 119 h 154"/>
                <a:gd name="T16" fmla="*/ 299 w 428"/>
                <a:gd name="T17" fmla="*/ 126 h 154"/>
                <a:gd name="T18" fmla="*/ 328 w 428"/>
                <a:gd name="T19" fmla="*/ 134 h 154"/>
                <a:gd name="T20" fmla="*/ 360 w 428"/>
                <a:gd name="T21" fmla="*/ 154 h 154"/>
                <a:gd name="T22" fmla="*/ 362 w 428"/>
                <a:gd name="T23" fmla="*/ 144 h 154"/>
                <a:gd name="T24" fmla="*/ 423 w 428"/>
                <a:gd name="T25" fmla="*/ 33 h 154"/>
                <a:gd name="T26" fmla="*/ 426 w 428"/>
                <a:gd name="T27" fmla="*/ 26 h 154"/>
                <a:gd name="T28" fmla="*/ 414 w 428"/>
                <a:gd name="T29" fmla="*/ 23 h 154"/>
                <a:gd name="T30" fmla="*/ 407 w 428"/>
                <a:gd name="T31" fmla="*/ 29 h 154"/>
                <a:gd name="T32" fmla="*/ 361 w 428"/>
                <a:gd name="T33" fmla="*/ 86 h 154"/>
                <a:gd name="T34" fmla="*/ 329 w 428"/>
                <a:gd name="T35" fmla="*/ 122 h 154"/>
                <a:gd name="T36" fmla="*/ 320 w 428"/>
                <a:gd name="T37" fmla="*/ 125 h 154"/>
                <a:gd name="T38" fmla="*/ 281 w 428"/>
                <a:gd name="T39" fmla="*/ 108 h 154"/>
                <a:gd name="T40" fmla="*/ 274 w 428"/>
                <a:gd name="T41" fmla="*/ 101 h 154"/>
                <a:gd name="T42" fmla="*/ 253 w 428"/>
                <a:gd name="T43" fmla="*/ 98 h 154"/>
                <a:gd name="T44" fmla="*/ 267 w 428"/>
                <a:gd name="T45" fmla="*/ 112 h 154"/>
                <a:gd name="T46" fmla="*/ 144 w 428"/>
                <a:gd name="T47" fmla="*/ 88 h 154"/>
                <a:gd name="T48" fmla="*/ 62 w 428"/>
                <a:gd name="T49" fmla="*/ 72 h 154"/>
                <a:gd name="T50" fmla="*/ 53 w 428"/>
                <a:gd name="T51" fmla="*/ 67 h 154"/>
                <a:gd name="T52" fmla="*/ 33 w 428"/>
                <a:gd name="T53" fmla="*/ 42 h 154"/>
                <a:gd name="T54" fmla="*/ 0 w 428"/>
                <a:gd name="T55" fmla="*/ 0 h 154"/>
                <a:gd name="T56" fmla="*/ 1 w 428"/>
                <a:gd name="T57" fmla="*/ 4 h 154"/>
                <a:gd name="T58" fmla="*/ 53 w 428"/>
                <a:gd name="T59" fmla="*/ 71 h 154"/>
                <a:gd name="T60" fmla="*/ 276 w 428"/>
                <a:gd name="T61" fmla="*/ 113 h 154"/>
                <a:gd name="T62" fmla="*/ 270 w 428"/>
                <a:gd name="T63" fmla="*/ 106 h 154"/>
                <a:gd name="T64" fmla="*/ 276 w 428"/>
                <a:gd name="T65" fmla="*/ 11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8" h="154">
                  <a:moveTo>
                    <a:pt x="53" y="71"/>
                  </a:moveTo>
                  <a:cubicBezTo>
                    <a:pt x="55" y="74"/>
                    <a:pt x="58" y="75"/>
                    <a:pt x="62" y="75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110" y="85"/>
                    <a:pt x="159" y="96"/>
                    <a:pt x="207" y="106"/>
                  </a:cubicBezTo>
                  <a:cubicBezTo>
                    <a:pt x="232" y="111"/>
                    <a:pt x="257" y="116"/>
                    <a:pt x="282" y="121"/>
                  </a:cubicBezTo>
                  <a:cubicBezTo>
                    <a:pt x="283" y="118"/>
                    <a:pt x="282" y="117"/>
                    <a:pt x="280" y="116"/>
                  </a:cubicBezTo>
                  <a:cubicBezTo>
                    <a:pt x="280" y="116"/>
                    <a:pt x="279" y="115"/>
                    <a:pt x="279" y="115"/>
                  </a:cubicBezTo>
                  <a:cubicBezTo>
                    <a:pt x="281" y="117"/>
                    <a:pt x="283" y="118"/>
                    <a:pt x="286" y="119"/>
                  </a:cubicBezTo>
                  <a:cubicBezTo>
                    <a:pt x="289" y="123"/>
                    <a:pt x="294" y="124"/>
                    <a:pt x="299" y="126"/>
                  </a:cubicBezTo>
                  <a:cubicBezTo>
                    <a:pt x="309" y="128"/>
                    <a:pt x="319" y="130"/>
                    <a:pt x="328" y="134"/>
                  </a:cubicBezTo>
                  <a:cubicBezTo>
                    <a:pt x="339" y="139"/>
                    <a:pt x="351" y="144"/>
                    <a:pt x="360" y="154"/>
                  </a:cubicBezTo>
                  <a:cubicBezTo>
                    <a:pt x="358" y="150"/>
                    <a:pt x="360" y="147"/>
                    <a:pt x="362" y="144"/>
                  </a:cubicBezTo>
                  <a:cubicBezTo>
                    <a:pt x="382" y="107"/>
                    <a:pt x="403" y="70"/>
                    <a:pt x="423" y="33"/>
                  </a:cubicBezTo>
                  <a:cubicBezTo>
                    <a:pt x="424" y="31"/>
                    <a:pt x="428" y="28"/>
                    <a:pt x="426" y="26"/>
                  </a:cubicBezTo>
                  <a:cubicBezTo>
                    <a:pt x="423" y="23"/>
                    <a:pt x="419" y="22"/>
                    <a:pt x="414" y="23"/>
                  </a:cubicBezTo>
                  <a:cubicBezTo>
                    <a:pt x="411" y="24"/>
                    <a:pt x="409" y="26"/>
                    <a:pt x="407" y="29"/>
                  </a:cubicBezTo>
                  <a:cubicBezTo>
                    <a:pt x="392" y="48"/>
                    <a:pt x="376" y="67"/>
                    <a:pt x="361" y="86"/>
                  </a:cubicBezTo>
                  <a:cubicBezTo>
                    <a:pt x="351" y="98"/>
                    <a:pt x="342" y="111"/>
                    <a:pt x="329" y="122"/>
                  </a:cubicBezTo>
                  <a:cubicBezTo>
                    <a:pt x="326" y="124"/>
                    <a:pt x="324" y="127"/>
                    <a:pt x="320" y="125"/>
                  </a:cubicBezTo>
                  <a:cubicBezTo>
                    <a:pt x="306" y="121"/>
                    <a:pt x="291" y="120"/>
                    <a:pt x="281" y="108"/>
                  </a:cubicBezTo>
                  <a:cubicBezTo>
                    <a:pt x="279" y="105"/>
                    <a:pt x="276" y="103"/>
                    <a:pt x="274" y="101"/>
                  </a:cubicBezTo>
                  <a:cubicBezTo>
                    <a:pt x="268" y="95"/>
                    <a:pt x="261" y="93"/>
                    <a:pt x="253" y="98"/>
                  </a:cubicBezTo>
                  <a:cubicBezTo>
                    <a:pt x="258" y="102"/>
                    <a:pt x="262" y="107"/>
                    <a:pt x="267" y="112"/>
                  </a:cubicBezTo>
                  <a:cubicBezTo>
                    <a:pt x="225" y="104"/>
                    <a:pt x="185" y="96"/>
                    <a:pt x="144" y="88"/>
                  </a:cubicBezTo>
                  <a:cubicBezTo>
                    <a:pt x="117" y="82"/>
                    <a:pt x="89" y="77"/>
                    <a:pt x="62" y="72"/>
                  </a:cubicBezTo>
                  <a:cubicBezTo>
                    <a:pt x="59" y="71"/>
                    <a:pt x="56" y="69"/>
                    <a:pt x="53" y="67"/>
                  </a:cubicBezTo>
                  <a:cubicBezTo>
                    <a:pt x="47" y="58"/>
                    <a:pt x="40" y="50"/>
                    <a:pt x="33" y="42"/>
                  </a:cubicBezTo>
                  <a:cubicBezTo>
                    <a:pt x="22" y="29"/>
                    <a:pt x="12" y="15"/>
                    <a:pt x="0" y="0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7" y="27"/>
                    <a:pt x="35" y="50"/>
                    <a:pt x="53" y="71"/>
                  </a:cubicBezTo>
                  <a:close/>
                  <a:moveTo>
                    <a:pt x="276" y="113"/>
                  </a:moveTo>
                  <a:cubicBezTo>
                    <a:pt x="274" y="111"/>
                    <a:pt x="272" y="108"/>
                    <a:pt x="270" y="106"/>
                  </a:cubicBezTo>
                  <a:cubicBezTo>
                    <a:pt x="272" y="108"/>
                    <a:pt x="274" y="111"/>
                    <a:pt x="276" y="1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10"/>
            <p:cNvSpPr>
              <a:spLocks/>
            </p:cNvSpPr>
            <p:nvPr userDrawn="1"/>
          </p:nvSpPr>
          <p:spPr bwMode="auto">
            <a:xfrm>
              <a:off x="7805724" y="640560"/>
              <a:ext cx="28266" cy="23983"/>
            </a:xfrm>
            <a:custGeom>
              <a:avLst/>
              <a:gdLst>
                <a:gd name="T0" fmla="*/ 9 w 14"/>
                <a:gd name="T1" fmla="*/ 12 h 12"/>
                <a:gd name="T2" fmla="*/ 12 w 14"/>
                <a:gd name="T3" fmla="*/ 7 h 12"/>
                <a:gd name="T4" fmla="*/ 6 w 14"/>
                <a:gd name="T5" fmla="*/ 1 h 12"/>
                <a:gd name="T6" fmla="*/ 1 w 14"/>
                <a:gd name="T7" fmla="*/ 8 h 12"/>
                <a:gd name="T8" fmla="*/ 2 w 14"/>
                <a:gd name="T9" fmla="*/ 11 h 12"/>
                <a:gd name="T10" fmla="*/ 5 w 14"/>
                <a:gd name="T11" fmla="*/ 10 h 12"/>
                <a:gd name="T12" fmla="*/ 7 w 14"/>
                <a:gd name="T13" fmla="*/ 5 h 12"/>
                <a:gd name="T14" fmla="*/ 9 w 14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2">
                  <a:moveTo>
                    <a:pt x="9" y="12"/>
                  </a:moveTo>
                  <a:cubicBezTo>
                    <a:pt x="11" y="12"/>
                    <a:pt x="10" y="8"/>
                    <a:pt x="12" y="7"/>
                  </a:cubicBezTo>
                  <a:cubicBezTo>
                    <a:pt x="14" y="2"/>
                    <a:pt x="10" y="1"/>
                    <a:pt x="6" y="1"/>
                  </a:cubicBezTo>
                  <a:cubicBezTo>
                    <a:pt x="0" y="0"/>
                    <a:pt x="3" y="6"/>
                    <a:pt x="1" y="8"/>
                  </a:cubicBezTo>
                  <a:cubicBezTo>
                    <a:pt x="0" y="9"/>
                    <a:pt x="1" y="11"/>
                    <a:pt x="2" y="11"/>
                  </a:cubicBezTo>
                  <a:cubicBezTo>
                    <a:pt x="4" y="12"/>
                    <a:pt x="5" y="11"/>
                    <a:pt x="5" y="10"/>
                  </a:cubicBezTo>
                  <a:cubicBezTo>
                    <a:pt x="6" y="8"/>
                    <a:pt x="5" y="6"/>
                    <a:pt x="7" y="5"/>
                  </a:cubicBezTo>
                  <a:cubicBezTo>
                    <a:pt x="8" y="7"/>
                    <a:pt x="5" y="11"/>
                    <a:pt x="9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Freeform 11"/>
            <p:cNvSpPr>
              <a:spLocks/>
            </p:cNvSpPr>
            <p:nvPr userDrawn="1"/>
          </p:nvSpPr>
          <p:spPr bwMode="auto">
            <a:xfrm>
              <a:off x="7829707" y="6542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" name="Freeform 12"/>
            <p:cNvSpPr>
              <a:spLocks/>
            </p:cNvSpPr>
            <p:nvPr userDrawn="1"/>
          </p:nvSpPr>
          <p:spPr bwMode="auto">
            <a:xfrm>
              <a:off x="7571885" y="615720"/>
              <a:ext cx="14561" cy="22270"/>
            </a:xfrm>
            <a:custGeom>
              <a:avLst/>
              <a:gdLst>
                <a:gd name="T0" fmla="*/ 4 w 7"/>
                <a:gd name="T1" fmla="*/ 0 h 11"/>
                <a:gd name="T2" fmla="*/ 1 w 7"/>
                <a:gd name="T3" fmla="*/ 8 h 11"/>
                <a:gd name="T4" fmla="*/ 2 w 7"/>
                <a:gd name="T5" fmla="*/ 11 h 11"/>
                <a:gd name="T6" fmla="*/ 6 w 7"/>
                <a:gd name="T7" fmla="*/ 4 h 11"/>
                <a:gd name="T8" fmla="*/ 4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4" y="0"/>
                  </a:moveTo>
                  <a:cubicBezTo>
                    <a:pt x="0" y="1"/>
                    <a:pt x="2" y="6"/>
                    <a:pt x="1" y="8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7" y="10"/>
                    <a:pt x="4" y="6"/>
                    <a:pt x="6" y="4"/>
                  </a:cubicBezTo>
                  <a:cubicBezTo>
                    <a:pt x="6" y="2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" name="Freeform 13"/>
            <p:cNvSpPr>
              <a:spLocks/>
            </p:cNvSpPr>
            <p:nvPr userDrawn="1"/>
          </p:nvSpPr>
          <p:spPr bwMode="auto">
            <a:xfrm>
              <a:off x="7669532" y="627712"/>
              <a:ext cx="13705" cy="22270"/>
            </a:xfrm>
            <a:custGeom>
              <a:avLst/>
              <a:gdLst>
                <a:gd name="T0" fmla="*/ 0 w 7"/>
                <a:gd name="T1" fmla="*/ 7 h 11"/>
                <a:gd name="T2" fmla="*/ 2 w 7"/>
                <a:gd name="T3" fmla="*/ 11 h 11"/>
                <a:gd name="T4" fmla="*/ 5 w 7"/>
                <a:gd name="T5" fmla="*/ 4 h 11"/>
                <a:gd name="T6" fmla="*/ 4 w 7"/>
                <a:gd name="T7" fmla="*/ 0 h 11"/>
                <a:gd name="T8" fmla="*/ 0 w 7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0" y="7"/>
                  </a:moveTo>
                  <a:cubicBezTo>
                    <a:pt x="0" y="8"/>
                    <a:pt x="0" y="11"/>
                    <a:pt x="2" y="11"/>
                  </a:cubicBezTo>
                  <a:cubicBezTo>
                    <a:pt x="6" y="10"/>
                    <a:pt x="5" y="6"/>
                    <a:pt x="5" y="4"/>
                  </a:cubicBezTo>
                  <a:cubicBezTo>
                    <a:pt x="6" y="2"/>
                    <a:pt x="7" y="0"/>
                    <a:pt x="4" y="0"/>
                  </a:cubicBezTo>
                  <a:cubicBezTo>
                    <a:pt x="0" y="0"/>
                    <a:pt x="1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14"/>
            <p:cNvSpPr>
              <a:spLocks/>
            </p:cNvSpPr>
            <p:nvPr userDrawn="1"/>
          </p:nvSpPr>
          <p:spPr bwMode="auto">
            <a:xfrm>
              <a:off x="7636983" y="623429"/>
              <a:ext cx="11992" cy="23127"/>
            </a:xfrm>
            <a:custGeom>
              <a:avLst/>
              <a:gdLst>
                <a:gd name="T0" fmla="*/ 0 w 6"/>
                <a:gd name="T1" fmla="*/ 7 h 11"/>
                <a:gd name="T2" fmla="*/ 2 w 6"/>
                <a:gd name="T3" fmla="*/ 11 h 11"/>
                <a:gd name="T4" fmla="*/ 5 w 6"/>
                <a:gd name="T5" fmla="*/ 3 h 11"/>
                <a:gd name="T6" fmla="*/ 4 w 6"/>
                <a:gd name="T7" fmla="*/ 0 h 11"/>
                <a:gd name="T8" fmla="*/ 0 w 6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0" y="7"/>
                  </a:moveTo>
                  <a:cubicBezTo>
                    <a:pt x="0" y="9"/>
                    <a:pt x="0" y="11"/>
                    <a:pt x="2" y="11"/>
                  </a:cubicBezTo>
                  <a:cubicBezTo>
                    <a:pt x="6" y="10"/>
                    <a:pt x="4" y="6"/>
                    <a:pt x="5" y="3"/>
                  </a:cubicBezTo>
                  <a:cubicBezTo>
                    <a:pt x="6" y="2"/>
                    <a:pt x="6" y="0"/>
                    <a:pt x="4" y="0"/>
                  </a:cubicBezTo>
                  <a:cubicBezTo>
                    <a:pt x="0" y="0"/>
                    <a:pt x="1" y="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" name="Freeform 15"/>
            <p:cNvSpPr>
              <a:spLocks/>
            </p:cNvSpPr>
            <p:nvPr userDrawn="1"/>
          </p:nvSpPr>
          <p:spPr bwMode="auto">
            <a:xfrm>
              <a:off x="7602721" y="620002"/>
              <a:ext cx="16274" cy="22270"/>
            </a:xfrm>
            <a:custGeom>
              <a:avLst/>
              <a:gdLst>
                <a:gd name="T0" fmla="*/ 2 w 8"/>
                <a:gd name="T1" fmla="*/ 7 h 11"/>
                <a:gd name="T2" fmla="*/ 3 w 8"/>
                <a:gd name="T3" fmla="*/ 11 h 11"/>
                <a:gd name="T4" fmla="*/ 7 w 8"/>
                <a:gd name="T5" fmla="*/ 4 h 11"/>
                <a:gd name="T6" fmla="*/ 6 w 8"/>
                <a:gd name="T7" fmla="*/ 0 h 11"/>
                <a:gd name="T8" fmla="*/ 2 w 8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2" y="7"/>
                  </a:moveTo>
                  <a:cubicBezTo>
                    <a:pt x="2" y="8"/>
                    <a:pt x="0" y="11"/>
                    <a:pt x="3" y="11"/>
                  </a:cubicBezTo>
                  <a:cubicBezTo>
                    <a:pt x="8" y="11"/>
                    <a:pt x="5" y="6"/>
                    <a:pt x="7" y="4"/>
                  </a:cubicBezTo>
                  <a:cubicBezTo>
                    <a:pt x="7" y="3"/>
                    <a:pt x="8" y="0"/>
                    <a:pt x="6" y="0"/>
                  </a:cubicBezTo>
                  <a:cubicBezTo>
                    <a:pt x="2" y="0"/>
                    <a:pt x="3" y="4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" name="Freeform 16"/>
            <p:cNvSpPr>
              <a:spLocks/>
            </p:cNvSpPr>
            <p:nvPr userDrawn="1"/>
          </p:nvSpPr>
          <p:spPr bwMode="auto">
            <a:xfrm>
              <a:off x="7780884" y="637990"/>
              <a:ext cx="14561" cy="22270"/>
            </a:xfrm>
            <a:custGeom>
              <a:avLst/>
              <a:gdLst>
                <a:gd name="T0" fmla="*/ 4 w 7"/>
                <a:gd name="T1" fmla="*/ 0 h 11"/>
                <a:gd name="T2" fmla="*/ 1 w 7"/>
                <a:gd name="T3" fmla="*/ 7 h 11"/>
                <a:gd name="T4" fmla="*/ 3 w 7"/>
                <a:gd name="T5" fmla="*/ 11 h 11"/>
                <a:gd name="T6" fmla="*/ 6 w 7"/>
                <a:gd name="T7" fmla="*/ 4 h 11"/>
                <a:gd name="T8" fmla="*/ 4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4" y="0"/>
                  </a:moveTo>
                  <a:cubicBezTo>
                    <a:pt x="1" y="1"/>
                    <a:pt x="2" y="4"/>
                    <a:pt x="1" y="7"/>
                  </a:cubicBezTo>
                  <a:cubicBezTo>
                    <a:pt x="1" y="8"/>
                    <a:pt x="0" y="11"/>
                    <a:pt x="3" y="11"/>
                  </a:cubicBezTo>
                  <a:cubicBezTo>
                    <a:pt x="6" y="10"/>
                    <a:pt x="6" y="6"/>
                    <a:pt x="6" y="4"/>
                  </a:cubicBezTo>
                  <a:cubicBezTo>
                    <a:pt x="7" y="2"/>
                    <a:pt x="7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" name="Freeform 17"/>
            <p:cNvSpPr>
              <a:spLocks/>
            </p:cNvSpPr>
            <p:nvPr userDrawn="1"/>
          </p:nvSpPr>
          <p:spPr bwMode="auto">
            <a:xfrm>
              <a:off x="7756900" y="633707"/>
              <a:ext cx="13705" cy="24840"/>
            </a:xfrm>
            <a:custGeom>
              <a:avLst/>
              <a:gdLst>
                <a:gd name="T0" fmla="*/ 4 w 7"/>
                <a:gd name="T1" fmla="*/ 1 h 12"/>
                <a:gd name="T2" fmla="*/ 1 w 7"/>
                <a:gd name="T3" fmla="*/ 7 h 12"/>
                <a:gd name="T4" fmla="*/ 3 w 7"/>
                <a:gd name="T5" fmla="*/ 11 h 12"/>
                <a:gd name="T6" fmla="*/ 6 w 7"/>
                <a:gd name="T7" fmla="*/ 5 h 12"/>
                <a:gd name="T8" fmla="*/ 4 w 7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4" y="1"/>
                  </a:moveTo>
                  <a:cubicBezTo>
                    <a:pt x="1" y="1"/>
                    <a:pt x="2" y="5"/>
                    <a:pt x="1" y="7"/>
                  </a:cubicBezTo>
                  <a:cubicBezTo>
                    <a:pt x="0" y="9"/>
                    <a:pt x="0" y="12"/>
                    <a:pt x="3" y="11"/>
                  </a:cubicBezTo>
                  <a:cubicBezTo>
                    <a:pt x="6" y="11"/>
                    <a:pt x="5" y="7"/>
                    <a:pt x="6" y="5"/>
                  </a:cubicBezTo>
                  <a:cubicBezTo>
                    <a:pt x="6" y="3"/>
                    <a:pt x="7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" name="Freeform 18"/>
            <p:cNvSpPr>
              <a:spLocks/>
            </p:cNvSpPr>
            <p:nvPr userDrawn="1"/>
          </p:nvSpPr>
          <p:spPr bwMode="auto">
            <a:xfrm>
              <a:off x="7586446" y="617433"/>
              <a:ext cx="16274" cy="23127"/>
            </a:xfrm>
            <a:custGeom>
              <a:avLst/>
              <a:gdLst>
                <a:gd name="T0" fmla="*/ 2 w 8"/>
                <a:gd name="T1" fmla="*/ 7 h 11"/>
                <a:gd name="T2" fmla="*/ 3 w 8"/>
                <a:gd name="T3" fmla="*/ 11 h 11"/>
                <a:gd name="T4" fmla="*/ 6 w 8"/>
                <a:gd name="T5" fmla="*/ 4 h 11"/>
                <a:gd name="T6" fmla="*/ 5 w 8"/>
                <a:gd name="T7" fmla="*/ 0 h 11"/>
                <a:gd name="T8" fmla="*/ 2 w 8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2" y="7"/>
                  </a:moveTo>
                  <a:cubicBezTo>
                    <a:pt x="1" y="9"/>
                    <a:pt x="0" y="11"/>
                    <a:pt x="3" y="11"/>
                  </a:cubicBezTo>
                  <a:cubicBezTo>
                    <a:pt x="7" y="11"/>
                    <a:pt x="5" y="7"/>
                    <a:pt x="6" y="4"/>
                  </a:cubicBezTo>
                  <a:cubicBezTo>
                    <a:pt x="7" y="3"/>
                    <a:pt x="8" y="0"/>
                    <a:pt x="5" y="0"/>
                  </a:cubicBezTo>
                  <a:cubicBezTo>
                    <a:pt x="1" y="0"/>
                    <a:pt x="3" y="5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" name="Freeform 19"/>
            <p:cNvSpPr>
              <a:spLocks/>
            </p:cNvSpPr>
            <p:nvPr userDrawn="1"/>
          </p:nvSpPr>
          <p:spPr bwMode="auto">
            <a:xfrm>
              <a:off x="7553897" y="614007"/>
              <a:ext cx="16274" cy="22270"/>
            </a:xfrm>
            <a:custGeom>
              <a:avLst/>
              <a:gdLst>
                <a:gd name="T0" fmla="*/ 5 w 8"/>
                <a:gd name="T1" fmla="*/ 0 h 11"/>
                <a:gd name="T2" fmla="*/ 1 w 8"/>
                <a:gd name="T3" fmla="*/ 8 h 11"/>
                <a:gd name="T4" fmla="*/ 3 w 8"/>
                <a:gd name="T5" fmla="*/ 11 h 11"/>
                <a:gd name="T6" fmla="*/ 7 w 8"/>
                <a:gd name="T7" fmla="*/ 3 h 11"/>
                <a:gd name="T8" fmla="*/ 5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5" y="0"/>
                  </a:moveTo>
                  <a:cubicBezTo>
                    <a:pt x="1" y="2"/>
                    <a:pt x="2" y="6"/>
                    <a:pt x="1" y="8"/>
                  </a:cubicBezTo>
                  <a:cubicBezTo>
                    <a:pt x="0" y="10"/>
                    <a:pt x="2" y="11"/>
                    <a:pt x="3" y="11"/>
                  </a:cubicBezTo>
                  <a:cubicBezTo>
                    <a:pt x="7" y="10"/>
                    <a:pt x="5" y="6"/>
                    <a:pt x="7" y="3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" name="Freeform 20"/>
            <p:cNvSpPr>
              <a:spLocks/>
            </p:cNvSpPr>
            <p:nvPr userDrawn="1"/>
          </p:nvSpPr>
          <p:spPr bwMode="auto">
            <a:xfrm>
              <a:off x="7768892" y="636277"/>
              <a:ext cx="14561" cy="23983"/>
            </a:xfrm>
            <a:custGeom>
              <a:avLst/>
              <a:gdLst>
                <a:gd name="T0" fmla="*/ 2 w 7"/>
                <a:gd name="T1" fmla="*/ 12 h 12"/>
                <a:gd name="T2" fmla="*/ 4 w 7"/>
                <a:gd name="T3" fmla="*/ 0 h 12"/>
                <a:gd name="T4" fmla="*/ 2 w 7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2">
                  <a:moveTo>
                    <a:pt x="2" y="12"/>
                  </a:moveTo>
                  <a:cubicBezTo>
                    <a:pt x="7" y="6"/>
                    <a:pt x="7" y="5"/>
                    <a:pt x="4" y="0"/>
                  </a:cubicBezTo>
                  <a:cubicBezTo>
                    <a:pt x="1" y="3"/>
                    <a:pt x="0" y="7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2" name="Freeform 21"/>
            <p:cNvSpPr>
              <a:spLocks/>
            </p:cNvSpPr>
            <p:nvPr userDrawn="1"/>
          </p:nvSpPr>
          <p:spPr bwMode="auto">
            <a:xfrm>
              <a:off x="7792875" y="640560"/>
              <a:ext cx="14561" cy="22270"/>
            </a:xfrm>
            <a:custGeom>
              <a:avLst/>
              <a:gdLst>
                <a:gd name="T0" fmla="*/ 1 w 7"/>
                <a:gd name="T1" fmla="*/ 7 h 11"/>
                <a:gd name="T2" fmla="*/ 3 w 7"/>
                <a:gd name="T3" fmla="*/ 11 h 11"/>
                <a:gd name="T4" fmla="*/ 6 w 7"/>
                <a:gd name="T5" fmla="*/ 3 h 11"/>
                <a:gd name="T6" fmla="*/ 5 w 7"/>
                <a:gd name="T7" fmla="*/ 0 h 11"/>
                <a:gd name="T8" fmla="*/ 1 w 7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1" y="7"/>
                  </a:moveTo>
                  <a:cubicBezTo>
                    <a:pt x="0" y="9"/>
                    <a:pt x="0" y="10"/>
                    <a:pt x="3" y="11"/>
                  </a:cubicBezTo>
                  <a:cubicBezTo>
                    <a:pt x="7" y="9"/>
                    <a:pt x="4" y="5"/>
                    <a:pt x="6" y="3"/>
                  </a:cubicBezTo>
                  <a:cubicBezTo>
                    <a:pt x="7" y="1"/>
                    <a:pt x="7" y="0"/>
                    <a:pt x="5" y="0"/>
                  </a:cubicBezTo>
                  <a:cubicBezTo>
                    <a:pt x="0" y="0"/>
                    <a:pt x="3" y="5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" name="Freeform 22"/>
            <p:cNvSpPr>
              <a:spLocks/>
            </p:cNvSpPr>
            <p:nvPr userDrawn="1"/>
          </p:nvSpPr>
          <p:spPr bwMode="auto">
            <a:xfrm>
              <a:off x="7742339" y="631994"/>
              <a:ext cx="11992" cy="24840"/>
            </a:xfrm>
            <a:custGeom>
              <a:avLst/>
              <a:gdLst>
                <a:gd name="T0" fmla="*/ 1 w 6"/>
                <a:gd name="T1" fmla="*/ 11 h 12"/>
                <a:gd name="T2" fmla="*/ 3 w 6"/>
                <a:gd name="T3" fmla="*/ 11 h 12"/>
                <a:gd name="T4" fmla="*/ 6 w 6"/>
                <a:gd name="T5" fmla="*/ 3 h 12"/>
                <a:gd name="T6" fmla="*/ 5 w 6"/>
                <a:gd name="T7" fmla="*/ 0 h 12"/>
                <a:gd name="T8" fmla="*/ 1 w 6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1" y="11"/>
                  </a:moveTo>
                  <a:cubicBezTo>
                    <a:pt x="1" y="11"/>
                    <a:pt x="3" y="12"/>
                    <a:pt x="3" y="11"/>
                  </a:cubicBezTo>
                  <a:cubicBezTo>
                    <a:pt x="6" y="10"/>
                    <a:pt x="6" y="6"/>
                    <a:pt x="6" y="3"/>
                  </a:cubicBezTo>
                  <a:cubicBezTo>
                    <a:pt x="6" y="3"/>
                    <a:pt x="6" y="2"/>
                    <a:pt x="5" y="0"/>
                  </a:cubicBezTo>
                  <a:cubicBezTo>
                    <a:pt x="0" y="3"/>
                    <a:pt x="1" y="7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" name="Freeform 23"/>
            <p:cNvSpPr>
              <a:spLocks/>
            </p:cNvSpPr>
            <p:nvPr userDrawn="1"/>
          </p:nvSpPr>
          <p:spPr bwMode="auto">
            <a:xfrm>
              <a:off x="7653257" y="625999"/>
              <a:ext cx="11992" cy="23983"/>
            </a:xfrm>
            <a:custGeom>
              <a:avLst/>
              <a:gdLst>
                <a:gd name="T0" fmla="*/ 3 w 6"/>
                <a:gd name="T1" fmla="*/ 0 h 12"/>
                <a:gd name="T2" fmla="*/ 0 w 6"/>
                <a:gd name="T3" fmla="*/ 10 h 12"/>
                <a:gd name="T4" fmla="*/ 1 w 6"/>
                <a:gd name="T5" fmla="*/ 12 h 12"/>
                <a:gd name="T6" fmla="*/ 5 w 6"/>
                <a:gd name="T7" fmla="*/ 1 h 12"/>
                <a:gd name="T8" fmla="*/ 3 w 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3" y="0"/>
                  </a:moveTo>
                  <a:cubicBezTo>
                    <a:pt x="0" y="3"/>
                    <a:pt x="0" y="6"/>
                    <a:pt x="0" y="10"/>
                  </a:cubicBezTo>
                  <a:cubicBezTo>
                    <a:pt x="0" y="10"/>
                    <a:pt x="1" y="10"/>
                    <a:pt x="1" y="12"/>
                  </a:cubicBezTo>
                  <a:cubicBezTo>
                    <a:pt x="5" y="8"/>
                    <a:pt x="6" y="5"/>
                    <a:pt x="5" y="1"/>
                  </a:cubicBezTo>
                  <a:cubicBezTo>
                    <a:pt x="5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5" name="Freeform 24"/>
            <p:cNvSpPr>
              <a:spLocks/>
            </p:cNvSpPr>
            <p:nvPr userDrawn="1"/>
          </p:nvSpPr>
          <p:spPr bwMode="auto">
            <a:xfrm>
              <a:off x="7620708" y="621716"/>
              <a:ext cx="11992" cy="22270"/>
            </a:xfrm>
            <a:custGeom>
              <a:avLst/>
              <a:gdLst>
                <a:gd name="T0" fmla="*/ 3 w 6"/>
                <a:gd name="T1" fmla="*/ 0 h 11"/>
                <a:gd name="T2" fmla="*/ 0 w 6"/>
                <a:gd name="T3" fmla="*/ 9 h 11"/>
                <a:gd name="T4" fmla="*/ 1 w 6"/>
                <a:gd name="T5" fmla="*/ 11 h 11"/>
                <a:gd name="T6" fmla="*/ 5 w 6"/>
                <a:gd name="T7" fmla="*/ 2 h 11"/>
                <a:gd name="T8" fmla="*/ 3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3" y="0"/>
                  </a:moveTo>
                  <a:cubicBezTo>
                    <a:pt x="0" y="2"/>
                    <a:pt x="0" y="6"/>
                    <a:pt x="0" y="9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6" y="9"/>
                    <a:pt x="5" y="5"/>
                    <a:pt x="5" y="2"/>
                  </a:cubicBezTo>
                  <a:cubicBezTo>
                    <a:pt x="5" y="0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6" name="Freeform 25"/>
            <p:cNvSpPr>
              <a:spLocks/>
            </p:cNvSpPr>
            <p:nvPr userDrawn="1"/>
          </p:nvSpPr>
          <p:spPr bwMode="auto">
            <a:xfrm>
              <a:off x="7827994" y="642273"/>
              <a:ext cx="167885" cy="38545"/>
            </a:xfrm>
            <a:custGeom>
              <a:avLst/>
              <a:gdLst>
                <a:gd name="T0" fmla="*/ 46 w 83"/>
                <a:gd name="T1" fmla="*/ 15 h 19"/>
                <a:gd name="T2" fmla="*/ 46 w 83"/>
                <a:gd name="T3" fmla="*/ 15 h 19"/>
                <a:gd name="T4" fmla="*/ 65 w 83"/>
                <a:gd name="T5" fmla="*/ 17 h 19"/>
                <a:gd name="T6" fmla="*/ 78 w 83"/>
                <a:gd name="T7" fmla="*/ 19 h 19"/>
                <a:gd name="T8" fmla="*/ 80 w 83"/>
                <a:gd name="T9" fmla="*/ 8 h 19"/>
                <a:gd name="T10" fmla="*/ 67 w 83"/>
                <a:gd name="T11" fmla="*/ 7 h 19"/>
                <a:gd name="T12" fmla="*/ 48 w 83"/>
                <a:gd name="T13" fmla="*/ 6 h 19"/>
                <a:gd name="T14" fmla="*/ 46 w 83"/>
                <a:gd name="T15" fmla="*/ 5 h 19"/>
                <a:gd name="T16" fmla="*/ 44 w 83"/>
                <a:gd name="T17" fmla="*/ 8 h 19"/>
                <a:gd name="T18" fmla="*/ 38 w 83"/>
                <a:gd name="T19" fmla="*/ 5 h 19"/>
                <a:gd name="T20" fmla="*/ 29 w 83"/>
                <a:gd name="T21" fmla="*/ 4 h 19"/>
                <a:gd name="T22" fmla="*/ 24 w 83"/>
                <a:gd name="T23" fmla="*/ 4 h 19"/>
                <a:gd name="T24" fmla="*/ 19 w 83"/>
                <a:gd name="T25" fmla="*/ 8 h 19"/>
                <a:gd name="T26" fmla="*/ 6 w 83"/>
                <a:gd name="T27" fmla="*/ 2 h 19"/>
                <a:gd name="T28" fmla="*/ 1 w 83"/>
                <a:gd name="T29" fmla="*/ 6 h 19"/>
                <a:gd name="T30" fmla="*/ 4 w 83"/>
                <a:gd name="T31" fmla="*/ 11 h 19"/>
                <a:gd name="T32" fmla="*/ 15 w 83"/>
                <a:gd name="T33" fmla="*/ 13 h 19"/>
                <a:gd name="T34" fmla="*/ 17 w 83"/>
                <a:gd name="T35" fmla="*/ 11 h 19"/>
                <a:gd name="T36" fmla="*/ 22 w 83"/>
                <a:gd name="T37" fmla="*/ 13 h 19"/>
                <a:gd name="T38" fmla="*/ 27 w 83"/>
                <a:gd name="T39" fmla="*/ 12 h 19"/>
                <a:gd name="T40" fmla="*/ 36 w 83"/>
                <a:gd name="T41" fmla="*/ 14 h 19"/>
                <a:gd name="T42" fmla="*/ 43 w 83"/>
                <a:gd name="T43" fmla="*/ 11 h 19"/>
                <a:gd name="T44" fmla="*/ 46 w 83"/>
                <a:gd name="T4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3" h="19">
                  <a:moveTo>
                    <a:pt x="46" y="15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52" y="18"/>
                    <a:pt x="59" y="16"/>
                    <a:pt x="65" y="17"/>
                  </a:cubicBezTo>
                  <a:cubicBezTo>
                    <a:pt x="70" y="18"/>
                    <a:pt x="74" y="18"/>
                    <a:pt x="78" y="19"/>
                  </a:cubicBezTo>
                  <a:cubicBezTo>
                    <a:pt x="83" y="15"/>
                    <a:pt x="83" y="11"/>
                    <a:pt x="80" y="8"/>
                  </a:cubicBezTo>
                  <a:cubicBezTo>
                    <a:pt x="76" y="8"/>
                    <a:pt x="71" y="7"/>
                    <a:pt x="67" y="7"/>
                  </a:cubicBezTo>
                  <a:cubicBezTo>
                    <a:pt x="61" y="7"/>
                    <a:pt x="54" y="5"/>
                    <a:pt x="48" y="6"/>
                  </a:cubicBezTo>
                  <a:cubicBezTo>
                    <a:pt x="47" y="5"/>
                    <a:pt x="47" y="5"/>
                    <a:pt x="46" y="5"/>
                  </a:cubicBezTo>
                  <a:cubicBezTo>
                    <a:pt x="44" y="5"/>
                    <a:pt x="44" y="7"/>
                    <a:pt x="44" y="8"/>
                  </a:cubicBezTo>
                  <a:cubicBezTo>
                    <a:pt x="43" y="5"/>
                    <a:pt x="41" y="4"/>
                    <a:pt x="38" y="5"/>
                  </a:cubicBezTo>
                  <a:cubicBezTo>
                    <a:pt x="35" y="3"/>
                    <a:pt x="32" y="2"/>
                    <a:pt x="29" y="4"/>
                  </a:cubicBezTo>
                  <a:cubicBezTo>
                    <a:pt x="27" y="2"/>
                    <a:pt x="25" y="3"/>
                    <a:pt x="24" y="4"/>
                  </a:cubicBezTo>
                  <a:cubicBezTo>
                    <a:pt x="19" y="2"/>
                    <a:pt x="18" y="4"/>
                    <a:pt x="19" y="8"/>
                  </a:cubicBezTo>
                  <a:cubicBezTo>
                    <a:pt x="17" y="0"/>
                    <a:pt x="11" y="2"/>
                    <a:pt x="6" y="2"/>
                  </a:cubicBezTo>
                  <a:cubicBezTo>
                    <a:pt x="1" y="0"/>
                    <a:pt x="4" y="6"/>
                    <a:pt x="1" y="6"/>
                  </a:cubicBezTo>
                  <a:cubicBezTo>
                    <a:pt x="1" y="9"/>
                    <a:pt x="0" y="12"/>
                    <a:pt x="4" y="11"/>
                  </a:cubicBezTo>
                  <a:cubicBezTo>
                    <a:pt x="7" y="14"/>
                    <a:pt x="12" y="7"/>
                    <a:pt x="15" y="13"/>
                  </a:cubicBezTo>
                  <a:cubicBezTo>
                    <a:pt x="15" y="13"/>
                    <a:pt x="16" y="10"/>
                    <a:pt x="17" y="11"/>
                  </a:cubicBezTo>
                  <a:cubicBezTo>
                    <a:pt x="18" y="14"/>
                    <a:pt x="20" y="13"/>
                    <a:pt x="22" y="13"/>
                  </a:cubicBezTo>
                  <a:cubicBezTo>
                    <a:pt x="24" y="14"/>
                    <a:pt x="25" y="15"/>
                    <a:pt x="27" y="12"/>
                  </a:cubicBezTo>
                  <a:cubicBezTo>
                    <a:pt x="30" y="15"/>
                    <a:pt x="33" y="15"/>
                    <a:pt x="36" y="14"/>
                  </a:cubicBezTo>
                  <a:cubicBezTo>
                    <a:pt x="40" y="17"/>
                    <a:pt x="42" y="15"/>
                    <a:pt x="43" y="11"/>
                  </a:cubicBezTo>
                  <a:cubicBezTo>
                    <a:pt x="43" y="13"/>
                    <a:pt x="41" y="18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7" name="Freeform 26"/>
            <p:cNvSpPr>
              <a:spLocks/>
            </p:cNvSpPr>
            <p:nvPr userDrawn="1"/>
          </p:nvSpPr>
          <p:spPr bwMode="auto">
            <a:xfrm>
              <a:off x="7829707" y="6542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48" name="Rectángulo 47"/>
          <p:cNvSpPr/>
          <p:nvPr/>
        </p:nvSpPr>
        <p:spPr>
          <a:xfrm>
            <a:off x="768403" y="751349"/>
            <a:ext cx="8114340" cy="109263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" name="Rectángulo 48"/>
          <p:cNvSpPr/>
          <p:nvPr/>
        </p:nvSpPr>
        <p:spPr>
          <a:xfrm>
            <a:off x="199785" y="361150"/>
            <a:ext cx="468726" cy="499462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37" y="537538"/>
            <a:ext cx="387532" cy="213811"/>
          </a:xfrm>
          <a:prstGeom prst="rect">
            <a:avLst/>
          </a:prstGeom>
        </p:spPr>
      </p:pic>
      <p:sp>
        <p:nvSpPr>
          <p:cNvPr id="13" name="Freeform 9"/>
          <p:cNvSpPr>
            <a:spLocks noEditPoints="1"/>
          </p:cNvSpPr>
          <p:nvPr/>
        </p:nvSpPr>
        <p:spPr bwMode="auto">
          <a:xfrm>
            <a:off x="1478976" y="3168988"/>
            <a:ext cx="1463675" cy="655638"/>
          </a:xfrm>
          <a:custGeom>
            <a:avLst/>
            <a:gdLst>
              <a:gd name="T0" fmla="*/ 419 w 1327"/>
              <a:gd name="T1" fmla="*/ 306 h 594"/>
              <a:gd name="T2" fmla="*/ 111 w 1327"/>
              <a:gd name="T3" fmla="*/ 193 h 594"/>
              <a:gd name="T4" fmla="*/ 94 w 1327"/>
              <a:gd name="T5" fmla="*/ 151 h 594"/>
              <a:gd name="T6" fmla="*/ 104 w 1327"/>
              <a:gd name="T7" fmla="*/ 19 h 594"/>
              <a:gd name="T8" fmla="*/ 175 w 1327"/>
              <a:gd name="T9" fmla="*/ 77 h 594"/>
              <a:gd name="T10" fmla="*/ 229 w 1327"/>
              <a:gd name="T11" fmla="*/ 114 h 594"/>
              <a:gd name="T12" fmla="*/ 606 w 1327"/>
              <a:gd name="T13" fmla="*/ 99 h 594"/>
              <a:gd name="T14" fmla="*/ 491 w 1327"/>
              <a:gd name="T15" fmla="*/ 19 h 594"/>
              <a:gd name="T16" fmla="*/ 551 w 1327"/>
              <a:gd name="T17" fmla="*/ 5 h 594"/>
              <a:gd name="T18" fmla="*/ 816 w 1327"/>
              <a:gd name="T19" fmla="*/ 72 h 594"/>
              <a:gd name="T20" fmla="*/ 1147 w 1327"/>
              <a:gd name="T21" fmla="*/ 158 h 594"/>
              <a:gd name="T22" fmla="*/ 1310 w 1327"/>
              <a:gd name="T23" fmla="*/ 289 h 594"/>
              <a:gd name="T24" fmla="*/ 929 w 1327"/>
              <a:gd name="T25" fmla="*/ 324 h 594"/>
              <a:gd name="T26" fmla="*/ 735 w 1327"/>
              <a:gd name="T27" fmla="*/ 335 h 594"/>
              <a:gd name="T28" fmla="*/ 340 w 1327"/>
              <a:gd name="T29" fmla="*/ 587 h 594"/>
              <a:gd name="T30" fmla="*/ 497 w 1327"/>
              <a:gd name="T31" fmla="*/ 318 h 594"/>
              <a:gd name="T32" fmla="*/ 1052 w 1327"/>
              <a:gd name="T33" fmla="*/ 196 h 594"/>
              <a:gd name="T34" fmla="*/ 895 w 1327"/>
              <a:gd name="T35" fmla="*/ 148 h 594"/>
              <a:gd name="T36" fmla="*/ 1052 w 1327"/>
              <a:gd name="T37" fmla="*/ 196 h 594"/>
              <a:gd name="T38" fmla="*/ 857 w 1327"/>
              <a:gd name="T39" fmla="*/ 144 h 594"/>
              <a:gd name="T40" fmla="*/ 749 w 1327"/>
              <a:gd name="T41" fmla="*/ 139 h 594"/>
              <a:gd name="T42" fmla="*/ 765 w 1327"/>
              <a:gd name="T43" fmla="*/ 181 h 594"/>
              <a:gd name="T44" fmla="*/ 408 w 1327"/>
              <a:gd name="T45" fmla="*/ 534 h 594"/>
              <a:gd name="T46" fmla="*/ 408 w 1327"/>
              <a:gd name="T47" fmla="*/ 534 h 594"/>
              <a:gd name="T48" fmla="*/ 723 w 1327"/>
              <a:gd name="T49" fmla="*/ 190 h 594"/>
              <a:gd name="T50" fmla="*/ 627 w 1327"/>
              <a:gd name="T51" fmla="*/ 159 h 594"/>
              <a:gd name="T52" fmla="*/ 242 w 1327"/>
              <a:gd name="T53" fmla="*/ 262 h 594"/>
              <a:gd name="T54" fmla="*/ 488 w 1327"/>
              <a:gd name="T55" fmla="*/ 285 h 594"/>
              <a:gd name="T56" fmla="*/ 265 w 1327"/>
              <a:gd name="T57" fmla="*/ 258 h 594"/>
              <a:gd name="T58" fmla="*/ 626 w 1327"/>
              <a:gd name="T59" fmla="*/ 93 h 594"/>
              <a:gd name="T60" fmla="*/ 547 w 1327"/>
              <a:gd name="T61" fmla="*/ 39 h 594"/>
              <a:gd name="T62" fmla="*/ 626 w 1327"/>
              <a:gd name="T63" fmla="*/ 93 h 594"/>
              <a:gd name="T64" fmla="*/ 1219 w 1327"/>
              <a:gd name="T65" fmla="*/ 250 h 594"/>
              <a:gd name="T66" fmla="*/ 72 w 1327"/>
              <a:gd name="T67" fmla="*/ 194 h 594"/>
              <a:gd name="T68" fmla="*/ 135 w 1327"/>
              <a:gd name="T69" fmla="*/ 167 h 594"/>
              <a:gd name="T70" fmla="*/ 72 w 1327"/>
              <a:gd name="T71" fmla="*/ 194 h 594"/>
              <a:gd name="T72" fmla="*/ 250 w 1327"/>
              <a:gd name="T73" fmla="*/ 77 h 594"/>
              <a:gd name="T74" fmla="*/ 210 w 1327"/>
              <a:gd name="T75" fmla="*/ 116 h 594"/>
              <a:gd name="T76" fmla="*/ 102 w 1327"/>
              <a:gd name="T77" fmla="*/ 59 h 594"/>
              <a:gd name="T78" fmla="*/ 108 w 1327"/>
              <a:gd name="T79" fmla="*/ 106 h 594"/>
              <a:gd name="T80" fmla="*/ 102 w 1327"/>
              <a:gd name="T81" fmla="*/ 59 h 594"/>
              <a:gd name="T82" fmla="*/ 655 w 1327"/>
              <a:gd name="T83" fmla="*/ 351 h 594"/>
              <a:gd name="T84" fmla="*/ 689 w 1327"/>
              <a:gd name="T85" fmla="*/ 317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27" h="594">
                <a:moveTo>
                  <a:pt x="499" y="312"/>
                </a:moveTo>
                <a:cubicBezTo>
                  <a:pt x="472" y="310"/>
                  <a:pt x="445" y="308"/>
                  <a:pt x="419" y="306"/>
                </a:cubicBezTo>
                <a:cubicBezTo>
                  <a:pt x="348" y="298"/>
                  <a:pt x="276" y="291"/>
                  <a:pt x="205" y="282"/>
                </a:cubicBezTo>
                <a:cubicBezTo>
                  <a:pt x="154" y="276"/>
                  <a:pt x="119" y="249"/>
                  <a:pt x="111" y="193"/>
                </a:cubicBezTo>
                <a:cubicBezTo>
                  <a:pt x="76" y="210"/>
                  <a:pt x="45" y="234"/>
                  <a:pt x="0" y="213"/>
                </a:cubicBezTo>
                <a:cubicBezTo>
                  <a:pt x="32" y="191"/>
                  <a:pt x="56" y="161"/>
                  <a:pt x="94" y="151"/>
                </a:cubicBezTo>
                <a:cubicBezTo>
                  <a:pt x="87" y="111"/>
                  <a:pt x="80" y="69"/>
                  <a:pt x="73" y="28"/>
                </a:cubicBezTo>
                <a:cubicBezTo>
                  <a:pt x="87" y="24"/>
                  <a:pt x="95" y="21"/>
                  <a:pt x="104" y="19"/>
                </a:cubicBezTo>
                <a:cubicBezTo>
                  <a:pt x="138" y="11"/>
                  <a:pt x="147" y="17"/>
                  <a:pt x="159" y="49"/>
                </a:cubicBezTo>
                <a:cubicBezTo>
                  <a:pt x="163" y="59"/>
                  <a:pt x="170" y="68"/>
                  <a:pt x="175" y="77"/>
                </a:cubicBezTo>
                <a:cubicBezTo>
                  <a:pt x="241" y="56"/>
                  <a:pt x="253" y="54"/>
                  <a:pt x="280" y="66"/>
                </a:cubicBezTo>
                <a:cubicBezTo>
                  <a:pt x="264" y="82"/>
                  <a:pt x="247" y="97"/>
                  <a:pt x="229" y="114"/>
                </a:cubicBezTo>
                <a:cubicBezTo>
                  <a:pt x="361" y="167"/>
                  <a:pt x="489" y="126"/>
                  <a:pt x="621" y="109"/>
                </a:cubicBezTo>
                <a:cubicBezTo>
                  <a:pt x="614" y="105"/>
                  <a:pt x="610" y="102"/>
                  <a:pt x="606" y="99"/>
                </a:cubicBezTo>
                <a:cubicBezTo>
                  <a:pt x="571" y="78"/>
                  <a:pt x="537" y="56"/>
                  <a:pt x="503" y="34"/>
                </a:cubicBezTo>
                <a:cubicBezTo>
                  <a:pt x="497" y="31"/>
                  <a:pt x="490" y="22"/>
                  <a:pt x="491" y="19"/>
                </a:cubicBezTo>
                <a:cubicBezTo>
                  <a:pt x="495" y="12"/>
                  <a:pt x="502" y="3"/>
                  <a:pt x="508" y="2"/>
                </a:cubicBezTo>
                <a:cubicBezTo>
                  <a:pt x="522" y="0"/>
                  <a:pt x="538" y="0"/>
                  <a:pt x="551" y="5"/>
                </a:cubicBezTo>
                <a:cubicBezTo>
                  <a:pt x="606" y="23"/>
                  <a:pt x="661" y="40"/>
                  <a:pt x="714" y="63"/>
                </a:cubicBezTo>
                <a:cubicBezTo>
                  <a:pt x="748" y="79"/>
                  <a:pt x="780" y="79"/>
                  <a:pt x="816" y="72"/>
                </a:cubicBezTo>
                <a:cubicBezTo>
                  <a:pt x="890" y="59"/>
                  <a:pt x="966" y="53"/>
                  <a:pt x="1037" y="87"/>
                </a:cubicBezTo>
                <a:cubicBezTo>
                  <a:pt x="1076" y="106"/>
                  <a:pt x="1112" y="132"/>
                  <a:pt x="1147" y="158"/>
                </a:cubicBezTo>
                <a:cubicBezTo>
                  <a:pt x="1196" y="194"/>
                  <a:pt x="1244" y="233"/>
                  <a:pt x="1305" y="248"/>
                </a:cubicBezTo>
                <a:cubicBezTo>
                  <a:pt x="1325" y="253"/>
                  <a:pt x="1327" y="274"/>
                  <a:pt x="1310" y="289"/>
                </a:cubicBezTo>
                <a:cubicBezTo>
                  <a:pt x="1288" y="310"/>
                  <a:pt x="1260" y="318"/>
                  <a:pt x="1230" y="322"/>
                </a:cubicBezTo>
                <a:cubicBezTo>
                  <a:pt x="1130" y="336"/>
                  <a:pt x="1029" y="324"/>
                  <a:pt x="929" y="324"/>
                </a:cubicBezTo>
                <a:cubicBezTo>
                  <a:pt x="881" y="323"/>
                  <a:pt x="832" y="320"/>
                  <a:pt x="783" y="317"/>
                </a:cubicBezTo>
                <a:cubicBezTo>
                  <a:pt x="764" y="316"/>
                  <a:pt x="749" y="323"/>
                  <a:pt x="735" y="335"/>
                </a:cubicBezTo>
                <a:cubicBezTo>
                  <a:pt x="630" y="422"/>
                  <a:pt x="519" y="501"/>
                  <a:pt x="404" y="576"/>
                </a:cubicBezTo>
                <a:cubicBezTo>
                  <a:pt x="384" y="590"/>
                  <a:pt x="362" y="594"/>
                  <a:pt x="340" y="587"/>
                </a:cubicBezTo>
                <a:cubicBezTo>
                  <a:pt x="302" y="577"/>
                  <a:pt x="289" y="536"/>
                  <a:pt x="316" y="507"/>
                </a:cubicBezTo>
                <a:cubicBezTo>
                  <a:pt x="376" y="444"/>
                  <a:pt x="436" y="381"/>
                  <a:pt x="497" y="318"/>
                </a:cubicBezTo>
                <a:cubicBezTo>
                  <a:pt x="497" y="317"/>
                  <a:pt x="498" y="315"/>
                  <a:pt x="499" y="312"/>
                </a:cubicBezTo>
                <a:close/>
                <a:moveTo>
                  <a:pt x="1052" y="196"/>
                </a:moveTo>
                <a:cubicBezTo>
                  <a:pt x="1023" y="121"/>
                  <a:pt x="983" y="100"/>
                  <a:pt x="912" y="120"/>
                </a:cubicBezTo>
                <a:cubicBezTo>
                  <a:pt x="895" y="124"/>
                  <a:pt x="889" y="130"/>
                  <a:pt x="895" y="148"/>
                </a:cubicBezTo>
                <a:cubicBezTo>
                  <a:pt x="899" y="160"/>
                  <a:pt x="900" y="173"/>
                  <a:pt x="902" y="187"/>
                </a:cubicBezTo>
                <a:cubicBezTo>
                  <a:pt x="952" y="190"/>
                  <a:pt x="1001" y="193"/>
                  <a:pt x="1052" y="196"/>
                </a:cubicBezTo>
                <a:close/>
                <a:moveTo>
                  <a:pt x="865" y="182"/>
                </a:moveTo>
                <a:cubicBezTo>
                  <a:pt x="862" y="167"/>
                  <a:pt x="859" y="155"/>
                  <a:pt x="857" y="144"/>
                </a:cubicBezTo>
                <a:cubicBezTo>
                  <a:pt x="854" y="130"/>
                  <a:pt x="847" y="124"/>
                  <a:pt x="833" y="126"/>
                </a:cubicBezTo>
                <a:cubicBezTo>
                  <a:pt x="805" y="130"/>
                  <a:pt x="778" y="135"/>
                  <a:pt x="749" y="139"/>
                </a:cubicBezTo>
                <a:cubicBezTo>
                  <a:pt x="751" y="151"/>
                  <a:pt x="751" y="161"/>
                  <a:pt x="754" y="171"/>
                </a:cubicBezTo>
                <a:cubicBezTo>
                  <a:pt x="755" y="175"/>
                  <a:pt x="761" y="181"/>
                  <a:pt x="765" y="181"/>
                </a:cubicBezTo>
                <a:cubicBezTo>
                  <a:pt x="797" y="182"/>
                  <a:pt x="829" y="182"/>
                  <a:pt x="865" y="182"/>
                </a:cubicBezTo>
                <a:close/>
                <a:moveTo>
                  <a:pt x="408" y="534"/>
                </a:moveTo>
                <a:cubicBezTo>
                  <a:pt x="446" y="523"/>
                  <a:pt x="720" y="332"/>
                  <a:pt x="722" y="315"/>
                </a:cubicBezTo>
                <a:cubicBezTo>
                  <a:pt x="616" y="389"/>
                  <a:pt x="512" y="462"/>
                  <a:pt x="408" y="534"/>
                </a:cubicBezTo>
                <a:close/>
                <a:moveTo>
                  <a:pt x="627" y="159"/>
                </a:moveTo>
                <a:cubicBezTo>
                  <a:pt x="652" y="198"/>
                  <a:pt x="691" y="182"/>
                  <a:pt x="723" y="190"/>
                </a:cubicBezTo>
                <a:cubicBezTo>
                  <a:pt x="724" y="153"/>
                  <a:pt x="716" y="146"/>
                  <a:pt x="684" y="150"/>
                </a:cubicBezTo>
                <a:cubicBezTo>
                  <a:pt x="666" y="153"/>
                  <a:pt x="647" y="156"/>
                  <a:pt x="627" y="159"/>
                </a:cubicBezTo>
                <a:close/>
                <a:moveTo>
                  <a:pt x="174" y="228"/>
                </a:moveTo>
                <a:cubicBezTo>
                  <a:pt x="191" y="250"/>
                  <a:pt x="216" y="258"/>
                  <a:pt x="242" y="262"/>
                </a:cubicBezTo>
                <a:cubicBezTo>
                  <a:pt x="312" y="270"/>
                  <a:pt x="382" y="278"/>
                  <a:pt x="451" y="285"/>
                </a:cubicBezTo>
                <a:cubicBezTo>
                  <a:pt x="464" y="286"/>
                  <a:pt x="476" y="285"/>
                  <a:pt x="488" y="285"/>
                </a:cubicBezTo>
                <a:cubicBezTo>
                  <a:pt x="487" y="280"/>
                  <a:pt x="485" y="278"/>
                  <a:pt x="483" y="278"/>
                </a:cubicBezTo>
                <a:cubicBezTo>
                  <a:pt x="410" y="271"/>
                  <a:pt x="337" y="264"/>
                  <a:pt x="265" y="258"/>
                </a:cubicBezTo>
                <a:cubicBezTo>
                  <a:pt x="232" y="255"/>
                  <a:pt x="200" y="250"/>
                  <a:pt x="174" y="228"/>
                </a:cubicBezTo>
                <a:close/>
                <a:moveTo>
                  <a:pt x="626" y="93"/>
                </a:moveTo>
                <a:cubicBezTo>
                  <a:pt x="627" y="90"/>
                  <a:pt x="628" y="88"/>
                  <a:pt x="629" y="86"/>
                </a:cubicBezTo>
                <a:cubicBezTo>
                  <a:pt x="602" y="70"/>
                  <a:pt x="574" y="55"/>
                  <a:pt x="547" y="39"/>
                </a:cubicBezTo>
                <a:cubicBezTo>
                  <a:pt x="546" y="41"/>
                  <a:pt x="545" y="43"/>
                  <a:pt x="544" y="44"/>
                </a:cubicBezTo>
                <a:cubicBezTo>
                  <a:pt x="571" y="60"/>
                  <a:pt x="599" y="76"/>
                  <a:pt x="626" y="93"/>
                </a:cubicBezTo>
                <a:close/>
                <a:moveTo>
                  <a:pt x="1176" y="216"/>
                </a:moveTo>
                <a:cubicBezTo>
                  <a:pt x="1178" y="236"/>
                  <a:pt x="1198" y="252"/>
                  <a:pt x="1219" y="250"/>
                </a:cubicBezTo>
                <a:cubicBezTo>
                  <a:pt x="1202" y="236"/>
                  <a:pt x="1189" y="226"/>
                  <a:pt x="1176" y="216"/>
                </a:cubicBezTo>
                <a:close/>
                <a:moveTo>
                  <a:pt x="72" y="194"/>
                </a:moveTo>
                <a:cubicBezTo>
                  <a:pt x="73" y="196"/>
                  <a:pt x="74" y="197"/>
                  <a:pt x="75" y="199"/>
                </a:cubicBezTo>
                <a:cubicBezTo>
                  <a:pt x="95" y="188"/>
                  <a:pt x="115" y="177"/>
                  <a:pt x="135" y="167"/>
                </a:cubicBezTo>
                <a:cubicBezTo>
                  <a:pt x="134" y="164"/>
                  <a:pt x="132" y="162"/>
                  <a:pt x="131" y="160"/>
                </a:cubicBezTo>
                <a:cubicBezTo>
                  <a:pt x="112" y="171"/>
                  <a:pt x="92" y="183"/>
                  <a:pt x="72" y="194"/>
                </a:cubicBezTo>
                <a:close/>
                <a:moveTo>
                  <a:pt x="255" y="83"/>
                </a:moveTo>
                <a:cubicBezTo>
                  <a:pt x="253" y="81"/>
                  <a:pt x="252" y="79"/>
                  <a:pt x="250" y="77"/>
                </a:cubicBezTo>
                <a:cubicBezTo>
                  <a:pt x="235" y="88"/>
                  <a:pt x="221" y="99"/>
                  <a:pt x="206" y="111"/>
                </a:cubicBezTo>
                <a:cubicBezTo>
                  <a:pt x="208" y="112"/>
                  <a:pt x="209" y="114"/>
                  <a:pt x="210" y="116"/>
                </a:cubicBezTo>
                <a:cubicBezTo>
                  <a:pt x="225" y="105"/>
                  <a:pt x="240" y="94"/>
                  <a:pt x="255" y="83"/>
                </a:cubicBezTo>
                <a:close/>
                <a:moveTo>
                  <a:pt x="102" y="59"/>
                </a:moveTo>
                <a:cubicBezTo>
                  <a:pt x="99" y="59"/>
                  <a:pt x="97" y="60"/>
                  <a:pt x="94" y="61"/>
                </a:cubicBezTo>
                <a:cubicBezTo>
                  <a:pt x="99" y="76"/>
                  <a:pt x="103" y="91"/>
                  <a:pt x="108" y="106"/>
                </a:cubicBezTo>
                <a:cubicBezTo>
                  <a:pt x="110" y="105"/>
                  <a:pt x="113" y="104"/>
                  <a:pt x="115" y="104"/>
                </a:cubicBezTo>
                <a:cubicBezTo>
                  <a:pt x="111" y="89"/>
                  <a:pt x="106" y="74"/>
                  <a:pt x="102" y="59"/>
                </a:cubicBezTo>
                <a:close/>
                <a:moveTo>
                  <a:pt x="650" y="345"/>
                </a:moveTo>
                <a:cubicBezTo>
                  <a:pt x="652" y="347"/>
                  <a:pt x="654" y="349"/>
                  <a:pt x="655" y="351"/>
                </a:cubicBezTo>
                <a:cubicBezTo>
                  <a:pt x="668" y="342"/>
                  <a:pt x="681" y="332"/>
                  <a:pt x="693" y="322"/>
                </a:cubicBezTo>
                <a:cubicBezTo>
                  <a:pt x="692" y="320"/>
                  <a:pt x="690" y="318"/>
                  <a:pt x="689" y="317"/>
                </a:cubicBezTo>
                <a:cubicBezTo>
                  <a:pt x="676" y="326"/>
                  <a:pt x="663" y="335"/>
                  <a:pt x="650" y="345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10"/>
          <p:cNvSpPr>
            <a:spLocks noEditPoints="1"/>
          </p:cNvSpPr>
          <p:nvPr/>
        </p:nvSpPr>
        <p:spPr bwMode="auto">
          <a:xfrm>
            <a:off x="6173786" y="3183538"/>
            <a:ext cx="1439863" cy="752475"/>
          </a:xfrm>
          <a:custGeom>
            <a:avLst/>
            <a:gdLst>
              <a:gd name="T0" fmla="*/ 661 w 1306"/>
              <a:gd name="T1" fmla="*/ 409 h 683"/>
              <a:gd name="T2" fmla="*/ 505 w 1306"/>
              <a:gd name="T3" fmla="*/ 408 h 683"/>
              <a:gd name="T4" fmla="*/ 280 w 1306"/>
              <a:gd name="T5" fmla="*/ 396 h 683"/>
              <a:gd name="T6" fmla="*/ 261 w 1306"/>
              <a:gd name="T7" fmla="*/ 405 h 683"/>
              <a:gd name="T8" fmla="*/ 163 w 1306"/>
              <a:gd name="T9" fmla="*/ 508 h 683"/>
              <a:gd name="T10" fmla="*/ 95 w 1306"/>
              <a:gd name="T11" fmla="*/ 511 h 683"/>
              <a:gd name="T12" fmla="*/ 147 w 1306"/>
              <a:gd name="T13" fmla="*/ 379 h 683"/>
              <a:gd name="T14" fmla="*/ 141 w 1306"/>
              <a:gd name="T15" fmla="*/ 353 h 683"/>
              <a:gd name="T16" fmla="*/ 12 w 1306"/>
              <a:gd name="T17" fmla="*/ 229 h 683"/>
              <a:gd name="T18" fmla="*/ 2 w 1306"/>
              <a:gd name="T19" fmla="*/ 203 h 683"/>
              <a:gd name="T20" fmla="*/ 31 w 1306"/>
              <a:gd name="T21" fmla="*/ 196 h 683"/>
              <a:gd name="T22" fmla="*/ 114 w 1306"/>
              <a:gd name="T23" fmla="*/ 234 h 683"/>
              <a:gd name="T24" fmla="*/ 52 w 1306"/>
              <a:gd name="T25" fmla="*/ 115 h 683"/>
              <a:gd name="T26" fmla="*/ 84 w 1306"/>
              <a:gd name="T27" fmla="*/ 109 h 683"/>
              <a:gd name="T28" fmla="*/ 175 w 1306"/>
              <a:gd name="T29" fmla="*/ 144 h 683"/>
              <a:gd name="T30" fmla="*/ 306 w 1306"/>
              <a:gd name="T31" fmla="*/ 263 h 683"/>
              <a:gd name="T32" fmla="*/ 329 w 1306"/>
              <a:gd name="T33" fmla="*/ 271 h 683"/>
              <a:gd name="T34" fmla="*/ 596 w 1306"/>
              <a:gd name="T35" fmla="*/ 265 h 683"/>
              <a:gd name="T36" fmla="*/ 586 w 1306"/>
              <a:gd name="T37" fmla="*/ 254 h 683"/>
              <a:gd name="T38" fmla="*/ 399 w 1306"/>
              <a:gd name="T39" fmla="*/ 82 h 683"/>
              <a:gd name="T40" fmla="*/ 366 w 1306"/>
              <a:gd name="T41" fmla="*/ 61 h 683"/>
              <a:gd name="T42" fmla="*/ 361 w 1306"/>
              <a:gd name="T43" fmla="*/ 23 h 683"/>
              <a:gd name="T44" fmla="*/ 442 w 1306"/>
              <a:gd name="T45" fmla="*/ 17 h 683"/>
              <a:gd name="T46" fmla="*/ 522 w 1306"/>
              <a:gd name="T47" fmla="*/ 78 h 683"/>
              <a:gd name="T48" fmla="*/ 768 w 1306"/>
              <a:gd name="T49" fmla="*/ 201 h 683"/>
              <a:gd name="T50" fmla="*/ 905 w 1306"/>
              <a:gd name="T51" fmla="*/ 243 h 683"/>
              <a:gd name="T52" fmla="*/ 989 w 1306"/>
              <a:gd name="T53" fmla="*/ 251 h 683"/>
              <a:gd name="T54" fmla="*/ 1138 w 1306"/>
              <a:gd name="T55" fmla="*/ 257 h 683"/>
              <a:gd name="T56" fmla="*/ 1170 w 1306"/>
              <a:gd name="T57" fmla="*/ 268 h 683"/>
              <a:gd name="T58" fmla="*/ 1279 w 1306"/>
              <a:gd name="T59" fmla="*/ 328 h 683"/>
              <a:gd name="T60" fmla="*/ 1300 w 1306"/>
              <a:gd name="T61" fmla="*/ 358 h 683"/>
              <a:gd name="T62" fmla="*/ 1273 w 1306"/>
              <a:gd name="T63" fmla="*/ 386 h 683"/>
              <a:gd name="T64" fmla="*/ 1207 w 1306"/>
              <a:gd name="T65" fmla="*/ 400 h 683"/>
              <a:gd name="T66" fmla="*/ 952 w 1306"/>
              <a:gd name="T67" fmla="*/ 405 h 683"/>
              <a:gd name="T68" fmla="*/ 925 w 1306"/>
              <a:gd name="T69" fmla="*/ 417 h 683"/>
              <a:gd name="T70" fmla="*/ 692 w 1306"/>
              <a:gd name="T71" fmla="*/ 665 h 683"/>
              <a:gd name="T72" fmla="*/ 646 w 1306"/>
              <a:gd name="T73" fmla="*/ 664 h 683"/>
              <a:gd name="T74" fmla="*/ 639 w 1306"/>
              <a:gd name="T75" fmla="*/ 633 h 683"/>
              <a:gd name="T76" fmla="*/ 661 w 1306"/>
              <a:gd name="T77" fmla="*/ 409 h 683"/>
              <a:gd name="T78" fmla="*/ 996 w 1306"/>
              <a:gd name="T79" fmla="*/ 333 h 683"/>
              <a:gd name="T80" fmla="*/ 1117 w 1306"/>
              <a:gd name="T81" fmla="*/ 333 h 683"/>
              <a:gd name="T82" fmla="*/ 1078 w 1306"/>
              <a:gd name="T83" fmla="*/ 290 h 683"/>
              <a:gd name="T84" fmla="*/ 990 w 1306"/>
              <a:gd name="T85" fmla="*/ 298 h 683"/>
              <a:gd name="T86" fmla="*/ 996 w 1306"/>
              <a:gd name="T87" fmla="*/ 333 h 683"/>
              <a:gd name="T88" fmla="*/ 955 w 1306"/>
              <a:gd name="T89" fmla="*/ 387 h 683"/>
              <a:gd name="T90" fmla="*/ 489 w 1306"/>
              <a:gd name="T91" fmla="*/ 387 h 683"/>
              <a:gd name="T92" fmla="*/ 955 w 1306"/>
              <a:gd name="T93" fmla="*/ 387 h 683"/>
              <a:gd name="T94" fmla="*/ 668 w 1306"/>
              <a:gd name="T95" fmla="*/ 560 h 683"/>
              <a:gd name="T96" fmla="*/ 678 w 1306"/>
              <a:gd name="T97" fmla="*/ 560 h 683"/>
              <a:gd name="T98" fmla="*/ 673 w 1306"/>
              <a:gd name="T99" fmla="*/ 477 h 683"/>
              <a:gd name="T100" fmla="*/ 668 w 1306"/>
              <a:gd name="T101" fmla="*/ 560 h 683"/>
              <a:gd name="T102" fmla="*/ 404 w 1306"/>
              <a:gd name="T103" fmla="*/ 45 h 683"/>
              <a:gd name="T104" fmla="*/ 400 w 1306"/>
              <a:gd name="T105" fmla="*/ 49 h 683"/>
              <a:gd name="T106" fmla="*/ 447 w 1306"/>
              <a:gd name="T107" fmla="*/ 96 h 683"/>
              <a:gd name="T108" fmla="*/ 452 w 1306"/>
              <a:gd name="T109" fmla="*/ 90 h 683"/>
              <a:gd name="T110" fmla="*/ 404 w 1306"/>
              <a:gd name="T111" fmla="*/ 45 h 683"/>
              <a:gd name="T112" fmla="*/ 172 w 1306"/>
              <a:gd name="T113" fmla="*/ 195 h 683"/>
              <a:gd name="T114" fmla="*/ 180 w 1306"/>
              <a:gd name="T115" fmla="*/ 189 h 683"/>
              <a:gd name="T116" fmla="*/ 146 w 1306"/>
              <a:gd name="T117" fmla="*/ 147 h 683"/>
              <a:gd name="T118" fmla="*/ 141 w 1306"/>
              <a:gd name="T119" fmla="*/ 150 h 683"/>
              <a:gd name="T120" fmla="*/ 172 w 1306"/>
              <a:gd name="T121" fmla="*/ 195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6" h="683">
                <a:moveTo>
                  <a:pt x="661" y="409"/>
                </a:moveTo>
                <a:cubicBezTo>
                  <a:pt x="605" y="409"/>
                  <a:pt x="555" y="410"/>
                  <a:pt x="505" y="408"/>
                </a:cubicBezTo>
                <a:cubicBezTo>
                  <a:pt x="430" y="405"/>
                  <a:pt x="355" y="400"/>
                  <a:pt x="280" y="396"/>
                </a:cubicBezTo>
                <a:cubicBezTo>
                  <a:pt x="274" y="396"/>
                  <a:pt x="266" y="400"/>
                  <a:pt x="261" y="405"/>
                </a:cubicBezTo>
                <a:cubicBezTo>
                  <a:pt x="228" y="439"/>
                  <a:pt x="195" y="473"/>
                  <a:pt x="163" y="508"/>
                </a:cubicBezTo>
                <a:cubicBezTo>
                  <a:pt x="137" y="535"/>
                  <a:pt x="123" y="535"/>
                  <a:pt x="95" y="511"/>
                </a:cubicBezTo>
                <a:cubicBezTo>
                  <a:pt x="112" y="467"/>
                  <a:pt x="129" y="423"/>
                  <a:pt x="147" y="379"/>
                </a:cubicBezTo>
                <a:cubicBezTo>
                  <a:pt x="151" y="368"/>
                  <a:pt x="150" y="361"/>
                  <a:pt x="141" y="353"/>
                </a:cubicBezTo>
                <a:cubicBezTo>
                  <a:pt x="98" y="312"/>
                  <a:pt x="54" y="271"/>
                  <a:pt x="12" y="229"/>
                </a:cubicBezTo>
                <a:cubicBezTo>
                  <a:pt x="5" y="223"/>
                  <a:pt x="0" y="209"/>
                  <a:pt x="2" y="203"/>
                </a:cubicBezTo>
                <a:cubicBezTo>
                  <a:pt x="7" y="190"/>
                  <a:pt x="19" y="190"/>
                  <a:pt x="31" y="196"/>
                </a:cubicBezTo>
                <a:cubicBezTo>
                  <a:pt x="57" y="208"/>
                  <a:pt x="83" y="220"/>
                  <a:pt x="114" y="234"/>
                </a:cubicBezTo>
                <a:cubicBezTo>
                  <a:pt x="92" y="192"/>
                  <a:pt x="73" y="155"/>
                  <a:pt x="52" y="115"/>
                </a:cubicBezTo>
                <a:cubicBezTo>
                  <a:pt x="64" y="113"/>
                  <a:pt x="74" y="111"/>
                  <a:pt x="84" y="109"/>
                </a:cubicBezTo>
                <a:cubicBezTo>
                  <a:pt x="124" y="98"/>
                  <a:pt x="151" y="109"/>
                  <a:pt x="175" y="144"/>
                </a:cubicBezTo>
                <a:cubicBezTo>
                  <a:pt x="208" y="193"/>
                  <a:pt x="253" y="233"/>
                  <a:pt x="306" y="263"/>
                </a:cubicBezTo>
                <a:cubicBezTo>
                  <a:pt x="313" y="267"/>
                  <a:pt x="321" y="270"/>
                  <a:pt x="329" y="271"/>
                </a:cubicBezTo>
                <a:cubicBezTo>
                  <a:pt x="417" y="283"/>
                  <a:pt x="504" y="269"/>
                  <a:pt x="596" y="265"/>
                </a:cubicBezTo>
                <a:cubicBezTo>
                  <a:pt x="591" y="259"/>
                  <a:pt x="588" y="257"/>
                  <a:pt x="586" y="254"/>
                </a:cubicBezTo>
                <a:cubicBezTo>
                  <a:pt x="523" y="197"/>
                  <a:pt x="461" y="139"/>
                  <a:pt x="399" y="82"/>
                </a:cubicBezTo>
                <a:cubicBezTo>
                  <a:pt x="389" y="74"/>
                  <a:pt x="378" y="67"/>
                  <a:pt x="366" y="61"/>
                </a:cubicBezTo>
                <a:cubicBezTo>
                  <a:pt x="351" y="52"/>
                  <a:pt x="348" y="35"/>
                  <a:pt x="361" y="23"/>
                </a:cubicBezTo>
                <a:cubicBezTo>
                  <a:pt x="382" y="3"/>
                  <a:pt x="419" y="0"/>
                  <a:pt x="442" y="17"/>
                </a:cubicBezTo>
                <a:cubicBezTo>
                  <a:pt x="469" y="37"/>
                  <a:pt x="497" y="56"/>
                  <a:pt x="522" y="78"/>
                </a:cubicBezTo>
                <a:cubicBezTo>
                  <a:pt x="594" y="138"/>
                  <a:pt x="678" y="176"/>
                  <a:pt x="768" y="201"/>
                </a:cubicBezTo>
                <a:cubicBezTo>
                  <a:pt x="814" y="213"/>
                  <a:pt x="860" y="227"/>
                  <a:pt x="905" y="243"/>
                </a:cubicBezTo>
                <a:cubicBezTo>
                  <a:pt x="933" y="253"/>
                  <a:pt x="961" y="252"/>
                  <a:pt x="989" y="251"/>
                </a:cubicBezTo>
                <a:cubicBezTo>
                  <a:pt x="1039" y="251"/>
                  <a:pt x="1089" y="254"/>
                  <a:pt x="1138" y="257"/>
                </a:cubicBezTo>
                <a:cubicBezTo>
                  <a:pt x="1149" y="258"/>
                  <a:pt x="1161" y="262"/>
                  <a:pt x="1170" y="268"/>
                </a:cubicBezTo>
                <a:cubicBezTo>
                  <a:pt x="1204" y="292"/>
                  <a:pt x="1241" y="311"/>
                  <a:pt x="1279" y="328"/>
                </a:cubicBezTo>
                <a:cubicBezTo>
                  <a:pt x="1291" y="334"/>
                  <a:pt x="1306" y="342"/>
                  <a:pt x="1300" y="358"/>
                </a:cubicBezTo>
                <a:cubicBezTo>
                  <a:pt x="1296" y="369"/>
                  <a:pt x="1284" y="382"/>
                  <a:pt x="1273" y="386"/>
                </a:cubicBezTo>
                <a:cubicBezTo>
                  <a:pt x="1252" y="394"/>
                  <a:pt x="1229" y="399"/>
                  <a:pt x="1207" y="400"/>
                </a:cubicBezTo>
                <a:cubicBezTo>
                  <a:pt x="1122" y="403"/>
                  <a:pt x="1037" y="403"/>
                  <a:pt x="952" y="405"/>
                </a:cubicBezTo>
                <a:cubicBezTo>
                  <a:pt x="942" y="406"/>
                  <a:pt x="931" y="411"/>
                  <a:pt x="925" y="417"/>
                </a:cubicBezTo>
                <a:cubicBezTo>
                  <a:pt x="847" y="499"/>
                  <a:pt x="769" y="582"/>
                  <a:pt x="692" y="665"/>
                </a:cubicBezTo>
                <a:cubicBezTo>
                  <a:pt x="676" y="683"/>
                  <a:pt x="661" y="670"/>
                  <a:pt x="646" y="664"/>
                </a:cubicBezTo>
                <a:cubicBezTo>
                  <a:pt x="630" y="658"/>
                  <a:pt x="635" y="644"/>
                  <a:pt x="639" y="633"/>
                </a:cubicBezTo>
                <a:cubicBezTo>
                  <a:pt x="663" y="562"/>
                  <a:pt x="656" y="488"/>
                  <a:pt x="661" y="409"/>
                </a:cubicBezTo>
                <a:close/>
                <a:moveTo>
                  <a:pt x="996" y="333"/>
                </a:moveTo>
                <a:cubicBezTo>
                  <a:pt x="1038" y="333"/>
                  <a:pt x="1077" y="333"/>
                  <a:pt x="1117" y="333"/>
                </a:cubicBezTo>
                <a:cubicBezTo>
                  <a:pt x="1116" y="303"/>
                  <a:pt x="1104" y="289"/>
                  <a:pt x="1078" y="290"/>
                </a:cubicBezTo>
                <a:cubicBezTo>
                  <a:pt x="1049" y="291"/>
                  <a:pt x="1020" y="295"/>
                  <a:pt x="990" y="298"/>
                </a:cubicBezTo>
                <a:cubicBezTo>
                  <a:pt x="992" y="312"/>
                  <a:pt x="994" y="324"/>
                  <a:pt x="996" y="333"/>
                </a:cubicBezTo>
                <a:close/>
                <a:moveTo>
                  <a:pt x="955" y="387"/>
                </a:moveTo>
                <a:cubicBezTo>
                  <a:pt x="942" y="374"/>
                  <a:pt x="534" y="373"/>
                  <a:pt x="489" y="387"/>
                </a:cubicBezTo>
                <a:cubicBezTo>
                  <a:pt x="644" y="387"/>
                  <a:pt x="798" y="387"/>
                  <a:pt x="955" y="387"/>
                </a:cubicBezTo>
                <a:close/>
                <a:moveTo>
                  <a:pt x="668" y="560"/>
                </a:moveTo>
                <a:cubicBezTo>
                  <a:pt x="671" y="560"/>
                  <a:pt x="675" y="560"/>
                  <a:pt x="678" y="560"/>
                </a:cubicBezTo>
                <a:cubicBezTo>
                  <a:pt x="683" y="532"/>
                  <a:pt x="683" y="505"/>
                  <a:pt x="673" y="477"/>
                </a:cubicBezTo>
                <a:cubicBezTo>
                  <a:pt x="671" y="504"/>
                  <a:pt x="670" y="532"/>
                  <a:pt x="668" y="560"/>
                </a:cubicBezTo>
                <a:close/>
                <a:moveTo>
                  <a:pt x="404" y="45"/>
                </a:moveTo>
                <a:cubicBezTo>
                  <a:pt x="403" y="46"/>
                  <a:pt x="401" y="48"/>
                  <a:pt x="400" y="49"/>
                </a:cubicBezTo>
                <a:cubicBezTo>
                  <a:pt x="416" y="65"/>
                  <a:pt x="431" y="80"/>
                  <a:pt x="447" y="96"/>
                </a:cubicBezTo>
                <a:cubicBezTo>
                  <a:pt x="449" y="94"/>
                  <a:pt x="451" y="92"/>
                  <a:pt x="452" y="90"/>
                </a:cubicBezTo>
                <a:cubicBezTo>
                  <a:pt x="436" y="75"/>
                  <a:pt x="420" y="60"/>
                  <a:pt x="404" y="45"/>
                </a:cubicBezTo>
                <a:close/>
                <a:moveTo>
                  <a:pt x="172" y="195"/>
                </a:moveTo>
                <a:cubicBezTo>
                  <a:pt x="175" y="193"/>
                  <a:pt x="177" y="191"/>
                  <a:pt x="180" y="189"/>
                </a:cubicBezTo>
                <a:cubicBezTo>
                  <a:pt x="168" y="175"/>
                  <a:pt x="157" y="161"/>
                  <a:pt x="146" y="147"/>
                </a:cubicBezTo>
                <a:cubicBezTo>
                  <a:pt x="144" y="148"/>
                  <a:pt x="143" y="149"/>
                  <a:pt x="141" y="150"/>
                </a:cubicBezTo>
                <a:cubicBezTo>
                  <a:pt x="152" y="165"/>
                  <a:pt x="162" y="180"/>
                  <a:pt x="172" y="195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" name="Freeform 11"/>
          <p:cNvSpPr>
            <a:spLocks noEditPoints="1"/>
          </p:cNvSpPr>
          <p:nvPr/>
        </p:nvSpPr>
        <p:spPr bwMode="auto">
          <a:xfrm>
            <a:off x="1526530" y="1065452"/>
            <a:ext cx="1479550" cy="612775"/>
          </a:xfrm>
          <a:custGeom>
            <a:avLst/>
            <a:gdLst>
              <a:gd name="T0" fmla="*/ 171 w 1342"/>
              <a:gd name="T1" fmla="*/ 32 h 555"/>
              <a:gd name="T2" fmla="*/ 220 w 1342"/>
              <a:gd name="T3" fmla="*/ 0 h 555"/>
              <a:gd name="T4" fmla="*/ 348 w 1342"/>
              <a:gd name="T5" fmla="*/ 288 h 555"/>
              <a:gd name="T6" fmla="*/ 554 w 1342"/>
              <a:gd name="T7" fmla="*/ 286 h 555"/>
              <a:gd name="T8" fmla="*/ 327 w 1342"/>
              <a:gd name="T9" fmla="*/ 33 h 555"/>
              <a:gd name="T10" fmla="*/ 742 w 1342"/>
              <a:gd name="T11" fmla="*/ 276 h 555"/>
              <a:gd name="T12" fmla="*/ 1024 w 1342"/>
              <a:gd name="T13" fmla="*/ 261 h 555"/>
              <a:gd name="T14" fmla="*/ 1323 w 1342"/>
              <a:gd name="T15" fmla="*/ 347 h 555"/>
              <a:gd name="T16" fmla="*/ 1307 w 1342"/>
              <a:gd name="T17" fmla="*/ 407 h 555"/>
              <a:gd name="T18" fmla="*/ 1014 w 1342"/>
              <a:gd name="T19" fmla="*/ 439 h 555"/>
              <a:gd name="T20" fmla="*/ 1054 w 1342"/>
              <a:gd name="T21" fmla="*/ 540 h 555"/>
              <a:gd name="T22" fmla="*/ 848 w 1342"/>
              <a:gd name="T23" fmla="*/ 455 h 555"/>
              <a:gd name="T24" fmla="*/ 256 w 1342"/>
              <a:gd name="T25" fmla="*/ 420 h 555"/>
              <a:gd name="T26" fmla="*/ 117 w 1342"/>
              <a:gd name="T27" fmla="*/ 447 h 555"/>
              <a:gd name="T28" fmla="*/ 107 w 1342"/>
              <a:gd name="T29" fmla="*/ 358 h 555"/>
              <a:gd name="T30" fmla="*/ 142 w 1342"/>
              <a:gd name="T31" fmla="*/ 338 h 555"/>
              <a:gd name="T32" fmla="*/ 19 w 1342"/>
              <a:gd name="T33" fmla="*/ 215 h 555"/>
              <a:gd name="T34" fmla="*/ 28 w 1342"/>
              <a:gd name="T35" fmla="*/ 178 h 555"/>
              <a:gd name="T36" fmla="*/ 158 w 1342"/>
              <a:gd name="T37" fmla="*/ 220 h 555"/>
              <a:gd name="T38" fmla="*/ 961 w 1342"/>
              <a:gd name="T39" fmla="*/ 365 h 555"/>
              <a:gd name="T40" fmla="*/ 1126 w 1342"/>
              <a:gd name="T41" fmla="*/ 308 h 555"/>
              <a:gd name="T42" fmla="*/ 958 w 1342"/>
              <a:gd name="T43" fmla="*/ 358 h 555"/>
              <a:gd name="T44" fmla="*/ 859 w 1342"/>
              <a:gd name="T45" fmla="*/ 364 h 555"/>
              <a:gd name="T46" fmla="*/ 926 w 1342"/>
              <a:gd name="T47" fmla="*/ 328 h 555"/>
              <a:gd name="T48" fmla="*/ 850 w 1342"/>
              <a:gd name="T49" fmla="*/ 327 h 555"/>
              <a:gd name="T50" fmla="*/ 859 w 1342"/>
              <a:gd name="T51" fmla="*/ 364 h 555"/>
              <a:gd name="T52" fmla="*/ 504 w 1342"/>
              <a:gd name="T53" fmla="*/ 329 h 555"/>
              <a:gd name="T54" fmla="*/ 764 w 1342"/>
              <a:gd name="T55" fmla="*/ 322 h 555"/>
              <a:gd name="T56" fmla="*/ 553 w 1342"/>
              <a:gd name="T57" fmla="*/ 258 h 555"/>
              <a:gd name="T58" fmla="*/ 414 w 1342"/>
              <a:gd name="T59" fmla="*/ 130 h 555"/>
              <a:gd name="T60" fmla="*/ 553 w 1342"/>
              <a:gd name="T61" fmla="*/ 258 h 555"/>
              <a:gd name="T62" fmla="*/ 991 w 1342"/>
              <a:gd name="T63" fmla="*/ 494 h 555"/>
              <a:gd name="T64" fmla="*/ 892 w 1342"/>
              <a:gd name="T65" fmla="*/ 447 h 555"/>
              <a:gd name="T66" fmla="*/ 187 w 1342"/>
              <a:gd name="T67" fmla="*/ 154 h 555"/>
              <a:gd name="T68" fmla="*/ 193 w 1342"/>
              <a:gd name="T69" fmla="*/ 43 h 555"/>
              <a:gd name="T70" fmla="*/ 187 w 1342"/>
              <a:gd name="T71" fmla="*/ 154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2" h="555">
                <a:moveTo>
                  <a:pt x="158" y="220"/>
                </a:moveTo>
                <a:cubicBezTo>
                  <a:pt x="162" y="155"/>
                  <a:pt x="166" y="93"/>
                  <a:pt x="171" y="32"/>
                </a:cubicBezTo>
                <a:cubicBezTo>
                  <a:pt x="172" y="23"/>
                  <a:pt x="180" y="13"/>
                  <a:pt x="188" y="9"/>
                </a:cubicBezTo>
                <a:cubicBezTo>
                  <a:pt x="196" y="3"/>
                  <a:pt x="208" y="3"/>
                  <a:pt x="220" y="0"/>
                </a:cubicBezTo>
                <a:cubicBezTo>
                  <a:pt x="243" y="53"/>
                  <a:pt x="267" y="106"/>
                  <a:pt x="290" y="159"/>
                </a:cubicBezTo>
                <a:cubicBezTo>
                  <a:pt x="310" y="202"/>
                  <a:pt x="329" y="245"/>
                  <a:pt x="348" y="288"/>
                </a:cubicBezTo>
                <a:cubicBezTo>
                  <a:pt x="351" y="293"/>
                  <a:pt x="357" y="300"/>
                  <a:pt x="361" y="300"/>
                </a:cubicBezTo>
                <a:cubicBezTo>
                  <a:pt x="425" y="297"/>
                  <a:pt x="488" y="294"/>
                  <a:pt x="554" y="286"/>
                </a:cubicBezTo>
                <a:cubicBezTo>
                  <a:pt x="463" y="207"/>
                  <a:pt x="372" y="127"/>
                  <a:pt x="281" y="47"/>
                </a:cubicBezTo>
                <a:cubicBezTo>
                  <a:pt x="287" y="32"/>
                  <a:pt x="304" y="25"/>
                  <a:pt x="327" y="33"/>
                </a:cubicBezTo>
                <a:cubicBezTo>
                  <a:pt x="341" y="39"/>
                  <a:pt x="354" y="46"/>
                  <a:pt x="366" y="54"/>
                </a:cubicBezTo>
                <a:cubicBezTo>
                  <a:pt x="492" y="128"/>
                  <a:pt x="617" y="202"/>
                  <a:pt x="742" y="276"/>
                </a:cubicBezTo>
                <a:cubicBezTo>
                  <a:pt x="747" y="279"/>
                  <a:pt x="754" y="280"/>
                  <a:pt x="759" y="279"/>
                </a:cubicBezTo>
                <a:cubicBezTo>
                  <a:pt x="848" y="274"/>
                  <a:pt x="936" y="268"/>
                  <a:pt x="1024" y="261"/>
                </a:cubicBezTo>
                <a:cubicBezTo>
                  <a:pt x="1096" y="255"/>
                  <a:pt x="1168" y="253"/>
                  <a:pt x="1239" y="264"/>
                </a:cubicBezTo>
                <a:cubicBezTo>
                  <a:pt x="1289" y="271"/>
                  <a:pt x="1315" y="301"/>
                  <a:pt x="1323" y="347"/>
                </a:cubicBezTo>
                <a:cubicBezTo>
                  <a:pt x="1330" y="357"/>
                  <a:pt x="1342" y="367"/>
                  <a:pt x="1342" y="378"/>
                </a:cubicBezTo>
                <a:cubicBezTo>
                  <a:pt x="1342" y="397"/>
                  <a:pt x="1324" y="405"/>
                  <a:pt x="1307" y="407"/>
                </a:cubicBezTo>
                <a:cubicBezTo>
                  <a:pt x="1226" y="417"/>
                  <a:pt x="1144" y="426"/>
                  <a:pt x="1062" y="436"/>
                </a:cubicBezTo>
                <a:cubicBezTo>
                  <a:pt x="1048" y="437"/>
                  <a:pt x="1033" y="437"/>
                  <a:pt x="1014" y="439"/>
                </a:cubicBezTo>
                <a:cubicBezTo>
                  <a:pt x="1028" y="465"/>
                  <a:pt x="1041" y="487"/>
                  <a:pt x="1052" y="511"/>
                </a:cubicBezTo>
                <a:cubicBezTo>
                  <a:pt x="1056" y="519"/>
                  <a:pt x="1057" y="532"/>
                  <a:pt x="1054" y="540"/>
                </a:cubicBezTo>
                <a:cubicBezTo>
                  <a:pt x="1048" y="552"/>
                  <a:pt x="1034" y="555"/>
                  <a:pt x="1023" y="547"/>
                </a:cubicBezTo>
                <a:cubicBezTo>
                  <a:pt x="970" y="505"/>
                  <a:pt x="906" y="487"/>
                  <a:pt x="848" y="455"/>
                </a:cubicBezTo>
                <a:cubicBezTo>
                  <a:pt x="826" y="443"/>
                  <a:pt x="804" y="440"/>
                  <a:pt x="780" y="439"/>
                </a:cubicBezTo>
                <a:cubicBezTo>
                  <a:pt x="605" y="434"/>
                  <a:pt x="431" y="427"/>
                  <a:pt x="256" y="420"/>
                </a:cubicBezTo>
                <a:cubicBezTo>
                  <a:pt x="250" y="420"/>
                  <a:pt x="244" y="420"/>
                  <a:pt x="239" y="422"/>
                </a:cubicBezTo>
                <a:cubicBezTo>
                  <a:pt x="201" y="444"/>
                  <a:pt x="158" y="441"/>
                  <a:pt x="117" y="447"/>
                </a:cubicBezTo>
                <a:cubicBezTo>
                  <a:pt x="105" y="449"/>
                  <a:pt x="97" y="441"/>
                  <a:pt x="98" y="429"/>
                </a:cubicBezTo>
                <a:cubicBezTo>
                  <a:pt x="101" y="405"/>
                  <a:pt x="103" y="381"/>
                  <a:pt x="107" y="358"/>
                </a:cubicBezTo>
                <a:cubicBezTo>
                  <a:pt x="108" y="352"/>
                  <a:pt x="116" y="347"/>
                  <a:pt x="122" y="344"/>
                </a:cubicBezTo>
                <a:cubicBezTo>
                  <a:pt x="128" y="341"/>
                  <a:pt x="136" y="342"/>
                  <a:pt x="142" y="338"/>
                </a:cubicBezTo>
                <a:cubicBezTo>
                  <a:pt x="150" y="333"/>
                  <a:pt x="155" y="326"/>
                  <a:pt x="144" y="318"/>
                </a:cubicBezTo>
                <a:cubicBezTo>
                  <a:pt x="102" y="284"/>
                  <a:pt x="61" y="249"/>
                  <a:pt x="19" y="215"/>
                </a:cubicBezTo>
                <a:cubicBezTo>
                  <a:pt x="1" y="201"/>
                  <a:pt x="0" y="198"/>
                  <a:pt x="18" y="185"/>
                </a:cubicBezTo>
                <a:cubicBezTo>
                  <a:pt x="22" y="183"/>
                  <a:pt x="25" y="181"/>
                  <a:pt x="28" y="178"/>
                </a:cubicBezTo>
                <a:cubicBezTo>
                  <a:pt x="45" y="163"/>
                  <a:pt x="62" y="163"/>
                  <a:pt x="82" y="176"/>
                </a:cubicBezTo>
                <a:cubicBezTo>
                  <a:pt x="105" y="192"/>
                  <a:pt x="131" y="205"/>
                  <a:pt x="158" y="220"/>
                </a:cubicBezTo>
                <a:close/>
                <a:moveTo>
                  <a:pt x="959" y="360"/>
                </a:moveTo>
                <a:cubicBezTo>
                  <a:pt x="959" y="362"/>
                  <a:pt x="960" y="364"/>
                  <a:pt x="961" y="365"/>
                </a:cubicBezTo>
                <a:cubicBezTo>
                  <a:pt x="1030" y="361"/>
                  <a:pt x="1099" y="356"/>
                  <a:pt x="1168" y="351"/>
                </a:cubicBezTo>
                <a:cubicBezTo>
                  <a:pt x="1165" y="313"/>
                  <a:pt x="1159" y="307"/>
                  <a:pt x="1126" y="308"/>
                </a:cubicBezTo>
                <a:cubicBezTo>
                  <a:pt x="1082" y="310"/>
                  <a:pt x="1038" y="314"/>
                  <a:pt x="994" y="315"/>
                </a:cubicBezTo>
                <a:cubicBezTo>
                  <a:pt x="952" y="317"/>
                  <a:pt x="952" y="316"/>
                  <a:pt x="958" y="358"/>
                </a:cubicBezTo>
                <a:cubicBezTo>
                  <a:pt x="958" y="359"/>
                  <a:pt x="958" y="359"/>
                  <a:pt x="959" y="360"/>
                </a:cubicBezTo>
                <a:close/>
                <a:moveTo>
                  <a:pt x="859" y="364"/>
                </a:moveTo>
                <a:cubicBezTo>
                  <a:pt x="872" y="364"/>
                  <a:pt x="883" y="364"/>
                  <a:pt x="893" y="364"/>
                </a:cubicBezTo>
                <a:cubicBezTo>
                  <a:pt x="930" y="363"/>
                  <a:pt x="930" y="363"/>
                  <a:pt x="926" y="328"/>
                </a:cubicBezTo>
                <a:cubicBezTo>
                  <a:pt x="925" y="327"/>
                  <a:pt x="924" y="326"/>
                  <a:pt x="922" y="323"/>
                </a:cubicBezTo>
                <a:cubicBezTo>
                  <a:pt x="899" y="324"/>
                  <a:pt x="875" y="326"/>
                  <a:pt x="850" y="327"/>
                </a:cubicBezTo>
                <a:cubicBezTo>
                  <a:pt x="852" y="338"/>
                  <a:pt x="853" y="345"/>
                  <a:pt x="855" y="352"/>
                </a:cubicBezTo>
                <a:cubicBezTo>
                  <a:pt x="856" y="356"/>
                  <a:pt x="858" y="359"/>
                  <a:pt x="859" y="364"/>
                </a:cubicBezTo>
                <a:close/>
                <a:moveTo>
                  <a:pt x="504" y="323"/>
                </a:moveTo>
                <a:cubicBezTo>
                  <a:pt x="504" y="325"/>
                  <a:pt x="504" y="327"/>
                  <a:pt x="504" y="329"/>
                </a:cubicBezTo>
                <a:cubicBezTo>
                  <a:pt x="591" y="329"/>
                  <a:pt x="677" y="329"/>
                  <a:pt x="764" y="329"/>
                </a:cubicBezTo>
                <a:cubicBezTo>
                  <a:pt x="764" y="326"/>
                  <a:pt x="764" y="324"/>
                  <a:pt x="764" y="322"/>
                </a:cubicBezTo>
                <a:cubicBezTo>
                  <a:pt x="678" y="316"/>
                  <a:pt x="591" y="326"/>
                  <a:pt x="504" y="323"/>
                </a:cubicBezTo>
                <a:close/>
                <a:moveTo>
                  <a:pt x="553" y="258"/>
                </a:moveTo>
                <a:cubicBezTo>
                  <a:pt x="555" y="256"/>
                  <a:pt x="557" y="253"/>
                  <a:pt x="559" y="251"/>
                </a:cubicBezTo>
                <a:cubicBezTo>
                  <a:pt x="511" y="211"/>
                  <a:pt x="463" y="171"/>
                  <a:pt x="414" y="130"/>
                </a:cubicBezTo>
                <a:cubicBezTo>
                  <a:pt x="413" y="132"/>
                  <a:pt x="412" y="133"/>
                  <a:pt x="411" y="135"/>
                </a:cubicBezTo>
                <a:cubicBezTo>
                  <a:pt x="458" y="176"/>
                  <a:pt x="506" y="217"/>
                  <a:pt x="553" y="258"/>
                </a:cubicBezTo>
                <a:close/>
                <a:moveTo>
                  <a:pt x="986" y="502"/>
                </a:moveTo>
                <a:cubicBezTo>
                  <a:pt x="988" y="499"/>
                  <a:pt x="990" y="497"/>
                  <a:pt x="991" y="494"/>
                </a:cubicBezTo>
                <a:cubicBezTo>
                  <a:pt x="959" y="476"/>
                  <a:pt x="927" y="458"/>
                  <a:pt x="896" y="440"/>
                </a:cubicBezTo>
                <a:cubicBezTo>
                  <a:pt x="894" y="442"/>
                  <a:pt x="893" y="445"/>
                  <a:pt x="892" y="447"/>
                </a:cubicBezTo>
                <a:cubicBezTo>
                  <a:pt x="923" y="465"/>
                  <a:pt x="955" y="483"/>
                  <a:pt x="986" y="502"/>
                </a:cubicBezTo>
                <a:close/>
                <a:moveTo>
                  <a:pt x="187" y="154"/>
                </a:moveTo>
                <a:cubicBezTo>
                  <a:pt x="189" y="154"/>
                  <a:pt x="191" y="154"/>
                  <a:pt x="193" y="154"/>
                </a:cubicBezTo>
                <a:cubicBezTo>
                  <a:pt x="193" y="117"/>
                  <a:pt x="193" y="80"/>
                  <a:pt x="193" y="43"/>
                </a:cubicBezTo>
                <a:cubicBezTo>
                  <a:pt x="191" y="43"/>
                  <a:pt x="189" y="43"/>
                  <a:pt x="187" y="43"/>
                </a:cubicBezTo>
                <a:cubicBezTo>
                  <a:pt x="187" y="80"/>
                  <a:pt x="187" y="117"/>
                  <a:pt x="187" y="154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" name="Freeform 12"/>
          <p:cNvSpPr>
            <a:spLocks noEditPoints="1"/>
          </p:cNvSpPr>
          <p:nvPr/>
        </p:nvSpPr>
        <p:spPr bwMode="auto">
          <a:xfrm>
            <a:off x="5987679" y="1125908"/>
            <a:ext cx="1473200" cy="558800"/>
          </a:xfrm>
          <a:custGeom>
            <a:avLst/>
            <a:gdLst>
              <a:gd name="T0" fmla="*/ 292 w 1336"/>
              <a:gd name="T1" fmla="*/ 109 h 508"/>
              <a:gd name="T2" fmla="*/ 328 w 1336"/>
              <a:gd name="T3" fmla="*/ 101 h 508"/>
              <a:gd name="T4" fmla="*/ 624 w 1336"/>
              <a:gd name="T5" fmla="*/ 283 h 508"/>
              <a:gd name="T6" fmla="*/ 1003 w 1336"/>
              <a:gd name="T7" fmla="*/ 280 h 508"/>
              <a:gd name="T8" fmla="*/ 1291 w 1336"/>
              <a:gd name="T9" fmla="*/ 347 h 508"/>
              <a:gd name="T10" fmla="*/ 1336 w 1336"/>
              <a:gd name="T11" fmla="*/ 383 h 508"/>
              <a:gd name="T12" fmla="*/ 1230 w 1336"/>
              <a:gd name="T13" fmla="*/ 423 h 508"/>
              <a:gd name="T14" fmla="*/ 1165 w 1336"/>
              <a:gd name="T15" fmla="*/ 494 h 508"/>
              <a:gd name="T16" fmla="*/ 1152 w 1336"/>
              <a:gd name="T17" fmla="*/ 463 h 508"/>
              <a:gd name="T18" fmla="*/ 899 w 1336"/>
              <a:gd name="T19" fmla="*/ 450 h 508"/>
              <a:gd name="T20" fmla="*/ 859 w 1336"/>
              <a:gd name="T21" fmla="*/ 490 h 508"/>
              <a:gd name="T22" fmla="*/ 667 w 1336"/>
              <a:gd name="T23" fmla="*/ 433 h 508"/>
              <a:gd name="T24" fmla="*/ 610 w 1336"/>
              <a:gd name="T25" fmla="*/ 431 h 508"/>
              <a:gd name="T26" fmla="*/ 555 w 1336"/>
              <a:gd name="T27" fmla="*/ 472 h 508"/>
              <a:gd name="T28" fmla="*/ 379 w 1336"/>
              <a:gd name="T29" fmla="*/ 418 h 508"/>
              <a:gd name="T30" fmla="*/ 114 w 1336"/>
              <a:gd name="T31" fmla="*/ 379 h 508"/>
              <a:gd name="T32" fmla="*/ 5 w 1336"/>
              <a:gd name="T33" fmla="*/ 265 h 508"/>
              <a:gd name="T34" fmla="*/ 106 w 1336"/>
              <a:gd name="T35" fmla="*/ 250 h 508"/>
              <a:gd name="T36" fmla="*/ 69 w 1336"/>
              <a:gd name="T37" fmla="*/ 29 h 508"/>
              <a:gd name="T38" fmla="*/ 144 w 1336"/>
              <a:gd name="T39" fmla="*/ 33 h 508"/>
              <a:gd name="T40" fmla="*/ 268 w 1336"/>
              <a:gd name="T41" fmla="*/ 247 h 508"/>
              <a:gd name="T42" fmla="*/ 455 w 1336"/>
              <a:gd name="T43" fmla="*/ 288 h 508"/>
              <a:gd name="T44" fmla="*/ 921 w 1336"/>
              <a:gd name="T45" fmla="*/ 367 h 508"/>
              <a:gd name="T46" fmla="*/ 902 w 1336"/>
              <a:gd name="T47" fmla="*/ 325 h 508"/>
              <a:gd name="T48" fmla="*/ 841 w 1336"/>
              <a:gd name="T49" fmla="*/ 358 h 508"/>
              <a:gd name="T50" fmla="*/ 921 w 1336"/>
              <a:gd name="T51" fmla="*/ 367 h 508"/>
              <a:gd name="T52" fmla="*/ 747 w 1336"/>
              <a:gd name="T53" fmla="*/ 374 h 508"/>
              <a:gd name="T54" fmla="*/ 815 w 1336"/>
              <a:gd name="T55" fmla="*/ 377 h 508"/>
              <a:gd name="T56" fmla="*/ 796 w 1336"/>
              <a:gd name="T57" fmla="*/ 337 h 508"/>
              <a:gd name="T58" fmla="*/ 996 w 1336"/>
              <a:gd name="T59" fmla="*/ 356 h 508"/>
              <a:gd name="T60" fmla="*/ 947 w 1336"/>
              <a:gd name="T61" fmla="*/ 359 h 508"/>
              <a:gd name="T62" fmla="*/ 97 w 1336"/>
              <a:gd name="T63" fmla="*/ 44 h 508"/>
              <a:gd name="T64" fmla="*/ 117 w 1336"/>
              <a:gd name="T65" fmla="*/ 183 h 508"/>
              <a:gd name="T66" fmla="*/ 97 w 1336"/>
              <a:gd name="T67" fmla="*/ 44 h 508"/>
              <a:gd name="T68" fmla="*/ 347 w 1336"/>
              <a:gd name="T69" fmla="*/ 150 h 508"/>
              <a:gd name="T70" fmla="*/ 456 w 1336"/>
              <a:gd name="T71" fmla="*/ 244 h 508"/>
              <a:gd name="T72" fmla="*/ 799 w 1336"/>
              <a:gd name="T73" fmla="*/ 476 h 508"/>
              <a:gd name="T74" fmla="*/ 763 w 1336"/>
              <a:gd name="T75" fmla="*/ 434 h 508"/>
              <a:gd name="T76" fmla="*/ 799 w 1336"/>
              <a:gd name="T77" fmla="*/ 476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36" h="508">
                <a:moveTo>
                  <a:pt x="457" y="283"/>
                </a:moveTo>
                <a:cubicBezTo>
                  <a:pt x="402" y="225"/>
                  <a:pt x="347" y="167"/>
                  <a:pt x="292" y="109"/>
                </a:cubicBezTo>
                <a:cubicBezTo>
                  <a:pt x="292" y="106"/>
                  <a:pt x="293" y="104"/>
                  <a:pt x="293" y="101"/>
                </a:cubicBezTo>
                <a:cubicBezTo>
                  <a:pt x="305" y="101"/>
                  <a:pt x="317" y="98"/>
                  <a:pt x="328" y="101"/>
                </a:cubicBezTo>
                <a:cubicBezTo>
                  <a:pt x="341" y="104"/>
                  <a:pt x="352" y="112"/>
                  <a:pt x="364" y="119"/>
                </a:cubicBezTo>
                <a:cubicBezTo>
                  <a:pt x="450" y="173"/>
                  <a:pt x="537" y="229"/>
                  <a:pt x="624" y="283"/>
                </a:cubicBezTo>
                <a:cubicBezTo>
                  <a:pt x="634" y="289"/>
                  <a:pt x="648" y="292"/>
                  <a:pt x="659" y="291"/>
                </a:cubicBezTo>
                <a:cubicBezTo>
                  <a:pt x="774" y="288"/>
                  <a:pt x="888" y="281"/>
                  <a:pt x="1003" y="280"/>
                </a:cubicBezTo>
                <a:cubicBezTo>
                  <a:pt x="1066" y="279"/>
                  <a:pt x="1129" y="284"/>
                  <a:pt x="1192" y="292"/>
                </a:cubicBezTo>
                <a:cubicBezTo>
                  <a:pt x="1230" y="297"/>
                  <a:pt x="1265" y="316"/>
                  <a:pt x="1291" y="347"/>
                </a:cubicBezTo>
                <a:cubicBezTo>
                  <a:pt x="1298" y="355"/>
                  <a:pt x="1312" y="358"/>
                  <a:pt x="1321" y="365"/>
                </a:cubicBezTo>
                <a:cubicBezTo>
                  <a:pt x="1327" y="370"/>
                  <a:pt x="1336" y="377"/>
                  <a:pt x="1336" y="383"/>
                </a:cubicBezTo>
                <a:cubicBezTo>
                  <a:pt x="1335" y="389"/>
                  <a:pt x="1327" y="398"/>
                  <a:pt x="1320" y="400"/>
                </a:cubicBezTo>
                <a:cubicBezTo>
                  <a:pt x="1290" y="409"/>
                  <a:pt x="1259" y="414"/>
                  <a:pt x="1230" y="423"/>
                </a:cubicBezTo>
                <a:cubicBezTo>
                  <a:pt x="1204" y="432"/>
                  <a:pt x="1184" y="447"/>
                  <a:pt x="1178" y="476"/>
                </a:cubicBezTo>
                <a:cubicBezTo>
                  <a:pt x="1176" y="483"/>
                  <a:pt x="1171" y="491"/>
                  <a:pt x="1165" y="494"/>
                </a:cubicBezTo>
                <a:cubicBezTo>
                  <a:pt x="1161" y="497"/>
                  <a:pt x="1147" y="492"/>
                  <a:pt x="1147" y="490"/>
                </a:cubicBezTo>
                <a:cubicBezTo>
                  <a:pt x="1147" y="481"/>
                  <a:pt x="1148" y="471"/>
                  <a:pt x="1152" y="463"/>
                </a:cubicBezTo>
                <a:cubicBezTo>
                  <a:pt x="1155" y="454"/>
                  <a:pt x="1163" y="447"/>
                  <a:pt x="1170" y="437"/>
                </a:cubicBezTo>
                <a:cubicBezTo>
                  <a:pt x="1077" y="441"/>
                  <a:pt x="989" y="446"/>
                  <a:pt x="899" y="450"/>
                </a:cubicBezTo>
                <a:cubicBezTo>
                  <a:pt x="900" y="449"/>
                  <a:pt x="899" y="450"/>
                  <a:pt x="899" y="451"/>
                </a:cubicBezTo>
                <a:cubicBezTo>
                  <a:pt x="898" y="477"/>
                  <a:pt x="879" y="482"/>
                  <a:pt x="859" y="490"/>
                </a:cubicBezTo>
                <a:cubicBezTo>
                  <a:pt x="814" y="508"/>
                  <a:pt x="778" y="506"/>
                  <a:pt x="746" y="465"/>
                </a:cubicBezTo>
                <a:cubicBezTo>
                  <a:pt x="728" y="441"/>
                  <a:pt x="702" y="421"/>
                  <a:pt x="667" y="433"/>
                </a:cubicBezTo>
                <a:cubicBezTo>
                  <a:pt x="664" y="463"/>
                  <a:pt x="650" y="481"/>
                  <a:pt x="629" y="479"/>
                </a:cubicBezTo>
                <a:cubicBezTo>
                  <a:pt x="612" y="476"/>
                  <a:pt x="606" y="462"/>
                  <a:pt x="610" y="431"/>
                </a:cubicBezTo>
                <a:cubicBezTo>
                  <a:pt x="603" y="431"/>
                  <a:pt x="595" y="430"/>
                  <a:pt x="588" y="430"/>
                </a:cubicBezTo>
                <a:cubicBezTo>
                  <a:pt x="585" y="458"/>
                  <a:pt x="573" y="473"/>
                  <a:pt x="555" y="472"/>
                </a:cubicBezTo>
                <a:cubicBezTo>
                  <a:pt x="537" y="471"/>
                  <a:pt x="533" y="462"/>
                  <a:pt x="534" y="428"/>
                </a:cubicBezTo>
                <a:cubicBezTo>
                  <a:pt x="482" y="425"/>
                  <a:pt x="430" y="423"/>
                  <a:pt x="379" y="418"/>
                </a:cubicBezTo>
                <a:cubicBezTo>
                  <a:pt x="301" y="412"/>
                  <a:pt x="223" y="405"/>
                  <a:pt x="146" y="397"/>
                </a:cubicBezTo>
                <a:cubicBezTo>
                  <a:pt x="135" y="396"/>
                  <a:pt x="124" y="387"/>
                  <a:pt x="114" y="379"/>
                </a:cubicBezTo>
                <a:cubicBezTo>
                  <a:pt x="82" y="355"/>
                  <a:pt x="51" y="329"/>
                  <a:pt x="18" y="306"/>
                </a:cubicBezTo>
                <a:cubicBezTo>
                  <a:pt x="1" y="294"/>
                  <a:pt x="0" y="281"/>
                  <a:pt x="5" y="265"/>
                </a:cubicBezTo>
                <a:cubicBezTo>
                  <a:pt x="11" y="246"/>
                  <a:pt x="25" y="243"/>
                  <a:pt x="42" y="244"/>
                </a:cubicBezTo>
                <a:cubicBezTo>
                  <a:pt x="62" y="246"/>
                  <a:pt x="82" y="248"/>
                  <a:pt x="106" y="250"/>
                </a:cubicBezTo>
                <a:cubicBezTo>
                  <a:pt x="97" y="195"/>
                  <a:pt x="89" y="141"/>
                  <a:pt x="80" y="88"/>
                </a:cubicBezTo>
                <a:cubicBezTo>
                  <a:pt x="77" y="68"/>
                  <a:pt x="74" y="49"/>
                  <a:pt x="69" y="29"/>
                </a:cubicBezTo>
                <a:cubicBezTo>
                  <a:pt x="65" y="11"/>
                  <a:pt x="75" y="4"/>
                  <a:pt x="90" y="3"/>
                </a:cubicBezTo>
                <a:cubicBezTo>
                  <a:pt x="114" y="0"/>
                  <a:pt x="133" y="14"/>
                  <a:pt x="144" y="33"/>
                </a:cubicBezTo>
                <a:cubicBezTo>
                  <a:pt x="170" y="75"/>
                  <a:pt x="192" y="118"/>
                  <a:pt x="216" y="160"/>
                </a:cubicBezTo>
                <a:cubicBezTo>
                  <a:pt x="233" y="189"/>
                  <a:pt x="251" y="218"/>
                  <a:pt x="268" y="247"/>
                </a:cubicBezTo>
                <a:cubicBezTo>
                  <a:pt x="280" y="268"/>
                  <a:pt x="301" y="270"/>
                  <a:pt x="322" y="272"/>
                </a:cubicBezTo>
                <a:cubicBezTo>
                  <a:pt x="366" y="278"/>
                  <a:pt x="411" y="283"/>
                  <a:pt x="455" y="288"/>
                </a:cubicBezTo>
                <a:cubicBezTo>
                  <a:pt x="456" y="287"/>
                  <a:pt x="456" y="285"/>
                  <a:pt x="457" y="283"/>
                </a:cubicBezTo>
                <a:close/>
                <a:moveTo>
                  <a:pt x="921" y="367"/>
                </a:moveTo>
                <a:cubicBezTo>
                  <a:pt x="920" y="356"/>
                  <a:pt x="921" y="348"/>
                  <a:pt x="918" y="342"/>
                </a:cubicBezTo>
                <a:cubicBezTo>
                  <a:pt x="915" y="335"/>
                  <a:pt x="908" y="325"/>
                  <a:pt x="902" y="325"/>
                </a:cubicBezTo>
                <a:cubicBezTo>
                  <a:pt x="880" y="325"/>
                  <a:pt x="857" y="328"/>
                  <a:pt x="832" y="330"/>
                </a:cubicBezTo>
                <a:cubicBezTo>
                  <a:pt x="836" y="342"/>
                  <a:pt x="837" y="350"/>
                  <a:pt x="841" y="358"/>
                </a:cubicBezTo>
                <a:cubicBezTo>
                  <a:pt x="844" y="363"/>
                  <a:pt x="850" y="371"/>
                  <a:pt x="855" y="371"/>
                </a:cubicBezTo>
                <a:cubicBezTo>
                  <a:pt x="876" y="371"/>
                  <a:pt x="898" y="369"/>
                  <a:pt x="921" y="367"/>
                </a:cubicBezTo>
                <a:close/>
                <a:moveTo>
                  <a:pt x="737" y="340"/>
                </a:moveTo>
                <a:cubicBezTo>
                  <a:pt x="741" y="352"/>
                  <a:pt x="743" y="364"/>
                  <a:pt x="747" y="374"/>
                </a:cubicBezTo>
                <a:cubicBezTo>
                  <a:pt x="749" y="378"/>
                  <a:pt x="756" y="382"/>
                  <a:pt x="760" y="382"/>
                </a:cubicBezTo>
                <a:cubicBezTo>
                  <a:pt x="778" y="381"/>
                  <a:pt x="796" y="379"/>
                  <a:pt x="815" y="377"/>
                </a:cubicBezTo>
                <a:cubicBezTo>
                  <a:pt x="813" y="365"/>
                  <a:pt x="812" y="355"/>
                  <a:pt x="809" y="346"/>
                </a:cubicBezTo>
                <a:cubicBezTo>
                  <a:pt x="807" y="342"/>
                  <a:pt x="801" y="337"/>
                  <a:pt x="796" y="337"/>
                </a:cubicBezTo>
                <a:cubicBezTo>
                  <a:pt x="778" y="337"/>
                  <a:pt x="759" y="339"/>
                  <a:pt x="737" y="340"/>
                </a:cubicBezTo>
                <a:close/>
                <a:moveTo>
                  <a:pt x="996" y="356"/>
                </a:moveTo>
                <a:cubicBezTo>
                  <a:pt x="1003" y="326"/>
                  <a:pt x="981" y="322"/>
                  <a:pt x="941" y="329"/>
                </a:cubicBezTo>
                <a:cubicBezTo>
                  <a:pt x="943" y="339"/>
                  <a:pt x="945" y="349"/>
                  <a:pt x="947" y="359"/>
                </a:cubicBezTo>
                <a:cubicBezTo>
                  <a:pt x="964" y="358"/>
                  <a:pt x="980" y="357"/>
                  <a:pt x="996" y="356"/>
                </a:cubicBezTo>
                <a:close/>
                <a:moveTo>
                  <a:pt x="97" y="44"/>
                </a:moveTo>
                <a:cubicBezTo>
                  <a:pt x="95" y="44"/>
                  <a:pt x="93" y="44"/>
                  <a:pt x="90" y="45"/>
                </a:cubicBezTo>
                <a:cubicBezTo>
                  <a:pt x="98" y="91"/>
                  <a:pt x="103" y="138"/>
                  <a:pt x="117" y="183"/>
                </a:cubicBezTo>
                <a:cubicBezTo>
                  <a:pt x="120" y="183"/>
                  <a:pt x="123" y="182"/>
                  <a:pt x="126" y="181"/>
                </a:cubicBezTo>
                <a:cubicBezTo>
                  <a:pt x="117" y="135"/>
                  <a:pt x="107" y="89"/>
                  <a:pt x="97" y="44"/>
                </a:cubicBezTo>
                <a:close/>
                <a:moveTo>
                  <a:pt x="351" y="146"/>
                </a:moveTo>
                <a:cubicBezTo>
                  <a:pt x="350" y="147"/>
                  <a:pt x="349" y="149"/>
                  <a:pt x="347" y="150"/>
                </a:cubicBezTo>
                <a:cubicBezTo>
                  <a:pt x="382" y="184"/>
                  <a:pt x="416" y="217"/>
                  <a:pt x="451" y="250"/>
                </a:cubicBezTo>
                <a:cubicBezTo>
                  <a:pt x="452" y="248"/>
                  <a:pt x="454" y="246"/>
                  <a:pt x="456" y="244"/>
                </a:cubicBezTo>
                <a:cubicBezTo>
                  <a:pt x="421" y="211"/>
                  <a:pt x="386" y="178"/>
                  <a:pt x="351" y="146"/>
                </a:cubicBezTo>
                <a:close/>
                <a:moveTo>
                  <a:pt x="799" y="476"/>
                </a:moveTo>
                <a:cubicBezTo>
                  <a:pt x="800" y="474"/>
                  <a:pt x="802" y="472"/>
                  <a:pt x="804" y="470"/>
                </a:cubicBezTo>
                <a:cubicBezTo>
                  <a:pt x="790" y="458"/>
                  <a:pt x="777" y="446"/>
                  <a:pt x="763" y="434"/>
                </a:cubicBezTo>
                <a:cubicBezTo>
                  <a:pt x="762" y="435"/>
                  <a:pt x="761" y="437"/>
                  <a:pt x="759" y="439"/>
                </a:cubicBezTo>
                <a:cubicBezTo>
                  <a:pt x="772" y="451"/>
                  <a:pt x="785" y="463"/>
                  <a:pt x="799" y="476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1;p9"/>
          <p:cNvSpPr/>
          <p:nvPr/>
        </p:nvSpPr>
        <p:spPr>
          <a:xfrm>
            <a:off x="4090512" y="2305470"/>
            <a:ext cx="4439700" cy="1043400"/>
          </a:xfrm>
          <a:prstGeom prst="roundRect">
            <a:avLst>
              <a:gd name="adj" fmla="val 2145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5"/>
          <p:cNvSpPr/>
          <p:nvPr/>
        </p:nvSpPr>
        <p:spPr>
          <a:xfrm>
            <a:off x="742190" y="818573"/>
            <a:ext cx="2166841" cy="3506371"/>
          </a:xfrm>
          <a:custGeom>
            <a:avLst/>
            <a:gdLst/>
            <a:ahLst/>
            <a:cxnLst/>
            <a:rect l="l" t="t" r="r" b="b"/>
            <a:pathLst>
              <a:path w="103689" h="167789" extrusionOk="0">
                <a:moveTo>
                  <a:pt x="13807" y="0"/>
                </a:moveTo>
                <a:cubicBezTo>
                  <a:pt x="11526" y="0"/>
                  <a:pt x="9194" y="921"/>
                  <a:pt x="7431" y="2357"/>
                </a:cubicBezTo>
                <a:cubicBezTo>
                  <a:pt x="6418" y="3183"/>
                  <a:pt x="7559" y="5231"/>
                  <a:pt x="8433" y="6203"/>
                </a:cubicBezTo>
                <a:cubicBezTo>
                  <a:pt x="9308" y="7175"/>
                  <a:pt x="10393" y="8259"/>
                  <a:pt x="10189" y="9549"/>
                </a:cubicBezTo>
                <a:cubicBezTo>
                  <a:pt x="9355" y="9975"/>
                  <a:pt x="8287" y="10084"/>
                  <a:pt x="7292" y="10084"/>
                </a:cubicBezTo>
                <a:cubicBezTo>
                  <a:pt x="7024" y="10084"/>
                  <a:pt x="6762" y="10076"/>
                  <a:pt x="6511" y="10065"/>
                </a:cubicBezTo>
                <a:cubicBezTo>
                  <a:pt x="6102" y="10046"/>
                  <a:pt x="5686" y="9992"/>
                  <a:pt x="5277" y="9992"/>
                </a:cubicBezTo>
                <a:cubicBezTo>
                  <a:pt x="4990" y="9992"/>
                  <a:pt x="4705" y="10019"/>
                  <a:pt x="4430" y="10104"/>
                </a:cubicBezTo>
                <a:cubicBezTo>
                  <a:pt x="3763" y="10310"/>
                  <a:pt x="3182" y="11034"/>
                  <a:pt x="3440" y="11683"/>
                </a:cubicBezTo>
                <a:cubicBezTo>
                  <a:pt x="2981" y="12481"/>
                  <a:pt x="2431" y="12899"/>
                  <a:pt x="2962" y="13650"/>
                </a:cubicBezTo>
                <a:cubicBezTo>
                  <a:pt x="3377" y="14235"/>
                  <a:pt x="4081" y="14716"/>
                  <a:pt x="4076" y="15434"/>
                </a:cubicBezTo>
                <a:cubicBezTo>
                  <a:pt x="4071" y="16003"/>
                  <a:pt x="3591" y="16462"/>
                  <a:pt x="3082" y="16719"/>
                </a:cubicBezTo>
                <a:cubicBezTo>
                  <a:pt x="2572" y="16973"/>
                  <a:pt x="2000" y="17102"/>
                  <a:pt x="1518" y="17408"/>
                </a:cubicBezTo>
                <a:cubicBezTo>
                  <a:pt x="13" y="18366"/>
                  <a:pt x="0" y="20519"/>
                  <a:pt x="159" y="22295"/>
                </a:cubicBezTo>
                <a:cubicBezTo>
                  <a:pt x="1133" y="23491"/>
                  <a:pt x="1285" y="25550"/>
                  <a:pt x="817" y="27017"/>
                </a:cubicBezTo>
                <a:cubicBezTo>
                  <a:pt x="639" y="27577"/>
                  <a:pt x="351" y="28172"/>
                  <a:pt x="552" y="28724"/>
                </a:cubicBezTo>
                <a:cubicBezTo>
                  <a:pt x="782" y="29356"/>
                  <a:pt x="1526" y="29605"/>
                  <a:pt x="2177" y="29773"/>
                </a:cubicBezTo>
                <a:cubicBezTo>
                  <a:pt x="2891" y="29958"/>
                  <a:pt x="3669" y="30130"/>
                  <a:pt x="4408" y="30130"/>
                </a:cubicBezTo>
                <a:cubicBezTo>
                  <a:pt x="5109" y="30130"/>
                  <a:pt x="5775" y="29975"/>
                  <a:pt x="6314" y="29528"/>
                </a:cubicBezTo>
                <a:cubicBezTo>
                  <a:pt x="7583" y="28478"/>
                  <a:pt x="9157" y="28121"/>
                  <a:pt x="10834" y="28121"/>
                </a:cubicBezTo>
                <a:cubicBezTo>
                  <a:pt x="13016" y="28121"/>
                  <a:pt x="15374" y="28725"/>
                  <a:pt x="17464" y="29196"/>
                </a:cubicBezTo>
                <a:cubicBezTo>
                  <a:pt x="18740" y="29482"/>
                  <a:pt x="20083" y="29952"/>
                  <a:pt x="20830" y="31028"/>
                </a:cubicBezTo>
                <a:cubicBezTo>
                  <a:pt x="21824" y="32461"/>
                  <a:pt x="21400" y="34451"/>
                  <a:pt x="20580" y="35993"/>
                </a:cubicBezTo>
                <a:cubicBezTo>
                  <a:pt x="19762" y="37533"/>
                  <a:pt x="18587" y="38903"/>
                  <a:pt x="18068" y="40567"/>
                </a:cubicBezTo>
                <a:cubicBezTo>
                  <a:pt x="17582" y="42129"/>
                  <a:pt x="17717" y="43806"/>
                  <a:pt x="17859" y="45436"/>
                </a:cubicBezTo>
                <a:cubicBezTo>
                  <a:pt x="18032" y="47441"/>
                  <a:pt x="18242" y="49554"/>
                  <a:pt x="19405" y="51198"/>
                </a:cubicBezTo>
                <a:cubicBezTo>
                  <a:pt x="20624" y="52922"/>
                  <a:pt x="21392" y="55494"/>
                  <a:pt x="21294" y="57601"/>
                </a:cubicBezTo>
                <a:cubicBezTo>
                  <a:pt x="21216" y="59294"/>
                  <a:pt x="20619" y="60958"/>
                  <a:pt x="20775" y="62645"/>
                </a:cubicBezTo>
                <a:cubicBezTo>
                  <a:pt x="21057" y="65704"/>
                  <a:pt x="23699" y="67999"/>
                  <a:pt x="26397" y="69471"/>
                </a:cubicBezTo>
                <a:cubicBezTo>
                  <a:pt x="29219" y="71013"/>
                  <a:pt x="31651" y="73637"/>
                  <a:pt x="32623" y="76701"/>
                </a:cubicBezTo>
                <a:cubicBezTo>
                  <a:pt x="33112" y="78241"/>
                  <a:pt x="33257" y="79868"/>
                  <a:pt x="33688" y="81425"/>
                </a:cubicBezTo>
                <a:cubicBezTo>
                  <a:pt x="34432" y="84119"/>
                  <a:pt x="36051" y="86565"/>
                  <a:pt x="38239" y="88307"/>
                </a:cubicBezTo>
                <a:cubicBezTo>
                  <a:pt x="39834" y="89575"/>
                  <a:pt x="42451" y="90023"/>
                  <a:pt x="44455" y="90388"/>
                </a:cubicBezTo>
                <a:cubicBezTo>
                  <a:pt x="45495" y="90578"/>
                  <a:pt x="46617" y="90728"/>
                  <a:pt x="47400" y="91437"/>
                </a:cubicBezTo>
                <a:cubicBezTo>
                  <a:pt x="47762" y="91764"/>
                  <a:pt x="48023" y="92187"/>
                  <a:pt x="48369" y="92530"/>
                </a:cubicBezTo>
                <a:cubicBezTo>
                  <a:pt x="50044" y="94188"/>
                  <a:pt x="53127" y="93507"/>
                  <a:pt x="54821" y="95145"/>
                </a:cubicBezTo>
                <a:cubicBezTo>
                  <a:pt x="55259" y="95566"/>
                  <a:pt x="55558" y="96107"/>
                  <a:pt x="55941" y="96579"/>
                </a:cubicBezTo>
                <a:cubicBezTo>
                  <a:pt x="56887" y="97736"/>
                  <a:pt x="58370" y="98428"/>
                  <a:pt x="59861" y="98428"/>
                </a:cubicBezTo>
                <a:cubicBezTo>
                  <a:pt x="60003" y="98428"/>
                  <a:pt x="60145" y="98421"/>
                  <a:pt x="60286" y="98409"/>
                </a:cubicBezTo>
                <a:lnTo>
                  <a:pt x="60286" y="98409"/>
                </a:lnTo>
                <a:cubicBezTo>
                  <a:pt x="59905" y="99653"/>
                  <a:pt x="61397" y="101114"/>
                  <a:pt x="60936" y="102330"/>
                </a:cubicBezTo>
                <a:cubicBezTo>
                  <a:pt x="60565" y="103312"/>
                  <a:pt x="59445" y="103741"/>
                  <a:pt x="58674" y="104452"/>
                </a:cubicBezTo>
                <a:cubicBezTo>
                  <a:pt x="57337" y="105685"/>
                  <a:pt x="57129" y="107795"/>
                  <a:pt x="57705" y="109521"/>
                </a:cubicBezTo>
                <a:cubicBezTo>
                  <a:pt x="58282" y="111246"/>
                  <a:pt x="59498" y="112671"/>
                  <a:pt x="60717" y="114022"/>
                </a:cubicBezTo>
                <a:cubicBezTo>
                  <a:pt x="62978" y="116530"/>
                  <a:pt x="65696" y="117746"/>
                  <a:pt x="68148" y="120066"/>
                </a:cubicBezTo>
                <a:cubicBezTo>
                  <a:pt x="70420" y="122216"/>
                  <a:pt x="70937" y="125696"/>
                  <a:pt x="70438" y="128784"/>
                </a:cubicBezTo>
                <a:cubicBezTo>
                  <a:pt x="69938" y="131872"/>
                  <a:pt x="68585" y="134744"/>
                  <a:pt x="67620" y="137718"/>
                </a:cubicBezTo>
                <a:cubicBezTo>
                  <a:pt x="65814" y="143276"/>
                  <a:pt x="65376" y="149382"/>
                  <a:pt x="67102" y="154963"/>
                </a:cubicBezTo>
                <a:cubicBezTo>
                  <a:pt x="68828" y="160546"/>
                  <a:pt x="72869" y="165522"/>
                  <a:pt x="78283" y="167717"/>
                </a:cubicBezTo>
                <a:cubicBezTo>
                  <a:pt x="78404" y="167766"/>
                  <a:pt x="78530" y="167788"/>
                  <a:pt x="78658" y="167788"/>
                </a:cubicBezTo>
                <a:cubicBezTo>
                  <a:pt x="79167" y="167788"/>
                  <a:pt x="79705" y="167444"/>
                  <a:pt x="80056" y="167066"/>
                </a:cubicBezTo>
                <a:cubicBezTo>
                  <a:pt x="80495" y="166591"/>
                  <a:pt x="80589" y="165833"/>
                  <a:pt x="80281" y="165265"/>
                </a:cubicBezTo>
                <a:cubicBezTo>
                  <a:pt x="79304" y="163467"/>
                  <a:pt x="77566" y="161932"/>
                  <a:pt x="76298" y="160326"/>
                </a:cubicBezTo>
                <a:cubicBezTo>
                  <a:pt x="75898" y="159821"/>
                  <a:pt x="75478" y="159248"/>
                  <a:pt x="75530" y="158607"/>
                </a:cubicBezTo>
                <a:cubicBezTo>
                  <a:pt x="75589" y="157886"/>
                  <a:pt x="76208" y="157367"/>
                  <a:pt x="76666" y="156807"/>
                </a:cubicBezTo>
                <a:cubicBezTo>
                  <a:pt x="77361" y="155947"/>
                  <a:pt x="77729" y="154867"/>
                  <a:pt x="77704" y="153762"/>
                </a:cubicBezTo>
                <a:cubicBezTo>
                  <a:pt x="77674" y="152733"/>
                  <a:pt x="77075" y="151726"/>
                  <a:pt x="77111" y="150697"/>
                </a:cubicBezTo>
                <a:cubicBezTo>
                  <a:pt x="77146" y="149667"/>
                  <a:pt x="77701" y="148583"/>
                  <a:pt x="78676" y="148251"/>
                </a:cubicBezTo>
                <a:cubicBezTo>
                  <a:pt x="79120" y="148100"/>
                  <a:pt x="79614" y="148115"/>
                  <a:pt x="80042" y="147926"/>
                </a:cubicBezTo>
                <a:cubicBezTo>
                  <a:pt x="81453" y="147303"/>
                  <a:pt x="81228" y="145153"/>
                  <a:pt x="82249" y="143996"/>
                </a:cubicBezTo>
                <a:cubicBezTo>
                  <a:pt x="82722" y="143460"/>
                  <a:pt x="83419" y="143193"/>
                  <a:pt x="84064" y="142883"/>
                </a:cubicBezTo>
                <a:cubicBezTo>
                  <a:pt x="86792" y="141571"/>
                  <a:pt x="89035" y="138972"/>
                  <a:pt x="89283" y="135957"/>
                </a:cubicBezTo>
                <a:cubicBezTo>
                  <a:pt x="89483" y="133544"/>
                  <a:pt x="88605" y="130615"/>
                  <a:pt x="90438" y="129034"/>
                </a:cubicBezTo>
                <a:cubicBezTo>
                  <a:pt x="91238" y="128344"/>
                  <a:pt x="92244" y="128199"/>
                  <a:pt x="93314" y="128199"/>
                </a:cubicBezTo>
                <a:cubicBezTo>
                  <a:pt x="94087" y="128199"/>
                  <a:pt x="94894" y="128275"/>
                  <a:pt x="95682" y="128275"/>
                </a:cubicBezTo>
                <a:cubicBezTo>
                  <a:pt x="96098" y="128275"/>
                  <a:pt x="96509" y="128254"/>
                  <a:pt x="96908" y="128189"/>
                </a:cubicBezTo>
                <a:cubicBezTo>
                  <a:pt x="97800" y="128044"/>
                  <a:pt x="98396" y="127214"/>
                  <a:pt x="98814" y="126412"/>
                </a:cubicBezTo>
                <a:cubicBezTo>
                  <a:pt x="99231" y="125609"/>
                  <a:pt x="99280" y="124658"/>
                  <a:pt x="99129" y="123766"/>
                </a:cubicBezTo>
                <a:cubicBezTo>
                  <a:pt x="98945" y="122668"/>
                  <a:pt x="98473" y="121597"/>
                  <a:pt x="98577" y="120489"/>
                </a:cubicBezTo>
                <a:cubicBezTo>
                  <a:pt x="98723" y="118930"/>
                  <a:pt x="99942" y="117730"/>
                  <a:pt x="100886" y="116480"/>
                </a:cubicBezTo>
                <a:cubicBezTo>
                  <a:pt x="102003" y="114998"/>
                  <a:pt x="102797" y="113297"/>
                  <a:pt x="103214" y="111488"/>
                </a:cubicBezTo>
                <a:cubicBezTo>
                  <a:pt x="103689" y="109429"/>
                  <a:pt x="102371" y="106997"/>
                  <a:pt x="100524" y="105970"/>
                </a:cubicBezTo>
                <a:cubicBezTo>
                  <a:pt x="98677" y="104943"/>
                  <a:pt x="96462" y="104915"/>
                  <a:pt x="94350" y="104853"/>
                </a:cubicBezTo>
                <a:cubicBezTo>
                  <a:pt x="92237" y="104794"/>
                  <a:pt x="89999" y="104633"/>
                  <a:pt x="88273" y="103414"/>
                </a:cubicBezTo>
                <a:cubicBezTo>
                  <a:pt x="86692" y="102296"/>
                  <a:pt x="85799" y="100469"/>
                  <a:pt x="84550" y="98991"/>
                </a:cubicBezTo>
                <a:cubicBezTo>
                  <a:pt x="82441" y="96497"/>
                  <a:pt x="79375" y="95057"/>
                  <a:pt x="76410" y="93690"/>
                </a:cubicBezTo>
                <a:cubicBezTo>
                  <a:pt x="75559" y="93298"/>
                  <a:pt x="74630" y="92901"/>
                  <a:pt x="73720" y="92901"/>
                </a:cubicBezTo>
                <a:cubicBezTo>
                  <a:pt x="73431" y="92901"/>
                  <a:pt x="73144" y="92941"/>
                  <a:pt x="72862" y="93034"/>
                </a:cubicBezTo>
                <a:cubicBezTo>
                  <a:pt x="72400" y="93185"/>
                  <a:pt x="71985" y="93473"/>
                  <a:pt x="71508" y="93564"/>
                </a:cubicBezTo>
                <a:cubicBezTo>
                  <a:pt x="71390" y="93586"/>
                  <a:pt x="71274" y="93597"/>
                  <a:pt x="71159" y="93597"/>
                </a:cubicBezTo>
                <a:cubicBezTo>
                  <a:pt x="70006" y="93597"/>
                  <a:pt x="69033" y="92520"/>
                  <a:pt x="67966" y="91944"/>
                </a:cubicBezTo>
                <a:cubicBezTo>
                  <a:pt x="67424" y="91651"/>
                  <a:pt x="66830" y="91518"/>
                  <a:pt x="66231" y="91518"/>
                </a:cubicBezTo>
                <a:cubicBezTo>
                  <a:pt x="64138" y="91518"/>
                  <a:pt x="61986" y="93147"/>
                  <a:pt x="61817" y="95293"/>
                </a:cubicBezTo>
                <a:cubicBezTo>
                  <a:pt x="61476" y="95410"/>
                  <a:pt x="61056" y="95468"/>
                  <a:pt x="60611" y="95468"/>
                </a:cubicBezTo>
                <a:cubicBezTo>
                  <a:pt x="59413" y="95468"/>
                  <a:pt x="58031" y="95047"/>
                  <a:pt x="57510" y="94228"/>
                </a:cubicBezTo>
                <a:cubicBezTo>
                  <a:pt x="56995" y="93419"/>
                  <a:pt x="56789" y="92287"/>
                  <a:pt x="55904" y="91918"/>
                </a:cubicBezTo>
                <a:cubicBezTo>
                  <a:pt x="55432" y="91722"/>
                  <a:pt x="54840" y="91796"/>
                  <a:pt x="54455" y="91458"/>
                </a:cubicBezTo>
                <a:cubicBezTo>
                  <a:pt x="53818" y="90898"/>
                  <a:pt x="54313" y="89881"/>
                  <a:pt x="54428" y="89040"/>
                </a:cubicBezTo>
                <a:cubicBezTo>
                  <a:pt x="54609" y="87696"/>
                  <a:pt x="53607" y="86419"/>
                  <a:pt x="52383" y="85834"/>
                </a:cubicBezTo>
                <a:cubicBezTo>
                  <a:pt x="51161" y="85249"/>
                  <a:pt x="49761" y="85202"/>
                  <a:pt x="48407" y="85159"/>
                </a:cubicBezTo>
                <a:cubicBezTo>
                  <a:pt x="47051" y="85115"/>
                  <a:pt x="45649" y="85054"/>
                  <a:pt x="44436" y="84447"/>
                </a:cubicBezTo>
                <a:cubicBezTo>
                  <a:pt x="42077" y="83264"/>
                  <a:pt x="41111" y="80063"/>
                  <a:pt x="42146" y="77635"/>
                </a:cubicBezTo>
                <a:cubicBezTo>
                  <a:pt x="43156" y="75267"/>
                  <a:pt x="45760" y="73783"/>
                  <a:pt x="48337" y="73783"/>
                </a:cubicBezTo>
                <a:cubicBezTo>
                  <a:pt x="48401" y="73783"/>
                  <a:pt x="48464" y="73784"/>
                  <a:pt x="48528" y="73786"/>
                </a:cubicBezTo>
                <a:cubicBezTo>
                  <a:pt x="51112" y="73862"/>
                  <a:pt x="53842" y="75749"/>
                  <a:pt x="53870" y="78335"/>
                </a:cubicBezTo>
                <a:cubicBezTo>
                  <a:pt x="53875" y="78746"/>
                  <a:pt x="54287" y="78928"/>
                  <a:pt x="54735" y="78928"/>
                </a:cubicBezTo>
                <a:cubicBezTo>
                  <a:pt x="55004" y="78928"/>
                  <a:pt x="55285" y="78863"/>
                  <a:pt x="55498" y="78741"/>
                </a:cubicBezTo>
                <a:cubicBezTo>
                  <a:pt x="56067" y="78416"/>
                  <a:pt x="56365" y="77760"/>
                  <a:pt x="56505" y="77119"/>
                </a:cubicBezTo>
                <a:cubicBezTo>
                  <a:pt x="56645" y="76478"/>
                  <a:pt x="56664" y="75812"/>
                  <a:pt x="56860" y="75186"/>
                </a:cubicBezTo>
                <a:cubicBezTo>
                  <a:pt x="57310" y="73749"/>
                  <a:pt x="58757" y="72690"/>
                  <a:pt x="60261" y="72690"/>
                </a:cubicBezTo>
                <a:cubicBezTo>
                  <a:pt x="60273" y="72690"/>
                  <a:pt x="60285" y="72690"/>
                  <a:pt x="60297" y="72690"/>
                </a:cubicBezTo>
                <a:cubicBezTo>
                  <a:pt x="60306" y="72690"/>
                  <a:pt x="60314" y="72690"/>
                  <a:pt x="60323" y="72690"/>
                </a:cubicBezTo>
                <a:cubicBezTo>
                  <a:pt x="61893" y="72690"/>
                  <a:pt x="62998" y="71122"/>
                  <a:pt x="64116" y="70013"/>
                </a:cubicBezTo>
                <a:cubicBezTo>
                  <a:pt x="65241" y="68896"/>
                  <a:pt x="65913" y="67214"/>
                  <a:pt x="65469" y="65693"/>
                </a:cubicBezTo>
                <a:cubicBezTo>
                  <a:pt x="65229" y="64873"/>
                  <a:pt x="64683" y="64046"/>
                  <a:pt x="64956" y="63238"/>
                </a:cubicBezTo>
                <a:cubicBezTo>
                  <a:pt x="65170" y="62604"/>
                  <a:pt x="65822" y="62237"/>
                  <a:pt x="66438" y="61978"/>
                </a:cubicBezTo>
                <a:cubicBezTo>
                  <a:pt x="67992" y="61328"/>
                  <a:pt x="69657" y="60995"/>
                  <a:pt x="71338" y="60995"/>
                </a:cubicBezTo>
                <a:cubicBezTo>
                  <a:pt x="71514" y="60995"/>
                  <a:pt x="71689" y="60998"/>
                  <a:pt x="71865" y="61005"/>
                </a:cubicBezTo>
                <a:cubicBezTo>
                  <a:pt x="71916" y="61008"/>
                  <a:pt x="71966" y="61009"/>
                  <a:pt x="72016" y="61009"/>
                </a:cubicBezTo>
                <a:cubicBezTo>
                  <a:pt x="73530" y="61009"/>
                  <a:pt x="74333" y="60016"/>
                  <a:pt x="75129" y="58671"/>
                </a:cubicBezTo>
                <a:cubicBezTo>
                  <a:pt x="75724" y="57667"/>
                  <a:pt x="75988" y="56400"/>
                  <a:pt x="76935" y="55719"/>
                </a:cubicBezTo>
                <a:cubicBezTo>
                  <a:pt x="77461" y="55341"/>
                  <a:pt x="78061" y="55227"/>
                  <a:pt x="78697" y="55227"/>
                </a:cubicBezTo>
                <a:cubicBezTo>
                  <a:pt x="79669" y="55227"/>
                  <a:pt x="80723" y="55493"/>
                  <a:pt x="81724" y="55493"/>
                </a:cubicBezTo>
                <a:cubicBezTo>
                  <a:pt x="81835" y="55493"/>
                  <a:pt x="81945" y="55490"/>
                  <a:pt x="82055" y="55483"/>
                </a:cubicBezTo>
                <a:cubicBezTo>
                  <a:pt x="84597" y="55311"/>
                  <a:pt x="86582" y="52458"/>
                  <a:pt x="85860" y="50015"/>
                </a:cubicBezTo>
                <a:cubicBezTo>
                  <a:pt x="85517" y="48852"/>
                  <a:pt x="84704" y="47901"/>
                  <a:pt x="84043" y="46884"/>
                </a:cubicBezTo>
                <a:cubicBezTo>
                  <a:pt x="83131" y="45481"/>
                  <a:pt x="82492" y="43918"/>
                  <a:pt x="82159" y="42277"/>
                </a:cubicBezTo>
                <a:cubicBezTo>
                  <a:pt x="81854" y="40773"/>
                  <a:pt x="81767" y="39118"/>
                  <a:pt x="80776" y="37947"/>
                </a:cubicBezTo>
                <a:cubicBezTo>
                  <a:pt x="79227" y="38020"/>
                  <a:pt x="77350" y="37975"/>
                  <a:pt x="75971" y="38686"/>
                </a:cubicBezTo>
                <a:cubicBezTo>
                  <a:pt x="75699" y="37108"/>
                  <a:pt x="75398" y="35461"/>
                  <a:pt x="74423" y="34192"/>
                </a:cubicBezTo>
                <a:cubicBezTo>
                  <a:pt x="73732" y="33291"/>
                  <a:pt x="72587" y="32657"/>
                  <a:pt x="71488" y="32657"/>
                </a:cubicBezTo>
                <a:cubicBezTo>
                  <a:pt x="71039" y="32657"/>
                  <a:pt x="70597" y="32763"/>
                  <a:pt x="70198" y="32999"/>
                </a:cubicBezTo>
                <a:cubicBezTo>
                  <a:pt x="68851" y="33794"/>
                  <a:pt x="68559" y="35642"/>
                  <a:pt x="68807" y="37187"/>
                </a:cubicBezTo>
                <a:cubicBezTo>
                  <a:pt x="69057" y="38731"/>
                  <a:pt x="69698" y="40227"/>
                  <a:pt x="69655" y="41791"/>
                </a:cubicBezTo>
                <a:cubicBezTo>
                  <a:pt x="69615" y="43336"/>
                  <a:pt x="68552" y="45042"/>
                  <a:pt x="67017" y="45042"/>
                </a:cubicBezTo>
                <a:cubicBezTo>
                  <a:pt x="66998" y="45042"/>
                  <a:pt x="66979" y="45041"/>
                  <a:pt x="66960" y="45041"/>
                </a:cubicBezTo>
                <a:cubicBezTo>
                  <a:pt x="66146" y="45019"/>
                  <a:pt x="65416" y="44522"/>
                  <a:pt x="64843" y="43941"/>
                </a:cubicBezTo>
                <a:cubicBezTo>
                  <a:pt x="64022" y="43112"/>
                  <a:pt x="63372" y="42052"/>
                  <a:pt x="62317" y="41553"/>
                </a:cubicBezTo>
                <a:cubicBezTo>
                  <a:pt x="61507" y="41171"/>
                  <a:pt x="60577" y="41179"/>
                  <a:pt x="59704" y="40982"/>
                </a:cubicBezTo>
                <a:cubicBezTo>
                  <a:pt x="56728" y="40316"/>
                  <a:pt x="54688" y="36902"/>
                  <a:pt x="55510" y="33965"/>
                </a:cubicBezTo>
                <a:cubicBezTo>
                  <a:pt x="56182" y="31564"/>
                  <a:pt x="58657" y="29882"/>
                  <a:pt x="61117" y="29882"/>
                </a:cubicBezTo>
                <a:cubicBezTo>
                  <a:pt x="61664" y="29882"/>
                  <a:pt x="62211" y="29966"/>
                  <a:pt x="62737" y="30143"/>
                </a:cubicBezTo>
                <a:cubicBezTo>
                  <a:pt x="66237" y="28861"/>
                  <a:pt x="67660" y="24447"/>
                  <a:pt x="66265" y="20991"/>
                </a:cubicBezTo>
                <a:cubicBezTo>
                  <a:pt x="64868" y="17535"/>
                  <a:pt x="61115" y="15389"/>
                  <a:pt x="57392" y="15226"/>
                </a:cubicBezTo>
                <a:cubicBezTo>
                  <a:pt x="56302" y="15179"/>
                  <a:pt x="55191" y="15275"/>
                  <a:pt x="54134" y="15007"/>
                </a:cubicBezTo>
                <a:cubicBezTo>
                  <a:pt x="51145" y="14251"/>
                  <a:pt x="49582" y="10965"/>
                  <a:pt x="46980" y="9310"/>
                </a:cubicBezTo>
                <a:cubicBezTo>
                  <a:pt x="46287" y="8869"/>
                  <a:pt x="45224" y="8778"/>
                  <a:pt x="44079" y="8778"/>
                </a:cubicBezTo>
                <a:cubicBezTo>
                  <a:pt x="43277" y="8778"/>
                  <a:pt x="42435" y="8823"/>
                  <a:pt x="41651" y="8823"/>
                </a:cubicBezTo>
                <a:cubicBezTo>
                  <a:pt x="40795" y="8823"/>
                  <a:pt x="40007" y="8769"/>
                  <a:pt x="39418" y="8547"/>
                </a:cubicBezTo>
                <a:cubicBezTo>
                  <a:pt x="38499" y="8200"/>
                  <a:pt x="37525" y="8023"/>
                  <a:pt x="36546" y="8023"/>
                </a:cubicBezTo>
                <a:cubicBezTo>
                  <a:pt x="36275" y="8023"/>
                  <a:pt x="36003" y="8037"/>
                  <a:pt x="35731" y="8064"/>
                </a:cubicBezTo>
                <a:cubicBezTo>
                  <a:pt x="34635" y="9104"/>
                  <a:pt x="32585" y="9398"/>
                  <a:pt x="31077" y="9499"/>
                </a:cubicBezTo>
                <a:cubicBezTo>
                  <a:pt x="29526" y="7990"/>
                  <a:pt x="27655" y="6585"/>
                  <a:pt x="25725" y="5605"/>
                </a:cubicBezTo>
                <a:cubicBezTo>
                  <a:pt x="24435" y="4951"/>
                  <a:pt x="22930" y="4260"/>
                  <a:pt x="22532" y="2870"/>
                </a:cubicBezTo>
                <a:cubicBezTo>
                  <a:pt x="22012" y="1053"/>
                  <a:pt x="19376" y="125"/>
                  <a:pt x="17200" y="125"/>
                </a:cubicBezTo>
                <a:cubicBezTo>
                  <a:pt x="16716" y="125"/>
                  <a:pt x="16254" y="171"/>
                  <a:pt x="15844" y="263"/>
                </a:cubicBezTo>
                <a:cubicBezTo>
                  <a:pt x="15181" y="84"/>
                  <a:pt x="14496" y="0"/>
                  <a:pt x="13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5"/>
          <p:cNvSpPr/>
          <p:nvPr/>
        </p:nvSpPr>
        <p:spPr>
          <a:xfrm>
            <a:off x="-119844" y="-233142"/>
            <a:ext cx="10042375" cy="5592925"/>
          </a:xfrm>
          <a:custGeom>
            <a:avLst/>
            <a:gdLst/>
            <a:ahLst/>
            <a:cxnLst/>
            <a:rect l="l" t="t" r="r" b="b"/>
            <a:pathLst>
              <a:path w="401695" h="223717" extrusionOk="0">
                <a:moveTo>
                  <a:pt x="37978" y="217721"/>
                </a:moveTo>
                <a:cubicBezTo>
                  <a:pt x="-21576" y="207014"/>
                  <a:pt x="3820" y="173034"/>
                  <a:pt x="15678" y="154539"/>
                </a:cubicBezTo>
                <a:cubicBezTo>
                  <a:pt x="27536" y="136045"/>
                  <a:pt x="94612" y="125514"/>
                  <a:pt x="109124" y="106754"/>
                </a:cubicBezTo>
                <a:cubicBezTo>
                  <a:pt x="123637" y="87994"/>
                  <a:pt x="79701" y="54102"/>
                  <a:pt x="102753" y="41979"/>
                </a:cubicBezTo>
                <a:cubicBezTo>
                  <a:pt x="125805" y="29856"/>
                  <a:pt x="207569" y="40032"/>
                  <a:pt x="247434" y="34015"/>
                </a:cubicBezTo>
                <a:cubicBezTo>
                  <a:pt x="287299" y="27998"/>
                  <a:pt x="319023" y="10034"/>
                  <a:pt x="341942" y="5875"/>
                </a:cubicBezTo>
                <a:cubicBezTo>
                  <a:pt x="364861" y="1716"/>
                  <a:pt x="374993" y="-6292"/>
                  <a:pt x="384948" y="9061"/>
                </a:cubicBezTo>
                <a:cubicBezTo>
                  <a:pt x="394903" y="24414"/>
                  <a:pt x="401496" y="66491"/>
                  <a:pt x="401673" y="97993"/>
                </a:cubicBezTo>
                <a:cubicBezTo>
                  <a:pt x="401850" y="129496"/>
                  <a:pt x="390789" y="177944"/>
                  <a:pt x="386010" y="198076"/>
                </a:cubicBezTo>
                <a:cubicBezTo>
                  <a:pt x="381232" y="218208"/>
                  <a:pt x="431007" y="215509"/>
                  <a:pt x="373002" y="218783"/>
                </a:cubicBezTo>
                <a:cubicBezTo>
                  <a:pt x="314997" y="222057"/>
                  <a:pt x="97532" y="228428"/>
                  <a:pt x="37978" y="217721"/>
                </a:cubicBezTo>
                <a:close/>
              </a:path>
            </a:pathLst>
          </a:custGeom>
          <a:noFill/>
          <a:ln w="2857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359" name="Google Shape;359;p35"/>
          <p:cNvSpPr txBox="1">
            <a:spLocks noGrp="1"/>
          </p:cNvSpPr>
          <p:nvPr>
            <p:ph type="title"/>
          </p:nvPr>
        </p:nvSpPr>
        <p:spPr>
          <a:xfrm>
            <a:off x="4176612" y="2563320"/>
            <a:ext cx="4353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360" name="Google Shape;360;p35"/>
          <p:cNvSpPr txBox="1">
            <a:spLocks noGrp="1"/>
          </p:cNvSpPr>
          <p:nvPr>
            <p:ph type="subTitle" idx="1"/>
          </p:nvPr>
        </p:nvSpPr>
        <p:spPr>
          <a:xfrm>
            <a:off x="4367637" y="3449595"/>
            <a:ext cx="3865500" cy="13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 in the Solar System—it’s only a bit larger than the Moon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61" name="Google Shape;361;p35"/>
          <p:cNvSpPr/>
          <p:nvPr/>
        </p:nvSpPr>
        <p:spPr>
          <a:xfrm rot="594583">
            <a:off x="1013119" y="2169416"/>
            <a:ext cx="1414040" cy="1441798"/>
          </a:xfrm>
          <a:custGeom>
            <a:avLst/>
            <a:gdLst/>
            <a:ahLst/>
            <a:cxnLst/>
            <a:rect l="l" t="t" r="r" b="b"/>
            <a:pathLst>
              <a:path w="33672" h="34333" extrusionOk="0">
                <a:moveTo>
                  <a:pt x="9568" y="1"/>
                </a:moveTo>
                <a:cubicBezTo>
                  <a:pt x="9273" y="1"/>
                  <a:pt x="8976" y="28"/>
                  <a:pt x="8684" y="83"/>
                </a:cubicBezTo>
                <a:cubicBezTo>
                  <a:pt x="8298" y="179"/>
                  <a:pt x="8105" y="565"/>
                  <a:pt x="8298" y="855"/>
                </a:cubicBezTo>
                <a:lnTo>
                  <a:pt x="16498" y="13397"/>
                </a:lnTo>
                <a:cubicBezTo>
                  <a:pt x="12832" y="15230"/>
                  <a:pt x="9262" y="17256"/>
                  <a:pt x="5789" y="19475"/>
                </a:cubicBezTo>
                <a:lnTo>
                  <a:pt x="2412" y="16870"/>
                </a:lnTo>
                <a:cubicBezTo>
                  <a:pt x="2111" y="16568"/>
                  <a:pt x="1734" y="16418"/>
                  <a:pt x="1353" y="16418"/>
                </a:cubicBezTo>
                <a:cubicBezTo>
                  <a:pt x="1124" y="16418"/>
                  <a:pt x="893" y="16472"/>
                  <a:pt x="676" y="16580"/>
                </a:cubicBezTo>
                <a:cubicBezTo>
                  <a:pt x="193" y="16773"/>
                  <a:pt x="1" y="17352"/>
                  <a:pt x="290" y="17835"/>
                </a:cubicBezTo>
                <a:lnTo>
                  <a:pt x="2991" y="21694"/>
                </a:lnTo>
                <a:cubicBezTo>
                  <a:pt x="2412" y="22369"/>
                  <a:pt x="2123" y="22851"/>
                  <a:pt x="2316" y="23334"/>
                </a:cubicBezTo>
                <a:cubicBezTo>
                  <a:pt x="2509" y="23720"/>
                  <a:pt x="3088" y="23913"/>
                  <a:pt x="4053" y="23913"/>
                </a:cubicBezTo>
                <a:lnTo>
                  <a:pt x="5017" y="28447"/>
                </a:lnTo>
                <a:cubicBezTo>
                  <a:pt x="5088" y="28871"/>
                  <a:pt x="5469" y="29140"/>
                  <a:pt x="5857" y="29140"/>
                </a:cubicBezTo>
                <a:cubicBezTo>
                  <a:pt x="5999" y="29140"/>
                  <a:pt x="6142" y="29104"/>
                  <a:pt x="6272" y="29026"/>
                </a:cubicBezTo>
                <a:cubicBezTo>
                  <a:pt x="6850" y="28833"/>
                  <a:pt x="7236" y="28254"/>
                  <a:pt x="7333" y="27579"/>
                </a:cubicBezTo>
                <a:lnTo>
                  <a:pt x="7526" y="23334"/>
                </a:lnTo>
                <a:cubicBezTo>
                  <a:pt x="11481" y="22273"/>
                  <a:pt x="15340" y="21018"/>
                  <a:pt x="19200" y="19475"/>
                </a:cubicBezTo>
                <a:lnTo>
                  <a:pt x="23059" y="33946"/>
                </a:lnTo>
                <a:cubicBezTo>
                  <a:pt x="23123" y="34204"/>
                  <a:pt x="23316" y="34332"/>
                  <a:pt x="23523" y="34332"/>
                </a:cubicBezTo>
                <a:cubicBezTo>
                  <a:pt x="23627" y="34332"/>
                  <a:pt x="23734" y="34300"/>
                  <a:pt x="23831" y="34236"/>
                </a:cubicBezTo>
                <a:cubicBezTo>
                  <a:pt x="25085" y="33271"/>
                  <a:pt x="25760" y="31727"/>
                  <a:pt x="25664" y="30087"/>
                </a:cubicBezTo>
                <a:lnTo>
                  <a:pt x="25471" y="27482"/>
                </a:lnTo>
                <a:lnTo>
                  <a:pt x="26435" y="27289"/>
                </a:lnTo>
                <a:cubicBezTo>
                  <a:pt x="27111" y="27097"/>
                  <a:pt x="27593" y="26421"/>
                  <a:pt x="27497" y="25746"/>
                </a:cubicBezTo>
                <a:lnTo>
                  <a:pt x="27304" y="24878"/>
                </a:lnTo>
                <a:cubicBezTo>
                  <a:pt x="27130" y="24184"/>
                  <a:pt x="26567" y="23802"/>
                  <a:pt x="25964" y="23802"/>
                </a:cubicBezTo>
                <a:cubicBezTo>
                  <a:pt x="25897" y="23802"/>
                  <a:pt x="25828" y="23807"/>
                  <a:pt x="25760" y="23816"/>
                </a:cubicBezTo>
                <a:lnTo>
                  <a:pt x="25278" y="23913"/>
                </a:lnTo>
                <a:lnTo>
                  <a:pt x="25278" y="23237"/>
                </a:lnTo>
                <a:lnTo>
                  <a:pt x="25760" y="23141"/>
                </a:lnTo>
                <a:cubicBezTo>
                  <a:pt x="26435" y="22948"/>
                  <a:pt x="26918" y="22273"/>
                  <a:pt x="26821" y="21597"/>
                </a:cubicBezTo>
                <a:lnTo>
                  <a:pt x="26628" y="20729"/>
                </a:lnTo>
                <a:cubicBezTo>
                  <a:pt x="26452" y="20112"/>
                  <a:pt x="25872" y="19655"/>
                  <a:pt x="25258" y="19655"/>
                </a:cubicBezTo>
                <a:cubicBezTo>
                  <a:pt x="25201" y="19655"/>
                  <a:pt x="25143" y="19659"/>
                  <a:pt x="25085" y="19668"/>
                </a:cubicBezTo>
                <a:lnTo>
                  <a:pt x="24892" y="17159"/>
                </a:lnTo>
                <a:lnTo>
                  <a:pt x="26339" y="16580"/>
                </a:lnTo>
                <a:cubicBezTo>
                  <a:pt x="33671" y="13493"/>
                  <a:pt x="32899" y="9730"/>
                  <a:pt x="32899" y="9730"/>
                </a:cubicBezTo>
                <a:cubicBezTo>
                  <a:pt x="32899" y="9730"/>
                  <a:pt x="31932" y="8440"/>
                  <a:pt x="29319" y="8440"/>
                </a:cubicBezTo>
                <a:cubicBezTo>
                  <a:pt x="27890" y="8440"/>
                  <a:pt x="25969" y="8826"/>
                  <a:pt x="23445" y="10020"/>
                </a:cubicBezTo>
                <a:lnTo>
                  <a:pt x="21997" y="10695"/>
                </a:lnTo>
                <a:lnTo>
                  <a:pt x="20261" y="8862"/>
                </a:lnTo>
                <a:cubicBezTo>
                  <a:pt x="20840" y="8476"/>
                  <a:pt x="20936" y="7608"/>
                  <a:pt x="20550" y="7029"/>
                </a:cubicBezTo>
                <a:lnTo>
                  <a:pt x="19971" y="6354"/>
                </a:lnTo>
                <a:cubicBezTo>
                  <a:pt x="19736" y="6000"/>
                  <a:pt x="19321" y="5791"/>
                  <a:pt x="18901" y="5791"/>
                </a:cubicBezTo>
                <a:cubicBezTo>
                  <a:pt x="18633" y="5791"/>
                  <a:pt x="18364" y="5876"/>
                  <a:pt x="18138" y="6064"/>
                </a:cubicBezTo>
                <a:lnTo>
                  <a:pt x="17752" y="6354"/>
                </a:lnTo>
                <a:lnTo>
                  <a:pt x="17270" y="5871"/>
                </a:lnTo>
                <a:lnTo>
                  <a:pt x="17656" y="5582"/>
                </a:lnTo>
                <a:cubicBezTo>
                  <a:pt x="18235" y="5100"/>
                  <a:pt x="18331" y="4328"/>
                  <a:pt x="17945" y="3749"/>
                </a:cubicBezTo>
                <a:lnTo>
                  <a:pt x="17367" y="2977"/>
                </a:lnTo>
                <a:cubicBezTo>
                  <a:pt x="17135" y="2630"/>
                  <a:pt x="16730" y="2456"/>
                  <a:pt x="16318" y="2456"/>
                </a:cubicBezTo>
                <a:cubicBezTo>
                  <a:pt x="16043" y="2456"/>
                  <a:pt x="15765" y="2533"/>
                  <a:pt x="15533" y="2688"/>
                </a:cubicBezTo>
                <a:lnTo>
                  <a:pt x="14762" y="3266"/>
                </a:lnTo>
                <a:lnTo>
                  <a:pt x="12929" y="1433"/>
                </a:lnTo>
                <a:cubicBezTo>
                  <a:pt x="12069" y="495"/>
                  <a:pt x="10829" y="1"/>
                  <a:pt x="9568" y="1"/>
                </a:cubicBezTo>
                <a:close/>
              </a:path>
            </a:pathLst>
          </a:custGeom>
          <a:solidFill>
            <a:srgbClr val="4241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027" y="322689"/>
            <a:ext cx="1598770" cy="173580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51"/>
          <p:cNvSpPr txBox="1">
            <a:spLocks noGrp="1"/>
          </p:cNvSpPr>
          <p:nvPr>
            <p:ph type="title"/>
          </p:nvPr>
        </p:nvSpPr>
        <p:spPr>
          <a:xfrm>
            <a:off x="750348" y="155927"/>
            <a:ext cx="45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C71E8"/>
                </a:solidFill>
              </a:rPr>
              <a:t>This Is a Map</a:t>
            </a:r>
            <a:endParaRPr dirty="0">
              <a:solidFill>
                <a:srgbClr val="5C71E8"/>
              </a:solidFill>
            </a:endParaRPr>
          </a:p>
        </p:txBody>
      </p:sp>
      <p:grpSp>
        <p:nvGrpSpPr>
          <p:cNvPr id="575" name="Google Shape;575;p51"/>
          <p:cNvGrpSpPr/>
          <p:nvPr/>
        </p:nvGrpSpPr>
        <p:grpSpPr>
          <a:xfrm>
            <a:off x="4151412" y="1828821"/>
            <a:ext cx="4031451" cy="2650975"/>
            <a:chOff x="235800" y="830650"/>
            <a:chExt cx="6978450" cy="4588844"/>
          </a:xfrm>
        </p:grpSpPr>
        <p:sp>
          <p:nvSpPr>
            <p:cNvPr id="576" name="Google Shape;576;p51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51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51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51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51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1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2" name="Google Shape;582;p51"/>
          <p:cNvSpPr txBox="1"/>
          <p:nvPr/>
        </p:nvSpPr>
        <p:spPr>
          <a:xfrm>
            <a:off x="1428838" y="1672450"/>
            <a:ext cx="1835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424180"/>
                </a:solidFill>
                <a:latin typeface="Montserrat"/>
                <a:ea typeface="Montserrat"/>
                <a:cs typeface="Montserrat"/>
                <a:sym typeface="Montserrat"/>
              </a:rPr>
              <a:t>Mercury</a:t>
            </a:r>
            <a:endParaRPr sz="1800" b="1">
              <a:solidFill>
                <a:srgbClr val="4241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3" name="Google Shape;583;p51"/>
          <p:cNvSpPr txBox="1"/>
          <p:nvPr/>
        </p:nvSpPr>
        <p:spPr>
          <a:xfrm>
            <a:off x="1428850" y="2007350"/>
            <a:ext cx="19071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Mercury is the smallest planet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4" name="Google Shape;584;p51"/>
          <p:cNvSpPr txBox="1"/>
          <p:nvPr/>
        </p:nvSpPr>
        <p:spPr>
          <a:xfrm>
            <a:off x="1428838" y="3663800"/>
            <a:ext cx="1835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424180"/>
                </a:solidFill>
                <a:latin typeface="Montserrat"/>
                <a:ea typeface="Montserrat"/>
                <a:cs typeface="Montserrat"/>
                <a:sym typeface="Montserrat"/>
              </a:rPr>
              <a:t>Mars</a:t>
            </a:r>
            <a:endParaRPr sz="1800" b="1">
              <a:solidFill>
                <a:srgbClr val="4241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5" name="Google Shape;585;p51"/>
          <p:cNvSpPr txBox="1"/>
          <p:nvPr/>
        </p:nvSpPr>
        <p:spPr>
          <a:xfrm>
            <a:off x="1428850" y="3998700"/>
            <a:ext cx="19071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Mars is actually a cold place</a:t>
            </a:r>
            <a:endParaRPr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6" name="Google Shape;586;p51"/>
          <p:cNvSpPr txBox="1"/>
          <p:nvPr/>
        </p:nvSpPr>
        <p:spPr>
          <a:xfrm flipH="1">
            <a:off x="1428850" y="2668125"/>
            <a:ext cx="1835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424180"/>
                </a:solidFill>
                <a:latin typeface="Montserrat"/>
                <a:ea typeface="Montserrat"/>
                <a:cs typeface="Montserrat"/>
                <a:sym typeface="Montserrat"/>
              </a:rPr>
              <a:t>Saturn</a:t>
            </a:r>
            <a:endParaRPr sz="1800" b="1">
              <a:solidFill>
                <a:srgbClr val="4241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7" name="Google Shape;587;p51"/>
          <p:cNvSpPr txBox="1"/>
          <p:nvPr/>
        </p:nvSpPr>
        <p:spPr>
          <a:xfrm flipH="1">
            <a:off x="1428838" y="3003025"/>
            <a:ext cx="19071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Saturn is the ringed one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8" name="Google Shape;588;p51"/>
          <p:cNvSpPr/>
          <p:nvPr/>
        </p:nvSpPr>
        <p:spPr>
          <a:xfrm flipH="1">
            <a:off x="962469" y="1828827"/>
            <a:ext cx="242442" cy="356769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51"/>
          <p:cNvSpPr/>
          <p:nvPr/>
        </p:nvSpPr>
        <p:spPr>
          <a:xfrm flipH="1">
            <a:off x="4516473" y="2682595"/>
            <a:ext cx="178589" cy="262805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51"/>
          <p:cNvSpPr/>
          <p:nvPr/>
        </p:nvSpPr>
        <p:spPr>
          <a:xfrm flipH="1">
            <a:off x="6407973" y="2551195"/>
            <a:ext cx="178589" cy="262805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51"/>
          <p:cNvSpPr/>
          <p:nvPr/>
        </p:nvSpPr>
        <p:spPr>
          <a:xfrm flipH="1">
            <a:off x="962469" y="2814002"/>
            <a:ext cx="242442" cy="356769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51"/>
          <p:cNvSpPr/>
          <p:nvPr/>
        </p:nvSpPr>
        <p:spPr>
          <a:xfrm flipH="1">
            <a:off x="962469" y="3799177"/>
            <a:ext cx="242442" cy="356769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51"/>
          <p:cNvSpPr/>
          <p:nvPr/>
        </p:nvSpPr>
        <p:spPr>
          <a:xfrm flipH="1">
            <a:off x="5339448" y="3485245"/>
            <a:ext cx="178589" cy="262805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51"/>
          <p:cNvSpPr/>
          <p:nvPr/>
        </p:nvSpPr>
        <p:spPr>
          <a:xfrm flipH="1">
            <a:off x="7430048" y="2907970"/>
            <a:ext cx="178589" cy="262805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51"/>
          <p:cNvSpPr/>
          <p:nvPr/>
        </p:nvSpPr>
        <p:spPr>
          <a:xfrm flipH="1">
            <a:off x="6281873" y="3546195"/>
            <a:ext cx="178589" cy="262805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51"/>
          <p:cNvSpPr/>
          <p:nvPr/>
        </p:nvSpPr>
        <p:spPr>
          <a:xfrm flipH="1">
            <a:off x="7808348" y="3607820"/>
            <a:ext cx="178589" cy="262805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ángulo 5">
            <a:extLst>
              <a:ext uri="{FF2B5EF4-FFF2-40B4-BE49-F238E27FC236}">
                <a16:creationId xmlns:a16="http://schemas.microsoft.com/office/drawing/2014/main" id="{6AD7B1FA-C25D-40E8-5DE7-39F397DD8A44}"/>
              </a:ext>
            </a:extLst>
          </p:cNvPr>
          <p:cNvSpPr/>
          <p:nvPr/>
        </p:nvSpPr>
        <p:spPr>
          <a:xfrm>
            <a:off x="0" y="4794650"/>
            <a:ext cx="9144000" cy="3445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0"/>
              <a:gd name="f7" fmla="val 3295650"/>
              <a:gd name="f8" fmla="val 14748"/>
              <a:gd name="f9" fmla="val 1371600"/>
              <a:gd name="f10" fmla="+- 0 0 -90"/>
              <a:gd name="f11" fmla="*/ f3 1 12192000"/>
              <a:gd name="f12" fmla="*/ f4 1 3295650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12192000"/>
              <a:gd name="f21" fmla="*/ f17 1 3295650"/>
              <a:gd name="f22" fmla="*/ 14748 f18 1"/>
              <a:gd name="f23" fmla="*/ 1371600 f17 1"/>
              <a:gd name="f24" fmla="*/ 12192000 f18 1"/>
              <a:gd name="f25" fmla="*/ 0 f17 1"/>
              <a:gd name="f26" fmla="*/ 3295650 f17 1"/>
              <a:gd name="f27" fmla="*/ 0 f18 1"/>
              <a:gd name="f28" fmla="+- f19 0 f1"/>
              <a:gd name="f29" fmla="*/ f22 1 12192000"/>
              <a:gd name="f30" fmla="*/ f23 1 3295650"/>
              <a:gd name="f31" fmla="*/ f24 1 12192000"/>
              <a:gd name="f32" fmla="*/ f25 1 3295650"/>
              <a:gd name="f33" fmla="*/ f26 1 3295650"/>
              <a:gd name="f34" fmla="*/ f27 1 12192000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2 1 f21"/>
              <a:gd name="f43" fmla="*/ f33 1 f21"/>
              <a:gd name="f44" fmla="*/ f34 1 f20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2 1"/>
              <a:gd name="f53" fmla="*/ f43 f12 1"/>
              <a:gd name="f54" fmla="*/ f4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2"/>
              </a:cxn>
              <a:cxn ang="f28">
                <a:pos x="f51" y="f53"/>
              </a:cxn>
              <a:cxn ang="f28">
                <a:pos x="f54" y="f53"/>
              </a:cxn>
              <a:cxn ang="f28">
                <a:pos x="f49" y="f50"/>
              </a:cxn>
            </a:cxnLst>
            <a:rect l="f45" t="f48" r="f46" b="f47"/>
            <a:pathLst>
              <a:path w="12192000" h="3295650">
                <a:moveTo>
                  <a:pt x="f8" y="f9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8" y="f9"/>
                </a:lnTo>
                <a:close/>
              </a:path>
            </a:pathLst>
          </a:custGeom>
          <a:solidFill>
            <a:srgbClr val="5C71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Reviews</a:t>
            </a:r>
            <a:endParaRPr/>
          </a:p>
        </p:txBody>
      </p:sp>
      <p:sp>
        <p:nvSpPr>
          <p:cNvPr id="602" name="Google Shape;602;p5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Helena James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03" name="Google Shape;603;p52"/>
          <p:cNvSpPr txBox="1">
            <a:spLocks noGrp="1"/>
          </p:cNvSpPr>
          <p:nvPr>
            <p:ph type="subTitle" idx="2"/>
          </p:nvPr>
        </p:nvSpPr>
        <p:spPr>
          <a:xfrm>
            <a:off x="830413" y="3319525"/>
            <a:ext cx="1907100" cy="7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“Mercury is the smallest planet in the Solar System”</a:t>
            </a:r>
            <a:endParaRPr/>
          </a:p>
        </p:txBody>
      </p:sp>
      <p:sp>
        <p:nvSpPr>
          <p:cNvPr id="604" name="Google Shape;604;p52"/>
          <p:cNvSpPr txBox="1">
            <a:spLocks noGrp="1"/>
          </p:cNvSpPr>
          <p:nvPr>
            <p:ph type="subTitle" idx="3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bg1"/>
                </a:solidFill>
              </a:rPr>
              <a:t>John Doe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05" name="Google Shape;605;p52"/>
          <p:cNvSpPr txBox="1">
            <a:spLocks noGrp="1"/>
          </p:cNvSpPr>
          <p:nvPr>
            <p:ph type="subTitle" idx="4"/>
          </p:nvPr>
        </p:nvSpPr>
        <p:spPr>
          <a:xfrm>
            <a:off x="3617138" y="3319525"/>
            <a:ext cx="1907100" cy="7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“Venus has a beautiful name and is the second”</a:t>
            </a:r>
            <a:endParaRPr/>
          </a:p>
        </p:txBody>
      </p:sp>
      <p:sp>
        <p:nvSpPr>
          <p:cNvPr id="606" name="Google Shape;606;p52"/>
          <p:cNvSpPr txBox="1">
            <a:spLocks noGrp="1"/>
          </p:cNvSpPr>
          <p:nvPr>
            <p:ph type="subTitle" idx="5"/>
          </p:nvPr>
        </p:nvSpPr>
        <p:spPr>
          <a:xfrm>
            <a:off x="6261950" y="2984625"/>
            <a:ext cx="21942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bg1"/>
                </a:solidFill>
              </a:rPr>
              <a:t>Jenna Patterson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07" name="Google Shape;607;p52"/>
          <p:cNvSpPr txBox="1">
            <a:spLocks noGrp="1"/>
          </p:cNvSpPr>
          <p:nvPr>
            <p:ph type="subTitle" idx="6"/>
          </p:nvPr>
        </p:nvSpPr>
        <p:spPr>
          <a:xfrm>
            <a:off x="6406300" y="3319525"/>
            <a:ext cx="1907100" cy="7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“Despite being red, Mars is actually a cold place”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8" name="Google Shape;608;p52"/>
          <p:cNvGrpSpPr/>
          <p:nvPr/>
        </p:nvGrpSpPr>
        <p:grpSpPr>
          <a:xfrm>
            <a:off x="1571834" y="2458308"/>
            <a:ext cx="424258" cy="424258"/>
            <a:chOff x="-57568775" y="3198925"/>
            <a:chExt cx="318225" cy="318225"/>
          </a:xfrm>
          <a:solidFill>
            <a:schemeClr val="bg1"/>
          </a:solidFill>
        </p:grpSpPr>
        <p:sp>
          <p:nvSpPr>
            <p:cNvPr id="609" name="Google Shape;609;p52"/>
            <p:cNvSpPr/>
            <p:nvPr/>
          </p:nvSpPr>
          <p:spPr>
            <a:xfrm>
              <a:off x="-57530950" y="337377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84"/>
                    <a:pt x="0" y="725"/>
                    <a:pt x="0" y="1261"/>
                  </a:cubicBezTo>
                  <a:lnTo>
                    <a:pt x="0" y="1324"/>
                  </a:lnTo>
                  <a:cubicBezTo>
                    <a:pt x="0" y="1859"/>
                    <a:pt x="315" y="2332"/>
                    <a:pt x="725" y="2584"/>
                  </a:cubicBezTo>
                  <a:lnTo>
                    <a:pt x="725" y="157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52"/>
            <p:cNvSpPr/>
            <p:nvPr/>
          </p:nvSpPr>
          <p:spPr>
            <a:xfrm>
              <a:off x="-57568775" y="3406850"/>
              <a:ext cx="99275" cy="110300"/>
            </a:xfrm>
            <a:custGeom>
              <a:avLst/>
              <a:gdLst/>
              <a:ahLst/>
              <a:cxnLst/>
              <a:rect l="l" t="t" r="r" b="b"/>
              <a:pathLst>
                <a:path w="3971" h="4412" extrusionOk="0">
                  <a:moveTo>
                    <a:pt x="757" y="1"/>
                  </a:moveTo>
                  <a:cubicBezTo>
                    <a:pt x="285" y="473"/>
                    <a:pt x="1" y="1103"/>
                    <a:pt x="1" y="1796"/>
                  </a:cubicBezTo>
                  <a:cubicBezTo>
                    <a:pt x="1" y="3246"/>
                    <a:pt x="1198" y="4411"/>
                    <a:pt x="2616" y="4411"/>
                  </a:cubicBezTo>
                  <a:cubicBezTo>
                    <a:pt x="3120" y="4411"/>
                    <a:pt x="3561" y="4254"/>
                    <a:pt x="3971" y="4002"/>
                  </a:cubicBezTo>
                  <a:cubicBezTo>
                    <a:pt x="3435" y="3561"/>
                    <a:pt x="2994" y="2962"/>
                    <a:pt x="2710" y="2363"/>
                  </a:cubicBezTo>
                  <a:lnTo>
                    <a:pt x="1891" y="1891"/>
                  </a:lnTo>
                  <a:cubicBezTo>
                    <a:pt x="1230" y="1481"/>
                    <a:pt x="789" y="788"/>
                    <a:pt x="7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52"/>
            <p:cNvSpPr/>
            <p:nvPr/>
          </p:nvSpPr>
          <p:spPr>
            <a:xfrm>
              <a:off x="-57494725" y="3254850"/>
              <a:ext cx="207175" cy="262300"/>
            </a:xfrm>
            <a:custGeom>
              <a:avLst/>
              <a:gdLst/>
              <a:ahLst/>
              <a:cxnLst/>
              <a:rect l="l" t="t" r="r" b="b"/>
              <a:pathLst>
                <a:path w="8287" h="10492" extrusionOk="0">
                  <a:moveTo>
                    <a:pt x="2647" y="5293"/>
                  </a:moveTo>
                  <a:cubicBezTo>
                    <a:pt x="2836" y="5293"/>
                    <a:pt x="2993" y="5451"/>
                    <a:pt x="2993" y="5640"/>
                  </a:cubicBezTo>
                  <a:cubicBezTo>
                    <a:pt x="2993" y="5829"/>
                    <a:pt x="2836" y="5986"/>
                    <a:pt x="2647" y="5986"/>
                  </a:cubicBezTo>
                  <a:cubicBezTo>
                    <a:pt x="2628" y="5989"/>
                    <a:pt x="2609" y="5990"/>
                    <a:pt x="2592" y="5990"/>
                  </a:cubicBezTo>
                  <a:cubicBezTo>
                    <a:pt x="2400" y="5990"/>
                    <a:pt x="2269" y="5841"/>
                    <a:pt x="2269" y="5640"/>
                  </a:cubicBezTo>
                  <a:cubicBezTo>
                    <a:pt x="2269" y="5451"/>
                    <a:pt x="2426" y="5293"/>
                    <a:pt x="2647" y="5293"/>
                  </a:cubicBezTo>
                  <a:close/>
                  <a:moveTo>
                    <a:pt x="5640" y="5324"/>
                  </a:moveTo>
                  <a:cubicBezTo>
                    <a:pt x="5829" y="5324"/>
                    <a:pt x="5986" y="5482"/>
                    <a:pt x="5986" y="5671"/>
                  </a:cubicBezTo>
                  <a:cubicBezTo>
                    <a:pt x="6018" y="5860"/>
                    <a:pt x="5860" y="6018"/>
                    <a:pt x="5640" y="6018"/>
                  </a:cubicBezTo>
                  <a:cubicBezTo>
                    <a:pt x="5419" y="6018"/>
                    <a:pt x="5262" y="5860"/>
                    <a:pt x="5262" y="5671"/>
                  </a:cubicBezTo>
                  <a:cubicBezTo>
                    <a:pt x="5262" y="5482"/>
                    <a:pt x="5419" y="5324"/>
                    <a:pt x="5640" y="5324"/>
                  </a:cubicBezTo>
                  <a:close/>
                  <a:moveTo>
                    <a:pt x="5191" y="7845"/>
                  </a:moveTo>
                  <a:cubicBezTo>
                    <a:pt x="5285" y="7845"/>
                    <a:pt x="5372" y="7876"/>
                    <a:pt x="5419" y="7939"/>
                  </a:cubicBezTo>
                  <a:cubicBezTo>
                    <a:pt x="5640" y="8065"/>
                    <a:pt x="5640" y="8317"/>
                    <a:pt x="5482" y="8475"/>
                  </a:cubicBezTo>
                  <a:cubicBezTo>
                    <a:pt x="5104" y="8822"/>
                    <a:pt x="4632" y="9011"/>
                    <a:pt x="4128" y="9011"/>
                  </a:cubicBezTo>
                  <a:cubicBezTo>
                    <a:pt x="3624" y="9011"/>
                    <a:pt x="3151" y="8822"/>
                    <a:pt x="2836" y="8475"/>
                  </a:cubicBezTo>
                  <a:cubicBezTo>
                    <a:pt x="2678" y="8317"/>
                    <a:pt x="2678" y="8065"/>
                    <a:pt x="2836" y="7939"/>
                  </a:cubicBezTo>
                  <a:cubicBezTo>
                    <a:pt x="2915" y="7876"/>
                    <a:pt x="3009" y="7845"/>
                    <a:pt x="3100" y="7845"/>
                  </a:cubicBezTo>
                  <a:cubicBezTo>
                    <a:pt x="3190" y="7845"/>
                    <a:pt x="3277" y="7876"/>
                    <a:pt x="3340" y="7939"/>
                  </a:cubicBezTo>
                  <a:cubicBezTo>
                    <a:pt x="3561" y="8160"/>
                    <a:pt x="3844" y="8270"/>
                    <a:pt x="4128" y="8270"/>
                  </a:cubicBezTo>
                  <a:cubicBezTo>
                    <a:pt x="4411" y="8270"/>
                    <a:pt x="4695" y="8160"/>
                    <a:pt x="4915" y="7939"/>
                  </a:cubicBezTo>
                  <a:cubicBezTo>
                    <a:pt x="4994" y="7876"/>
                    <a:pt x="5096" y="7845"/>
                    <a:pt x="5191" y="7845"/>
                  </a:cubicBezTo>
                  <a:close/>
                  <a:moveTo>
                    <a:pt x="1796" y="0"/>
                  </a:moveTo>
                  <a:cubicBezTo>
                    <a:pt x="1670" y="126"/>
                    <a:pt x="1135" y="504"/>
                    <a:pt x="1072" y="630"/>
                  </a:cubicBezTo>
                  <a:cubicBezTo>
                    <a:pt x="442" y="1260"/>
                    <a:pt x="0" y="2363"/>
                    <a:pt x="0" y="3403"/>
                  </a:cubicBezTo>
                  <a:lnTo>
                    <a:pt x="0" y="6396"/>
                  </a:lnTo>
                  <a:cubicBezTo>
                    <a:pt x="0" y="8632"/>
                    <a:pt x="1859" y="10491"/>
                    <a:pt x="4128" y="10491"/>
                  </a:cubicBezTo>
                  <a:cubicBezTo>
                    <a:pt x="6427" y="10491"/>
                    <a:pt x="8286" y="8632"/>
                    <a:pt x="8286" y="6396"/>
                  </a:cubicBezTo>
                  <a:lnTo>
                    <a:pt x="8286" y="4505"/>
                  </a:lnTo>
                  <a:cubicBezTo>
                    <a:pt x="8157" y="4513"/>
                    <a:pt x="8028" y="4517"/>
                    <a:pt x="7899" y="4517"/>
                  </a:cubicBezTo>
                  <a:cubicBezTo>
                    <a:pt x="6396" y="4517"/>
                    <a:pt x="4939" y="4009"/>
                    <a:pt x="3750" y="2993"/>
                  </a:cubicBezTo>
                  <a:cubicBezTo>
                    <a:pt x="2804" y="2206"/>
                    <a:pt x="2174" y="1103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52"/>
            <p:cNvSpPr/>
            <p:nvPr/>
          </p:nvSpPr>
          <p:spPr>
            <a:xfrm>
              <a:off x="-57269475" y="3372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301"/>
                    <a:pt x="757" y="1828"/>
                    <a:pt x="757" y="1261"/>
                  </a:cubicBezTo>
                  <a:cubicBezTo>
                    <a:pt x="757" y="757"/>
                    <a:pt x="473" y="28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52"/>
            <p:cNvSpPr/>
            <p:nvPr/>
          </p:nvSpPr>
          <p:spPr>
            <a:xfrm>
              <a:off x="-57436450" y="3198925"/>
              <a:ext cx="185900" cy="154400"/>
            </a:xfrm>
            <a:custGeom>
              <a:avLst/>
              <a:gdLst/>
              <a:ahLst/>
              <a:cxnLst/>
              <a:rect l="l" t="t" r="r" b="b"/>
              <a:pathLst>
                <a:path w="7436" h="6176" extrusionOk="0">
                  <a:moveTo>
                    <a:pt x="1828" y="0"/>
                  </a:moveTo>
                  <a:cubicBezTo>
                    <a:pt x="1198" y="0"/>
                    <a:pt x="568" y="126"/>
                    <a:pt x="1" y="315"/>
                  </a:cubicBezTo>
                  <a:cubicBezTo>
                    <a:pt x="1" y="977"/>
                    <a:pt x="127" y="1639"/>
                    <a:pt x="316" y="2237"/>
                  </a:cubicBezTo>
                  <a:cubicBezTo>
                    <a:pt x="631" y="3151"/>
                    <a:pt x="1167" y="3970"/>
                    <a:pt x="1923" y="4600"/>
                  </a:cubicBezTo>
                  <a:cubicBezTo>
                    <a:pt x="2710" y="5262"/>
                    <a:pt x="3655" y="5734"/>
                    <a:pt x="4632" y="5892"/>
                  </a:cubicBezTo>
                  <a:cubicBezTo>
                    <a:pt x="5073" y="5976"/>
                    <a:pt x="5262" y="5976"/>
                    <a:pt x="5507" y="5976"/>
                  </a:cubicBezTo>
                  <a:lnTo>
                    <a:pt x="5507" y="5976"/>
                  </a:lnTo>
                  <a:cubicBezTo>
                    <a:pt x="5630" y="5976"/>
                    <a:pt x="5766" y="5976"/>
                    <a:pt x="5955" y="5986"/>
                  </a:cubicBezTo>
                  <a:lnTo>
                    <a:pt x="6680" y="5986"/>
                  </a:lnTo>
                  <a:cubicBezTo>
                    <a:pt x="6963" y="5986"/>
                    <a:pt x="7215" y="6049"/>
                    <a:pt x="7436" y="6175"/>
                  </a:cubicBezTo>
                  <a:lnTo>
                    <a:pt x="7436" y="5671"/>
                  </a:lnTo>
                  <a:lnTo>
                    <a:pt x="7436" y="5640"/>
                  </a:lnTo>
                  <a:cubicBezTo>
                    <a:pt x="7436" y="2552"/>
                    <a:pt x="4916" y="0"/>
                    <a:pt x="18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52"/>
            <p:cNvSpPr/>
            <p:nvPr/>
          </p:nvSpPr>
          <p:spPr>
            <a:xfrm>
              <a:off x="-57532525" y="3215450"/>
              <a:ext cx="77975" cy="148900"/>
            </a:xfrm>
            <a:custGeom>
              <a:avLst/>
              <a:gdLst/>
              <a:ahLst/>
              <a:cxnLst/>
              <a:rect l="l" t="t" r="r" b="b"/>
              <a:pathLst>
                <a:path w="3119" h="5956" extrusionOk="0">
                  <a:moveTo>
                    <a:pt x="3056" y="1"/>
                  </a:moveTo>
                  <a:cubicBezTo>
                    <a:pt x="1260" y="946"/>
                    <a:pt x="0" y="2836"/>
                    <a:pt x="0" y="5010"/>
                  </a:cubicBezTo>
                  <a:lnTo>
                    <a:pt x="0" y="5199"/>
                  </a:lnTo>
                  <a:lnTo>
                    <a:pt x="0" y="5955"/>
                  </a:lnTo>
                  <a:lnTo>
                    <a:pt x="63" y="5955"/>
                  </a:lnTo>
                  <a:cubicBezTo>
                    <a:pt x="158" y="5829"/>
                    <a:pt x="284" y="5766"/>
                    <a:pt x="410" y="5672"/>
                  </a:cubicBezTo>
                  <a:lnTo>
                    <a:pt x="788" y="5451"/>
                  </a:lnTo>
                  <a:lnTo>
                    <a:pt x="788" y="4601"/>
                  </a:lnTo>
                  <a:cubicBezTo>
                    <a:pt x="914" y="3088"/>
                    <a:pt x="1828" y="1576"/>
                    <a:pt x="3119" y="789"/>
                  </a:cubicBezTo>
                  <a:cubicBezTo>
                    <a:pt x="3088" y="505"/>
                    <a:pt x="3056" y="253"/>
                    <a:pt x="3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52"/>
          <p:cNvGrpSpPr/>
          <p:nvPr/>
        </p:nvGrpSpPr>
        <p:grpSpPr>
          <a:xfrm>
            <a:off x="7147721" y="2459358"/>
            <a:ext cx="424258" cy="422158"/>
            <a:chOff x="-55202750" y="3198925"/>
            <a:chExt cx="318225" cy="316650"/>
          </a:xfrm>
          <a:solidFill>
            <a:schemeClr val="bg1"/>
          </a:solidFill>
        </p:grpSpPr>
        <p:sp>
          <p:nvSpPr>
            <p:cNvPr id="616" name="Google Shape;616;p52"/>
            <p:cNvSpPr/>
            <p:nvPr/>
          </p:nvSpPr>
          <p:spPr>
            <a:xfrm>
              <a:off x="-55130275" y="3293425"/>
              <a:ext cx="167775" cy="168575"/>
            </a:xfrm>
            <a:custGeom>
              <a:avLst/>
              <a:gdLst/>
              <a:ahLst/>
              <a:cxnLst/>
              <a:rect l="l" t="t" r="r" b="b"/>
              <a:pathLst>
                <a:path w="6711" h="6743" extrusionOk="0">
                  <a:moveTo>
                    <a:pt x="1891" y="2238"/>
                  </a:moveTo>
                  <a:cubicBezTo>
                    <a:pt x="2111" y="2238"/>
                    <a:pt x="2269" y="2395"/>
                    <a:pt x="2269" y="2584"/>
                  </a:cubicBezTo>
                  <a:cubicBezTo>
                    <a:pt x="2269" y="2805"/>
                    <a:pt x="2111" y="2962"/>
                    <a:pt x="1891" y="2962"/>
                  </a:cubicBezTo>
                  <a:cubicBezTo>
                    <a:pt x="1702" y="2962"/>
                    <a:pt x="1544" y="2836"/>
                    <a:pt x="1544" y="2584"/>
                  </a:cubicBezTo>
                  <a:cubicBezTo>
                    <a:pt x="1544" y="2395"/>
                    <a:pt x="1702" y="2238"/>
                    <a:pt x="1891" y="2238"/>
                  </a:cubicBezTo>
                  <a:close/>
                  <a:moveTo>
                    <a:pt x="4884" y="2269"/>
                  </a:moveTo>
                  <a:cubicBezTo>
                    <a:pt x="5104" y="2269"/>
                    <a:pt x="5262" y="2427"/>
                    <a:pt x="5262" y="2647"/>
                  </a:cubicBezTo>
                  <a:cubicBezTo>
                    <a:pt x="5262" y="2836"/>
                    <a:pt x="5104" y="2994"/>
                    <a:pt x="4884" y="2994"/>
                  </a:cubicBezTo>
                  <a:cubicBezTo>
                    <a:pt x="4695" y="2994"/>
                    <a:pt x="4537" y="2836"/>
                    <a:pt x="4537" y="2647"/>
                  </a:cubicBezTo>
                  <a:cubicBezTo>
                    <a:pt x="4537" y="2427"/>
                    <a:pt x="4695" y="2269"/>
                    <a:pt x="4884" y="2269"/>
                  </a:cubicBezTo>
                  <a:close/>
                  <a:moveTo>
                    <a:pt x="4454" y="4798"/>
                  </a:moveTo>
                  <a:cubicBezTo>
                    <a:pt x="4545" y="4798"/>
                    <a:pt x="4632" y="4837"/>
                    <a:pt x="4695" y="4916"/>
                  </a:cubicBezTo>
                  <a:cubicBezTo>
                    <a:pt x="4852" y="5042"/>
                    <a:pt x="4852" y="5262"/>
                    <a:pt x="4726" y="5420"/>
                  </a:cubicBezTo>
                  <a:cubicBezTo>
                    <a:pt x="4380" y="5798"/>
                    <a:pt x="3907" y="5987"/>
                    <a:pt x="3403" y="5987"/>
                  </a:cubicBezTo>
                  <a:cubicBezTo>
                    <a:pt x="2899" y="5987"/>
                    <a:pt x="2426" y="5798"/>
                    <a:pt x="2111" y="5420"/>
                  </a:cubicBezTo>
                  <a:cubicBezTo>
                    <a:pt x="1954" y="5262"/>
                    <a:pt x="1954" y="5042"/>
                    <a:pt x="2111" y="4916"/>
                  </a:cubicBezTo>
                  <a:cubicBezTo>
                    <a:pt x="2190" y="4837"/>
                    <a:pt x="2284" y="4798"/>
                    <a:pt x="2375" y="4798"/>
                  </a:cubicBezTo>
                  <a:cubicBezTo>
                    <a:pt x="2466" y="4798"/>
                    <a:pt x="2552" y="4837"/>
                    <a:pt x="2615" y="4916"/>
                  </a:cubicBezTo>
                  <a:cubicBezTo>
                    <a:pt x="2836" y="5136"/>
                    <a:pt x="3119" y="5246"/>
                    <a:pt x="3403" y="5246"/>
                  </a:cubicBezTo>
                  <a:cubicBezTo>
                    <a:pt x="3686" y="5246"/>
                    <a:pt x="3970" y="5136"/>
                    <a:pt x="4191" y="4916"/>
                  </a:cubicBezTo>
                  <a:cubicBezTo>
                    <a:pt x="4269" y="4837"/>
                    <a:pt x="4364" y="4798"/>
                    <a:pt x="4454" y="4798"/>
                  </a:cubicBezTo>
                  <a:close/>
                  <a:moveTo>
                    <a:pt x="3403" y="1"/>
                  </a:moveTo>
                  <a:cubicBezTo>
                    <a:pt x="2773" y="1261"/>
                    <a:pt x="1513" y="2112"/>
                    <a:pt x="63" y="2238"/>
                  </a:cubicBezTo>
                  <a:cubicBezTo>
                    <a:pt x="63" y="2364"/>
                    <a:pt x="0" y="2521"/>
                    <a:pt x="0" y="2647"/>
                  </a:cubicBezTo>
                  <a:lnTo>
                    <a:pt x="0" y="4128"/>
                  </a:lnTo>
                  <a:cubicBezTo>
                    <a:pt x="0" y="5577"/>
                    <a:pt x="1198" y="6743"/>
                    <a:pt x="2615" y="6743"/>
                  </a:cubicBezTo>
                  <a:lnTo>
                    <a:pt x="4096" y="6743"/>
                  </a:lnTo>
                  <a:cubicBezTo>
                    <a:pt x="5577" y="6743"/>
                    <a:pt x="6711" y="5546"/>
                    <a:pt x="6711" y="4128"/>
                  </a:cubicBezTo>
                  <a:lnTo>
                    <a:pt x="6711" y="2647"/>
                  </a:lnTo>
                  <a:cubicBezTo>
                    <a:pt x="6711" y="2521"/>
                    <a:pt x="6711" y="2364"/>
                    <a:pt x="6679" y="2238"/>
                  </a:cubicBezTo>
                  <a:cubicBezTo>
                    <a:pt x="5293" y="2112"/>
                    <a:pt x="4033" y="1261"/>
                    <a:pt x="34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52"/>
            <p:cNvSpPr/>
            <p:nvPr/>
          </p:nvSpPr>
          <p:spPr>
            <a:xfrm>
              <a:off x="-55202750" y="3198925"/>
              <a:ext cx="318225" cy="316650"/>
            </a:xfrm>
            <a:custGeom>
              <a:avLst/>
              <a:gdLst/>
              <a:ahLst/>
              <a:cxnLst/>
              <a:rect l="l" t="t" r="r" b="b"/>
              <a:pathLst>
                <a:path w="12729" h="12666" extrusionOk="0">
                  <a:moveTo>
                    <a:pt x="6302" y="2221"/>
                  </a:moveTo>
                  <a:cubicBezTo>
                    <a:pt x="6459" y="2221"/>
                    <a:pt x="6617" y="2300"/>
                    <a:pt x="6648" y="2458"/>
                  </a:cubicBezTo>
                  <a:lnTo>
                    <a:pt x="6680" y="2615"/>
                  </a:lnTo>
                  <a:cubicBezTo>
                    <a:pt x="7058" y="4127"/>
                    <a:pt x="8381" y="5230"/>
                    <a:pt x="9956" y="5230"/>
                  </a:cubicBezTo>
                  <a:cubicBezTo>
                    <a:pt x="10145" y="5230"/>
                    <a:pt x="10272" y="5356"/>
                    <a:pt x="10303" y="5545"/>
                  </a:cubicBezTo>
                  <a:cubicBezTo>
                    <a:pt x="10366" y="5829"/>
                    <a:pt x="10398" y="6112"/>
                    <a:pt x="10398" y="6364"/>
                  </a:cubicBezTo>
                  <a:lnTo>
                    <a:pt x="10398" y="7877"/>
                  </a:lnTo>
                  <a:cubicBezTo>
                    <a:pt x="10398" y="9704"/>
                    <a:pt x="8885" y="11216"/>
                    <a:pt x="7058" y="11216"/>
                  </a:cubicBezTo>
                  <a:lnTo>
                    <a:pt x="5546" y="11216"/>
                  </a:lnTo>
                  <a:cubicBezTo>
                    <a:pt x="3687" y="11216"/>
                    <a:pt x="2206" y="9704"/>
                    <a:pt x="2206" y="7877"/>
                  </a:cubicBezTo>
                  <a:lnTo>
                    <a:pt x="2206" y="6364"/>
                  </a:lnTo>
                  <a:cubicBezTo>
                    <a:pt x="2206" y="6112"/>
                    <a:pt x="2238" y="5829"/>
                    <a:pt x="2269" y="5545"/>
                  </a:cubicBezTo>
                  <a:cubicBezTo>
                    <a:pt x="2332" y="5388"/>
                    <a:pt x="2490" y="5230"/>
                    <a:pt x="2647" y="5230"/>
                  </a:cubicBezTo>
                  <a:cubicBezTo>
                    <a:pt x="4160" y="5230"/>
                    <a:pt x="5514" y="4127"/>
                    <a:pt x="5892" y="2615"/>
                  </a:cubicBezTo>
                  <a:lnTo>
                    <a:pt x="5955" y="2458"/>
                  </a:lnTo>
                  <a:cubicBezTo>
                    <a:pt x="5987" y="2300"/>
                    <a:pt x="6144" y="2221"/>
                    <a:pt x="6302" y="2221"/>
                  </a:cubicBezTo>
                  <a:close/>
                  <a:moveTo>
                    <a:pt x="6333" y="0"/>
                  </a:moveTo>
                  <a:cubicBezTo>
                    <a:pt x="3529" y="0"/>
                    <a:pt x="1135" y="2111"/>
                    <a:pt x="789" y="4884"/>
                  </a:cubicBezTo>
                  <a:cubicBezTo>
                    <a:pt x="284" y="5230"/>
                    <a:pt x="1" y="5797"/>
                    <a:pt x="1" y="6427"/>
                  </a:cubicBezTo>
                  <a:cubicBezTo>
                    <a:pt x="1" y="6805"/>
                    <a:pt x="127" y="7215"/>
                    <a:pt x="379" y="7530"/>
                  </a:cubicBezTo>
                  <a:cubicBezTo>
                    <a:pt x="158" y="7845"/>
                    <a:pt x="1" y="8223"/>
                    <a:pt x="1" y="8633"/>
                  </a:cubicBezTo>
                  <a:cubicBezTo>
                    <a:pt x="1" y="9011"/>
                    <a:pt x="127" y="9420"/>
                    <a:pt x="379" y="9735"/>
                  </a:cubicBezTo>
                  <a:cubicBezTo>
                    <a:pt x="158" y="10050"/>
                    <a:pt x="1" y="10428"/>
                    <a:pt x="1" y="10838"/>
                  </a:cubicBezTo>
                  <a:cubicBezTo>
                    <a:pt x="1" y="11846"/>
                    <a:pt x="852" y="12665"/>
                    <a:pt x="1891" y="12665"/>
                  </a:cubicBezTo>
                  <a:lnTo>
                    <a:pt x="10839" y="12665"/>
                  </a:lnTo>
                  <a:cubicBezTo>
                    <a:pt x="11847" y="12665"/>
                    <a:pt x="12729" y="11846"/>
                    <a:pt x="12729" y="10838"/>
                  </a:cubicBezTo>
                  <a:cubicBezTo>
                    <a:pt x="12729" y="10428"/>
                    <a:pt x="12603" y="10050"/>
                    <a:pt x="12319" y="9735"/>
                  </a:cubicBezTo>
                  <a:cubicBezTo>
                    <a:pt x="12571" y="9420"/>
                    <a:pt x="12729" y="9011"/>
                    <a:pt x="12729" y="8633"/>
                  </a:cubicBezTo>
                  <a:cubicBezTo>
                    <a:pt x="12666" y="8223"/>
                    <a:pt x="12508" y="7845"/>
                    <a:pt x="12288" y="7530"/>
                  </a:cubicBezTo>
                  <a:cubicBezTo>
                    <a:pt x="12508" y="7215"/>
                    <a:pt x="12666" y="6805"/>
                    <a:pt x="12666" y="6427"/>
                  </a:cubicBezTo>
                  <a:cubicBezTo>
                    <a:pt x="12666" y="5829"/>
                    <a:pt x="12351" y="5230"/>
                    <a:pt x="11878" y="4884"/>
                  </a:cubicBezTo>
                  <a:cubicBezTo>
                    <a:pt x="11500" y="2111"/>
                    <a:pt x="9137" y="0"/>
                    <a:pt x="6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8" name="Google Shape;618;p52"/>
          <p:cNvGrpSpPr/>
          <p:nvPr/>
        </p:nvGrpSpPr>
        <p:grpSpPr>
          <a:xfrm>
            <a:off x="4384289" y="2457792"/>
            <a:ext cx="372796" cy="425291"/>
            <a:chOff x="-56766175" y="3198925"/>
            <a:chExt cx="279625" cy="319000"/>
          </a:xfrm>
          <a:solidFill>
            <a:schemeClr val="bg1"/>
          </a:solidFill>
        </p:grpSpPr>
        <p:sp>
          <p:nvSpPr>
            <p:cNvPr id="619" name="Google Shape;619;p52"/>
            <p:cNvSpPr/>
            <p:nvPr/>
          </p:nvSpPr>
          <p:spPr>
            <a:xfrm>
              <a:off x="-567661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58"/>
                  </a:lnTo>
                  <a:lnTo>
                    <a:pt x="7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52"/>
            <p:cNvSpPr/>
            <p:nvPr/>
          </p:nvSpPr>
          <p:spPr>
            <a:xfrm>
              <a:off x="-56747275" y="3198925"/>
              <a:ext cx="222925" cy="93750"/>
            </a:xfrm>
            <a:custGeom>
              <a:avLst/>
              <a:gdLst/>
              <a:ahLst/>
              <a:cxnLst/>
              <a:rect l="l" t="t" r="r" b="b"/>
              <a:pathLst>
                <a:path w="8917" h="3750" extrusionOk="0">
                  <a:moveTo>
                    <a:pt x="347" y="0"/>
                  </a:moveTo>
                  <a:cubicBezTo>
                    <a:pt x="158" y="0"/>
                    <a:pt x="1" y="158"/>
                    <a:pt x="32" y="347"/>
                  </a:cubicBezTo>
                  <a:cubicBezTo>
                    <a:pt x="410" y="2269"/>
                    <a:pt x="2080" y="3749"/>
                    <a:pt x="4096" y="3749"/>
                  </a:cubicBezTo>
                  <a:lnTo>
                    <a:pt x="8917" y="3749"/>
                  </a:lnTo>
                  <a:cubicBezTo>
                    <a:pt x="8728" y="1639"/>
                    <a:pt x="6995" y="0"/>
                    <a:pt x="48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52"/>
            <p:cNvSpPr/>
            <p:nvPr/>
          </p:nvSpPr>
          <p:spPr>
            <a:xfrm>
              <a:off x="-56710250" y="3348575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0"/>
                  </a:moveTo>
                  <a:cubicBezTo>
                    <a:pt x="473" y="0"/>
                    <a:pt x="0" y="504"/>
                    <a:pt x="0" y="1103"/>
                  </a:cubicBezTo>
                  <a:cubicBezTo>
                    <a:pt x="0" y="1670"/>
                    <a:pt x="504" y="2206"/>
                    <a:pt x="1103" y="2206"/>
                  </a:cubicBezTo>
                  <a:cubicBezTo>
                    <a:pt x="1733" y="2206"/>
                    <a:pt x="2206" y="1702"/>
                    <a:pt x="2206" y="1103"/>
                  </a:cubicBezTo>
                  <a:cubicBezTo>
                    <a:pt x="2206" y="504"/>
                    <a:pt x="1733" y="0"/>
                    <a:pt x="11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52"/>
            <p:cNvSpPr/>
            <p:nvPr/>
          </p:nvSpPr>
          <p:spPr>
            <a:xfrm>
              <a:off x="-56597625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473" y="1"/>
                    <a:pt x="1" y="505"/>
                    <a:pt x="1" y="1103"/>
                  </a:cubicBezTo>
                  <a:cubicBezTo>
                    <a:pt x="1" y="1702"/>
                    <a:pt x="473" y="2206"/>
                    <a:pt x="1103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52"/>
            <p:cNvSpPr/>
            <p:nvPr/>
          </p:nvSpPr>
          <p:spPr>
            <a:xfrm>
              <a:off x="-56727575" y="3376925"/>
              <a:ext cx="204800" cy="141000"/>
            </a:xfrm>
            <a:custGeom>
              <a:avLst/>
              <a:gdLst/>
              <a:ahLst/>
              <a:cxnLst/>
              <a:rect l="l" t="t" r="r" b="b"/>
              <a:pathLst>
                <a:path w="8192" h="5640" extrusionOk="0">
                  <a:moveTo>
                    <a:pt x="5104" y="2174"/>
                  </a:moveTo>
                  <a:cubicBezTo>
                    <a:pt x="5199" y="2174"/>
                    <a:pt x="5293" y="2206"/>
                    <a:pt x="5356" y="2269"/>
                  </a:cubicBezTo>
                  <a:cubicBezTo>
                    <a:pt x="5545" y="2395"/>
                    <a:pt x="5545" y="2647"/>
                    <a:pt x="5388" y="2804"/>
                  </a:cubicBezTo>
                  <a:cubicBezTo>
                    <a:pt x="5041" y="3151"/>
                    <a:pt x="4569" y="3340"/>
                    <a:pt x="4096" y="3340"/>
                  </a:cubicBezTo>
                  <a:cubicBezTo>
                    <a:pt x="3560" y="3340"/>
                    <a:pt x="3088" y="3151"/>
                    <a:pt x="2741" y="2804"/>
                  </a:cubicBezTo>
                  <a:cubicBezTo>
                    <a:pt x="2584" y="2647"/>
                    <a:pt x="2584" y="2395"/>
                    <a:pt x="2741" y="2269"/>
                  </a:cubicBezTo>
                  <a:cubicBezTo>
                    <a:pt x="2820" y="2206"/>
                    <a:pt x="2922" y="2174"/>
                    <a:pt x="3021" y="2174"/>
                  </a:cubicBezTo>
                  <a:cubicBezTo>
                    <a:pt x="3119" y="2174"/>
                    <a:pt x="3214" y="2206"/>
                    <a:pt x="3277" y="2269"/>
                  </a:cubicBezTo>
                  <a:cubicBezTo>
                    <a:pt x="3482" y="2489"/>
                    <a:pt x="3765" y="2600"/>
                    <a:pt x="4053" y="2600"/>
                  </a:cubicBezTo>
                  <a:cubicBezTo>
                    <a:pt x="4340" y="2600"/>
                    <a:pt x="4632" y="2489"/>
                    <a:pt x="4852" y="2269"/>
                  </a:cubicBezTo>
                  <a:cubicBezTo>
                    <a:pt x="4915" y="2206"/>
                    <a:pt x="5010" y="2174"/>
                    <a:pt x="5104" y="2174"/>
                  </a:cubicBezTo>
                  <a:close/>
                  <a:moveTo>
                    <a:pt x="0" y="0"/>
                  </a:moveTo>
                  <a:lnTo>
                    <a:pt x="0" y="1513"/>
                  </a:lnTo>
                  <a:cubicBezTo>
                    <a:pt x="0" y="3623"/>
                    <a:pt x="1639" y="5451"/>
                    <a:pt x="3718" y="5640"/>
                  </a:cubicBezTo>
                  <a:lnTo>
                    <a:pt x="3718" y="4537"/>
                  </a:lnTo>
                  <a:cubicBezTo>
                    <a:pt x="3718" y="4348"/>
                    <a:pt x="3875" y="4191"/>
                    <a:pt x="4096" y="4191"/>
                  </a:cubicBezTo>
                  <a:cubicBezTo>
                    <a:pt x="4285" y="4191"/>
                    <a:pt x="4442" y="4348"/>
                    <a:pt x="4442" y="4537"/>
                  </a:cubicBezTo>
                  <a:lnTo>
                    <a:pt x="4442" y="5640"/>
                  </a:lnTo>
                  <a:cubicBezTo>
                    <a:pt x="6522" y="5451"/>
                    <a:pt x="8192" y="3623"/>
                    <a:pt x="8192" y="1513"/>
                  </a:cubicBezTo>
                  <a:lnTo>
                    <a:pt x="8192" y="0"/>
                  </a:lnTo>
                  <a:cubicBezTo>
                    <a:pt x="8192" y="1009"/>
                    <a:pt x="7309" y="1859"/>
                    <a:pt x="6301" y="1859"/>
                  </a:cubicBezTo>
                  <a:cubicBezTo>
                    <a:pt x="5388" y="1859"/>
                    <a:pt x="4632" y="1229"/>
                    <a:pt x="4474" y="347"/>
                  </a:cubicBezTo>
                  <a:lnTo>
                    <a:pt x="3655" y="347"/>
                  </a:lnTo>
                  <a:cubicBezTo>
                    <a:pt x="3497" y="1229"/>
                    <a:pt x="2710" y="1859"/>
                    <a:pt x="1828" y="1859"/>
                  </a:cubicBezTo>
                  <a:cubicBezTo>
                    <a:pt x="819" y="1859"/>
                    <a:pt x="0" y="100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52"/>
            <p:cNvSpPr/>
            <p:nvPr/>
          </p:nvSpPr>
          <p:spPr>
            <a:xfrm>
              <a:off x="-56729150" y="3289500"/>
              <a:ext cx="204000" cy="87450"/>
            </a:xfrm>
            <a:custGeom>
              <a:avLst/>
              <a:gdLst/>
              <a:ahLst/>
              <a:cxnLst/>
              <a:rect l="l" t="t" r="r" b="b"/>
              <a:pathLst>
                <a:path w="8160" h="3498" extrusionOk="0">
                  <a:moveTo>
                    <a:pt x="567" y="0"/>
                  </a:moveTo>
                  <a:cubicBezTo>
                    <a:pt x="221" y="630"/>
                    <a:pt x="0" y="1292"/>
                    <a:pt x="0" y="2017"/>
                  </a:cubicBezTo>
                  <a:lnTo>
                    <a:pt x="0" y="3497"/>
                  </a:lnTo>
                  <a:cubicBezTo>
                    <a:pt x="0" y="2489"/>
                    <a:pt x="851" y="1639"/>
                    <a:pt x="1859" y="1639"/>
                  </a:cubicBezTo>
                  <a:cubicBezTo>
                    <a:pt x="2773" y="1639"/>
                    <a:pt x="3529" y="2269"/>
                    <a:pt x="3686" y="3151"/>
                  </a:cubicBezTo>
                  <a:lnTo>
                    <a:pt x="4505" y="3151"/>
                  </a:lnTo>
                  <a:cubicBezTo>
                    <a:pt x="4663" y="2269"/>
                    <a:pt x="5451" y="1639"/>
                    <a:pt x="6333" y="1639"/>
                  </a:cubicBezTo>
                  <a:cubicBezTo>
                    <a:pt x="7341" y="1639"/>
                    <a:pt x="8160" y="2489"/>
                    <a:pt x="8160" y="3497"/>
                  </a:cubicBezTo>
                  <a:lnTo>
                    <a:pt x="8160" y="914"/>
                  </a:lnTo>
                  <a:lnTo>
                    <a:pt x="3340" y="914"/>
                  </a:lnTo>
                  <a:cubicBezTo>
                    <a:pt x="2332" y="851"/>
                    <a:pt x="1355" y="536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52"/>
            <p:cNvSpPr/>
            <p:nvPr/>
          </p:nvSpPr>
          <p:spPr>
            <a:xfrm>
              <a:off x="-565054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0"/>
                  </a:cubicBezTo>
                  <a:cubicBezTo>
                    <a:pt x="757" y="693"/>
                    <a:pt x="473" y="22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5">
            <a:extLst>
              <a:ext uri="{FF2B5EF4-FFF2-40B4-BE49-F238E27FC236}">
                <a16:creationId xmlns:a16="http://schemas.microsoft.com/office/drawing/2014/main" id="{429D5EDB-EC27-D003-88DD-0324DB8F07C3}"/>
              </a:ext>
            </a:extLst>
          </p:cNvPr>
          <p:cNvSpPr/>
          <p:nvPr/>
        </p:nvSpPr>
        <p:spPr>
          <a:xfrm>
            <a:off x="0" y="4794650"/>
            <a:ext cx="9144000" cy="3445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0"/>
              <a:gd name="f7" fmla="val 3295650"/>
              <a:gd name="f8" fmla="val 14748"/>
              <a:gd name="f9" fmla="val 1371600"/>
              <a:gd name="f10" fmla="+- 0 0 -90"/>
              <a:gd name="f11" fmla="*/ f3 1 12192000"/>
              <a:gd name="f12" fmla="*/ f4 1 3295650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12192000"/>
              <a:gd name="f21" fmla="*/ f17 1 3295650"/>
              <a:gd name="f22" fmla="*/ 14748 f18 1"/>
              <a:gd name="f23" fmla="*/ 1371600 f17 1"/>
              <a:gd name="f24" fmla="*/ 12192000 f18 1"/>
              <a:gd name="f25" fmla="*/ 0 f17 1"/>
              <a:gd name="f26" fmla="*/ 3295650 f17 1"/>
              <a:gd name="f27" fmla="*/ 0 f18 1"/>
              <a:gd name="f28" fmla="+- f19 0 f1"/>
              <a:gd name="f29" fmla="*/ f22 1 12192000"/>
              <a:gd name="f30" fmla="*/ f23 1 3295650"/>
              <a:gd name="f31" fmla="*/ f24 1 12192000"/>
              <a:gd name="f32" fmla="*/ f25 1 3295650"/>
              <a:gd name="f33" fmla="*/ f26 1 3295650"/>
              <a:gd name="f34" fmla="*/ f27 1 12192000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2 1 f21"/>
              <a:gd name="f43" fmla="*/ f33 1 f21"/>
              <a:gd name="f44" fmla="*/ f34 1 f20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2 1"/>
              <a:gd name="f53" fmla="*/ f43 f12 1"/>
              <a:gd name="f54" fmla="*/ f4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2"/>
              </a:cxn>
              <a:cxn ang="f28">
                <a:pos x="f51" y="f53"/>
              </a:cxn>
              <a:cxn ang="f28">
                <a:pos x="f54" y="f53"/>
              </a:cxn>
              <a:cxn ang="f28">
                <a:pos x="f49" y="f50"/>
              </a:cxn>
            </a:cxnLst>
            <a:rect l="f45" t="f48" r="f46" b="f47"/>
            <a:pathLst>
              <a:path w="12192000" h="3295650">
                <a:moveTo>
                  <a:pt x="f8" y="f9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8" y="f9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53"/>
          <p:cNvSpPr txBox="1">
            <a:spLocks noGrp="1"/>
          </p:cNvSpPr>
          <p:nvPr>
            <p:ph type="title"/>
          </p:nvPr>
        </p:nvSpPr>
        <p:spPr>
          <a:xfrm>
            <a:off x="926650" y="191988"/>
            <a:ext cx="45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C71E8"/>
                </a:solidFill>
              </a:rPr>
              <a:t>Awards</a:t>
            </a:r>
            <a:endParaRPr dirty="0">
              <a:solidFill>
                <a:srgbClr val="5C71E8"/>
              </a:solidFill>
            </a:endParaRPr>
          </a:p>
        </p:txBody>
      </p:sp>
      <p:sp>
        <p:nvSpPr>
          <p:cNvPr id="631" name="Google Shape;631;p53"/>
          <p:cNvSpPr txBox="1"/>
          <p:nvPr/>
        </p:nvSpPr>
        <p:spPr>
          <a:xfrm>
            <a:off x="6288113" y="1597375"/>
            <a:ext cx="1835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424180"/>
                </a:solidFill>
                <a:latin typeface="Montserrat"/>
                <a:ea typeface="Montserrat"/>
                <a:cs typeface="Montserrat"/>
                <a:sym typeface="Montserrat"/>
              </a:rPr>
              <a:t>Saturn</a:t>
            </a:r>
            <a:endParaRPr sz="1800" b="1">
              <a:solidFill>
                <a:srgbClr val="4241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2" name="Google Shape;632;p53"/>
          <p:cNvSpPr txBox="1"/>
          <p:nvPr/>
        </p:nvSpPr>
        <p:spPr>
          <a:xfrm>
            <a:off x="6288125" y="1932275"/>
            <a:ext cx="19071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Saturn is the ringed one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3" name="Google Shape;633;p53"/>
          <p:cNvSpPr txBox="1"/>
          <p:nvPr/>
        </p:nvSpPr>
        <p:spPr>
          <a:xfrm>
            <a:off x="6288113" y="3739075"/>
            <a:ext cx="1835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424180"/>
                </a:solidFill>
                <a:latin typeface="Montserrat"/>
                <a:ea typeface="Montserrat"/>
                <a:cs typeface="Montserrat"/>
                <a:sym typeface="Montserrat"/>
              </a:rPr>
              <a:t>Mercury</a:t>
            </a:r>
            <a:endParaRPr sz="1800" b="1">
              <a:solidFill>
                <a:srgbClr val="4241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4" name="Google Shape;634;p53"/>
          <p:cNvSpPr txBox="1"/>
          <p:nvPr/>
        </p:nvSpPr>
        <p:spPr>
          <a:xfrm>
            <a:off x="6288125" y="4073975"/>
            <a:ext cx="19071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Mercury is the smallest planet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5" name="Google Shape;635;p53"/>
          <p:cNvSpPr txBox="1"/>
          <p:nvPr/>
        </p:nvSpPr>
        <p:spPr>
          <a:xfrm>
            <a:off x="6288113" y="2668225"/>
            <a:ext cx="1835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424180"/>
                </a:solidFill>
                <a:latin typeface="Montserrat"/>
                <a:ea typeface="Montserrat"/>
                <a:cs typeface="Montserrat"/>
                <a:sym typeface="Montserrat"/>
              </a:rPr>
              <a:t>Mars</a:t>
            </a:r>
            <a:endParaRPr sz="1800" b="1">
              <a:solidFill>
                <a:srgbClr val="4241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6" name="Google Shape;636;p53"/>
          <p:cNvSpPr txBox="1"/>
          <p:nvPr/>
        </p:nvSpPr>
        <p:spPr>
          <a:xfrm>
            <a:off x="6288125" y="3003125"/>
            <a:ext cx="19071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Mars is actually a cold place</a:t>
            </a:r>
            <a:endParaRPr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37" name="Google Shape;637;p53"/>
          <p:cNvGrpSpPr/>
          <p:nvPr/>
        </p:nvGrpSpPr>
        <p:grpSpPr>
          <a:xfrm>
            <a:off x="-63975" y="2621900"/>
            <a:ext cx="5729225" cy="917700"/>
            <a:chOff x="-249800" y="2621900"/>
            <a:chExt cx="5729225" cy="917700"/>
          </a:xfrm>
        </p:grpSpPr>
        <p:sp>
          <p:nvSpPr>
            <p:cNvPr id="638" name="Google Shape;638;p53"/>
            <p:cNvSpPr/>
            <p:nvPr/>
          </p:nvSpPr>
          <p:spPr>
            <a:xfrm>
              <a:off x="-249800" y="2993400"/>
              <a:ext cx="5340300" cy="1854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53"/>
            <p:cNvSpPr/>
            <p:nvPr/>
          </p:nvSpPr>
          <p:spPr>
            <a:xfrm>
              <a:off x="4586325" y="2621900"/>
              <a:ext cx="893100" cy="9177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9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endParaRPr sz="4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640" name="Google Shape;640;p53"/>
          <p:cNvGrpSpPr/>
          <p:nvPr/>
        </p:nvGrpSpPr>
        <p:grpSpPr>
          <a:xfrm>
            <a:off x="-63975" y="1546725"/>
            <a:ext cx="4475050" cy="917700"/>
            <a:chOff x="1004375" y="2621900"/>
            <a:chExt cx="4475050" cy="917700"/>
          </a:xfrm>
        </p:grpSpPr>
        <p:sp>
          <p:nvSpPr>
            <p:cNvPr id="641" name="Google Shape;641;p53"/>
            <p:cNvSpPr/>
            <p:nvPr/>
          </p:nvSpPr>
          <p:spPr>
            <a:xfrm>
              <a:off x="1004375" y="2993400"/>
              <a:ext cx="4086000" cy="1854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53"/>
            <p:cNvSpPr/>
            <p:nvPr/>
          </p:nvSpPr>
          <p:spPr>
            <a:xfrm>
              <a:off x="4586325" y="2621900"/>
              <a:ext cx="893100" cy="9177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9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endParaRPr sz="4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643" name="Google Shape;643;p53"/>
          <p:cNvGrpSpPr/>
          <p:nvPr/>
        </p:nvGrpSpPr>
        <p:grpSpPr>
          <a:xfrm>
            <a:off x="-63975" y="3689125"/>
            <a:ext cx="3731725" cy="917700"/>
            <a:chOff x="1747700" y="2621900"/>
            <a:chExt cx="3731725" cy="917700"/>
          </a:xfrm>
        </p:grpSpPr>
        <p:sp>
          <p:nvSpPr>
            <p:cNvPr id="644" name="Google Shape;644;p53"/>
            <p:cNvSpPr/>
            <p:nvPr/>
          </p:nvSpPr>
          <p:spPr>
            <a:xfrm>
              <a:off x="1747700" y="2993400"/>
              <a:ext cx="3342600" cy="1854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53"/>
            <p:cNvSpPr/>
            <p:nvPr/>
          </p:nvSpPr>
          <p:spPr>
            <a:xfrm>
              <a:off x="4586325" y="2621900"/>
              <a:ext cx="893100" cy="9177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9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endParaRPr sz="4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" name="Rectángulo 5">
            <a:extLst>
              <a:ext uri="{FF2B5EF4-FFF2-40B4-BE49-F238E27FC236}">
                <a16:creationId xmlns:a16="http://schemas.microsoft.com/office/drawing/2014/main" id="{5709BF71-193D-9CA7-5520-E8DF2D39CDCE}"/>
              </a:ext>
            </a:extLst>
          </p:cNvPr>
          <p:cNvSpPr/>
          <p:nvPr/>
        </p:nvSpPr>
        <p:spPr>
          <a:xfrm>
            <a:off x="0" y="4794650"/>
            <a:ext cx="9144000" cy="3445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0"/>
              <a:gd name="f7" fmla="val 3295650"/>
              <a:gd name="f8" fmla="val 14748"/>
              <a:gd name="f9" fmla="val 1371600"/>
              <a:gd name="f10" fmla="+- 0 0 -90"/>
              <a:gd name="f11" fmla="*/ f3 1 12192000"/>
              <a:gd name="f12" fmla="*/ f4 1 3295650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12192000"/>
              <a:gd name="f21" fmla="*/ f17 1 3295650"/>
              <a:gd name="f22" fmla="*/ 14748 f18 1"/>
              <a:gd name="f23" fmla="*/ 1371600 f17 1"/>
              <a:gd name="f24" fmla="*/ 12192000 f18 1"/>
              <a:gd name="f25" fmla="*/ 0 f17 1"/>
              <a:gd name="f26" fmla="*/ 3295650 f17 1"/>
              <a:gd name="f27" fmla="*/ 0 f18 1"/>
              <a:gd name="f28" fmla="+- f19 0 f1"/>
              <a:gd name="f29" fmla="*/ f22 1 12192000"/>
              <a:gd name="f30" fmla="*/ f23 1 3295650"/>
              <a:gd name="f31" fmla="*/ f24 1 12192000"/>
              <a:gd name="f32" fmla="*/ f25 1 3295650"/>
              <a:gd name="f33" fmla="*/ f26 1 3295650"/>
              <a:gd name="f34" fmla="*/ f27 1 12192000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2 1 f21"/>
              <a:gd name="f43" fmla="*/ f33 1 f21"/>
              <a:gd name="f44" fmla="*/ f34 1 f20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2 1"/>
              <a:gd name="f53" fmla="*/ f43 f12 1"/>
              <a:gd name="f54" fmla="*/ f4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2"/>
              </a:cxn>
              <a:cxn ang="f28">
                <a:pos x="f51" y="f53"/>
              </a:cxn>
              <a:cxn ang="f28">
                <a:pos x="f54" y="f53"/>
              </a:cxn>
              <a:cxn ang="f28">
                <a:pos x="f49" y="f50"/>
              </a:cxn>
            </a:cxnLst>
            <a:rect l="f45" t="f48" r="f46" b="f47"/>
            <a:pathLst>
              <a:path w="12192000" h="3295650">
                <a:moveTo>
                  <a:pt x="f8" y="f9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8" y="f9"/>
                </a:lnTo>
                <a:close/>
              </a:path>
            </a:pathLst>
          </a:custGeom>
          <a:solidFill>
            <a:srgbClr val="5C71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54"/>
          <p:cNvSpPr/>
          <p:nvPr/>
        </p:nvSpPr>
        <p:spPr>
          <a:xfrm>
            <a:off x="1568525" y="4368850"/>
            <a:ext cx="6218100" cy="414000"/>
          </a:xfrm>
          <a:prstGeom prst="roundRect">
            <a:avLst>
              <a:gd name="adj" fmla="val 28671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54"/>
          <p:cNvSpPr/>
          <p:nvPr/>
        </p:nvSpPr>
        <p:spPr>
          <a:xfrm>
            <a:off x="1568525" y="2435975"/>
            <a:ext cx="6218100" cy="1811100"/>
          </a:xfrm>
          <a:prstGeom prst="roundRect">
            <a:avLst>
              <a:gd name="adj" fmla="val 1977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54"/>
          <p:cNvSpPr txBox="1">
            <a:spLocks noGrp="1"/>
          </p:cNvSpPr>
          <p:nvPr>
            <p:ph type="title"/>
          </p:nvPr>
        </p:nvSpPr>
        <p:spPr>
          <a:xfrm>
            <a:off x="1883725" y="2435975"/>
            <a:ext cx="5605200" cy="18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750,000</a:t>
            </a:r>
            <a:endParaRPr/>
          </a:p>
        </p:txBody>
      </p:sp>
      <p:sp>
        <p:nvSpPr>
          <p:cNvPr id="653" name="Google Shape;653;p54"/>
          <p:cNvSpPr txBox="1">
            <a:spLocks noGrp="1"/>
          </p:cNvSpPr>
          <p:nvPr>
            <p:ph type="body" idx="1"/>
          </p:nvPr>
        </p:nvSpPr>
        <p:spPr>
          <a:xfrm>
            <a:off x="2292050" y="4384700"/>
            <a:ext cx="4788600" cy="4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Big numbers catch your audience’s attention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2111375" y="269876"/>
            <a:ext cx="4965700" cy="2447925"/>
          </a:xfrm>
          <a:custGeom>
            <a:avLst/>
            <a:gdLst>
              <a:gd name="T0" fmla="*/ 670 w 1321"/>
              <a:gd name="T1" fmla="*/ 247 h 650"/>
              <a:gd name="T2" fmla="*/ 1086 w 1321"/>
              <a:gd name="T3" fmla="*/ 28 h 650"/>
              <a:gd name="T4" fmla="*/ 1145 w 1321"/>
              <a:gd name="T5" fmla="*/ 2 h 650"/>
              <a:gd name="T6" fmla="*/ 1162 w 1321"/>
              <a:gd name="T7" fmla="*/ 42 h 650"/>
              <a:gd name="T8" fmla="*/ 992 w 1321"/>
              <a:gd name="T9" fmla="*/ 257 h 650"/>
              <a:gd name="T10" fmla="*/ 1271 w 1321"/>
              <a:gd name="T11" fmla="*/ 282 h 650"/>
              <a:gd name="T12" fmla="*/ 1321 w 1321"/>
              <a:gd name="T13" fmla="*/ 318 h 650"/>
              <a:gd name="T14" fmla="*/ 1179 w 1321"/>
              <a:gd name="T15" fmla="*/ 369 h 650"/>
              <a:gd name="T16" fmla="*/ 896 w 1321"/>
              <a:gd name="T17" fmla="*/ 403 h 650"/>
              <a:gd name="T18" fmla="*/ 319 w 1321"/>
              <a:gd name="T19" fmla="*/ 623 h 650"/>
              <a:gd name="T20" fmla="*/ 191 w 1321"/>
              <a:gd name="T21" fmla="*/ 641 h 650"/>
              <a:gd name="T22" fmla="*/ 207 w 1321"/>
              <a:gd name="T23" fmla="*/ 612 h 650"/>
              <a:gd name="T24" fmla="*/ 567 w 1321"/>
              <a:gd name="T25" fmla="*/ 417 h 650"/>
              <a:gd name="T26" fmla="*/ 280 w 1321"/>
              <a:gd name="T27" fmla="*/ 348 h 650"/>
              <a:gd name="T28" fmla="*/ 106 w 1321"/>
              <a:gd name="T29" fmla="*/ 368 h 650"/>
              <a:gd name="T30" fmla="*/ 31 w 1321"/>
              <a:gd name="T31" fmla="*/ 341 h 650"/>
              <a:gd name="T32" fmla="*/ 195 w 1321"/>
              <a:gd name="T33" fmla="*/ 269 h 650"/>
              <a:gd name="T34" fmla="*/ 17 w 1321"/>
              <a:gd name="T35" fmla="*/ 67 h 650"/>
              <a:gd name="T36" fmla="*/ 125 w 1321"/>
              <a:gd name="T37" fmla="*/ 47 h 650"/>
              <a:gd name="T38" fmla="*/ 431 w 1321"/>
              <a:gd name="T39" fmla="*/ 194 h 650"/>
              <a:gd name="T40" fmla="*/ 520 w 1321"/>
              <a:gd name="T41" fmla="*/ 162 h 650"/>
              <a:gd name="T42" fmla="*/ 539 w 1321"/>
              <a:gd name="T43" fmla="*/ 242 h 650"/>
              <a:gd name="T44" fmla="*/ 900 w 1321"/>
              <a:gd name="T45" fmla="*/ 327 h 650"/>
              <a:gd name="T46" fmla="*/ 896 w 1321"/>
              <a:gd name="T47" fmla="*/ 298 h 650"/>
              <a:gd name="T48" fmla="*/ 1115 w 1321"/>
              <a:gd name="T49" fmla="*/ 32 h 650"/>
              <a:gd name="T50" fmla="*/ 1079 w 1321"/>
              <a:gd name="T51" fmla="*/ 58 h 650"/>
              <a:gd name="T52" fmla="*/ 839 w 1321"/>
              <a:gd name="T53" fmla="*/ 219 h 650"/>
              <a:gd name="T54" fmla="*/ 1094 w 1321"/>
              <a:gd name="T55" fmla="*/ 60 h 650"/>
              <a:gd name="T56" fmla="*/ 370 w 1321"/>
              <a:gd name="T57" fmla="*/ 556 h 650"/>
              <a:gd name="T58" fmla="*/ 679 w 1321"/>
              <a:gd name="T59" fmla="*/ 420 h 650"/>
              <a:gd name="T60" fmla="*/ 370 w 1321"/>
              <a:gd name="T61" fmla="*/ 556 h 650"/>
              <a:gd name="T62" fmla="*/ 849 w 1321"/>
              <a:gd name="T63" fmla="*/ 338 h 650"/>
              <a:gd name="T64" fmla="*/ 877 w 1321"/>
              <a:gd name="T65" fmla="*/ 311 h 650"/>
              <a:gd name="T66" fmla="*/ 819 w 1321"/>
              <a:gd name="T67" fmla="*/ 306 h 650"/>
              <a:gd name="T68" fmla="*/ 193 w 1321"/>
              <a:gd name="T69" fmla="*/ 208 h 650"/>
              <a:gd name="T70" fmla="*/ 69 w 1321"/>
              <a:gd name="T71" fmla="*/ 82 h 650"/>
              <a:gd name="T72" fmla="*/ 198 w 1321"/>
              <a:gd name="T73" fmla="*/ 285 h 650"/>
              <a:gd name="T74" fmla="*/ 114 w 1321"/>
              <a:gd name="T75" fmla="*/ 305 h 650"/>
              <a:gd name="T76" fmla="*/ 198 w 1321"/>
              <a:gd name="T77" fmla="*/ 285 h 650"/>
              <a:gd name="T78" fmla="*/ 210 w 1321"/>
              <a:gd name="T79" fmla="*/ 231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21" h="650">
                <a:moveTo>
                  <a:pt x="539" y="242"/>
                </a:moveTo>
                <a:cubicBezTo>
                  <a:pt x="583" y="243"/>
                  <a:pt x="627" y="242"/>
                  <a:pt x="670" y="247"/>
                </a:cubicBezTo>
                <a:cubicBezTo>
                  <a:pt x="731" y="253"/>
                  <a:pt x="781" y="235"/>
                  <a:pt x="830" y="199"/>
                </a:cubicBezTo>
                <a:cubicBezTo>
                  <a:pt x="913" y="139"/>
                  <a:pt x="1000" y="84"/>
                  <a:pt x="1086" y="28"/>
                </a:cubicBezTo>
                <a:cubicBezTo>
                  <a:pt x="1097" y="20"/>
                  <a:pt x="1108" y="13"/>
                  <a:pt x="1120" y="7"/>
                </a:cubicBezTo>
                <a:cubicBezTo>
                  <a:pt x="1128" y="4"/>
                  <a:pt x="1138" y="0"/>
                  <a:pt x="1145" y="2"/>
                </a:cubicBezTo>
                <a:cubicBezTo>
                  <a:pt x="1154" y="6"/>
                  <a:pt x="1164" y="13"/>
                  <a:pt x="1169" y="22"/>
                </a:cubicBezTo>
                <a:cubicBezTo>
                  <a:pt x="1172" y="25"/>
                  <a:pt x="1166" y="37"/>
                  <a:pt x="1162" y="42"/>
                </a:cubicBezTo>
                <a:cubicBezTo>
                  <a:pt x="1108" y="110"/>
                  <a:pt x="1055" y="177"/>
                  <a:pt x="1001" y="244"/>
                </a:cubicBezTo>
                <a:cubicBezTo>
                  <a:pt x="998" y="249"/>
                  <a:pt x="995" y="254"/>
                  <a:pt x="992" y="257"/>
                </a:cubicBezTo>
                <a:cubicBezTo>
                  <a:pt x="1017" y="291"/>
                  <a:pt x="1050" y="277"/>
                  <a:pt x="1080" y="276"/>
                </a:cubicBezTo>
                <a:cubicBezTo>
                  <a:pt x="1144" y="272"/>
                  <a:pt x="1208" y="268"/>
                  <a:pt x="1271" y="282"/>
                </a:cubicBezTo>
                <a:cubicBezTo>
                  <a:pt x="1283" y="284"/>
                  <a:pt x="1295" y="287"/>
                  <a:pt x="1305" y="294"/>
                </a:cubicBezTo>
                <a:cubicBezTo>
                  <a:pt x="1313" y="299"/>
                  <a:pt x="1321" y="310"/>
                  <a:pt x="1321" y="318"/>
                </a:cubicBezTo>
                <a:cubicBezTo>
                  <a:pt x="1321" y="325"/>
                  <a:pt x="1310" y="336"/>
                  <a:pt x="1303" y="339"/>
                </a:cubicBezTo>
                <a:cubicBezTo>
                  <a:pt x="1262" y="350"/>
                  <a:pt x="1221" y="363"/>
                  <a:pt x="1179" y="369"/>
                </a:cubicBezTo>
                <a:cubicBezTo>
                  <a:pt x="1100" y="382"/>
                  <a:pt x="1021" y="390"/>
                  <a:pt x="942" y="400"/>
                </a:cubicBezTo>
                <a:cubicBezTo>
                  <a:pt x="927" y="402"/>
                  <a:pt x="911" y="403"/>
                  <a:pt x="896" y="403"/>
                </a:cubicBezTo>
                <a:cubicBezTo>
                  <a:pt x="840" y="404"/>
                  <a:pt x="792" y="433"/>
                  <a:pt x="743" y="452"/>
                </a:cubicBezTo>
                <a:cubicBezTo>
                  <a:pt x="601" y="508"/>
                  <a:pt x="461" y="567"/>
                  <a:pt x="319" y="623"/>
                </a:cubicBezTo>
                <a:cubicBezTo>
                  <a:pt x="287" y="636"/>
                  <a:pt x="252" y="641"/>
                  <a:pt x="217" y="648"/>
                </a:cubicBezTo>
                <a:cubicBezTo>
                  <a:pt x="209" y="650"/>
                  <a:pt x="199" y="645"/>
                  <a:pt x="191" y="641"/>
                </a:cubicBezTo>
                <a:cubicBezTo>
                  <a:pt x="188" y="639"/>
                  <a:pt x="187" y="628"/>
                  <a:pt x="190" y="624"/>
                </a:cubicBezTo>
                <a:cubicBezTo>
                  <a:pt x="194" y="619"/>
                  <a:pt x="201" y="615"/>
                  <a:pt x="207" y="612"/>
                </a:cubicBezTo>
                <a:cubicBezTo>
                  <a:pt x="297" y="565"/>
                  <a:pt x="387" y="519"/>
                  <a:pt x="477" y="472"/>
                </a:cubicBezTo>
                <a:cubicBezTo>
                  <a:pt x="507" y="456"/>
                  <a:pt x="536" y="437"/>
                  <a:pt x="567" y="417"/>
                </a:cubicBezTo>
                <a:cubicBezTo>
                  <a:pt x="504" y="406"/>
                  <a:pt x="445" y="396"/>
                  <a:pt x="386" y="386"/>
                </a:cubicBezTo>
                <a:cubicBezTo>
                  <a:pt x="348" y="380"/>
                  <a:pt x="312" y="370"/>
                  <a:pt x="280" y="348"/>
                </a:cubicBezTo>
                <a:cubicBezTo>
                  <a:pt x="275" y="345"/>
                  <a:pt x="269" y="343"/>
                  <a:pt x="264" y="344"/>
                </a:cubicBezTo>
                <a:cubicBezTo>
                  <a:pt x="211" y="352"/>
                  <a:pt x="159" y="361"/>
                  <a:pt x="106" y="368"/>
                </a:cubicBezTo>
                <a:cubicBezTo>
                  <a:pt x="88" y="370"/>
                  <a:pt x="69" y="368"/>
                  <a:pt x="51" y="366"/>
                </a:cubicBezTo>
                <a:cubicBezTo>
                  <a:pt x="38" y="365"/>
                  <a:pt x="28" y="355"/>
                  <a:pt x="31" y="341"/>
                </a:cubicBezTo>
                <a:cubicBezTo>
                  <a:pt x="33" y="329"/>
                  <a:pt x="32" y="314"/>
                  <a:pt x="52" y="309"/>
                </a:cubicBezTo>
                <a:cubicBezTo>
                  <a:pt x="99" y="298"/>
                  <a:pt x="145" y="283"/>
                  <a:pt x="195" y="269"/>
                </a:cubicBezTo>
                <a:cubicBezTo>
                  <a:pt x="183" y="255"/>
                  <a:pt x="173" y="245"/>
                  <a:pt x="163" y="234"/>
                </a:cubicBezTo>
                <a:cubicBezTo>
                  <a:pt x="114" y="178"/>
                  <a:pt x="65" y="123"/>
                  <a:pt x="17" y="67"/>
                </a:cubicBezTo>
                <a:cubicBezTo>
                  <a:pt x="0" y="48"/>
                  <a:pt x="3" y="42"/>
                  <a:pt x="26" y="31"/>
                </a:cubicBezTo>
                <a:cubicBezTo>
                  <a:pt x="63" y="13"/>
                  <a:pt x="91" y="14"/>
                  <a:pt x="125" y="47"/>
                </a:cubicBezTo>
                <a:cubicBezTo>
                  <a:pt x="200" y="117"/>
                  <a:pt x="290" y="168"/>
                  <a:pt x="387" y="204"/>
                </a:cubicBezTo>
                <a:cubicBezTo>
                  <a:pt x="406" y="211"/>
                  <a:pt x="419" y="207"/>
                  <a:pt x="431" y="194"/>
                </a:cubicBezTo>
                <a:cubicBezTo>
                  <a:pt x="432" y="194"/>
                  <a:pt x="432" y="194"/>
                  <a:pt x="433" y="193"/>
                </a:cubicBezTo>
                <a:cubicBezTo>
                  <a:pt x="453" y="159"/>
                  <a:pt x="483" y="154"/>
                  <a:pt x="520" y="162"/>
                </a:cubicBezTo>
                <a:cubicBezTo>
                  <a:pt x="534" y="165"/>
                  <a:pt x="540" y="169"/>
                  <a:pt x="539" y="183"/>
                </a:cubicBezTo>
                <a:cubicBezTo>
                  <a:pt x="539" y="202"/>
                  <a:pt x="539" y="220"/>
                  <a:pt x="539" y="242"/>
                </a:cubicBezTo>
                <a:close/>
                <a:moveTo>
                  <a:pt x="896" y="298"/>
                </a:moveTo>
                <a:cubicBezTo>
                  <a:pt x="897" y="306"/>
                  <a:pt x="898" y="315"/>
                  <a:pt x="900" y="327"/>
                </a:cubicBezTo>
                <a:cubicBezTo>
                  <a:pt x="930" y="324"/>
                  <a:pt x="959" y="322"/>
                  <a:pt x="989" y="319"/>
                </a:cubicBezTo>
                <a:cubicBezTo>
                  <a:pt x="974" y="284"/>
                  <a:pt x="941" y="277"/>
                  <a:pt x="896" y="298"/>
                </a:cubicBezTo>
                <a:close/>
                <a:moveTo>
                  <a:pt x="1119" y="38"/>
                </a:moveTo>
                <a:cubicBezTo>
                  <a:pt x="1117" y="36"/>
                  <a:pt x="1116" y="34"/>
                  <a:pt x="1115" y="32"/>
                </a:cubicBezTo>
                <a:cubicBezTo>
                  <a:pt x="1111" y="32"/>
                  <a:pt x="1107" y="32"/>
                  <a:pt x="1105" y="34"/>
                </a:cubicBezTo>
                <a:cubicBezTo>
                  <a:pt x="1096" y="42"/>
                  <a:pt x="1088" y="52"/>
                  <a:pt x="1079" y="58"/>
                </a:cubicBezTo>
                <a:cubicBezTo>
                  <a:pt x="1003" y="110"/>
                  <a:pt x="928" y="162"/>
                  <a:pt x="852" y="214"/>
                </a:cubicBezTo>
                <a:cubicBezTo>
                  <a:pt x="848" y="216"/>
                  <a:pt x="843" y="217"/>
                  <a:pt x="839" y="219"/>
                </a:cubicBezTo>
                <a:cubicBezTo>
                  <a:pt x="841" y="220"/>
                  <a:pt x="842" y="222"/>
                  <a:pt x="844" y="223"/>
                </a:cubicBezTo>
                <a:cubicBezTo>
                  <a:pt x="927" y="169"/>
                  <a:pt x="1011" y="115"/>
                  <a:pt x="1094" y="60"/>
                </a:cubicBezTo>
                <a:cubicBezTo>
                  <a:pt x="1103" y="54"/>
                  <a:pt x="1111" y="45"/>
                  <a:pt x="1119" y="38"/>
                </a:cubicBezTo>
                <a:close/>
                <a:moveTo>
                  <a:pt x="370" y="556"/>
                </a:moveTo>
                <a:cubicBezTo>
                  <a:pt x="371" y="557"/>
                  <a:pt x="372" y="559"/>
                  <a:pt x="373" y="560"/>
                </a:cubicBezTo>
                <a:cubicBezTo>
                  <a:pt x="475" y="514"/>
                  <a:pt x="577" y="467"/>
                  <a:pt x="679" y="420"/>
                </a:cubicBezTo>
                <a:cubicBezTo>
                  <a:pt x="678" y="418"/>
                  <a:pt x="677" y="415"/>
                  <a:pt x="675" y="412"/>
                </a:cubicBezTo>
                <a:cubicBezTo>
                  <a:pt x="574" y="460"/>
                  <a:pt x="472" y="508"/>
                  <a:pt x="370" y="556"/>
                </a:cubicBezTo>
                <a:close/>
                <a:moveTo>
                  <a:pt x="819" y="306"/>
                </a:moveTo>
                <a:cubicBezTo>
                  <a:pt x="817" y="341"/>
                  <a:pt x="819" y="343"/>
                  <a:pt x="849" y="338"/>
                </a:cubicBezTo>
                <a:cubicBezTo>
                  <a:pt x="856" y="336"/>
                  <a:pt x="863" y="335"/>
                  <a:pt x="870" y="334"/>
                </a:cubicBezTo>
                <a:cubicBezTo>
                  <a:pt x="885" y="331"/>
                  <a:pt x="878" y="319"/>
                  <a:pt x="877" y="311"/>
                </a:cubicBezTo>
                <a:cubicBezTo>
                  <a:pt x="877" y="307"/>
                  <a:pt x="869" y="299"/>
                  <a:pt x="865" y="299"/>
                </a:cubicBezTo>
                <a:cubicBezTo>
                  <a:pt x="849" y="300"/>
                  <a:pt x="834" y="304"/>
                  <a:pt x="819" y="306"/>
                </a:cubicBezTo>
                <a:close/>
                <a:moveTo>
                  <a:pt x="184" y="216"/>
                </a:moveTo>
                <a:cubicBezTo>
                  <a:pt x="187" y="213"/>
                  <a:pt x="190" y="211"/>
                  <a:pt x="193" y="208"/>
                </a:cubicBezTo>
                <a:cubicBezTo>
                  <a:pt x="153" y="164"/>
                  <a:pt x="114" y="121"/>
                  <a:pt x="75" y="77"/>
                </a:cubicBezTo>
                <a:cubicBezTo>
                  <a:pt x="73" y="79"/>
                  <a:pt x="71" y="80"/>
                  <a:pt x="69" y="82"/>
                </a:cubicBezTo>
                <a:cubicBezTo>
                  <a:pt x="107" y="127"/>
                  <a:pt x="145" y="171"/>
                  <a:pt x="184" y="216"/>
                </a:cubicBezTo>
                <a:close/>
                <a:moveTo>
                  <a:pt x="198" y="285"/>
                </a:moveTo>
                <a:cubicBezTo>
                  <a:pt x="197" y="282"/>
                  <a:pt x="196" y="279"/>
                  <a:pt x="195" y="276"/>
                </a:cubicBezTo>
                <a:cubicBezTo>
                  <a:pt x="168" y="286"/>
                  <a:pt x="141" y="295"/>
                  <a:pt x="114" y="305"/>
                </a:cubicBezTo>
                <a:cubicBezTo>
                  <a:pt x="114" y="307"/>
                  <a:pt x="115" y="309"/>
                  <a:pt x="116" y="312"/>
                </a:cubicBezTo>
                <a:cubicBezTo>
                  <a:pt x="143" y="303"/>
                  <a:pt x="170" y="294"/>
                  <a:pt x="198" y="285"/>
                </a:cubicBezTo>
                <a:close/>
                <a:moveTo>
                  <a:pt x="239" y="264"/>
                </a:moveTo>
                <a:cubicBezTo>
                  <a:pt x="227" y="251"/>
                  <a:pt x="219" y="241"/>
                  <a:pt x="210" y="231"/>
                </a:cubicBezTo>
                <a:cubicBezTo>
                  <a:pt x="209" y="252"/>
                  <a:pt x="219" y="263"/>
                  <a:pt x="239" y="264"/>
                </a:cubicBezTo>
                <a:close/>
              </a:path>
            </a:pathLst>
          </a:custGeom>
          <a:solidFill>
            <a:srgbClr val="5C71E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56"/>
          <p:cNvSpPr/>
          <p:nvPr/>
        </p:nvSpPr>
        <p:spPr>
          <a:xfrm>
            <a:off x="540000" y="2944250"/>
            <a:ext cx="3787200" cy="1659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9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7" name="Google Shape;677;p56"/>
          <p:cNvSpPr/>
          <p:nvPr/>
        </p:nvSpPr>
        <p:spPr>
          <a:xfrm>
            <a:off x="4816800" y="1434100"/>
            <a:ext cx="3787200" cy="950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9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8" name="Google Shape;678;p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Target</a:t>
            </a:r>
            <a:endParaRPr/>
          </a:p>
        </p:txBody>
      </p:sp>
      <p:sp>
        <p:nvSpPr>
          <p:cNvPr id="679" name="Google Shape;679;p56"/>
          <p:cNvSpPr txBox="1"/>
          <p:nvPr/>
        </p:nvSpPr>
        <p:spPr>
          <a:xfrm>
            <a:off x="4907463" y="1504775"/>
            <a:ext cx="1835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 b="1">
                <a:solidFill>
                  <a:srgbClr val="424180"/>
                </a:solidFill>
                <a:latin typeface="Montserrat"/>
                <a:ea typeface="Montserrat"/>
                <a:cs typeface="Montserrat"/>
                <a:sym typeface="Montserrat"/>
              </a:rPr>
              <a:t>50,00</a:t>
            </a:r>
            <a:endParaRPr sz="2500" b="1">
              <a:solidFill>
                <a:srgbClr val="4241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0" name="Google Shape;680;p56"/>
          <p:cNvSpPr txBox="1"/>
          <p:nvPr/>
        </p:nvSpPr>
        <p:spPr>
          <a:xfrm>
            <a:off x="4907475" y="1925850"/>
            <a:ext cx="32343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C71E8"/>
                </a:solidFill>
                <a:latin typeface="Montserrat"/>
                <a:ea typeface="Montserrat"/>
                <a:cs typeface="Montserrat"/>
                <a:sym typeface="Montserrat"/>
              </a:rPr>
              <a:t>Average spend per customer</a:t>
            </a:r>
            <a:endParaRPr>
              <a:solidFill>
                <a:srgbClr val="5C71E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1" name="Google Shape;681;p56"/>
          <p:cNvSpPr/>
          <p:nvPr/>
        </p:nvSpPr>
        <p:spPr>
          <a:xfrm>
            <a:off x="540000" y="1692375"/>
            <a:ext cx="3787200" cy="6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9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2" name="Google Shape;682;p56"/>
          <p:cNvSpPr txBox="1"/>
          <p:nvPr/>
        </p:nvSpPr>
        <p:spPr>
          <a:xfrm>
            <a:off x="626269" y="1762850"/>
            <a:ext cx="9399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 b="1">
                <a:solidFill>
                  <a:srgbClr val="424180"/>
                </a:solidFill>
                <a:latin typeface="Montserrat"/>
                <a:ea typeface="Montserrat"/>
                <a:cs typeface="Montserrat"/>
                <a:sym typeface="Montserrat"/>
              </a:rPr>
              <a:t>40%</a:t>
            </a:r>
            <a:endParaRPr sz="2500" b="1">
              <a:solidFill>
                <a:srgbClr val="4241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3" name="Google Shape;683;p56"/>
          <p:cNvSpPr txBox="1"/>
          <p:nvPr/>
        </p:nvSpPr>
        <p:spPr>
          <a:xfrm>
            <a:off x="626275" y="1288925"/>
            <a:ext cx="1835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424180"/>
                </a:solidFill>
                <a:latin typeface="Montserrat"/>
                <a:ea typeface="Montserrat"/>
                <a:cs typeface="Montserrat"/>
                <a:sym typeface="Montserrat"/>
              </a:rPr>
              <a:t>Gender</a:t>
            </a:r>
            <a:endParaRPr sz="1800" b="1">
              <a:solidFill>
                <a:srgbClr val="4241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4" name="Google Shape;684;p56"/>
          <p:cNvSpPr txBox="1"/>
          <p:nvPr/>
        </p:nvSpPr>
        <p:spPr>
          <a:xfrm>
            <a:off x="2524494" y="1762850"/>
            <a:ext cx="9399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 b="1">
                <a:solidFill>
                  <a:srgbClr val="424180"/>
                </a:solidFill>
                <a:latin typeface="Montserrat"/>
                <a:ea typeface="Montserrat"/>
                <a:cs typeface="Montserrat"/>
                <a:sym typeface="Montserrat"/>
              </a:rPr>
              <a:t>60%</a:t>
            </a:r>
            <a:endParaRPr sz="2500" b="1">
              <a:solidFill>
                <a:srgbClr val="4241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5" name="Google Shape;685;p56"/>
          <p:cNvSpPr/>
          <p:nvPr/>
        </p:nvSpPr>
        <p:spPr>
          <a:xfrm>
            <a:off x="1667100" y="3251300"/>
            <a:ext cx="1512000" cy="3201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9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6" name="Google Shape;686;p56"/>
          <p:cNvSpPr/>
          <p:nvPr/>
        </p:nvSpPr>
        <p:spPr>
          <a:xfrm>
            <a:off x="1667100" y="3251300"/>
            <a:ext cx="1288500" cy="3201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9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7" name="Google Shape;687;p56"/>
          <p:cNvSpPr txBox="1"/>
          <p:nvPr/>
        </p:nvSpPr>
        <p:spPr>
          <a:xfrm>
            <a:off x="626275" y="3169425"/>
            <a:ext cx="1835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424180"/>
                </a:solidFill>
                <a:latin typeface="Montserrat"/>
                <a:ea typeface="Montserrat"/>
                <a:cs typeface="Montserrat"/>
                <a:sym typeface="Montserrat"/>
              </a:rPr>
              <a:t>25-35</a:t>
            </a:r>
            <a:endParaRPr sz="1800" b="1">
              <a:solidFill>
                <a:srgbClr val="4241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8" name="Google Shape;688;p56"/>
          <p:cNvSpPr/>
          <p:nvPr/>
        </p:nvSpPr>
        <p:spPr>
          <a:xfrm>
            <a:off x="1667100" y="4000425"/>
            <a:ext cx="1512000" cy="3201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9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9" name="Google Shape;689;p56"/>
          <p:cNvSpPr/>
          <p:nvPr/>
        </p:nvSpPr>
        <p:spPr>
          <a:xfrm>
            <a:off x="1667100" y="4000425"/>
            <a:ext cx="815100" cy="3201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9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0" name="Google Shape;690;p56"/>
          <p:cNvSpPr txBox="1"/>
          <p:nvPr/>
        </p:nvSpPr>
        <p:spPr>
          <a:xfrm>
            <a:off x="626275" y="3917325"/>
            <a:ext cx="1835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424180"/>
                </a:solidFill>
                <a:latin typeface="Montserrat"/>
                <a:ea typeface="Montserrat"/>
                <a:cs typeface="Montserrat"/>
                <a:sym typeface="Montserrat"/>
              </a:rPr>
              <a:t>36-45</a:t>
            </a:r>
            <a:endParaRPr sz="1800" b="1">
              <a:solidFill>
                <a:srgbClr val="4241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1" name="Google Shape;691;p56"/>
          <p:cNvSpPr txBox="1"/>
          <p:nvPr/>
        </p:nvSpPr>
        <p:spPr>
          <a:xfrm>
            <a:off x="3334694" y="3132150"/>
            <a:ext cx="9399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 b="1">
                <a:solidFill>
                  <a:srgbClr val="424180"/>
                </a:solidFill>
                <a:latin typeface="Montserrat"/>
                <a:ea typeface="Montserrat"/>
                <a:cs typeface="Montserrat"/>
                <a:sym typeface="Montserrat"/>
              </a:rPr>
              <a:t>80%</a:t>
            </a:r>
            <a:endParaRPr sz="2500" b="1">
              <a:solidFill>
                <a:srgbClr val="4241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2" name="Google Shape;692;p56"/>
          <p:cNvSpPr txBox="1"/>
          <p:nvPr/>
        </p:nvSpPr>
        <p:spPr>
          <a:xfrm>
            <a:off x="3334694" y="3890775"/>
            <a:ext cx="9399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 b="1">
                <a:solidFill>
                  <a:srgbClr val="424180"/>
                </a:solidFill>
                <a:latin typeface="Montserrat"/>
                <a:ea typeface="Montserrat"/>
                <a:cs typeface="Montserrat"/>
                <a:sym typeface="Montserrat"/>
              </a:rPr>
              <a:t>50%</a:t>
            </a:r>
            <a:endParaRPr sz="2500" b="1">
              <a:solidFill>
                <a:srgbClr val="4241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3" name="Google Shape;693;p56"/>
          <p:cNvSpPr txBox="1"/>
          <p:nvPr/>
        </p:nvSpPr>
        <p:spPr>
          <a:xfrm>
            <a:off x="626275" y="2455775"/>
            <a:ext cx="1835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424180"/>
                </a:solidFill>
                <a:latin typeface="Montserrat"/>
                <a:ea typeface="Montserrat"/>
                <a:cs typeface="Montserrat"/>
                <a:sym typeface="Montserrat"/>
              </a:rPr>
              <a:t>Age</a:t>
            </a:r>
            <a:endParaRPr sz="1800" b="1">
              <a:solidFill>
                <a:srgbClr val="4241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4" name="Google Shape;694;p56"/>
          <p:cNvSpPr/>
          <p:nvPr/>
        </p:nvSpPr>
        <p:spPr>
          <a:xfrm>
            <a:off x="7800211" y="1619274"/>
            <a:ext cx="574095" cy="572693"/>
          </a:xfrm>
          <a:custGeom>
            <a:avLst/>
            <a:gdLst/>
            <a:ahLst/>
            <a:cxnLst/>
            <a:rect l="l" t="t" r="r" b="b"/>
            <a:pathLst>
              <a:path w="12697" h="12666" extrusionOk="0">
                <a:moveTo>
                  <a:pt x="6301" y="1356"/>
                </a:moveTo>
                <a:cubicBezTo>
                  <a:pt x="6522" y="1356"/>
                  <a:pt x="6711" y="1576"/>
                  <a:pt x="6711" y="1797"/>
                </a:cubicBezTo>
                <a:lnTo>
                  <a:pt x="6711" y="2269"/>
                </a:lnTo>
                <a:cubicBezTo>
                  <a:pt x="7656" y="2458"/>
                  <a:pt x="8349" y="3309"/>
                  <a:pt x="8349" y="4285"/>
                </a:cubicBezTo>
                <a:cubicBezTo>
                  <a:pt x="8349" y="4538"/>
                  <a:pt x="8160" y="4727"/>
                  <a:pt x="7971" y="4727"/>
                </a:cubicBezTo>
                <a:cubicBezTo>
                  <a:pt x="7719" y="4727"/>
                  <a:pt x="7530" y="4538"/>
                  <a:pt x="7530" y="4285"/>
                </a:cubicBezTo>
                <a:cubicBezTo>
                  <a:pt x="7530" y="3624"/>
                  <a:pt x="6994" y="3057"/>
                  <a:pt x="6301" y="3057"/>
                </a:cubicBezTo>
                <a:cubicBezTo>
                  <a:pt x="5640" y="3057"/>
                  <a:pt x="5073" y="3624"/>
                  <a:pt x="5073" y="4285"/>
                </a:cubicBezTo>
                <a:cubicBezTo>
                  <a:pt x="5073" y="4947"/>
                  <a:pt x="5829" y="5483"/>
                  <a:pt x="6585" y="6018"/>
                </a:cubicBezTo>
                <a:cubicBezTo>
                  <a:pt x="7435" y="6648"/>
                  <a:pt x="8412" y="7310"/>
                  <a:pt x="8412" y="8413"/>
                </a:cubicBezTo>
                <a:cubicBezTo>
                  <a:pt x="8412" y="9421"/>
                  <a:pt x="7687" y="10271"/>
                  <a:pt x="6742" y="10429"/>
                </a:cubicBezTo>
                <a:lnTo>
                  <a:pt x="6742" y="10901"/>
                </a:lnTo>
                <a:cubicBezTo>
                  <a:pt x="6742" y="11154"/>
                  <a:pt x="6553" y="11311"/>
                  <a:pt x="6364" y="11311"/>
                </a:cubicBezTo>
                <a:cubicBezTo>
                  <a:pt x="6144" y="11311"/>
                  <a:pt x="5955" y="11091"/>
                  <a:pt x="5955" y="10901"/>
                </a:cubicBezTo>
                <a:lnTo>
                  <a:pt x="5955" y="10429"/>
                </a:lnTo>
                <a:cubicBezTo>
                  <a:pt x="5010" y="10240"/>
                  <a:pt x="4316" y="9421"/>
                  <a:pt x="4316" y="8413"/>
                </a:cubicBezTo>
                <a:cubicBezTo>
                  <a:pt x="4316" y="8192"/>
                  <a:pt x="4505" y="8035"/>
                  <a:pt x="4694" y="8035"/>
                </a:cubicBezTo>
                <a:cubicBezTo>
                  <a:pt x="4884" y="8035"/>
                  <a:pt x="5136" y="8224"/>
                  <a:pt x="5136" y="8413"/>
                </a:cubicBezTo>
                <a:cubicBezTo>
                  <a:pt x="5136" y="9106"/>
                  <a:pt x="5671" y="9641"/>
                  <a:pt x="6364" y="9641"/>
                </a:cubicBezTo>
                <a:cubicBezTo>
                  <a:pt x="7026" y="9641"/>
                  <a:pt x="7561" y="9106"/>
                  <a:pt x="7561" y="8413"/>
                </a:cubicBezTo>
                <a:cubicBezTo>
                  <a:pt x="7561" y="7751"/>
                  <a:pt x="6868" y="7247"/>
                  <a:pt x="6081" y="6680"/>
                </a:cubicBezTo>
                <a:cubicBezTo>
                  <a:pt x="5199" y="6050"/>
                  <a:pt x="4253" y="5388"/>
                  <a:pt x="4253" y="4285"/>
                </a:cubicBezTo>
                <a:cubicBezTo>
                  <a:pt x="4253" y="3309"/>
                  <a:pt x="4978" y="2427"/>
                  <a:pt x="5923" y="2269"/>
                </a:cubicBezTo>
                <a:lnTo>
                  <a:pt x="5923" y="1797"/>
                </a:lnTo>
                <a:cubicBezTo>
                  <a:pt x="5923" y="1576"/>
                  <a:pt x="6112" y="1356"/>
                  <a:pt x="6301" y="1356"/>
                </a:cubicBezTo>
                <a:close/>
                <a:moveTo>
                  <a:pt x="6333" y="1"/>
                </a:moveTo>
                <a:cubicBezTo>
                  <a:pt x="2836" y="1"/>
                  <a:pt x="0" y="2836"/>
                  <a:pt x="0" y="6333"/>
                </a:cubicBezTo>
                <a:cubicBezTo>
                  <a:pt x="0" y="9830"/>
                  <a:pt x="2836" y="12666"/>
                  <a:pt x="6333" y="12666"/>
                </a:cubicBezTo>
                <a:cubicBezTo>
                  <a:pt x="9861" y="12666"/>
                  <a:pt x="12697" y="9830"/>
                  <a:pt x="12697" y="6333"/>
                </a:cubicBezTo>
                <a:cubicBezTo>
                  <a:pt x="12697" y="2836"/>
                  <a:pt x="9861" y="1"/>
                  <a:pt x="63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5" name="Google Shape;695;p56"/>
          <p:cNvGrpSpPr/>
          <p:nvPr/>
        </p:nvGrpSpPr>
        <p:grpSpPr>
          <a:xfrm>
            <a:off x="1566164" y="1850746"/>
            <a:ext cx="314662" cy="358971"/>
            <a:chOff x="-57940525" y="3590375"/>
            <a:chExt cx="279625" cy="319000"/>
          </a:xfrm>
        </p:grpSpPr>
        <p:sp>
          <p:nvSpPr>
            <p:cNvPr id="696" name="Google Shape;696;p56"/>
            <p:cNvSpPr/>
            <p:nvPr/>
          </p:nvSpPr>
          <p:spPr>
            <a:xfrm>
              <a:off x="-57940525" y="3727425"/>
              <a:ext cx="18150" cy="63800"/>
            </a:xfrm>
            <a:custGeom>
              <a:avLst/>
              <a:gdLst/>
              <a:ahLst/>
              <a:cxnLst/>
              <a:rect l="l" t="t" r="r" b="b"/>
              <a:pathLst>
                <a:path w="726" h="2552" extrusionOk="0">
                  <a:moveTo>
                    <a:pt x="725" y="0"/>
                  </a:moveTo>
                  <a:cubicBezTo>
                    <a:pt x="253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25" y="2552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56"/>
            <p:cNvSpPr/>
            <p:nvPr/>
          </p:nvSpPr>
          <p:spPr>
            <a:xfrm>
              <a:off x="-57904300" y="3686450"/>
              <a:ext cx="205600" cy="111075"/>
            </a:xfrm>
            <a:custGeom>
              <a:avLst/>
              <a:gdLst/>
              <a:ahLst/>
              <a:cxnLst/>
              <a:rect l="l" t="t" r="r" b="b"/>
              <a:pathLst>
                <a:path w="8224" h="4443" extrusionOk="0">
                  <a:moveTo>
                    <a:pt x="2647" y="2143"/>
                  </a:moveTo>
                  <a:cubicBezTo>
                    <a:pt x="2836" y="2143"/>
                    <a:pt x="2994" y="2301"/>
                    <a:pt x="2994" y="2521"/>
                  </a:cubicBezTo>
                  <a:cubicBezTo>
                    <a:pt x="2994" y="2710"/>
                    <a:pt x="2836" y="2868"/>
                    <a:pt x="2647" y="2868"/>
                  </a:cubicBezTo>
                  <a:cubicBezTo>
                    <a:pt x="2427" y="2868"/>
                    <a:pt x="2301" y="2710"/>
                    <a:pt x="2301" y="2521"/>
                  </a:cubicBezTo>
                  <a:cubicBezTo>
                    <a:pt x="2301" y="2301"/>
                    <a:pt x="2427" y="2143"/>
                    <a:pt x="2647" y="2143"/>
                  </a:cubicBezTo>
                  <a:close/>
                  <a:moveTo>
                    <a:pt x="5640" y="2143"/>
                  </a:moveTo>
                  <a:cubicBezTo>
                    <a:pt x="5829" y="2143"/>
                    <a:pt x="5987" y="2301"/>
                    <a:pt x="5987" y="2521"/>
                  </a:cubicBezTo>
                  <a:cubicBezTo>
                    <a:pt x="5987" y="2710"/>
                    <a:pt x="5829" y="2868"/>
                    <a:pt x="5640" y="2868"/>
                  </a:cubicBezTo>
                  <a:cubicBezTo>
                    <a:pt x="5420" y="2868"/>
                    <a:pt x="5262" y="2710"/>
                    <a:pt x="5262" y="2521"/>
                  </a:cubicBezTo>
                  <a:cubicBezTo>
                    <a:pt x="5262" y="2301"/>
                    <a:pt x="5420" y="2143"/>
                    <a:pt x="5640" y="2143"/>
                  </a:cubicBezTo>
                  <a:close/>
                  <a:moveTo>
                    <a:pt x="1923" y="1"/>
                  </a:moveTo>
                  <a:lnTo>
                    <a:pt x="1" y="1923"/>
                  </a:lnTo>
                  <a:lnTo>
                    <a:pt x="1" y="4443"/>
                  </a:lnTo>
                  <a:lnTo>
                    <a:pt x="1765" y="4443"/>
                  </a:lnTo>
                  <a:cubicBezTo>
                    <a:pt x="2490" y="3986"/>
                    <a:pt x="3309" y="3758"/>
                    <a:pt x="4124" y="3758"/>
                  </a:cubicBezTo>
                  <a:cubicBezTo>
                    <a:pt x="4939" y="3758"/>
                    <a:pt x="5751" y="3986"/>
                    <a:pt x="6459" y="4443"/>
                  </a:cubicBezTo>
                  <a:lnTo>
                    <a:pt x="8224" y="4443"/>
                  </a:lnTo>
                  <a:lnTo>
                    <a:pt x="8224" y="1923"/>
                  </a:lnTo>
                  <a:lnTo>
                    <a:pt x="6302" y="1"/>
                  </a:lnTo>
                  <a:cubicBezTo>
                    <a:pt x="5625" y="395"/>
                    <a:pt x="4876" y="592"/>
                    <a:pt x="4124" y="592"/>
                  </a:cubicBezTo>
                  <a:cubicBezTo>
                    <a:pt x="3372" y="592"/>
                    <a:pt x="2616" y="395"/>
                    <a:pt x="1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56"/>
            <p:cNvSpPr/>
            <p:nvPr/>
          </p:nvSpPr>
          <p:spPr>
            <a:xfrm>
              <a:off x="-57903500" y="3590375"/>
              <a:ext cx="205575" cy="117375"/>
            </a:xfrm>
            <a:custGeom>
              <a:avLst/>
              <a:gdLst/>
              <a:ahLst/>
              <a:cxnLst/>
              <a:rect l="l" t="t" r="r" b="b"/>
              <a:pathLst>
                <a:path w="8223" h="4695" extrusionOk="0">
                  <a:moveTo>
                    <a:pt x="4096" y="0"/>
                  </a:moveTo>
                  <a:cubicBezTo>
                    <a:pt x="3560" y="0"/>
                    <a:pt x="3088" y="315"/>
                    <a:pt x="2804" y="756"/>
                  </a:cubicBezTo>
                  <a:cubicBezTo>
                    <a:pt x="2753" y="751"/>
                    <a:pt x="2702" y="748"/>
                    <a:pt x="2651" y="748"/>
                  </a:cubicBezTo>
                  <a:cubicBezTo>
                    <a:pt x="2101" y="748"/>
                    <a:pt x="1551" y="1051"/>
                    <a:pt x="1292" y="1512"/>
                  </a:cubicBezTo>
                  <a:cubicBezTo>
                    <a:pt x="567" y="1638"/>
                    <a:pt x="0" y="2269"/>
                    <a:pt x="0" y="3056"/>
                  </a:cubicBezTo>
                  <a:lnTo>
                    <a:pt x="0" y="4694"/>
                  </a:lnTo>
                  <a:lnTo>
                    <a:pt x="1607" y="3088"/>
                  </a:lnTo>
                  <a:cubicBezTo>
                    <a:pt x="1683" y="3011"/>
                    <a:pt x="1783" y="2970"/>
                    <a:pt x="1884" y="2970"/>
                  </a:cubicBezTo>
                  <a:cubicBezTo>
                    <a:pt x="1951" y="2970"/>
                    <a:pt x="2018" y="2987"/>
                    <a:pt x="2080" y="3025"/>
                  </a:cubicBezTo>
                  <a:cubicBezTo>
                    <a:pt x="2694" y="3450"/>
                    <a:pt x="3403" y="3663"/>
                    <a:pt x="4112" y="3663"/>
                  </a:cubicBezTo>
                  <a:cubicBezTo>
                    <a:pt x="4821" y="3663"/>
                    <a:pt x="5529" y="3450"/>
                    <a:pt x="6144" y="3025"/>
                  </a:cubicBezTo>
                  <a:cubicBezTo>
                    <a:pt x="6206" y="2987"/>
                    <a:pt x="6273" y="2970"/>
                    <a:pt x="6339" y="2970"/>
                  </a:cubicBezTo>
                  <a:cubicBezTo>
                    <a:pt x="6441" y="2970"/>
                    <a:pt x="6540" y="3011"/>
                    <a:pt x="6616" y="3088"/>
                  </a:cubicBezTo>
                  <a:lnTo>
                    <a:pt x="8223" y="4694"/>
                  </a:lnTo>
                  <a:lnTo>
                    <a:pt x="8223" y="3056"/>
                  </a:lnTo>
                  <a:cubicBezTo>
                    <a:pt x="8192" y="2300"/>
                    <a:pt x="7656" y="1638"/>
                    <a:pt x="6900" y="1512"/>
                  </a:cubicBezTo>
                  <a:cubicBezTo>
                    <a:pt x="6641" y="1051"/>
                    <a:pt x="6091" y="748"/>
                    <a:pt x="5541" y="748"/>
                  </a:cubicBezTo>
                  <a:cubicBezTo>
                    <a:pt x="5490" y="748"/>
                    <a:pt x="5439" y="751"/>
                    <a:pt x="5388" y="756"/>
                  </a:cubicBezTo>
                  <a:cubicBezTo>
                    <a:pt x="5136" y="284"/>
                    <a:pt x="4663" y="0"/>
                    <a:pt x="4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6"/>
            <p:cNvSpPr/>
            <p:nvPr/>
          </p:nvSpPr>
          <p:spPr>
            <a:xfrm>
              <a:off x="-57903500" y="3798700"/>
              <a:ext cx="204800" cy="110675"/>
            </a:xfrm>
            <a:custGeom>
              <a:avLst/>
              <a:gdLst/>
              <a:ahLst/>
              <a:cxnLst/>
              <a:rect l="l" t="t" r="r" b="b"/>
              <a:pathLst>
                <a:path w="8192" h="4427" extrusionOk="0">
                  <a:moveTo>
                    <a:pt x="5159" y="1001"/>
                  </a:moveTo>
                  <a:cubicBezTo>
                    <a:pt x="5254" y="1001"/>
                    <a:pt x="5340" y="1040"/>
                    <a:pt x="5388" y="1119"/>
                  </a:cubicBezTo>
                  <a:cubicBezTo>
                    <a:pt x="5545" y="1245"/>
                    <a:pt x="5545" y="1465"/>
                    <a:pt x="5388" y="1654"/>
                  </a:cubicBezTo>
                  <a:cubicBezTo>
                    <a:pt x="5041" y="2001"/>
                    <a:pt x="4569" y="2190"/>
                    <a:pt x="4096" y="2190"/>
                  </a:cubicBezTo>
                  <a:cubicBezTo>
                    <a:pt x="3623" y="2190"/>
                    <a:pt x="3119" y="2001"/>
                    <a:pt x="2804" y="1654"/>
                  </a:cubicBezTo>
                  <a:cubicBezTo>
                    <a:pt x="2647" y="1497"/>
                    <a:pt x="2647" y="1245"/>
                    <a:pt x="2804" y="1119"/>
                  </a:cubicBezTo>
                  <a:cubicBezTo>
                    <a:pt x="2883" y="1040"/>
                    <a:pt x="2978" y="1001"/>
                    <a:pt x="3068" y="1001"/>
                  </a:cubicBezTo>
                  <a:cubicBezTo>
                    <a:pt x="3159" y="1001"/>
                    <a:pt x="3245" y="1040"/>
                    <a:pt x="3308" y="1119"/>
                  </a:cubicBezTo>
                  <a:cubicBezTo>
                    <a:pt x="3529" y="1339"/>
                    <a:pt x="3812" y="1449"/>
                    <a:pt x="4096" y="1449"/>
                  </a:cubicBezTo>
                  <a:cubicBezTo>
                    <a:pt x="4380" y="1449"/>
                    <a:pt x="4663" y="1339"/>
                    <a:pt x="4884" y="1119"/>
                  </a:cubicBezTo>
                  <a:cubicBezTo>
                    <a:pt x="4962" y="1040"/>
                    <a:pt x="5065" y="1001"/>
                    <a:pt x="5159" y="1001"/>
                  </a:cubicBezTo>
                  <a:close/>
                  <a:moveTo>
                    <a:pt x="4080" y="0"/>
                  </a:moveTo>
                  <a:cubicBezTo>
                    <a:pt x="3371" y="0"/>
                    <a:pt x="2663" y="205"/>
                    <a:pt x="2048" y="615"/>
                  </a:cubicBezTo>
                  <a:cubicBezTo>
                    <a:pt x="1985" y="646"/>
                    <a:pt x="1922" y="678"/>
                    <a:pt x="1859" y="678"/>
                  </a:cubicBezTo>
                  <a:lnTo>
                    <a:pt x="0" y="678"/>
                  </a:lnTo>
                  <a:cubicBezTo>
                    <a:pt x="189" y="2788"/>
                    <a:pt x="1922" y="4427"/>
                    <a:pt x="4096" y="4427"/>
                  </a:cubicBezTo>
                  <a:cubicBezTo>
                    <a:pt x="6270" y="4427"/>
                    <a:pt x="8003" y="2788"/>
                    <a:pt x="8192" y="678"/>
                  </a:cubicBezTo>
                  <a:lnTo>
                    <a:pt x="6333" y="678"/>
                  </a:lnTo>
                  <a:cubicBezTo>
                    <a:pt x="6270" y="678"/>
                    <a:pt x="6175" y="646"/>
                    <a:pt x="6112" y="615"/>
                  </a:cubicBezTo>
                  <a:cubicBezTo>
                    <a:pt x="5498" y="205"/>
                    <a:pt x="4789" y="0"/>
                    <a:pt x="40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6"/>
            <p:cNvSpPr/>
            <p:nvPr/>
          </p:nvSpPr>
          <p:spPr>
            <a:xfrm>
              <a:off x="-57679825" y="37266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1"/>
                  </a:cubicBezTo>
                  <a:cubicBezTo>
                    <a:pt x="757" y="757"/>
                    <a:pt x="442" y="284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56"/>
          <p:cNvGrpSpPr/>
          <p:nvPr/>
        </p:nvGrpSpPr>
        <p:grpSpPr>
          <a:xfrm>
            <a:off x="3464412" y="1858639"/>
            <a:ext cx="358999" cy="359252"/>
            <a:chOff x="-55595775" y="3982375"/>
            <a:chExt cx="319025" cy="319250"/>
          </a:xfrm>
        </p:grpSpPr>
        <p:sp>
          <p:nvSpPr>
            <p:cNvPr id="702" name="Google Shape;702;p56"/>
            <p:cNvSpPr/>
            <p:nvPr/>
          </p:nvSpPr>
          <p:spPr>
            <a:xfrm>
              <a:off x="-55441400" y="3982375"/>
              <a:ext cx="125250" cy="145175"/>
            </a:xfrm>
            <a:custGeom>
              <a:avLst/>
              <a:gdLst/>
              <a:ahLst/>
              <a:cxnLst/>
              <a:rect l="l" t="t" r="r" b="b"/>
              <a:pathLst>
                <a:path w="5010" h="5807" extrusionOk="0">
                  <a:moveTo>
                    <a:pt x="2038" y="1"/>
                  </a:moveTo>
                  <a:cubicBezTo>
                    <a:pt x="1277" y="1"/>
                    <a:pt x="574" y="302"/>
                    <a:pt x="1" y="797"/>
                  </a:cubicBezTo>
                  <a:cubicBezTo>
                    <a:pt x="2332" y="1081"/>
                    <a:pt x="4160" y="3003"/>
                    <a:pt x="4254" y="5365"/>
                  </a:cubicBezTo>
                  <a:cubicBezTo>
                    <a:pt x="4538" y="5491"/>
                    <a:pt x="4821" y="5586"/>
                    <a:pt x="5010" y="5807"/>
                  </a:cubicBezTo>
                  <a:lnTo>
                    <a:pt x="5010" y="3066"/>
                  </a:lnTo>
                  <a:cubicBezTo>
                    <a:pt x="5010" y="1585"/>
                    <a:pt x="3939" y="293"/>
                    <a:pt x="2521" y="41"/>
                  </a:cubicBezTo>
                  <a:cubicBezTo>
                    <a:pt x="2358" y="14"/>
                    <a:pt x="2197" y="1"/>
                    <a:pt x="20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56"/>
            <p:cNvSpPr/>
            <p:nvPr/>
          </p:nvSpPr>
          <p:spPr>
            <a:xfrm>
              <a:off x="-55343725" y="4203125"/>
              <a:ext cx="66975" cy="41000"/>
            </a:xfrm>
            <a:custGeom>
              <a:avLst/>
              <a:gdLst/>
              <a:ahLst/>
              <a:cxnLst/>
              <a:rect l="l" t="t" r="r" b="b"/>
              <a:pathLst>
                <a:path w="2679" h="1640" extrusionOk="0">
                  <a:moveTo>
                    <a:pt x="1418" y="1"/>
                  </a:moveTo>
                  <a:cubicBezTo>
                    <a:pt x="1135" y="379"/>
                    <a:pt x="757" y="663"/>
                    <a:pt x="284" y="789"/>
                  </a:cubicBezTo>
                  <a:cubicBezTo>
                    <a:pt x="190" y="1072"/>
                    <a:pt x="127" y="1387"/>
                    <a:pt x="1" y="1639"/>
                  </a:cubicBezTo>
                  <a:lnTo>
                    <a:pt x="2300" y="1639"/>
                  </a:lnTo>
                  <a:cubicBezTo>
                    <a:pt x="2458" y="1639"/>
                    <a:pt x="2615" y="1545"/>
                    <a:pt x="2647" y="1387"/>
                  </a:cubicBezTo>
                  <a:cubicBezTo>
                    <a:pt x="2678" y="1167"/>
                    <a:pt x="2615" y="1009"/>
                    <a:pt x="2458" y="946"/>
                  </a:cubicBezTo>
                  <a:cubicBezTo>
                    <a:pt x="2017" y="757"/>
                    <a:pt x="1670" y="379"/>
                    <a:pt x="14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6"/>
            <p:cNvSpPr/>
            <p:nvPr/>
          </p:nvSpPr>
          <p:spPr>
            <a:xfrm>
              <a:off x="-55557950" y="4019625"/>
              <a:ext cx="147300" cy="94525"/>
            </a:xfrm>
            <a:custGeom>
              <a:avLst/>
              <a:gdLst/>
              <a:ahLst/>
              <a:cxnLst/>
              <a:rect l="l" t="t" r="r" b="b"/>
              <a:pathLst>
                <a:path w="5892" h="3781" extrusionOk="0">
                  <a:moveTo>
                    <a:pt x="4064" y="0"/>
                  </a:moveTo>
                  <a:cubicBezTo>
                    <a:pt x="1922" y="63"/>
                    <a:pt x="189" y="1702"/>
                    <a:pt x="0" y="3781"/>
                  </a:cubicBezTo>
                  <a:lnTo>
                    <a:pt x="2584" y="3749"/>
                  </a:lnTo>
                  <a:cubicBezTo>
                    <a:pt x="3938" y="3749"/>
                    <a:pt x="5135" y="2930"/>
                    <a:pt x="5671" y="1670"/>
                  </a:cubicBezTo>
                  <a:cubicBezTo>
                    <a:pt x="5829" y="1261"/>
                    <a:pt x="5892" y="882"/>
                    <a:pt x="5892" y="441"/>
                  </a:cubicBezTo>
                  <a:cubicBezTo>
                    <a:pt x="5356" y="158"/>
                    <a:pt x="4726" y="0"/>
                    <a:pt x="40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6"/>
            <p:cNvSpPr/>
            <p:nvPr/>
          </p:nvSpPr>
          <p:spPr>
            <a:xfrm>
              <a:off x="-55557950" y="4042450"/>
              <a:ext cx="206375" cy="259175"/>
            </a:xfrm>
            <a:custGeom>
              <a:avLst/>
              <a:gdLst/>
              <a:ahLst/>
              <a:cxnLst/>
              <a:rect l="l" t="t" r="r" b="b"/>
              <a:pathLst>
                <a:path w="8255" h="10367" extrusionOk="0">
                  <a:moveTo>
                    <a:pt x="2584" y="4349"/>
                  </a:moveTo>
                  <a:cubicBezTo>
                    <a:pt x="2773" y="4349"/>
                    <a:pt x="2993" y="4475"/>
                    <a:pt x="2993" y="4695"/>
                  </a:cubicBezTo>
                  <a:cubicBezTo>
                    <a:pt x="2993" y="4884"/>
                    <a:pt x="2836" y="5073"/>
                    <a:pt x="2615" y="5073"/>
                  </a:cubicBezTo>
                  <a:cubicBezTo>
                    <a:pt x="2395" y="5073"/>
                    <a:pt x="2237" y="4916"/>
                    <a:pt x="2237" y="4727"/>
                  </a:cubicBezTo>
                  <a:cubicBezTo>
                    <a:pt x="2237" y="4538"/>
                    <a:pt x="2395" y="4349"/>
                    <a:pt x="2584" y="4349"/>
                  </a:cubicBezTo>
                  <a:close/>
                  <a:moveTo>
                    <a:pt x="5545" y="4349"/>
                  </a:moveTo>
                  <a:cubicBezTo>
                    <a:pt x="5734" y="4349"/>
                    <a:pt x="5923" y="4506"/>
                    <a:pt x="5923" y="4695"/>
                  </a:cubicBezTo>
                  <a:cubicBezTo>
                    <a:pt x="5986" y="4884"/>
                    <a:pt x="5829" y="5042"/>
                    <a:pt x="5577" y="5073"/>
                  </a:cubicBezTo>
                  <a:cubicBezTo>
                    <a:pt x="5388" y="5073"/>
                    <a:pt x="5198" y="4916"/>
                    <a:pt x="5198" y="4727"/>
                  </a:cubicBezTo>
                  <a:cubicBezTo>
                    <a:pt x="5198" y="4538"/>
                    <a:pt x="5356" y="4349"/>
                    <a:pt x="5545" y="4349"/>
                  </a:cubicBezTo>
                  <a:close/>
                  <a:moveTo>
                    <a:pt x="5191" y="6908"/>
                  </a:moveTo>
                  <a:cubicBezTo>
                    <a:pt x="5285" y="6908"/>
                    <a:pt x="5372" y="6948"/>
                    <a:pt x="5419" y="7027"/>
                  </a:cubicBezTo>
                  <a:cubicBezTo>
                    <a:pt x="5577" y="7121"/>
                    <a:pt x="5577" y="7373"/>
                    <a:pt x="5451" y="7531"/>
                  </a:cubicBezTo>
                  <a:cubicBezTo>
                    <a:pt x="5104" y="7877"/>
                    <a:pt x="4631" y="8066"/>
                    <a:pt x="4159" y="8066"/>
                  </a:cubicBezTo>
                  <a:cubicBezTo>
                    <a:pt x="3655" y="8066"/>
                    <a:pt x="3182" y="7877"/>
                    <a:pt x="2836" y="7531"/>
                  </a:cubicBezTo>
                  <a:cubicBezTo>
                    <a:pt x="2678" y="7373"/>
                    <a:pt x="2678" y="7121"/>
                    <a:pt x="2836" y="7027"/>
                  </a:cubicBezTo>
                  <a:cubicBezTo>
                    <a:pt x="2914" y="6948"/>
                    <a:pt x="3009" y="6908"/>
                    <a:pt x="3099" y="6908"/>
                  </a:cubicBezTo>
                  <a:cubicBezTo>
                    <a:pt x="3190" y="6908"/>
                    <a:pt x="3277" y="6948"/>
                    <a:pt x="3340" y="7027"/>
                  </a:cubicBezTo>
                  <a:cubicBezTo>
                    <a:pt x="3556" y="7227"/>
                    <a:pt x="3848" y="7322"/>
                    <a:pt x="4133" y="7322"/>
                  </a:cubicBezTo>
                  <a:cubicBezTo>
                    <a:pt x="4431" y="7322"/>
                    <a:pt x="4722" y="7219"/>
                    <a:pt x="4915" y="7027"/>
                  </a:cubicBezTo>
                  <a:cubicBezTo>
                    <a:pt x="4994" y="6948"/>
                    <a:pt x="5096" y="6908"/>
                    <a:pt x="5191" y="6908"/>
                  </a:cubicBezTo>
                  <a:close/>
                  <a:moveTo>
                    <a:pt x="6616" y="1"/>
                  </a:moveTo>
                  <a:cubicBezTo>
                    <a:pt x="6553" y="348"/>
                    <a:pt x="6490" y="726"/>
                    <a:pt x="6333" y="1072"/>
                  </a:cubicBezTo>
                  <a:cubicBezTo>
                    <a:pt x="5703" y="2584"/>
                    <a:pt x="4253" y="3624"/>
                    <a:pt x="2584" y="3624"/>
                  </a:cubicBezTo>
                  <a:lnTo>
                    <a:pt x="0" y="3656"/>
                  </a:lnTo>
                  <a:lnTo>
                    <a:pt x="32" y="6302"/>
                  </a:lnTo>
                  <a:cubicBezTo>
                    <a:pt x="63" y="8520"/>
                    <a:pt x="1891" y="10366"/>
                    <a:pt x="4103" y="10366"/>
                  </a:cubicBezTo>
                  <a:cubicBezTo>
                    <a:pt x="4121" y="10366"/>
                    <a:pt x="4140" y="10366"/>
                    <a:pt x="4159" y="10366"/>
                  </a:cubicBezTo>
                  <a:cubicBezTo>
                    <a:pt x="6396" y="10335"/>
                    <a:pt x="8254" y="8476"/>
                    <a:pt x="8223" y="6239"/>
                  </a:cubicBezTo>
                  <a:lnTo>
                    <a:pt x="8191" y="3246"/>
                  </a:lnTo>
                  <a:cubicBezTo>
                    <a:pt x="8191" y="1891"/>
                    <a:pt x="7561" y="757"/>
                    <a:pt x="6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6"/>
            <p:cNvSpPr/>
            <p:nvPr/>
          </p:nvSpPr>
          <p:spPr>
            <a:xfrm>
              <a:off x="-55335050" y="4136200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426"/>
                  </a:lnTo>
                  <a:lnTo>
                    <a:pt x="0" y="2583"/>
                  </a:lnTo>
                  <a:cubicBezTo>
                    <a:pt x="441" y="2331"/>
                    <a:pt x="756" y="1859"/>
                    <a:pt x="756" y="1292"/>
                  </a:cubicBezTo>
                  <a:cubicBezTo>
                    <a:pt x="756" y="756"/>
                    <a:pt x="441" y="284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6"/>
            <p:cNvSpPr/>
            <p:nvPr/>
          </p:nvSpPr>
          <p:spPr>
            <a:xfrm>
              <a:off x="-55595775" y="4136975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757" y="1"/>
                  </a:moveTo>
                  <a:cubicBezTo>
                    <a:pt x="284" y="284"/>
                    <a:pt x="1" y="757"/>
                    <a:pt x="1" y="1292"/>
                  </a:cubicBezTo>
                  <a:cubicBezTo>
                    <a:pt x="1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8" name="Google Shape;708;p56"/>
          <p:cNvSpPr/>
          <p:nvPr/>
        </p:nvSpPr>
        <p:spPr>
          <a:xfrm>
            <a:off x="4816800" y="2944250"/>
            <a:ext cx="3787200" cy="1659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9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9" name="Google Shape;709;p56"/>
          <p:cNvSpPr txBox="1"/>
          <p:nvPr/>
        </p:nvSpPr>
        <p:spPr>
          <a:xfrm>
            <a:off x="4903075" y="3169425"/>
            <a:ext cx="10407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424180"/>
                </a:solidFill>
                <a:latin typeface="Montserrat"/>
                <a:ea typeface="Montserrat"/>
                <a:cs typeface="Montserrat"/>
                <a:sym typeface="Montserrat"/>
              </a:rPr>
              <a:t>Travel</a:t>
            </a:r>
            <a:endParaRPr sz="1800" b="1">
              <a:solidFill>
                <a:srgbClr val="4241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0" name="Google Shape;710;p56"/>
          <p:cNvSpPr txBox="1"/>
          <p:nvPr/>
        </p:nvSpPr>
        <p:spPr>
          <a:xfrm>
            <a:off x="4903075" y="3917325"/>
            <a:ext cx="10407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424180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800" b="1">
              <a:solidFill>
                <a:srgbClr val="4241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1" name="Google Shape;711;p56"/>
          <p:cNvSpPr txBox="1"/>
          <p:nvPr/>
        </p:nvSpPr>
        <p:spPr>
          <a:xfrm>
            <a:off x="7611494" y="3132150"/>
            <a:ext cx="9399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 b="1">
                <a:solidFill>
                  <a:srgbClr val="424180"/>
                </a:solidFill>
                <a:latin typeface="Montserrat"/>
                <a:ea typeface="Montserrat"/>
                <a:cs typeface="Montserrat"/>
                <a:sym typeface="Montserrat"/>
              </a:rPr>
              <a:t>50%</a:t>
            </a:r>
            <a:endParaRPr sz="2500" b="1">
              <a:solidFill>
                <a:srgbClr val="4241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2" name="Google Shape;712;p56"/>
          <p:cNvSpPr txBox="1"/>
          <p:nvPr/>
        </p:nvSpPr>
        <p:spPr>
          <a:xfrm>
            <a:off x="7611494" y="3890775"/>
            <a:ext cx="9399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 b="1">
                <a:solidFill>
                  <a:srgbClr val="424180"/>
                </a:solidFill>
                <a:latin typeface="Montserrat"/>
                <a:ea typeface="Montserrat"/>
                <a:cs typeface="Montserrat"/>
                <a:sym typeface="Montserrat"/>
              </a:rPr>
              <a:t>80%</a:t>
            </a:r>
            <a:endParaRPr sz="2500" b="1">
              <a:solidFill>
                <a:srgbClr val="4241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3" name="Google Shape;713;p56"/>
          <p:cNvSpPr txBox="1"/>
          <p:nvPr/>
        </p:nvSpPr>
        <p:spPr>
          <a:xfrm>
            <a:off x="4903075" y="2455775"/>
            <a:ext cx="1835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424180"/>
                </a:solidFill>
                <a:latin typeface="Montserrat"/>
                <a:ea typeface="Montserrat"/>
                <a:cs typeface="Montserrat"/>
                <a:sym typeface="Montserrat"/>
              </a:rPr>
              <a:t>Interests</a:t>
            </a:r>
            <a:endParaRPr sz="1800" b="1">
              <a:solidFill>
                <a:srgbClr val="4241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14" name="Google Shape;714;p56"/>
          <p:cNvGrpSpPr/>
          <p:nvPr/>
        </p:nvGrpSpPr>
        <p:grpSpPr>
          <a:xfrm rot="10800000" flipH="1">
            <a:off x="5978650" y="3246550"/>
            <a:ext cx="1463500" cy="320100"/>
            <a:chOff x="5978650" y="4000425"/>
            <a:chExt cx="1463500" cy="320100"/>
          </a:xfrm>
        </p:grpSpPr>
        <p:sp>
          <p:nvSpPr>
            <p:cNvPr id="715" name="Google Shape;715;p56"/>
            <p:cNvSpPr/>
            <p:nvPr/>
          </p:nvSpPr>
          <p:spPr>
            <a:xfrm>
              <a:off x="5978650" y="4000425"/>
              <a:ext cx="174000" cy="3201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6" name="Google Shape;716;p56"/>
            <p:cNvSpPr/>
            <p:nvPr/>
          </p:nvSpPr>
          <p:spPr>
            <a:xfrm>
              <a:off x="6236550" y="4000425"/>
              <a:ext cx="174000" cy="3201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7" name="Google Shape;717;p56"/>
            <p:cNvSpPr/>
            <p:nvPr/>
          </p:nvSpPr>
          <p:spPr>
            <a:xfrm>
              <a:off x="6494450" y="4000425"/>
              <a:ext cx="174000" cy="3201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8" name="Google Shape;718;p56"/>
            <p:cNvSpPr/>
            <p:nvPr/>
          </p:nvSpPr>
          <p:spPr>
            <a:xfrm>
              <a:off x="6752350" y="4000425"/>
              <a:ext cx="174000" cy="3201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9" name="Google Shape;719;p56"/>
            <p:cNvSpPr/>
            <p:nvPr/>
          </p:nvSpPr>
          <p:spPr>
            <a:xfrm>
              <a:off x="7010250" y="4000425"/>
              <a:ext cx="174000" cy="3201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0" name="Google Shape;720;p56"/>
            <p:cNvSpPr/>
            <p:nvPr/>
          </p:nvSpPr>
          <p:spPr>
            <a:xfrm>
              <a:off x="7268150" y="4000425"/>
              <a:ext cx="174000" cy="3201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721" name="Google Shape;721;p56"/>
          <p:cNvGrpSpPr/>
          <p:nvPr/>
        </p:nvGrpSpPr>
        <p:grpSpPr>
          <a:xfrm rot="10800000" flipH="1">
            <a:off x="5978650" y="4000425"/>
            <a:ext cx="1463500" cy="320100"/>
            <a:chOff x="5978650" y="3246550"/>
            <a:chExt cx="1463500" cy="320100"/>
          </a:xfrm>
        </p:grpSpPr>
        <p:sp>
          <p:nvSpPr>
            <p:cNvPr id="722" name="Google Shape;722;p56"/>
            <p:cNvSpPr/>
            <p:nvPr/>
          </p:nvSpPr>
          <p:spPr>
            <a:xfrm>
              <a:off x="5978650" y="3246550"/>
              <a:ext cx="174000" cy="3201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3" name="Google Shape;723;p56"/>
            <p:cNvSpPr/>
            <p:nvPr/>
          </p:nvSpPr>
          <p:spPr>
            <a:xfrm>
              <a:off x="6236550" y="3246550"/>
              <a:ext cx="174000" cy="3201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4" name="Google Shape;724;p56"/>
            <p:cNvSpPr/>
            <p:nvPr/>
          </p:nvSpPr>
          <p:spPr>
            <a:xfrm>
              <a:off x="6494450" y="3246550"/>
              <a:ext cx="174000" cy="3201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5" name="Google Shape;725;p56"/>
            <p:cNvSpPr/>
            <p:nvPr/>
          </p:nvSpPr>
          <p:spPr>
            <a:xfrm>
              <a:off x="6752350" y="3246550"/>
              <a:ext cx="174000" cy="3201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6" name="Google Shape;726;p56"/>
            <p:cNvSpPr/>
            <p:nvPr/>
          </p:nvSpPr>
          <p:spPr>
            <a:xfrm>
              <a:off x="7010250" y="3246550"/>
              <a:ext cx="174000" cy="3201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7" name="Google Shape;727;p56"/>
            <p:cNvSpPr/>
            <p:nvPr/>
          </p:nvSpPr>
          <p:spPr>
            <a:xfrm>
              <a:off x="7268150" y="3246550"/>
              <a:ext cx="174000" cy="3201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" name="Rectángulo 5">
            <a:extLst>
              <a:ext uri="{FF2B5EF4-FFF2-40B4-BE49-F238E27FC236}">
                <a16:creationId xmlns:a16="http://schemas.microsoft.com/office/drawing/2014/main" id="{BD1C9086-3A98-8974-2C14-B5518BAF39C8}"/>
              </a:ext>
            </a:extLst>
          </p:cNvPr>
          <p:cNvSpPr/>
          <p:nvPr/>
        </p:nvSpPr>
        <p:spPr>
          <a:xfrm>
            <a:off x="0" y="4794650"/>
            <a:ext cx="9144000" cy="3445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0"/>
              <a:gd name="f7" fmla="val 3295650"/>
              <a:gd name="f8" fmla="val 14748"/>
              <a:gd name="f9" fmla="val 1371600"/>
              <a:gd name="f10" fmla="+- 0 0 -90"/>
              <a:gd name="f11" fmla="*/ f3 1 12192000"/>
              <a:gd name="f12" fmla="*/ f4 1 3295650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12192000"/>
              <a:gd name="f21" fmla="*/ f17 1 3295650"/>
              <a:gd name="f22" fmla="*/ 14748 f18 1"/>
              <a:gd name="f23" fmla="*/ 1371600 f17 1"/>
              <a:gd name="f24" fmla="*/ 12192000 f18 1"/>
              <a:gd name="f25" fmla="*/ 0 f17 1"/>
              <a:gd name="f26" fmla="*/ 3295650 f17 1"/>
              <a:gd name="f27" fmla="*/ 0 f18 1"/>
              <a:gd name="f28" fmla="+- f19 0 f1"/>
              <a:gd name="f29" fmla="*/ f22 1 12192000"/>
              <a:gd name="f30" fmla="*/ f23 1 3295650"/>
              <a:gd name="f31" fmla="*/ f24 1 12192000"/>
              <a:gd name="f32" fmla="*/ f25 1 3295650"/>
              <a:gd name="f33" fmla="*/ f26 1 3295650"/>
              <a:gd name="f34" fmla="*/ f27 1 12192000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2 1 f21"/>
              <a:gd name="f43" fmla="*/ f33 1 f21"/>
              <a:gd name="f44" fmla="*/ f34 1 f20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2 1"/>
              <a:gd name="f53" fmla="*/ f43 f12 1"/>
              <a:gd name="f54" fmla="*/ f4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2"/>
              </a:cxn>
              <a:cxn ang="f28">
                <a:pos x="f51" y="f53"/>
              </a:cxn>
              <a:cxn ang="f28">
                <a:pos x="f54" y="f53"/>
              </a:cxn>
              <a:cxn ang="f28">
                <a:pos x="f49" y="f50"/>
              </a:cxn>
            </a:cxnLst>
            <a:rect l="f45" t="f48" r="f46" b="f47"/>
            <a:pathLst>
              <a:path w="12192000" h="3295650">
                <a:moveTo>
                  <a:pt x="f8" y="f9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8" y="f9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Competitors</a:t>
            </a:r>
            <a:endParaRPr/>
          </a:p>
        </p:txBody>
      </p:sp>
      <p:sp>
        <p:nvSpPr>
          <p:cNvPr id="734" name="Google Shape;734;p5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smallest planet in the Solar System</a:t>
            </a:r>
            <a:endParaRPr/>
          </a:p>
        </p:txBody>
      </p:sp>
      <p:sp>
        <p:nvSpPr>
          <p:cNvPr id="736" name="Google Shape;736;p57"/>
          <p:cNvSpPr txBox="1">
            <a:spLocks noGrp="1"/>
          </p:cNvSpPr>
          <p:nvPr>
            <p:ph type="sub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</a:t>
            </a:r>
            <a:endParaRPr/>
          </a:p>
        </p:txBody>
      </p:sp>
      <p:sp>
        <p:nvSpPr>
          <p:cNvPr id="738" name="Google Shape;738;p57"/>
          <p:cNvSpPr txBox="1">
            <a:spLocks noGrp="1"/>
          </p:cNvSpPr>
          <p:nvPr>
            <p:ph type="subTitle" idx="3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733" name="Google Shape;733;p57"/>
          <p:cNvSpPr txBox="1">
            <a:spLocks noGrp="1"/>
          </p:cNvSpPr>
          <p:nvPr>
            <p:ph type="subTitle" idx="4"/>
          </p:nvPr>
        </p:nvSpPr>
        <p:spPr>
          <a:xfrm>
            <a:off x="867688" y="2928175"/>
            <a:ext cx="18351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735" name="Google Shape;735;p57"/>
          <p:cNvSpPr txBox="1">
            <a:spLocks noGrp="1"/>
          </p:cNvSpPr>
          <p:nvPr>
            <p:ph type="subTitle" idx="5"/>
          </p:nvPr>
        </p:nvSpPr>
        <p:spPr>
          <a:xfrm>
            <a:off x="3654363" y="2928175"/>
            <a:ext cx="18351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737" name="Google Shape;737;p57"/>
          <p:cNvSpPr txBox="1">
            <a:spLocks noGrp="1"/>
          </p:cNvSpPr>
          <p:nvPr>
            <p:ph type="subTitle" idx="6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Mars</a:t>
            </a:r>
            <a:endParaRPr/>
          </a:p>
        </p:txBody>
      </p:sp>
      <p:grpSp>
        <p:nvGrpSpPr>
          <p:cNvPr id="739" name="Google Shape;739;p57"/>
          <p:cNvGrpSpPr/>
          <p:nvPr/>
        </p:nvGrpSpPr>
        <p:grpSpPr>
          <a:xfrm>
            <a:off x="4305702" y="2007564"/>
            <a:ext cx="532421" cy="524243"/>
            <a:chOff x="-17170750" y="4058800"/>
            <a:chExt cx="308775" cy="304050"/>
          </a:xfrm>
        </p:grpSpPr>
        <p:sp>
          <p:nvSpPr>
            <p:cNvPr id="740" name="Google Shape;740;p57"/>
            <p:cNvSpPr/>
            <p:nvPr/>
          </p:nvSpPr>
          <p:spPr>
            <a:xfrm>
              <a:off x="-17041575" y="4058800"/>
              <a:ext cx="49650" cy="49850"/>
            </a:xfrm>
            <a:custGeom>
              <a:avLst/>
              <a:gdLst/>
              <a:ahLst/>
              <a:cxnLst/>
              <a:rect l="l" t="t" r="r" b="b"/>
              <a:pathLst>
                <a:path w="1986" h="1994" extrusionOk="0">
                  <a:moveTo>
                    <a:pt x="989" y="1"/>
                  </a:moveTo>
                  <a:cubicBezTo>
                    <a:pt x="859" y="1"/>
                    <a:pt x="725" y="56"/>
                    <a:pt x="662" y="166"/>
                  </a:cubicBezTo>
                  <a:lnTo>
                    <a:pt x="1" y="1521"/>
                  </a:lnTo>
                  <a:lnTo>
                    <a:pt x="32" y="1521"/>
                  </a:lnTo>
                  <a:lnTo>
                    <a:pt x="977" y="1993"/>
                  </a:lnTo>
                  <a:lnTo>
                    <a:pt x="1954" y="1521"/>
                  </a:lnTo>
                  <a:lnTo>
                    <a:pt x="1985" y="1521"/>
                  </a:lnTo>
                  <a:lnTo>
                    <a:pt x="1292" y="166"/>
                  </a:lnTo>
                  <a:cubicBezTo>
                    <a:pt x="1245" y="56"/>
                    <a:pt x="1119" y="1"/>
                    <a:pt x="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7"/>
            <p:cNvSpPr/>
            <p:nvPr/>
          </p:nvSpPr>
          <p:spPr>
            <a:xfrm>
              <a:off x="-17041575" y="4312625"/>
              <a:ext cx="49650" cy="50225"/>
            </a:xfrm>
            <a:custGeom>
              <a:avLst/>
              <a:gdLst/>
              <a:ahLst/>
              <a:cxnLst/>
              <a:rect l="l" t="t" r="r" b="b"/>
              <a:pathLst>
                <a:path w="1986" h="2009" extrusionOk="0">
                  <a:moveTo>
                    <a:pt x="977" y="0"/>
                  </a:moveTo>
                  <a:lnTo>
                    <a:pt x="32" y="473"/>
                  </a:lnTo>
                  <a:lnTo>
                    <a:pt x="1" y="473"/>
                  </a:lnTo>
                  <a:lnTo>
                    <a:pt x="662" y="1796"/>
                  </a:lnTo>
                  <a:cubicBezTo>
                    <a:pt x="757" y="1938"/>
                    <a:pt x="891" y="2009"/>
                    <a:pt x="1013" y="2009"/>
                  </a:cubicBezTo>
                  <a:cubicBezTo>
                    <a:pt x="1135" y="2009"/>
                    <a:pt x="1245" y="1938"/>
                    <a:pt x="1292" y="1796"/>
                  </a:cubicBezTo>
                  <a:lnTo>
                    <a:pt x="1985" y="473"/>
                  </a:lnTo>
                  <a:lnTo>
                    <a:pt x="1954" y="47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7"/>
            <p:cNvSpPr/>
            <p:nvPr/>
          </p:nvSpPr>
          <p:spPr>
            <a:xfrm>
              <a:off x="-17170750" y="4186600"/>
              <a:ext cx="52800" cy="48075"/>
            </a:xfrm>
            <a:custGeom>
              <a:avLst/>
              <a:gdLst/>
              <a:ahLst/>
              <a:cxnLst/>
              <a:rect l="l" t="t" r="r" b="b"/>
              <a:pathLst>
                <a:path w="2112" h="1923" extrusionOk="0">
                  <a:moveTo>
                    <a:pt x="1639" y="0"/>
                  </a:moveTo>
                  <a:lnTo>
                    <a:pt x="284" y="630"/>
                  </a:lnTo>
                  <a:cubicBezTo>
                    <a:pt x="1" y="788"/>
                    <a:pt x="1" y="1135"/>
                    <a:pt x="284" y="1261"/>
                  </a:cubicBezTo>
                  <a:lnTo>
                    <a:pt x="1639" y="1922"/>
                  </a:lnTo>
                  <a:lnTo>
                    <a:pt x="1639" y="1891"/>
                  </a:lnTo>
                  <a:lnTo>
                    <a:pt x="2112" y="946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7"/>
            <p:cNvSpPr/>
            <p:nvPr/>
          </p:nvSpPr>
          <p:spPr>
            <a:xfrm>
              <a:off x="-16914775" y="4185025"/>
              <a:ext cx="52800" cy="49650"/>
            </a:xfrm>
            <a:custGeom>
              <a:avLst/>
              <a:gdLst/>
              <a:ahLst/>
              <a:cxnLst/>
              <a:rect l="l" t="t" r="r" b="b"/>
              <a:pathLst>
                <a:path w="2112" h="1986" extrusionOk="0">
                  <a:moveTo>
                    <a:pt x="474" y="0"/>
                  </a:moveTo>
                  <a:lnTo>
                    <a:pt x="474" y="63"/>
                  </a:lnTo>
                  <a:lnTo>
                    <a:pt x="1" y="1009"/>
                  </a:lnTo>
                  <a:lnTo>
                    <a:pt x="474" y="1954"/>
                  </a:lnTo>
                  <a:lnTo>
                    <a:pt x="474" y="1985"/>
                  </a:lnTo>
                  <a:lnTo>
                    <a:pt x="1828" y="1324"/>
                  </a:lnTo>
                  <a:cubicBezTo>
                    <a:pt x="2112" y="1198"/>
                    <a:pt x="2112" y="851"/>
                    <a:pt x="1828" y="693"/>
                  </a:cubicBez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7"/>
            <p:cNvSpPr/>
            <p:nvPr/>
          </p:nvSpPr>
          <p:spPr>
            <a:xfrm>
              <a:off x="-17127800" y="4273225"/>
              <a:ext cx="47650" cy="46500"/>
            </a:xfrm>
            <a:custGeom>
              <a:avLst/>
              <a:gdLst/>
              <a:ahLst/>
              <a:cxnLst/>
              <a:rect l="l" t="t" r="r" b="b"/>
              <a:pathLst>
                <a:path w="1906" h="1860" extrusionOk="0">
                  <a:moveTo>
                    <a:pt x="551" y="1"/>
                  </a:moveTo>
                  <a:lnTo>
                    <a:pt x="79" y="1419"/>
                  </a:lnTo>
                  <a:cubicBezTo>
                    <a:pt x="0" y="1628"/>
                    <a:pt x="183" y="1859"/>
                    <a:pt x="373" y="1859"/>
                  </a:cubicBezTo>
                  <a:cubicBezTo>
                    <a:pt x="412" y="1859"/>
                    <a:pt x="451" y="1850"/>
                    <a:pt x="488" y="1828"/>
                  </a:cubicBezTo>
                  <a:lnTo>
                    <a:pt x="1906" y="1356"/>
                  </a:lnTo>
                  <a:lnTo>
                    <a:pt x="1906" y="1324"/>
                  </a:lnTo>
                  <a:lnTo>
                    <a:pt x="1591" y="347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7"/>
            <p:cNvSpPr/>
            <p:nvPr/>
          </p:nvSpPr>
          <p:spPr>
            <a:xfrm>
              <a:off x="-16952575" y="4100775"/>
              <a:ext cx="47675" cy="47250"/>
            </a:xfrm>
            <a:custGeom>
              <a:avLst/>
              <a:gdLst/>
              <a:ahLst/>
              <a:cxnLst/>
              <a:rect l="l" t="t" r="r" b="b"/>
              <a:pathLst>
                <a:path w="1907" h="1890" extrusionOk="0">
                  <a:moveTo>
                    <a:pt x="1544" y="0"/>
                  </a:moveTo>
                  <a:cubicBezTo>
                    <a:pt x="1503" y="0"/>
                    <a:pt x="1461" y="10"/>
                    <a:pt x="1418" y="31"/>
                  </a:cubicBezTo>
                  <a:lnTo>
                    <a:pt x="1" y="503"/>
                  </a:lnTo>
                  <a:lnTo>
                    <a:pt x="1" y="535"/>
                  </a:lnTo>
                  <a:lnTo>
                    <a:pt x="316" y="1543"/>
                  </a:lnTo>
                  <a:lnTo>
                    <a:pt x="1324" y="1890"/>
                  </a:lnTo>
                  <a:lnTo>
                    <a:pt x="1355" y="1890"/>
                  </a:lnTo>
                  <a:lnTo>
                    <a:pt x="1828" y="472"/>
                  </a:lnTo>
                  <a:cubicBezTo>
                    <a:pt x="1907" y="236"/>
                    <a:pt x="1745" y="0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7"/>
            <p:cNvSpPr/>
            <p:nvPr/>
          </p:nvSpPr>
          <p:spPr>
            <a:xfrm>
              <a:off x="-16954150" y="4273225"/>
              <a:ext cx="49200" cy="47800"/>
            </a:xfrm>
            <a:custGeom>
              <a:avLst/>
              <a:gdLst/>
              <a:ahLst/>
              <a:cxnLst/>
              <a:rect l="l" t="t" r="r" b="b"/>
              <a:pathLst>
                <a:path w="1968" h="1912" extrusionOk="0">
                  <a:moveTo>
                    <a:pt x="1387" y="1"/>
                  </a:moveTo>
                  <a:lnTo>
                    <a:pt x="379" y="347"/>
                  </a:lnTo>
                  <a:lnTo>
                    <a:pt x="1" y="1356"/>
                  </a:lnTo>
                  <a:lnTo>
                    <a:pt x="1" y="1419"/>
                  </a:lnTo>
                  <a:lnTo>
                    <a:pt x="1418" y="1891"/>
                  </a:lnTo>
                  <a:cubicBezTo>
                    <a:pt x="1460" y="1905"/>
                    <a:pt x="1501" y="1911"/>
                    <a:pt x="1541" y="1911"/>
                  </a:cubicBezTo>
                  <a:cubicBezTo>
                    <a:pt x="1776" y="1911"/>
                    <a:pt x="1967" y="1692"/>
                    <a:pt x="1860" y="1450"/>
                  </a:cubicBezTo>
                  <a:lnTo>
                    <a:pt x="13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7"/>
            <p:cNvSpPr/>
            <p:nvPr/>
          </p:nvSpPr>
          <p:spPr>
            <a:xfrm>
              <a:off x="-17128625" y="4101275"/>
              <a:ext cx="48475" cy="46750"/>
            </a:xfrm>
            <a:custGeom>
              <a:avLst/>
              <a:gdLst/>
              <a:ahLst/>
              <a:cxnLst/>
              <a:rect l="l" t="t" r="r" b="b"/>
              <a:pathLst>
                <a:path w="1939" h="1870" extrusionOk="0">
                  <a:moveTo>
                    <a:pt x="433" y="0"/>
                  </a:moveTo>
                  <a:cubicBezTo>
                    <a:pt x="209" y="0"/>
                    <a:pt x="0" y="201"/>
                    <a:pt x="112" y="452"/>
                  </a:cubicBezTo>
                  <a:lnTo>
                    <a:pt x="584" y="1870"/>
                  </a:lnTo>
                  <a:lnTo>
                    <a:pt x="1592" y="1523"/>
                  </a:lnTo>
                  <a:lnTo>
                    <a:pt x="1939" y="483"/>
                  </a:lnTo>
                  <a:lnTo>
                    <a:pt x="521" y="11"/>
                  </a:lnTo>
                  <a:cubicBezTo>
                    <a:pt x="492" y="4"/>
                    <a:pt x="462" y="0"/>
                    <a:pt x="4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7"/>
            <p:cNvSpPr/>
            <p:nvPr/>
          </p:nvSpPr>
          <p:spPr>
            <a:xfrm>
              <a:off x="-17043150" y="41834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40" y="0"/>
                  </a:moveTo>
                  <a:cubicBezTo>
                    <a:pt x="473" y="0"/>
                    <a:pt x="1" y="473"/>
                    <a:pt x="1" y="1072"/>
                  </a:cubicBezTo>
                  <a:cubicBezTo>
                    <a:pt x="1" y="1639"/>
                    <a:pt x="473" y="2111"/>
                    <a:pt x="1040" y="2111"/>
                  </a:cubicBezTo>
                  <a:cubicBezTo>
                    <a:pt x="1639" y="2111"/>
                    <a:pt x="2112" y="1639"/>
                    <a:pt x="2112" y="1072"/>
                  </a:cubicBezTo>
                  <a:cubicBezTo>
                    <a:pt x="2112" y="504"/>
                    <a:pt x="1639" y="0"/>
                    <a:pt x="1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7"/>
            <p:cNvSpPr/>
            <p:nvPr/>
          </p:nvSpPr>
          <p:spPr>
            <a:xfrm>
              <a:off x="-17070725" y="4111975"/>
              <a:ext cx="44925" cy="60475"/>
            </a:xfrm>
            <a:custGeom>
              <a:avLst/>
              <a:gdLst/>
              <a:ahLst/>
              <a:cxnLst/>
              <a:rect l="l" t="t" r="r" b="b"/>
              <a:pathLst>
                <a:path w="1797" h="2419" extrusionOk="0">
                  <a:moveTo>
                    <a:pt x="722" y="0"/>
                  </a:moveTo>
                  <a:cubicBezTo>
                    <a:pt x="663" y="0"/>
                    <a:pt x="600" y="8"/>
                    <a:pt x="537" y="24"/>
                  </a:cubicBezTo>
                  <a:cubicBezTo>
                    <a:pt x="411" y="55"/>
                    <a:pt x="348" y="150"/>
                    <a:pt x="316" y="244"/>
                  </a:cubicBezTo>
                  <a:lnTo>
                    <a:pt x="1" y="1253"/>
                  </a:lnTo>
                  <a:lnTo>
                    <a:pt x="1167" y="2418"/>
                  </a:lnTo>
                  <a:cubicBezTo>
                    <a:pt x="1356" y="2355"/>
                    <a:pt x="1576" y="2229"/>
                    <a:pt x="1797" y="2198"/>
                  </a:cubicBezTo>
                  <a:lnTo>
                    <a:pt x="1797" y="496"/>
                  </a:lnTo>
                  <a:lnTo>
                    <a:pt x="883" y="24"/>
                  </a:lnTo>
                  <a:cubicBezTo>
                    <a:pt x="836" y="8"/>
                    <a:pt x="781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7"/>
            <p:cNvSpPr/>
            <p:nvPr/>
          </p:nvSpPr>
          <p:spPr>
            <a:xfrm>
              <a:off x="-16979350" y="4156675"/>
              <a:ext cx="60675" cy="45700"/>
            </a:xfrm>
            <a:custGeom>
              <a:avLst/>
              <a:gdLst/>
              <a:ahLst/>
              <a:cxnLst/>
              <a:rect l="l" t="t" r="r" b="b"/>
              <a:pathLst>
                <a:path w="2427" h="1828" extrusionOk="0">
                  <a:moveTo>
                    <a:pt x="1166" y="0"/>
                  </a:moveTo>
                  <a:lnTo>
                    <a:pt x="1" y="1166"/>
                  </a:lnTo>
                  <a:cubicBezTo>
                    <a:pt x="127" y="1386"/>
                    <a:pt x="190" y="1575"/>
                    <a:pt x="284" y="1827"/>
                  </a:cubicBezTo>
                  <a:lnTo>
                    <a:pt x="1954" y="1827"/>
                  </a:lnTo>
                  <a:lnTo>
                    <a:pt x="2426" y="914"/>
                  </a:lnTo>
                  <a:cubicBezTo>
                    <a:pt x="2426" y="756"/>
                    <a:pt x="2426" y="630"/>
                    <a:pt x="2395" y="567"/>
                  </a:cubicBezTo>
                  <a:cubicBezTo>
                    <a:pt x="2363" y="441"/>
                    <a:pt x="2269" y="347"/>
                    <a:pt x="2174" y="315"/>
                  </a:cubicBezTo>
                  <a:lnTo>
                    <a:pt x="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7"/>
            <p:cNvSpPr/>
            <p:nvPr/>
          </p:nvSpPr>
          <p:spPr>
            <a:xfrm>
              <a:off x="-17116400" y="4155875"/>
              <a:ext cx="63050" cy="44125"/>
            </a:xfrm>
            <a:custGeom>
              <a:avLst/>
              <a:gdLst/>
              <a:ahLst/>
              <a:cxnLst/>
              <a:rect l="l" t="t" r="r" b="b"/>
              <a:pathLst>
                <a:path w="2522" h="1765" extrusionOk="0">
                  <a:moveTo>
                    <a:pt x="1292" y="1"/>
                  </a:moveTo>
                  <a:lnTo>
                    <a:pt x="316" y="316"/>
                  </a:lnTo>
                  <a:cubicBezTo>
                    <a:pt x="190" y="347"/>
                    <a:pt x="127" y="442"/>
                    <a:pt x="95" y="536"/>
                  </a:cubicBezTo>
                  <a:cubicBezTo>
                    <a:pt x="32" y="662"/>
                    <a:pt x="1" y="788"/>
                    <a:pt x="95" y="851"/>
                  </a:cubicBezTo>
                  <a:lnTo>
                    <a:pt x="568" y="1765"/>
                  </a:lnTo>
                  <a:lnTo>
                    <a:pt x="2238" y="1765"/>
                  </a:lnTo>
                  <a:cubicBezTo>
                    <a:pt x="2301" y="1544"/>
                    <a:pt x="2364" y="1324"/>
                    <a:pt x="2521" y="1135"/>
                  </a:cubicBezTo>
                  <a:lnTo>
                    <a:pt x="12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7"/>
            <p:cNvSpPr/>
            <p:nvPr/>
          </p:nvSpPr>
          <p:spPr>
            <a:xfrm>
              <a:off x="-17007700" y="4112450"/>
              <a:ext cx="44925" cy="60775"/>
            </a:xfrm>
            <a:custGeom>
              <a:avLst/>
              <a:gdLst/>
              <a:ahLst/>
              <a:cxnLst/>
              <a:rect l="l" t="t" r="r" b="b"/>
              <a:pathLst>
                <a:path w="1797" h="2431" extrusionOk="0">
                  <a:moveTo>
                    <a:pt x="1042" y="0"/>
                  </a:moveTo>
                  <a:cubicBezTo>
                    <a:pt x="989" y="0"/>
                    <a:pt x="936" y="10"/>
                    <a:pt x="883" y="36"/>
                  </a:cubicBezTo>
                  <a:lnTo>
                    <a:pt x="0" y="509"/>
                  </a:lnTo>
                  <a:lnTo>
                    <a:pt x="0" y="2179"/>
                  </a:lnTo>
                  <a:cubicBezTo>
                    <a:pt x="221" y="2210"/>
                    <a:pt x="410" y="2273"/>
                    <a:pt x="630" y="2431"/>
                  </a:cubicBezTo>
                  <a:lnTo>
                    <a:pt x="1796" y="1265"/>
                  </a:lnTo>
                  <a:lnTo>
                    <a:pt x="1481" y="288"/>
                  </a:lnTo>
                  <a:cubicBezTo>
                    <a:pt x="1450" y="162"/>
                    <a:pt x="1355" y="68"/>
                    <a:pt x="1261" y="36"/>
                  </a:cubicBezTo>
                  <a:cubicBezTo>
                    <a:pt x="1188" y="18"/>
                    <a:pt x="1115" y="0"/>
                    <a:pt x="10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7"/>
            <p:cNvSpPr/>
            <p:nvPr/>
          </p:nvSpPr>
          <p:spPr>
            <a:xfrm>
              <a:off x="-17007700" y="4248025"/>
              <a:ext cx="44925" cy="61475"/>
            </a:xfrm>
            <a:custGeom>
              <a:avLst/>
              <a:gdLst/>
              <a:ahLst/>
              <a:cxnLst/>
              <a:rect l="l" t="t" r="r" b="b"/>
              <a:pathLst>
                <a:path w="1797" h="2459" extrusionOk="0">
                  <a:moveTo>
                    <a:pt x="630" y="1"/>
                  </a:moveTo>
                  <a:cubicBezTo>
                    <a:pt x="473" y="95"/>
                    <a:pt x="221" y="221"/>
                    <a:pt x="0" y="253"/>
                  </a:cubicBezTo>
                  <a:lnTo>
                    <a:pt x="0" y="1954"/>
                  </a:lnTo>
                  <a:lnTo>
                    <a:pt x="883" y="2427"/>
                  </a:lnTo>
                  <a:cubicBezTo>
                    <a:pt x="946" y="2458"/>
                    <a:pt x="1009" y="2458"/>
                    <a:pt x="1040" y="2458"/>
                  </a:cubicBezTo>
                  <a:cubicBezTo>
                    <a:pt x="1135" y="2458"/>
                    <a:pt x="1198" y="2427"/>
                    <a:pt x="1261" y="2364"/>
                  </a:cubicBezTo>
                  <a:cubicBezTo>
                    <a:pt x="1324" y="2332"/>
                    <a:pt x="1450" y="2269"/>
                    <a:pt x="1481" y="2175"/>
                  </a:cubicBezTo>
                  <a:lnTo>
                    <a:pt x="1796" y="1198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7"/>
            <p:cNvSpPr/>
            <p:nvPr/>
          </p:nvSpPr>
          <p:spPr>
            <a:xfrm>
              <a:off x="-16980125" y="4219675"/>
              <a:ext cx="61450" cy="45700"/>
            </a:xfrm>
            <a:custGeom>
              <a:avLst/>
              <a:gdLst/>
              <a:ahLst/>
              <a:cxnLst/>
              <a:rect l="l" t="t" r="r" b="b"/>
              <a:pathLst>
                <a:path w="2458" h="1828" extrusionOk="0">
                  <a:moveTo>
                    <a:pt x="252" y="1"/>
                  </a:moveTo>
                  <a:cubicBezTo>
                    <a:pt x="221" y="253"/>
                    <a:pt x="158" y="442"/>
                    <a:pt x="0" y="631"/>
                  </a:cubicBezTo>
                  <a:lnTo>
                    <a:pt x="1166" y="1828"/>
                  </a:lnTo>
                  <a:lnTo>
                    <a:pt x="2142" y="1513"/>
                  </a:lnTo>
                  <a:cubicBezTo>
                    <a:pt x="2268" y="1450"/>
                    <a:pt x="2363" y="1387"/>
                    <a:pt x="2394" y="1261"/>
                  </a:cubicBezTo>
                  <a:cubicBezTo>
                    <a:pt x="2426" y="1135"/>
                    <a:pt x="2457" y="1009"/>
                    <a:pt x="2394" y="946"/>
                  </a:cubicBezTo>
                  <a:lnTo>
                    <a:pt x="19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7"/>
            <p:cNvSpPr/>
            <p:nvPr/>
          </p:nvSpPr>
          <p:spPr>
            <a:xfrm>
              <a:off x="-17070725" y="4247250"/>
              <a:ext cx="44925" cy="61300"/>
            </a:xfrm>
            <a:custGeom>
              <a:avLst/>
              <a:gdLst/>
              <a:ahLst/>
              <a:cxnLst/>
              <a:rect l="l" t="t" r="r" b="b"/>
              <a:pathLst>
                <a:path w="1797" h="2452" extrusionOk="0">
                  <a:moveTo>
                    <a:pt x="1167" y="0"/>
                  </a:moveTo>
                  <a:lnTo>
                    <a:pt x="1" y="1197"/>
                  </a:lnTo>
                  <a:lnTo>
                    <a:pt x="316" y="2174"/>
                  </a:lnTo>
                  <a:cubicBezTo>
                    <a:pt x="348" y="2300"/>
                    <a:pt x="411" y="2332"/>
                    <a:pt x="505" y="2363"/>
                  </a:cubicBezTo>
                  <a:cubicBezTo>
                    <a:pt x="578" y="2418"/>
                    <a:pt x="641" y="2452"/>
                    <a:pt x="711" y="2452"/>
                  </a:cubicBezTo>
                  <a:cubicBezTo>
                    <a:pt x="762" y="2452"/>
                    <a:pt x="817" y="2434"/>
                    <a:pt x="883" y="2395"/>
                  </a:cubicBezTo>
                  <a:lnTo>
                    <a:pt x="1797" y="1922"/>
                  </a:lnTo>
                  <a:lnTo>
                    <a:pt x="1797" y="284"/>
                  </a:lnTo>
                  <a:cubicBezTo>
                    <a:pt x="1576" y="221"/>
                    <a:pt x="1356" y="158"/>
                    <a:pt x="1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7"/>
            <p:cNvSpPr/>
            <p:nvPr/>
          </p:nvSpPr>
          <p:spPr>
            <a:xfrm>
              <a:off x="-17115600" y="4218900"/>
              <a:ext cx="61450" cy="44900"/>
            </a:xfrm>
            <a:custGeom>
              <a:avLst/>
              <a:gdLst/>
              <a:ahLst/>
              <a:cxnLst/>
              <a:rect l="l" t="t" r="r" b="b"/>
              <a:pathLst>
                <a:path w="2458" h="1796" extrusionOk="0">
                  <a:moveTo>
                    <a:pt x="536" y="0"/>
                  </a:moveTo>
                  <a:lnTo>
                    <a:pt x="536" y="32"/>
                  </a:lnTo>
                  <a:lnTo>
                    <a:pt x="63" y="945"/>
                  </a:lnTo>
                  <a:cubicBezTo>
                    <a:pt x="0" y="1071"/>
                    <a:pt x="0" y="1166"/>
                    <a:pt x="63" y="1260"/>
                  </a:cubicBezTo>
                  <a:cubicBezTo>
                    <a:pt x="95" y="1386"/>
                    <a:pt x="158" y="1449"/>
                    <a:pt x="284" y="1481"/>
                  </a:cubicBezTo>
                  <a:lnTo>
                    <a:pt x="1260" y="1796"/>
                  </a:lnTo>
                  <a:lnTo>
                    <a:pt x="2458" y="630"/>
                  </a:lnTo>
                  <a:cubicBezTo>
                    <a:pt x="2332" y="441"/>
                    <a:pt x="2269" y="221"/>
                    <a:pt x="2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7" name="Google Shape;757;p57"/>
          <p:cNvSpPr/>
          <p:nvPr/>
        </p:nvSpPr>
        <p:spPr>
          <a:xfrm>
            <a:off x="7102817" y="2012749"/>
            <a:ext cx="516590" cy="513935"/>
          </a:xfrm>
          <a:custGeom>
            <a:avLst/>
            <a:gdLst/>
            <a:ahLst/>
            <a:cxnLst/>
            <a:rect l="l" t="t" r="r" b="b"/>
            <a:pathLst>
              <a:path w="12256" h="12193" extrusionOk="0">
                <a:moveTo>
                  <a:pt x="5324" y="2899"/>
                </a:moveTo>
                <a:cubicBezTo>
                  <a:pt x="5513" y="2899"/>
                  <a:pt x="5671" y="3056"/>
                  <a:pt x="5671" y="3245"/>
                </a:cubicBezTo>
                <a:lnTo>
                  <a:pt x="5671" y="3970"/>
                </a:lnTo>
                <a:cubicBezTo>
                  <a:pt x="5671" y="4159"/>
                  <a:pt x="5513" y="4316"/>
                  <a:pt x="5324" y="4316"/>
                </a:cubicBezTo>
                <a:cubicBezTo>
                  <a:pt x="5104" y="4316"/>
                  <a:pt x="4946" y="4159"/>
                  <a:pt x="4946" y="3970"/>
                </a:cubicBezTo>
                <a:lnTo>
                  <a:pt x="4946" y="3245"/>
                </a:lnTo>
                <a:cubicBezTo>
                  <a:pt x="4946" y="3056"/>
                  <a:pt x="5104" y="2899"/>
                  <a:pt x="5324" y="2899"/>
                </a:cubicBezTo>
                <a:close/>
                <a:moveTo>
                  <a:pt x="6742" y="2899"/>
                </a:moveTo>
                <a:cubicBezTo>
                  <a:pt x="6931" y="2899"/>
                  <a:pt x="7089" y="3056"/>
                  <a:pt x="7089" y="3245"/>
                </a:cubicBezTo>
                <a:lnTo>
                  <a:pt x="7089" y="3970"/>
                </a:lnTo>
                <a:cubicBezTo>
                  <a:pt x="7089" y="4159"/>
                  <a:pt x="6931" y="4316"/>
                  <a:pt x="6742" y="4316"/>
                </a:cubicBezTo>
                <a:cubicBezTo>
                  <a:pt x="6522" y="4316"/>
                  <a:pt x="6364" y="4159"/>
                  <a:pt x="6364" y="3970"/>
                </a:cubicBezTo>
                <a:lnTo>
                  <a:pt x="6364" y="3245"/>
                </a:lnTo>
                <a:cubicBezTo>
                  <a:pt x="6364" y="3056"/>
                  <a:pt x="6522" y="2899"/>
                  <a:pt x="6742" y="2899"/>
                </a:cubicBezTo>
                <a:close/>
                <a:moveTo>
                  <a:pt x="6017" y="5041"/>
                </a:moveTo>
                <a:cubicBezTo>
                  <a:pt x="6206" y="5041"/>
                  <a:pt x="6364" y="5198"/>
                  <a:pt x="6364" y="5387"/>
                </a:cubicBezTo>
                <a:lnTo>
                  <a:pt x="6364" y="6081"/>
                </a:lnTo>
                <a:cubicBezTo>
                  <a:pt x="6364" y="6301"/>
                  <a:pt x="6206" y="6427"/>
                  <a:pt x="6017" y="6427"/>
                </a:cubicBezTo>
                <a:cubicBezTo>
                  <a:pt x="5828" y="6427"/>
                  <a:pt x="5671" y="6301"/>
                  <a:pt x="5671" y="6081"/>
                </a:cubicBezTo>
                <a:lnTo>
                  <a:pt x="5671" y="5387"/>
                </a:lnTo>
                <a:cubicBezTo>
                  <a:pt x="5671" y="5198"/>
                  <a:pt x="5828" y="5041"/>
                  <a:pt x="6017" y="5041"/>
                </a:cubicBezTo>
                <a:close/>
                <a:moveTo>
                  <a:pt x="5324" y="7183"/>
                </a:moveTo>
                <a:cubicBezTo>
                  <a:pt x="5513" y="7183"/>
                  <a:pt x="5671" y="7341"/>
                  <a:pt x="5671" y="7561"/>
                </a:cubicBezTo>
                <a:lnTo>
                  <a:pt x="5671" y="8254"/>
                </a:lnTo>
                <a:cubicBezTo>
                  <a:pt x="5671" y="8443"/>
                  <a:pt x="5513" y="8601"/>
                  <a:pt x="5324" y="8601"/>
                </a:cubicBezTo>
                <a:cubicBezTo>
                  <a:pt x="5104" y="8601"/>
                  <a:pt x="4946" y="8443"/>
                  <a:pt x="4946" y="8254"/>
                </a:cubicBezTo>
                <a:lnTo>
                  <a:pt x="4946" y="7561"/>
                </a:lnTo>
                <a:cubicBezTo>
                  <a:pt x="4946" y="7341"/>
                  <a:pt x="5104" y="7183"/>
                  <a:pt x="5324" y="7183"/>
                </a:cubicBezTo>
                <a:close/>
                <a:moveTo>
                  <a:pt x="6742" y="7183"/>
                </a:moveTo>
                <a:cubicBezTo>
                  <a:pt x="6931" y="7183"/>
                  <a:pt x="7089" y="7341"/>
                  <a:pt x="7089" y="7561"/>
                </a:cubicBezTo>
                <a:lnTo>
                  <a:pt x="7089" y="8254"/>
                </a:lnTo>
                <a:cubicBezTo>
                  <a:pt x="7089" y="8443"/>
                  <a:pt x="6931" y="8601"/>
                  <a:pt x="6742" y="8601"/>
                </a:cubicBezTo>
                <a:cubicBezTo>
                  <a:pt x="6522" y="8601"/>
                  <a:pt x="6364" y="8443"/>
                  <a:pt x="6364" y="8254"/>
                </a:cubicBezTo>
                <a:lnTo>
                  <a:pt x="6364" y="7561"/>
                </a:lnTo>
                <a:cubicBezTo>
                  <a:pt x="6364" y="7341"/>
                  <a:pt x="6522" y="7183"/>
                  <a:pt x="6742" y="7183"/>
                </a:cubicBezTo>
                <a:close/>
                <a:moveTo>
                  <a:pt x="6017" y="9326"/>
                </a:moveTo>
                <a:cubicBezTo>
                  <a:pt x="6206" y="9326"/>
                  <a:pt x="6364" y="9483"/>
                  <a:pt x="6364" y="9672"/>
                </a:cubicBezTo>
                <a:lnTo>
                  <a:pt x="6364" y="10397"/>
                </a:lnTo>
                <a:cubicBezTo>
                  <a:pt x="6364" y="10586"/>
                  <a:pt x="6206" y="10743"/>
                  <a:pt x="6017" y="10743"/>
                </a:cubicBezTo>
                <a:cubicBezTo>
                  <a:pt x="5828" y="10743"/>
                  <a:pt x="5671" y="10586"/>
                  <a:pt x="5671" y="10397"/>
                </a:cubicBezTo>
                <a:lnTo>
                  <a:pt x="5671" y="9672"/>
                </a:lnTo>
                <a:cubicBezTo>
                  <a:pt x="5671" y="9483"/>
                  <a:pt x="5828" y="9326"/>
                  <a:pt x="6017" y="9326"/>
                </a:cubicBezTo>
                <a:close/>
                <a:moveTo>
                  <a:pt x="1418" y="0"/>
                </a:moveTo>
                <a:cubicBezTo>
                  <a:pt x="630" y="0"/>
                  <a:pt x="0" y="630"/>
                  <a:pt x="0" y="1418"/>
                </a:cubicBezTo>
                <a:lnTo>
                  <a:pt x="0" y="4631"/>
                </a:lnTo>
                <a:cubicBezTo>
                  <a:pt x="0" y="6396"/>
                  <a:pt x="1449" y="7876"/>
                  <a:pt x="3245" y="7876"/>
                </a:cubicBezTo>
                <a:lnTo>
                  <a:pt x="3623" y="7876"/>
                </a:lnTo>
                <a:lnTo>
                  <a:pt x="3623" y="11499"/>
                </a:lnTo>
                <a:lnTo>
                  <a:pt x="2552" y="11499"/>
                </a:lnTo>
                <a:cubicBezTo>
                  <a:pt x="2363" y="11499"/>
                  <a:pt x="2205" y="11657"/>
                  <a:pt x="2205" y="11846"/>
                </a:cubicBezTo>
                <a:cubicBezTo>
                  <a:pt x="2205" y="12035"/>
                  <a:pt x="2363" y="12193"/>
                  <a:pt x="2552" y="12193"/>
                </a:cubicBezTo>
                <a:lnTo>
                  <a:pt x="9704" y="12193"/>
                </a:lnTo>
                <a:cubicBezTo>
                  <a:pt x="9893" y="12193"/>
                  <a:pt x="10050" y="12035"/>
                  <a:pt x="10050" y="11846"/>
                </a:cubicBezTo>
                <a:cubicBezTo>
                  <a:pt x="10050" y="11657"/>
                  <a:pt x="9893" y="11499"/>
                  <a:pt x="9704" y="11499"/>
                </a:cubicBezTo>
                <a:lnTo>
                  <a:pt x="8632" y="11499"/>
                </a:lnTo>
                <a:lnTo>
                  <a:pt x="8632" y="10743"/>
                </a:lnTo>
                <a:lnTo>
                  <a:pt x="9010" y="10743"/>
                </a:lnTo>
                <a:cubicBezTo>
                  <a:pt x="10775" y="10743"/>
                  <a:pt x="12255" y="9294"/>
                  <a:pt x="12255" y="7498"/>
                </a:cubicBezTo>
                <a:lnTo>
                  <a:pt x="12255" y="5041"/>
                </a:lnTo>
                <a:cubicBezTo>
                  <a:pt x="12129" y="4253"/>
                  <a:pt x="11499" y="3623"/>
                  <a:pt x="10712" y="3623"/>
                </a:cubicBezTo>
                <a:cubicBezTo>
                  <a:pt x="9924" y="3623"/>
                  <a:pt x="9294" y="4253"/>
                  <a:pt x="9294" y="5041"/>
                </a:cubicBezTo>
                <a:lnTo>
                  <a:pt x="9294" y="7498"/>
                </a:lnTo>
                <a:cubicBezTo>
                  <a:pt x="9294" y="7719"/>
                  <a:pt x="9136" y="7876"/>
                  <a:pt x="8947" y="7876"/>
                </a:cubicBezTo>
                <a:lnTo>
                  <a:pt x="8538" y="7876"/>
                </a:lnTo>
                <a:lnTo>
                  <a:pt x="8538" y="3214"/>
                </a:lnTo>
                <a:cubicBezTo>
                  <a:pt x="8538" y="1827"/>
                  <a:pt x="7435" y="725"/>
                  <a:pt x="6049" y="725"/>
                </a:cubicBezTo>
                <a:cubicBezTo>
                  <a:pt x="4694" y="725"/>
                  <a:pt x="3592" y="1827"/>
                  <a:pt x="3592" y="3214"/>
                </a:cubicBezTo>
                <a:lnTo>
                  <a:pt x="3592" y="4978"/>
                </a:lnTo>
                <a:lnTo>
                  <a:pt x="3182" y="4978"/>
                </a:lnTo>
                <a:cubicBezTo>
                  <a:pt x="2993" y="4978"/>
                  <a:pt x="2835" y="4820"/>
                  <a:pt x="2835" y="4631"/>
                </a:cubicBezTo>
                <a:lnTo>
                  <a:pt x="2835" y="1418"/>
                </a:lnTo>
                <a:cubicBezTo>
                  <a:pt x="2835" y="630"/>
                  <a:pt x="2205" y="0"/>
                  <a:pt x="141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8" name="Google Shape;758;p57"/>
          <p:cNvGrpSpPr/>
          <p:nvPr/>
        </p:nvGrpSpPr>
        <p:grpSpPr>
          <a:xfrm>
            <a:off x="1546280" y="1996007"/>
            <a:ext cx="477916" cy="546921"/>
            <a:chOff x="-16401225" y="3683275"/>
            <a:chExt cx="267800" cy="306450"/>
          </a:xfrm>
        </p:grpSpPr>
        <p:sp>
          <p:nvSpPr>
            <p:cNvPr id="759" name="Google Shape;759;p57"/>
            <p:cNvSpPr/>
            <p:nvPr/>
          </p:nvSpPr>
          <p:spPr>
            <a:xfrm>
              <a:off x="-16257875" y="3826650"/>
              <a:ext cx="70900" cy="72500"/>
            </a:xfrm>
            <a:custGeom>
              <a:avLst/>
              <a:gdLst/>
              <a:ahLst/>
              <a:cxnLst/>
              <a:rect l="l" t="t" r="r" b="b"/>
              <a:pathLst>
                <a:path w="2836" h="2900" extrusionOk="0">
                  <a:moveTo>
                    <a:pt x="567" y="1"/>
                  </a:moveTo>
                  <a:cubicBezTo>
                    <a:pt x="630" y="158"/>
                    <a:pt x="725" y="347"/>
                    <a:pt x="725" y="568"/>
                  </a:cubicBezTo>
                  <a:cubicBezTo>
                    <a:pt x="725" y="631"/>
                    <a:pt x="662" y="725"/>
                    <a:pt x="630" y="788"/>
                  </a:cubicBezTo>
                  <a:lnTo>
                    <a:pt x="0" y="1576"/>
                  </a:lnTo>
                  <a:cubicBezTo>
                    <a:pt x="32" y="2332"/>
                    <a:pt x="662" y="2899"/>
                    <a:pt x="1418" y="2899"/>
                  </a:cubicBezTo>
                  <a:cubicBezTo>
                    <a:pt x="2205" y="2899"/>
                    <a:pt x="2836" y="2269"/>
                    <a:pt x="2836" y="1481"/>
                  </a:cubicBezTo>
                  <a:cubicBezTo>
                    <a:pt x="2836" y="631"/>
                    <a:pt x="2205" y="1"/>
                    <a:pt x="1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7"/>
            <p:cNvSpPr/>
            <p:nvPr/>
          </p:nvSpPr>
          <p:spPr>
            <a:xfrm>
              <a:off x="-16275200" y="3832375"/>
              <a:ext cx="16550" cy="16350"/>
            </a:xfrm>
            <a:custGeom>
              <a:avLst/>
              <a:gdLst/>
              <a:ahLst/>
              <a:cxnLst/>
              <a:rect l="l" t="t" r="r" b="b"/>
              <a:pathLst>
                <a:path w="662" h="654" extrusionOk="0">
                  <a:moveTo>
                    <a:pt x="319" y="0"/>
                  </a:moveTo>
                  <a:cubicBezTo>
                    <a:pt x="173" y="0"/>
                    <a:pt x="32" y="71"/>
                    <a:pt x="0" y="213"/>
                  </a:cubicBezTo>
                  <a:lnTo>
                    <a:pt x="347" y="654"/>
                  </a:lnTo>
                  <a:lnTo>
                    <a:pt x="662" y="213"/>
                  </a:lnTo>
                  <a:cubicBezTo>
                    <a:pt x="614" y="71"/>
                    <a:pt x="465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7"/>
            <p:cNvSpPr/>
            <p:nvPr/>
          </p:nvSpPr>
          <p:spPr>
            <a:xfrm>
              <a:off x="-16347675" y="3825875"/>
              <a:ext cx="70900" cy="70900"/>
            </a:xfrm>
            <a:custGeom>
              <a:avLst/>
              <a:gdLst/>
              <a:ahLst/>
              <a:cxnLst/>
              <a:rect l="l" t="t" r="r" b="b"/>
              <a:pathLst>
                <a:path w="2836" h="2836" extrusionOk="0">
                  <a:moveTo>
                    <a:pt x="1418" y="0"/>
                  </a:moveTo>
                  <a:cubicBezTo>
                    <a:pt x="631" y="0"/>
                    <a:pt x="1" y="630"/>
                    <a:pt x="1" y="1418"/>
                  </a:cubicBezTo>
                  <a:cubicBezTo>
                    <a:pt x="1" y="2205"/>
                    <a:pt x="631" y="2836"/>
                    <a:pt x="1418" y="2836"/>
                  </a:cubicBezTo>
                  <a:cubicBezTo>
                    <a:pt x="2174" y="2836"/>
                    <a:pt x="2773" y="2237"/>
                    <a:pt x="2836" y="1544"/>
                  </a:cubicBezTo>
                  <a:lnTo>
                    <a:pt x="2206" y="788"/>
                  </a:lnTo>
                  <a:cubicBezTo>
                    <a:pt x="2174" y="725"/>
                    <a:pt x="2143" y="630"/>
                    <a:pt x="2143" y="536"/>
                  </a:cubicBezTo>
                  <a:cubicBezTo>
                    <a:pt x="2143" y="347"/>
                    <a:pt x="2174" y="158"/>
                    <a:pt x="2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7"/>
            <p:cNvSpPr/>
            <p:nvPr/>
          </p:nvSpPr>
          <p:spPr>
            <a:xfrm>
              <a:off x="-16338225" y="3907775"/>
              <a:ext cx="35475" cy="81950"/>
            </a:xfrm>
            <a:custGeom>
              <a:avLst/>
              <a:gdLst/>
              <a:ahLst/>
              <a:cxnLst/>
              <a:rect l="l" t="t" r="r" b="b"/>
              <a:pathLst>
                <a:path w="1419" h="3278" extrusionOk="0">
                  <a:moveTo>
                    <a:pt x="1" y="1"/>
                  </a:moveTo>
                  <a:lnTo>
                    <a:pt x="1" y="1796"/>
                  </a:lnTo>
                  <a:cubicBezTo>
                    <a:pt x="1" y="2206"/>
                    <a:pt x="158" y="2553"/>
                    <a:pt x="410" y="2836"/>
                  </a:cubicBezTo>
                  <a:cubicBezTo>
                    <a:pt x="694" y="3120"/>
                    <a:pt x="1040" y="3277"/>
                    <a:pt x="1418" y="3277"/>
                  </a:cubicBezTo>
                  <a:lnTo>
                    <a:pt x="1418" y="347"/>
                  </a:lnTo>
                  <a:cubicBezTo>
                    <a:pt x="1292" y="379"/>
                    <a:pt x="1166" y="379"/>
                    <a:pt x="1103" y="379"/>
                  </a:cubicBezTo>
                  <a:cubicBezTo>
                    <a:pt x="662" y="316"/>
                    <a:pt x="253" y="19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7"/>
            <p:cNvSpPr/>
            <p:nvPr/>
          </p:nvSpPr>
          <p:spPr>
            <a:xfrm>
              <a:off x="-16231900" y="3906200"/>
              <a:ext cx="35475" cy="81150"/>
            </a:xfrm>
            <a:custGeom>
              <a:avLst/>
              <a:gdLst/>
              <a:ahLst/>
              <a:cxnLst/>
              <a:rect l="l" t="t" r="r" b="b"/>
              <a:pathLst>
                <a:path w="1419" h="3246" extrusionOk="0">
                  <a:moveTo>
                    <a:pt x="1419" y="1"/>
                  </a:moveTo>
                  <a:cubicBezTo>
                    <a:pt x="1135" y="253"/>
                    <a:pt x="725" y="379"/>
                    <a:pt x="347" y="379"/>
                  </a:cubicBezTo>
                  <a:cubicBezTo>
                    <a:pt x="221" y="379"/>
                    <a:pt x="95" y="379"/>
                    <a:pt x="1" y="316"/>
                  </a:cubicBezTo>
                  <a:lnTo>
                    <a:pt x="1" y="3246"/>
                  </a:lnTo>
                  <a:cubicBezTo>
                    <a:pt x="788" y="3246"/>
                    <a:pt x="1419" y="2584"/>
                    <a:pt x="1419" y="1796"/>
                  </a:cubicBezTo>
                  <a:lnTo>
                    <a:pt x="14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7"/>
            <p:cNvSpPr/>
            <p:nvPr/>
          </p:nvSpPr>
          <p:spPr>
            <a:xfrm>
              <a:off x="-16285450" y="3891250"/>
              <a:ext cx="35475" cy="59875"/>
            </a:xfrm>
            <a:custGeom>
              <a:avLst/>
              <a:gdLst/>
              <a:ahLst/>
              <a:cxnLst/>
              <a:rect l="l" t="t" r="r" b="b"/>
              <a:pathLst>
                <a:path w="1419" h="2395" extrusionOk="0">
                  <a:moveTo>
                    <a:pt x="725" y="0"/>
                  </a:moveTo>
                  <a:cubicBezTo>
                    <a:pt x="505" y="252"/>
                    <a:pt x="284" y="504"/>
                    <a:pt x="0" y="662"/>
                  </a:cubicBezTo>
                  <a:lnTo>
                    <a:pt x="0" y="2268"/>
                  </a:lnTo>
                  <a:cubicBezTo>
                    <a:pt x="252" y="2363"/>
                    <a:pt x="473" y="2394"/>
                    <a:pt x="725" y="2394"/>
                  </a:cubicBezTo>
                  <a:cubicBezTo>
                    <a:pt x="946" y="2394"/>
                    <a:pt x="1198" y="2363"/>
                    <a:pt x="1418" y="2268"/>
                  </a:cubicBezTo>
                  <a:lnTo>
                    <a:pt x="1418" y="662"/>
                  </a:lnTo>
                  <a:cubicBezTo>
                    <a:pt x="1135" y="504"/>
                    <a:pt x="914" y="315"/>
                    <a:pt x="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7"/>
            <p:cNvSpPr/>
            <p:nvPr/>
          </p:nvSpPr>
          <p:spPr>
            <a:xfrm>
              <a:off x="-16401225" y="3683275"/>
              <a:ext cx="267800" cy="249725"/>
            </a:xfrm>
            <a:custGeom>
              <a:avLst/>
              <a:gdLst/>
              <a:ahLst/>
              <a:cxnLst/>
              <a:rect l="l" t="t" r="r" b="b"/>
              <a:pathLst>
                <a:path w="10712" h="9989" extrusionOk="0">
                  <a:moveTo>
                    <a:pt x="3214" y="2900"/>
                  </a:moveTo>
                  <a:cubicBezTo>
                    <a:pt x="3403" y="2900"/>
                    <a:pt x="3560" y="3058"/>
                    <a:pt x="3560" y="3278"/>
                  </a:cubicBezTo>
                  <a:cubicBezTo>
                    <a:pt x="3560" y="3467"/>
                    <a:pt x="3403" y="3625"/>
                    <a:pt x="3214" y="3625"/>
                  </a:cubicBezTo>
                  <a:cubicBezTo>
                    <a:pt x="3025" y="3625"/>
                    <a:pt x="2867" y="3467"/>
                    <a:pt x="2867" y="3278"/>
                  </a:cubicBezTo>
                  <a:cubicBezTo>
                    <a:pt x="2867" y="3058"/>
                    <a:pt x="3025" y="2900"/>
                    <a:pt x="3214" y="2900"/>
                  </a:cubicBezTo>
                  <a:close/>
                  <a:moveTo>
                    <a:pt x="7498" y="2900"/>
                  </a:moveTo>
                  <a:cubicBezTo>
                    <a:pt x="7719" y="2900"/>
                    <a:pt x="7876" y="3058"/>
                    <a:pt x="7876" y="3278"/>
                  </a:cubicBezTo>
                  <a:cubicBezTo>
                    <a:pt x="7876" y="3467"/>
                    <a:pt x="7719" y="3625"/>
                    <a:pt x="7498" y="3625"/>
                  </a:cubicBezTo>
                  <a:cubicBezTo>
                    <a:pt x="7309" y="3625"/>
                    <a:pt x="7152" y="3467"/>
                    <a:pt x="7152" y="3278"/>
                  </a:cubicBezTo>
                  <a:cubicBezTo>
                    <a:pt x="7152" y="3058"/>
                    <a:pt x="7309" y="2900"/>
                    <a:pt x="7498" y="2900"/>
                  </a:cubicBezTo>
                  <a:close/>
                  <a:moveTo>
                    <a:pt x="5322" y="0"/>
                  </a:moveTo>
                  <a:cubicBezTo>
                    <a:pt x="5281" y="0"/>
                    <a:pt x="5240" y="1"/>
                    <a:pt x="5199" y="2"/>
                  </a:cubicBezTo>
                  <a:cubicBezTo>
                    <a:pt x="2300" y="65"/>
                    <a:pt x="0" y="2585"/>
                    <a:pt x="0" y="5578"/>
                  </a:cubicBezTo>
                  <a:lnTo>
                    <a:pt x="0" y="8225"/>
                  </a:lnTo>
                  <a:cubicBezTo>
                    <a:pt x="0" y="9201"/>
                    <a:pt x="788" y="9989"/>
                    <a:pt x="1764" y="9989"/>
                  </a:cubicBezTo>
                  <a:lnTo>
                    <a:pt x="1764" y="8319"/>
                  </a:lnTo>
                  <a:cubicBezTo>
                    <a:pt x="1512" y="7941"/>
                    <a:pt x="1418" y="7563"/>
                    <a:pt x="1418" y="7122"/>
                  </a:cubicBezTo>
                  <a:cubicBezTo>
                    <a:pt x="1418" y="5956"/>
                    <a:pt x="2363" y="5011"/>
                    <a:pt x="3529" y="5011"/>
                  </a:cubicBezTo>
                  <a:lnTo>
                    <a:pt x="7089" y="5011"/>
                  </a:lnTo>
                  <a:cubicBezTo>
                    <a:pt x="8255" y="5011"/>
                    <a:pt x="9200" y="5956"/>
                    <a:pt x="9200" y="7122"/>
                  </a:cubicBezTo>
                  <a:cubicBezTo>
                    <a:pt x="9200" y="7563"/>
                    <a:pt x="9074" y="7941"/>
                    <a:pt x="8853" y="8319"/>
                  </a:cubicBezTo>
                  <a:lnTo>
                    <a:pt x="8853" y="9989"/>
                  </a:lnTo>
                  <a:cubicBezTo>
                    <a:pt x="9830" y="9989"/>
                    <a:pt x="10617" y="9201"/>
                    <a:pt x="10617" y="8225"/>
                  </a:cubicBezTo>
                  <a:lnTo>
                    <a:pt x="10617" y="5389"/>
                  </a:lnTo>
                  <a:cubicBezTo>
                    <a:pt x="10712" y="3940"/>
                    <a:pt x="10113" y="2554"/>
                    <a:pt x="9074" y="1546"/>
                  </a:cubicBezTo>
                  <a:cubicBezTo>
                    <a:pt x="8063" y="535"/>
                    <a:pt x="6754" y="0"/>
                    <a:pt x="5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5">
            <a:extLst>
              <a:ext uri="{FF2B5EF4-FFF2-40B4-BE49-F238E27FC236}">
                <a16:creationId xmlns:a16="http://schemas.microsoft.com/office/drawing/2014/main" id="{EAB50B81-60C4-AF4D-3B57-86786A3E7A09}"/>
              </a:ext>
            </a:extLst>
          </p:cNvPr>
          <p:cNvSpPr/>
          <p:nvPr/>
        </p:nvSpPr>
        <p:spPr>
          <a:xfrm>
            <a:off x="0" y="4794650"/>
            <a:ext cx="9144000" cy="3445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0"/>
              <a:gd name="f7" fmla="val 3295650"/>
              <a:gd name="f8" fmla="val 14748"/>
              <a:gd name="f9" fmla="val 1371600"/>
              <a:gd name="f10" fmla="+- 0 0 -90"/>
              <a:gd name="f11" fmla="*/ f3 1 12192000"/>
              <a:gd name="f12" fmla="*/ f4 1 3295650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12192000"/>
              <a:gd name="f21" fmla="*/ f17 1 3295650"/>
              <a:gd name="f22" fmla="*/ 14748 f18 1"/>
              <a:gd name="f23" fmla="*/ 1371600 f17 1"/>
              <a:gd name="f24" fmla="*/ 12192000 f18 1"/>
              <a:gd name="f25" fmla="*/ 0 f17 1"/>
              <a:gd name="f26" fmla="*/ 3295650 f17 1"/>
              <a:gd name="f27" fmla="*/ 0 f18 1"/>
              <a:gd name="f28" fmla="+- f19 0 f1"/>
              <a:gd name="f29" fmla="*/ f22 1 12192000"/>
              <a:gd name="f30" fmla="*/ f23 1 3295650"/>
              <a:gd name="f31" fmla="*/ f24 1 12192000"/>
              <a:gd name="f32" fmla="*/ f25 1 3295650"/>
              <a:gd name="f33" fmla="*/ f26 1 3295650"/>
              <a:gd name="f34" fmla="*/ f27 1 12192000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2 1 f21"/>
              <a:gd name="f43" fmla="*/ f33 1 f21"/>
              <a:gd name="f44" fmla="*/ f34 1 f20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2 1"/>
              <a:gd name="f53" fmla="*/ f43 f12 1"/>
              <a:gd name="f54" fmla="*/ f4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2"/>
              </a:cxn>
              <a:cxn ang="f28">
                <a:pos x="f51" y="f53"/>
              </a:cxn>
              <a:cxn ang="f28">
                <a:pos x="f54" y="f53"/>
              </a:cxn>
              <a:cxn ang="f28">
                <a:pos x="f49" y="f50"/>
              </a:cxn>
            </a:cxnLst>
            <a:rect l="f45" t="f48" r="f46" b="f47"/>
            <a:pathLst>
              <a:path w="12192000" h="3295650">
                <a:moveTo>
                  <a:pt x="f8" y="f9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8" y="f9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Predicted Growth</a:t>
            </a:r>
            <a:endParaRPr/>
          </a:p>
        </p:txBody>
      </p:sp>
      <p:sp>
        <p:nvSpPr>
          <p:cNvPr id="867" name="Google Shape;867;p61"/>
          <p:cNvSpPr txBox="1"/>
          <p:nvPr/>
        </p:nvSpPr>
        <p:spPr>
          <a:xfrm>
            <a:off x="5548350" y="4263825"/>
            <a:ext cx="25110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New employees next year</a:t>
            </a:r>
            <a:endParaRPr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68" name="Google Shape;868;p61"/>
          <p:cNvSpPr txBox="1"/>
          <p:nvPr/>
        </p:nvSpPr>
        <p:spPr>
          <a:xfrm>
            <a:off x="5930750" y="3375100"/>
            <a:ext cx="21285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accent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100</a:t>
            </a:r>
            <a:endParaRPr sz="3500">
              <a:solidFill>
                <a:schemeClr val="accent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869" name="Google Shape;869;p61"/>
          <p:cNvSpPr txBox="1"/>
          <p:nvPr/>
        </p:nvSpPr>
        <p:spPr>
          <a:xfrm>
            <a:off x="5301100" y="2417250"/>
            <a:ext cx="27582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Expected income next year</a:t>
            </a:r>
            <a:endParaRPr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70" name="Google Shape;870;p61"/>
          <p:cNvSpPr txBox="1"/>
          <p:nvPr/>
        </p:nvSpPr>
        <p:spPr>
          <a:xfrm>
            <a:off x="5592300" y="1532950"/>
            <a:ext cx="24672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$200,000</a:t>
            </a:r>
            <a:endParaRPr sz="3500">
              <a:solidFill>
                <a:schemeClr val="dk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871" name="Google Shape;871;p61"/>
          <p:cNvSpPr txBox="1"/>
          <p:nvPr/>
        </p:nvSpPr>
        <p:spPr>
          <a:xfrm flipH="1">
            <a:off x="6386099" y="3899898"/>
            <a:ext cx="16845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Jupiter</a:t>
            </a:r>
            <a:endParaRPr sz="2000">
              <a:solidFill>
                <a:schemeClr val="accent3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872" name="Google Shape;872;p61"/>
          <p:cNvSpPr txBox="1"/>
          <p:nvPr/>
        </p:nvSpPr>
        <p:spPr>
          <a:xfrm flipH="1">
            <a:off x="6355446" y="2053650"/>
            <a:ext cx="16845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Mercury</a:t>
            </a:r>
            <a:endParaRPr sz="2000">
              <a:solidFill>
                <a:schemeClr val="accent3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873" name="Google Shape;873;p61"/>
          <p:cNvSpPr txBox="1"/>
          <p:nvPr/>
        </p:nvSpPr>
        <p:spPr>
          <a:xfrm flipH="1">
            <a:off x="1073412" y="4151550"/>
            <a:ext cx="32409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To modify this graph, click on it, follow the link, change the data and paste the new graph here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74" name="Google Shape;874;p6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6849" y="1603725"/>
            <a:ext cx="4013550" cy="24817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5">
            <a:extLst>
              <a:ext uri="{FF2B5EF4-FFF2-40B4-BE49-F238E27FC236}">
                <a16:creationId xmlns:a16="http://schemas.microsoft.com/office/drawing/2014/main" id="{69D15952-5CC9-9E28-9E41-E4144BDB9B17}"/>
              </a:ext>
            </a:extLst>
          </p:cNvPr>
          <p:cNvSpPr/>
          <p:nvPr/>
        </p:nvSpPr>
        <p:spPr>
          <a:xfrm>
            <a:off x="0" y="4794650"/>
            <a:ext cx="9144000" cy="3445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0"/>
              <a:gd name="f7" fmla="val 3295650"/>
              <a:gd name="f8" fmla="val 14748"/>
              <a:gd name="f9" fmla="val 1371600"/>
              <a:gd name="f10" fmla="+- 0 0 -90"/>
              <a:gd name="f11" fmla="*/ f3 1 12192000"/>
              <a:gd name="f12" fmla="*/ f4 1 3295650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12192000"/>
              <a:gd name="f21" fmla="*/ f17 1 3295650"/>
              <a:gd name="f22" fmla="*/ 14748 f18 1"/>
              <a:gd name="f23" fmla="*/ 1371600 f17 1"/>
              <a:gd name="f24" fmla="*/ 12192000 f18 1"/>
              <a:gd name="f25" fmla="*/ 0 f17 1"/>
              <a:gd name="f26" fmla="*/ 3295650 f17 1"/>
              <a:gd name="f27" fmla="*/ 0 f18 1"/>
              <a:gd name="f28" fmla="+- f19 0 f1"/>
              <a:gd name="f29" fmla="*/ f22 1 12192000"/>
              <a:gd name="f30" fmla="*/ f23 1 3295650"/>
              <a:gd name="f31" fmla="*/ f24 1 12192000"/>
              <a:gd name="f32" fmla="*/ f25 1 3295650"/>
              <a:gd name="f33" fmla="*/ f26 1 3295650"/>
              <a:gd name="f34" fmla="*/ f27 1 12192000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2 1 f21"/>
              <a:gd name="f43" fmla="*/ f33 1 f21"/>
              <a:gd name="f44" fmla="*/ f34 1 f20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2 1"/>
              <a:gd name="f53" fmla="*/ f43 f12 1"/>
              <a:gd name="f54" fmla="*/ f4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2"/>
              </a:cxn>
              <a:cxn ang="f28">
                <a:pos x="f51" y="f53"/>
              </a:cxn>
              <a:cxn ang="f28">
                <a:pos x="f54" y="f53"/>
              </a:cxn>
              <a:cxn ang="f28">
                <a:pos x="f49" y="f50"/>
              </a:cxn>
            </a:cxnLst>
            <a:rect l="f45" t="f48" r="f46" b="f47"/>
            <a:pathLst>
              <a:path w="12192000" h="3295650">
                <a:moveTo>
                  <a:pt x="f8" y="f9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8" y="f9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p41"/>
          <p:cNvSpPr txBox="1">
            <a:spLocks noGrp="1"/>
          </p:cNvSpPr>
          <p:nvPr>
            <p:ph type="title" idx="4294967295"/>
          </p:nvPr>
        </p:nvSpPr>
        <p:spPr>
          <a:xfrm>
            <a:off x="1998118" y="297032"/>
            <a:ext cx="5256482" cy="481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5C71E8"/>
                </a:solidFill>
              </a:rPr>
              <a:t>Real Estate Infographics</a:t>
            </a:r>
            <a:endParaRPr b="1" dirty="0">
              <a:solidFill>
                <a:srgbClr val="5C71E8"/>
              </a:solidFill>
            </a:endParaRPr>
          </a:p>
        </p:txBody>
      </p:sp>
      <p:sp>
        <p:nvSpPr>
          <p:cNvPr id="2234" name="Google Shape;2234;p41"/>
          <p:cNvSpPr txBox="1"/>
          <p:nvPr/>
        </p:nvSpPr>
        <p:spPr>
          <a:xfrm>
            <a:off x="6024000" y="3822301"/>
            <a:ext cx="2461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5C71E8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a very poisonous atmosphere</a:t>
            </a:r>
            <a:endParaRPr sz="1200">
              <a:solidFill>
                <a:srgbClr val="5C71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5" name="Google Shape;2235;p41"/>
          <p:cNvSpPr txBox="1"/>
          <p:nvPr/>
        </p:nvSpPr>
        <p:spPr>
          <a:xfrm>
            <a:off x="6024000" y="1631775"/>
            <a:ext cx="2461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>
                <a:solidFill>
                  <a:srgbClr val="5C71E8"/>
                </a:solidFill>
                <a:latin typeface="Roboto"/>
                <a:ea typeface="Roboto"/>
                <a:cs typeface="Roboto"/>
                <a:sym typeface="Roboto"/>
              </a:rPr>
              <a:t>Jupiter is actually the biggest planet in the Solar System</a:t>
            </a:r>
            <a:endParaRPr sz="1200" dirty="0">
              <a:solidFill>
                <a:srgbClr val="5C71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6" name="Google Shape;2236;p41"/>
          <p:cNvSpPr txBox="1"/>
          <p:nvPr/>
        </p:nvSpPr>
        <p:spPr>
          <a:xfrm>
            <a:off x="6024000" y="2361950"/>
            <a:ext cx="2461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C71E8"/>
                </a:solidFill>
                <a:latin typeface="Roboto"/>
                <a:ea typeface="Roboto"/>
                <a:cs typeface="Roboto"/>
                <a:sym typeface="Roboto"/>
              </a:rPr>
              <a:t>Actually, Saturn is composed mostly of hydrogen and helium</a:t>
            </a:r>
            <a:endParaRPr sz="1200">
              <a:solidFill>
                <a:srgbClr val="5C71E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5C71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7" name="Google Shape;2237;p41"/>
          <p:cNvSpPr txBox="1"/>
          <p:nvPr/>
        </p:nvSpPr>
        <p:spPr>
          <a:xfrm>
            <a:off x="6024000" y="3092126"/>
            <a:ext cx="2461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5C71E8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It’s full of iron oxide dust</a:t>
            </a:r>
            <a:endParaRPr sz="1200">
              <a:solidFill>
                <a:srgbClr val="5C71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8" name="Google Shape;2238;p41"/>
          <p:cNvSpPr txBox="1"/>
          <p:nvPr/>
        </p:nvSpPr>
        <p:spPr>
          <a:xfrm>
            <a:off x="3683293" y="1703002"/>
            <a:ext cx="330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1800" b="1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9" name="Google Shape;2239;p41"/>
          <p:cNvSpPr txBox="1"/>
          <p:nvPr/>
        </p:nvSpPr>
        <p:spPr>
          <a:xfrm>
            <a:off x="3683293" y="2433587"/>
            <a:ext cx="330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800" b="1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0" name="Google Shape;2240;p41"/>
          <p:cNvSpPr txBox="1"/>
          <p:nvPr/>
        </p:nvSpPr>
        <p:spPr>
          <a:xfrm>
            <a:off x="3683293" y="3164172"/>
            <a:ext cx="330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1800" b="1" dirty="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1" name="Google Shape;2241;p41"/>
          <p:cNvSpPr txBox="1"/>
          <p:nvPr/>
        </p:nvSpPr>
        <p:spPr>
          <a:xfrm>
            <a:off x="3683293" y="3891477"/>
            <a:ext cx="330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1800" b="1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42" name="Google Shape;2242;p41"/>
          <p:cNvCxnSpPr/>
          <p:nvPr/>
        </p:nvCxnSpPr>
        <p:spPr>
          <a:xfrm flipH="1" flipV="1">
            <a:off x="2368093" y="1925175"/>
            <a:ext cx="1315200" cy="2106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43" name="Google Shape;2243;p41"/>
          <p:cNvCxnSpPr/>
          <p:nvPr/>
        </p:nvCxnSpPr>
        <p:spPr>
          <a:xfrm flipH="1">
            <a:off x="2368093" y="2657866"/>
            <a:ext cx="1315200" cy="3281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44" name="Google Shape;2244;p41"/>
          <p:cNvCxnSpPr/>
          <p:nvPr/>
        </p:nvCxnSpPr>
        <p:spPr>
          <a:xfrm flipH="1">
            <a:off x="2368093" y="3388451"/>
            <a:ext cx="1315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45" name="Google Shape;2245;p41"/>
          <p:cNvCxnSpPr/>
          <p:nvPr/>
        </p:nvCxnSpPr>
        <p:spPr>
          <a:xfrm flipH="1">
            <a:off x="2368093" y="4115755"/>
            <a:ext cx="1315200" cy="0"/>
          </a:xfrm>
          <a:prstGeom prst="straightConnector1">
            <a:avLst/>
          </a:prstGeom>
          <a:noFill/>
          <a:ln w="19050" cap="flat" cmpd="sng">
            <a:solidFill>
              <a:schemeClr val="tx2">
                <a:lumMod val="50000"/>
              </a:schemeClr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246" name="Google Shape;2246;p41"/>
          <p:cNvSpPr txBox="1"/>
          <p:nvPr/>
        </p:nvSpPr>
        <p:spPr>
          <a:xfrm>
            <a:off x="5106809" y="3894744"/>
            <a:ext cx="9894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5C71E8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600" b="1">
              <a:solidFill>
                <a:srgbClr val="5C71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7" name="Google Shape;2247;p41"/>
          <p:cNvSpPr txBox="1"/>
          <p:nvPr/>
        </p:nvSpPr>
        <p:spPr>
          <a:xfrm>
            <a:off x="5106809" y="3164172"/>
            <a:ext cx="9894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5C71E8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rgbClr val="5C71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8" name="Google Shape;2248;p41"/>
          <p:cNvSpPr txBox="1"/>
          <p:nvPr/>
        </p:nvSpPr>
        <p:spPr>
          <a:xfrm>
            <a:off x="5106809" y="2433587"/>
            <a:ext cx="9894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b="1">
                <a:solidFill>
                  <a:srgbClr val="5C71E8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rgbClr val="5C71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9" name="Google Shape;2249;p41"/>
          <p:cNvSpPr txBox="1"/>
          <p:nvPr/>
        </p:nvSpPr>
        <p:spPr>
          <a:xfrm>
            <a:off x="5106809" y="1703002"/>
            <a:ext cx="9894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5C71E8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solidFill>
                <a:srgbClr val="5C71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50" name="Google Shape;2250;p41"/>
          <p:cNvCxnSpPr>
            <a:stCxn id="2238" idx="3"/>
            <a:endCxn id="2249" idx="1"/>
          </p:cNvCxnSpPr>
          <p:nvPr/>
        </p:nvCxnSpPr>
        <p:spPr>
          <a:xfrm>
            <a:off x="4013593" y="1927252"/>
            <a:ext cx="10932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51" name="Google Shape;2251;p41"/>
          <p:cNvCxnSpPr>
            <a:stCxn id="2239" idx="3"/>
            <a:endCxn id="2248" idx="1"/>
          </p:cNvCxnSpPr>
          <p:nvPr/>
        </p:nvCxnSpPr>
        <p:spPr>
          <a:xfrm>
            <a:off x="4013593" y="2657837"/>
            <a:ext cx="1093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52" name="Google Shape;2252;p41"/>
          <p:cNvCxnSpPr>
            <a:stCxn id="2240" idx="3"/>
            <a:endCxn id="2247" idx="1"/>
          </p:cNvCxnSpPr>
          <p:nvPr/>
        </p:nvCxnSpPr>
        <p:spPr>
          <a:xfrm>
            <a:off x="4013593" y="3388422"/>
            <a:ext cx="1093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53" name="Google Shape;2253;p41"/>
          <p:cNvCxnSpPr>
            <a:stCxn id="2241" idx="3"/>
            <a:endCxn id="2246" idx="1"/>
          </p:cNvCxnSpPr>
          <p:nvPr/>
        </p:nvCxnSpPr>
        <p:spPr>
          <a:xfrm>
            <a:off x="4013593" y="4115727"/>
            <a:ext cx="1093200" cy="3300"/>
          </a:xfrm>
          <a:prstGeom prst="straightConnector1">
            <a:avLst/>
          </a:prstGeom>
          <a:noFill/>
          <a:ln w="19050" cap="flat" cmpd="sng">
            <a:solidFill>
              <a:schemeClr val="tx2">
                <a:lumMod val="50000"/>
              </a:schemeClr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" name="Rectángulo 1"/>
          <p:cNvSpPr/>
          <p:nvPr/>
        </p:nvSpPr>
        <p:spPr>
          <a:xfrm>
            <a:off x="768403" y="778045"/>
            <a:ext cx="7399725" cy="82567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Rectángulo 3"/>
          <p:cNvSpPr/>
          <p:nvPr/>
        </p:nvSpPr>
        <p:spPr>
          <a:xfrm>
            <a:off x="199785" y="361150"/>
            <a:ext cx="468726" cy="499462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Rectángulo 25"/>
          <p:cNvSpPr/>
          <p:nvPr/>
        </p:nvSpPr>
        <p:spPr>
          <a:xfrm>
            <a:off x="8476631" y="361150"/>
            <a:ext cx="468726" cy="499462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37" y="537538"/>
            <a:ext cx="387532" cy="213811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517540" y="537883"/>
            <a:ext cx="386907" cy="213466"/>
          </a:xfrm>
          <a:prstGeom prst="rect">
            <a:avLst/>
          </a:prstGeom>
        </p:spPr>
      </p:pic>
      <p:sp>
        <p:nvSpPr>
          <p:cNvPr id="9" name="Freeform 5"/>
          <p:cNvSpPr>
            <a:spLocks noEditPoints="1"/>
          </p:cNvSpPr>
          <p:nvPr/>
        </p:nvSpPr>
        <p:spPr bwMode="auto">
          <a:xfrm>
            <a:off x="762000" y="1331913"/>
            <a:ext cx="1606551" cy="3354388"/>
          </a:xfrm>
          <a:custGeom>
            <a:avLst/>
            <a:gdLst>
              <a:gd name="T0" fmla="*/ 21 w 241"/>
              <a:gd name="T1" fmla="*/ 579 h 634"/>
              <a:gd name="T2" fmla="*/ 14 w 241"/>
              <a:gd name="T3" fmla="*/ 568 h 634"/>
              <a:gd name="T4" fmla="*/ 41 w 241"/>
              <a:gd name="T5" fmla="*/ 438 h 634"/>
              <a:gd name="T6" fmla="*/ 1 w 241"/>
              <a:gd name="T7" fmla="*/ 304 h 634"/>
              <a:gd name="T8" fmla="*/ 36 w 241"/>
              <a:gd name="T9" fmla="*/ 276 h 634"/>
              <a:gd name="T10" fmla="*/ 57 w 241"/>
              <a:gd name="T11" fmla="*/ 225 h 634"/>
              <a:gd name="T12" fmla="*/ 100 w 241"/>
              <a:gd name="T13" fmla="*/ 163 h 634"/>
              <a:gd name="T14" fmla="*/ 152 w 241"/>
              <a:gd name="T15" fmla="*/ 92 h 634"/>
              <a:gd name="T16" fmla="*/ 152 w 241"/>
              <a:gd name="T17" fmla="*/ 50 h 634"/>
              <a:gd name="T18" fmla="*/ 166 w 241"/>
              <a:gd name="T19" fmla="*/ 7 h 634"/>
              <a:gd name="T20" fmla="*/ 217 w 241"/>
              <a:gd name="T21" fmla="*/ 92 h 634"/>
              <a:gd name="T22" fmla="*/ 238 w 241"/>
              <a:gd name="T23" fmla="*/ 152 h 634"/>
              <a:gd name="T24" fmla="*/ 231 w 241"/>
              <a:gd name="T25" fmla="*/ 230 h 634"/>
              <a:gd name="T26" fmla="*/ 231 w 241"/>
              <a:gd name="T27" fmla="*/ 419 h 634"/>
              <a:gd name="T28" fmla="*/ 236 w 241"/>
              <a:gd name="T29" fmla="*/ 574 h 634"/>
              <a:gd name="T30" fmla="*/ 219 w 241"/>
              <a:gd name="T31" fmla="*/ 604 h 634"/>
              <a:gd name="T32" fmla="*/ 190 w 241"/>
              <a:gd name="T33" fmla="*/ 602 h 634"/>
              <a:gd name="T34" fmla="*/ 175 w 241"/>
              <a:gd name="T35" fmla="*/ 587 h 634"/>
              <a:gd name="T36" fmla="*/ 161 w 241"/>
              <a:gd name="T37" fmla="*/ 577 h 634"/>
              <a:gd name="T38" fmla="*/ 126 w 241"/>
              <a:gd name="T39" fmla="*/ 595 h 634"/>
              <a:gd name="T40" fmla="*/ 118 w 241"/>
              <a:gd name="T41" fmla="*/ 632 h 634"/>
              <a:gd name="T42" fmla="*/ 110 w 241"/>
              <a:gd name="T43" fmla="*/ 580 h 634"/>
              <a:gd name="T44" fmla="*/ 77 w 241"/>
              <a:gd name="T45" fmla="*/ 598 h 634"/>
              <a:gd name="T46" fmla="*/ 64 w 241"/>
              <a:gd name="T47" fmla="*/ 604 h 634"/>
              <a:gd name="T48" fmla="*/ 36 w 241"/>
              <a:gd name="T49" fmla="*/ 578 h 634"/>
              <a:gd name="T50" fmla="*/ 31 w 241"/>
              <a:gd name="T51" fmla="*/ 634 h 634"/>
              <a:gd name="T52" fmla="*/ 110 w 241"/>
              <a:gd name="T53" fmla="*/ 558 h 634"/>
              <a:gd name="T54" fmla="*/ 76 w 241"/>
              <a:gd name="T55" fmla="*/ 569 h 634"/>
              <a:gd name="T56" fmla="*/ 105 w 241"/>
              <a:gd name="T57" fmla="*/ 565 h 634"/>
              <a:gd name="T58" fmla="*/ 126 w 241"/>
              <a:gd name="T59" fmla="*/ 560 h 634"/>
              <a:gd name="T60" fmla="*/ 85 w 241"/>
              <a:gd name="T61" fmla="*/ 543 h 634"/>
              <a:gd name="T62" fmla="*/ 73 w 241"/>
              <a:gd name="T63" fmla="*/ 554 h 634"/>
              <a:gd name="T64" fmla="*/ 124 w 241"/>
              <a:gd name="T65" fmla="*/ 543 h 634"/>
              <a:gd name="T66" fmla="*/ 104 w 241"/>
              <a:gd name="T67" fmla="*/ 542 h 634"/>
              <a:gd name="T68" fmla="*/ 71 w 241"/>
              <a:gd name="T69" fmla="*/ 514 h 634"/>
              <a:gd name="T70" fmla="*/ 115 w 241"/>
              <a:gd name="T71" fmla="*/ 444 h 634"/>
              <a:gd name="T72" fmla="*/ 49 w 241"/>
              <a:gd name="T73" fmla="*/ 558 h 634"/>
              <a:gd name="T74" fmla="*/ 64 w 241"/>
              <a:gd name="T75" fmla="*/ 531 h 634"/>
              <a:gd name="T76" fmla="*/ 48 w 241"/>
              <a:gd name="T77" fmla="*/ 457 h 634"/>
              <a:gd name="T78" fmla="*/ 205 w 241"/>
              <a:gd name="T79" fmla="*/ 95 h 634"/>
              <a:gd name="T80" fmla="*/ 190 w 241"/>
              <a:gd name="T81" fmla="*/ 66 h 634"/>
              <a:gd name="T82" fmla="*/ 198 w 241"/>
              <a:gd name="T83" fmla="*/ 86 h 634"/>
              <a:gd name="T84" fmla="*/ 141 w 241"/>
              <a:gd name="T85" fmla="*/ 521 h 634"/>
              <a:gd name="T86" fmla="*/ 74 w 241"/>
              <a:gd name="T87" fmla="*/ 537 h 634"/>
              <a:gd name="T88" fmla="*/ 101 w 241"/>
              <a:gd name="T89" fmla="*/ 524 h 634"/>
              <a:gd name="T90" fmla="*/ 109 w 241"/>
              <a:gd name="T91" fmla="*/ 555 h 634"/>
              <a:gd name="T92" fmla="*/ 170 w 241"/>
              <a:gd name="T93" fmla="*/ 558 h 634"/>
              <a:gd name="T94" fmla="*/ 164 w 241"/>
              <a:gd name="T95" fmla="*/ 553 h 634"/>
              <a:gd name="T96" fmla="*/ 118 w 241"/>
              <a:gd name="T97" fmla="*/ 538 h 634"/>
              <a:gd name="T98" fmla="*/ 80 w 241"/>
              <a:gd name="T99" fmla="*/ 538 h 634"/>
              <a:gd name="T100" fmla="*/ 99 w 241"/>
              <a:gd name="T101" fmla="*/ 538 h 634"/>
              <a:gd name="T102" fmla="*/ 118 w 241"/>
              <a:gd name="T103" fmla="*/ 568 h 634"/>
              <a:gd name="T104" fmla="*/ 137 w 241"/>
              <a:gd name="T105" fmla="*/ 559 h 634"/>
              <a:gd name="T106" fmla="*/ 124 w 241"/>
              <a:gd name="T107" fmla="*/ 556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41" h="634">
                <a:moveTo>
                  <a:pt x="31" y="634"/>
                </a:moveTo>
                <a:cubicBezTo>
                  <a:pt x="29" y="628"/>
                  <a:pt x="26" y="623"/>
                  <a:pt x="25" y="617"/>
                </a:cubicBezTo>
                <a:cubicBezTo>
                  <a:pt x="23" y="605"/>
                  <a:pt x="22" y="592"/>
                  <a:pt x="21" y="579"/>
                </a:cubicBezTo>
                <a:cubicBezTo>
                  <a:pt x="20" y="579"/>
                  <a:pt x="17" y="579"/>
                  <a:pt x="15" y="578"/>
                </a:cubicBezTo>
                <a:cubicBezTo>
                  <a:pt x="13" y="578"/>
                  <a:pt x="10" y="576"/>
                  <a:pt x="10" y="574"/>
                </a:cubicBezTo>
                <a:cubicBezTo>
                  <a:pt x="11" y="572"/>
                  <a:pt x="12" y="569"/>
                  <a:pt x="14" y="568"/>
                </a:cubicBezTo>
                <a:cubicBezTo>
                  <a:pt x="23" y="565"/>
                  <a:pt x="31" y="562"/>
                  <a:pt x="40" y="559"/>
                </a:cubicBezTo>
                <a:cubicBezTo>
                  <a:pt x="38" y="551"/>
                  <a:pt x="39" y="551"/>
                  <a:pt x="45" y="550"/>
                </a:cubicBezTo>
                <a:cubicBezTo>
                  <a:pt x="46" y="512"/>
                  <a:pt x="36" y="476"/>
                  <a:pt x="41" y="438"/>
                </a:cubicBezTo>
                <a:cubicBezTo>
                  <a:pt x="33" y="436"/>
                  <a:pt x="25" y="435"/>
                  <a:pt x="16" y="433"/>
                </a:cubicBezTo>
                <a:cubicBezTo>
                  <a:pt x="3" y="431"/>
                  <a:pt x="3" y="431"/>
                  <a:pt x="3" y="417"/>
                </a:cubicBezTo>
                <a:cubicBezTo>
                  <a:pt x="2" y="380"/>
                  <a:pt x="2" y="342"/>
                  <a:pt x="1" y="304"/>
                </a:cubicBezTo>
                <a:cubicBezTo>
                  <a:pt x="1" y="301"/>
                  <a:pt x="0" y="295"/>
                  <a:pt x="1" y="294"/>
                </a:cubicBezTo>
                <a:cubicBezTo>
                  <a:pt x="7" y="290"/>
                  <a:pt x="13" y="286"/>
                  <a:pt x="20" y="283"/>
                </a:cubicBezTo>
                <a:cubicBezTo>
                  <a:pt x="25" y="280"/>
                  <a:pt x="31" y="279"/>
                  <a:pt x="36" y="276"/>
                </a:cubicBezTo>
                <a:cubicBezTo>
                  <a:pt x="38" y="275"/>
                  <a:pt x="38" y="272"/>
                  <a:pt x="38" y="270"/>
                </a:cubicBezTo>
                <a:cubicBezTo>
                  <a:pt x="40" y="255"/>
                  <a:pt x="42" y="240"/>
                  <a:pt x="44" y="224"/>
                </a:cubicBezTo>
                <a:cubicBezTo>
                  <a:pt x="48" y="225"/>
                  <a:pt x="52" y="225"/>
                  <a:pt x="57" y="225"/>
                </a:cubicBezTo>
                <a:cubicBezTo>
                  <a:pt x="61" y="207"/>
                  <a:pt x="65" y="190"/>
                  <a:pt x="69" y="173"/>
                </a:cubicBezTo>
                <a:cubicBezTo>
                  <a:pt x="77" y="173"/>
                  <a:pt x="85" y="175"/>
                  <a:pt x="89" y="165"/>
                </a:cubicBezTo>
                <a:cubicBezTo>
                  <a:pt x="91" y="162"/>
                  <a:pt x="95" y="160"/>
                  <a:pt x="100" y="163"/>
                </a:cubicBezTo>
                <a:cubicBezTo>
                  <a:pt x="105" y="165"/>
                  <a:pt x="109" y="167"/>
                  <a:pt x="113" y="169"/>
                </a:cubicBezTo>
                <a:cubicBezTo>
                  <a:pt x="117" y="152"/>
                  <a:pt x="120" y="136"/>
                  <a:pt x="122" y="119"/>
                </a:cubicBezTo>
                <a:cubicBezTo>
                  <a:pt x="125" y="101"/>
                  <a:pt x="136" y="94"/>
                  <a:pt x="152" y="92"/>
                </a:cubicBezTo>
                <a:cubicBezTo>
                  <a:pt x="162" y="91"/>
                  <a:pt x="163" y="87"/>
                  <a:pt x="159" y="78"/>
                </a:cubicBezTo>
                <a:cubicBezTo>
                  <a:pt x="157" y="75"/>
                  <a:pt x="157" y="71"/>
                  <a:pt x="156" y="67"/>
                </a:cubicBezTo>
                <a:cubicBezTo>
                  <a:pt x="154" y="61"/>
                  <a:pt x="152" y="55"/>
                  <a:pt x="152" y="50"/>
                </a:cubicBezTo>
                <a:cubicBezTo>
                  <a:pt x="151" y="46"/>
                  <a:pt x="153" y="41"/>
                  <a:pt x="154" y="37"/>
                </a:cubicBezTo>
                <a:cubicBezTo>
                  <a:pt x="154" y="34"/>
                  <a:pt x="155" y="31"/>
                  <a:pt x="155" y="28"/>
                </a:cubicBezTo>
                <a:cubicBezTo>
                  <a:pt x="153" y="18"/>
                  <a:pt x="160" y="12"/>
                  <a:pt x="166" y="7"/>
                </a:cubicBezTo>
                <a:cubicBezTo>
                  <a:pt x="176" y="0"/>
                  <a:pt x="187" y="3"/>
                  <a:pt x="194" y="15"/>
                </a:cubicBezTo>
                <a:cubicBezTo>
                  <a:pt x="195" y="17"/>
                  <a:pt x="196" y="20"/>
                  <a:pt x="197" y="22"/>
                </a:cubicBezTo>
                <a:cubicBezTo>
                  <a:pt x="205" y="45"/>
                  <a:pt x="214" y="68"/>
                  <a:pt x="217" y="92"/>
                </a:cubicBezTo>
                <a:cubicBezTo>
                  <a:pt x="217" y="96"/>
                  <a:pt x="220" y="100"/>
                  <a:pt x="223" y="102"/>
                </a:cubicBezTo>
                <a:cubicBezTo>
                  <a:pt x="228" y="106"/>
                  <a:pt x="231" y="110"/>
                  <a:pt x="232" y="116"/>
                </a:cubicBezTo>
                <a:cubicBezTo>
                  <a:pt x="234" y="128"/>
                  <a:pt x="237" y="140"/>
                  <a:pt x="238" y="152"/>
                </a:cubicBezTo>
                <a:cubicBezTo>
                  <a:pt x="239" y="161"/>
                  <a:pt x="238" y="170"/>
                  <a:pt x="238" y="179"/>
                </a:cubicBezTo>
                <a:cubicBezTo>
                  <a:pt x="238" y="182"/>
                  <a:pt x="238" y="186"/>
                  <a:pt x="238" y="189"/>
                </a:cubicBezTo>
                <a:cubicBezTo>
                  <a:pt x="238" y="203"/>
                  <a:pt x="241" y="218"/>
                  <a:pt x="231" y="230"/>
                </a:cubicBezTo>
                <a:cubicBezTo>
                  <a:pt x="230" y="231"/>
                  <a:pt x="230" y="232"/>
                  <a:pt x="230" y="233"/>
                </a:cubicBezTo>
                <a:cubicBezTo>
                  <a:pt x="234" y="244"/>
                  <a:pt x="230" y="255"/>
                  <a:pt x="231" y="266"/>
                </a:cubicBezTo>
                <a:cubicBezTo>
                  <a:pt x="236" y="317"/>
                  <a:pt x="235" y="368"/>
                  <a:pt x="231" y="419"/>
                </a:cubicBezTo>
                <a:cubicBezTo>
                  <a:pt x="229" y="439"/>
                  <a:pt x="227" y="459"/>
                  <a:pt x="226" y="479"/>
                </a:cubicBezTo>
                <a:cubicBezTo>
                  <a:pt x="226" y="500"/>
                  <a:pt x="229" y="522"/>
                  <a:pt x="233" y="543"/>
                </a:cubicBezTo>
                <a:cubicBezTo>
                  <a:pt x="235" y="553"/>
                  <a:pt x="239" y="565"/>
                  <a:pt x="236" y="574"/>
                </a:cubicBezTo>
                <a:cubicBezTo>
                  <a:pt x="232" y="584"/>
                  <a:pt x="235" y="594"/>
                  <a:pt x="231" y="604"/>
                </a:cubicBezTo>
                <a:cubicBezTo>
                  <a:pt x="230" y="607"/>
                  <a:pt x="227" y="609"/>
                  <a:pt x="225" y="611"/>
                </a:cubicBezTo>
                <a:cubicBezTo>
                  <a:pt x="223" y="609"/>
                  <a:pt x="219" y="607"/>
                  <a:pt x="219" y="604"/>
                </a:cubicBezTo>
                <a:cubicBezTo>
                  <a:pt x="218" y="598"/>
                  <a:pt x="218" y="591"/>
                  <a:pt x="217" y="584"/>
                </a:cubicBezTo>
                <a:cubicBezTo>
                  <a:pt x="214" y="585"/>
                  <a:pt x="212" y="585"/>
                  <a:pt x="210" y="585"/>
                </a:cubicBezTo>
                <a:cubicBezTo>
                  <a:pt x="208" y="600"/>
                  <a:pt x="205" y="602"/>
                  <a:pt x="190" y="602"/>
                </a:cubicBezTo>
                <a:cubicBezTo>
                  <a:pt x="187" y="602"/>
                  <a:pt x="183" y="602"/>
                  <a:pt x="180" y="602"/>
                </a:cubicBezTo>
                <a:cubicBezTo>
                  <a:pt x="177" y="601"/>
                  <a:pt x="173" y="600"/>
                  <a:pt x="172" y="598"/>
                </a:cubicBezTo>
                <a:cubicBezTo>
                  <a:pt x="171" y="595"/>
                  <a:pt x="170" y="590"/>
                  <a:pt x="175" y="587"/>
                </a:cubicBezTo>
                <a:cubicBezTo>
                  <a:pt x="181" y="583"/>
                  <a:pt x="182" y="577"/>
                  <a:pt x="179" y="570"/>
                </a:cubicBezTo>
                <a:cubicBezTo>
                  <a:pt x="174" y="570"/>
                  <a:pt x="168" y="569"/>
                  <a:pt x="164" y="575"/>
                </a:cubicBezTo>
                <a:cubicBezTo>
                  <a:pt x="164" y="576"/>
                  <a:pt x="162" y="577"/>
                  <a:pt x="161" y="577"/>
                </a:cubicBezTo>
                <a:cubicBezTo>
                  <a:pt x="154" y="577"/>
                  <a:pt x="152" y="581"/>
                  <a:pt x="153" y="587"/>
                </a:cubicBezTo>
                <a:cubicBezTo>
                  <a:pt x="153" y="592"/>
                  <a:pt x="151" y="595"/>
                  <a:pt x="146" y="595"/>
                </a:cubicBezTo>
                <a:cubicBezTo>
                  <a:pt x="140" y="595"/>
                  <a:pt x="133" y="595"/>
                  <a:pt x="126" y="595"/>
                </a:cubicBezTo>
                <a:cubicBezTo>
                  <a:pt x="126" y="603"/>
                  <a:pt x="126" y="611"/>
                  <a:pt x="126" y="619"/>
                </a:cubicBezTo>
                <a:cubicBezTo>
                  <a:pt x="126" y="622"/>
                  <a:pt x="125" y="626"/>
                  <a:pt x="124" y="628"/>
                </a:cubicBezTo>
                <a:cubicBezTo>
                  <a:pt x="123" y="630"/>
                  <a:pt x="120" y="632"/>
                  <a:pt x="118" y="632"/>
                </a:cubicBezTo>
                <a:cubicBezTo>
                  <a:pt x="117" y="632"/>
                  <a:pt x="115" y="630"/>
                  <a:pt x="114" y="628"/>
                </a:cubicBezTo>
                <a:cubicBezTo>
                  <a:pt x="113" y="628"/>
                  <a:pt x="113" y="627"/>
                  <a:pt x="113" y="627"/>
                </a:cubicBezTo>
                <a:cubicBezTo>
                  <a:pt x="113" y="611"/>
                  <a:pt x="105" y="596"/>
                  <a:pt x="110" y="580"/>
                </a:cubicBezTo>
                <a:cubicBezTo>
                  <a:pt x="110" y="580"/>
                  <a:pt x="109" y="580"/>
                  <a:pt x="109" y="579"/>
                </a:cubicBezTo>
                <a:cubicBezTo>
                  <a:pt x="99" y="579"/>
                  <a:pt x="89" y="579"/>
                  <a:pt x="78" y="579"/>
                </a:cubicBezTo>
                <a:cubicBezTo>
                  <a:pt x="78" y="585"/>
                  <a:pt x="78" y="591"/>
                  <a:pt x="77" y="598"/>
                </a:cubicBezTo>
                <a:cubicBezTo>
                  <a:pt x="77" y="600"/>
                  <a:pt x="76" y="603"/>
                  <a:pt x="75" y="605"/>
                </a:cubicBezTo>
                <a:cubicBezTo>
                  <a:pt x="73" y="607"/>
                  <a:pt x="71" y="609"/>
                  <a:pt x="69" y="609"/>
                </a:cubicBezTo>
                <a:cubicBezTo>
                  <a:pt x="67" y="608"/>
                  <a:pt x="64" y="606"/>
                  <a:pt x="64" y="604"/>
                </a:cubicBezTo>
                <a:cubicBezTo>
                  <a:pt x="62" y="598"/>
                  <a:pt x="62" y="592"/>
                  <a:pt x="62" y="585"/>
                </a:cubicBezTo>
                <a:cubicBezTo>
                  <a:pt x="61" y="581"/>
                  <a:pt x="60" y="578"/>
                  <a:pt x="55" y="578"/>
                </a:cubicBezTo>
                <a:cubicBezTo>
                  <a:pt x="49" y="579"/>
                  <a:pt x="43" y="578"/>
                  <a:pt x="36" y="578"/>
                </a:cubicBezTo>
                <a:cubicBezTo>
                  <a:pt x="38" y="586"/>
                  <a:pt x="39" y="593"/>
                  <a:pt x="40" y="600"/>
                </a:cubicBezTo>
                <a:cubicBezTo>
                  <a:pt x="41" y="612"/>
                  <a:pt x="41" y="624"/>
                  <a:pt x="33" y="634"/>
                </a:cubicBezTo>
                <a:cubicBezTo>
                  <a:pt x="33" y="634"/>
                  <a:pt x="32" y="634"/>
                  <a:pt x="31" y="634"/>
                </a:cubicBezTo>
                <a:close/>
                <a:moveTo>
                  <a:pt x="106" y="565"/>
                </a:moveTo>
                <a:cubicBezTo>
                  <a:pt x="108" y="563"/>
                  <a:pt x="109" y="561"/>
                  <a:pt x="111" y="560"/>
                </a:cubicBezTo>
                <a:cubicBezTo>
                  <a:pt x="111" y="559"/>
                  <a:pt x="111" y="558"/>
                  <a:pt x="110" y="558"/>
                </a:cubicBezTo>
                <a:cubicBezTo>
                  <a:pt x="105" y="559"/>
                  <a:pt x="100" y="560"/>
                  <a:pt x="95" y="561"/>
                </a:cubicBezTo>
                <a:cubicBezTo>
                  <a:pt x="96" y="560"/>
                  <a:pt x="96" y="559"/>
                  <a:pt x="96" y="559"/>
                </a:cubicBezTo>
                <a:cubicBezTo>
                  <a:pt x="91" y="555"/>
                  <a:pt x="78" y="560"/>
                  <a:pt x="76" y="569"/>
                </a:cubicBezTo>
                <a:cubicBezTo>
                  <a:pt x="80" y="567"/>
                  <a:pt x="84" y="566"/>
                  <a:pt x="88" y="565"/>
                </a:cubicBezTo>
                <a:cubicBezTo>
                  <a:pt x="89" y="566"/>
                  <a:pt x="90" y="568"/>
                  <a:pt x="90" y="568"/>
                </a:cubicBezTo>
                <a:cubicBezTo>
                  <a:pt x="95" y="567"/>
                  <a:pt x="100" y="566"/>
                  <a:pt x="105" y="565"/>
                </a:cubicBezTo>
                <a:cubicBezTo>
                  <a:pt x="104" y="566"/>
                  <a:pt x="103" y="566"/>
                  <a:pt x="102" y="567"/>
                </a:cubicBezTo>
                <a:cubicBezTo>
                  <a:pt x="103" y="568"/>
                  <a:pt x="103" y="568"/>
                  <a:pt x="104" y="569"/>
                </a:cubicBezTo>
                <a:cubicBezTo>
                  <a:pt x="111" y="567"/>
                  <a:pt x="118" y="564"/>
                  <a:pt x="126" y="560"/>
                </a:cubicBezTo>
                <a:cubicBezTo>
                  <a:pt x="117" y="557"/>
                  <a:pt x="112" y="562"/>
                  <a:pt x="106" y="565"/>
                </a:cubicBezTo>
                <a:close/>
                <a:moveTo>
                  <a:pt x="76" y="552"/>
                </a:moveTo>
                <a:cubicBezTo>
                  <a:pt x="79" y="549"/>
                  <a:pt x="82" y="546"/>
                  <a:pt x="85" y="543"/>
                </a:cubicBezTo>
                <a:cubicBezTo>
                  <a:pt x="81" y="543"/>
                  <a:pt x="77" y="543"/>
                  <a:pt x="73" y="543"/>
                </a:cubicBezTo>
                <a:cubicBezTo>
                  <a:pt x="72" y="546"/>
                  <a:pt x="71" y="549"/>
                  <a:pt x="70" y="552"/>
                </a:cubicBezTo>
                <a:cubicBezTo>
                  <a:pt x="70" y="552"/>
                  <a:pt x="72" y="553"/>
                  <a:pt x="73" y="554"/>
                </a:cubicBezTo>
                <a:cubicBezTo>
                  <a:pt x="80" y="558"/>
                  <a:pt x="86" y="555"/>
                  <a:pt x="92" y="553"/>
                </a:cubicBezTo>
                <a:cubicBezTo>
                  <a:pt x="93" y="554"/>
                  <a:pt x="94" y="556"/>
                  <a:pt x="95" y="556"/>
                </a:cubicBezTo>
                <a:cubicBezTo>
                  <a:pt x="107" y="557"/>
                  <a:pt x="114" y="548"/>
                  <a:pt x="124" y="543"/>
                </a:cubicBezTo>
                <a:cubicBezTo>
                  <a:pt x="114" y="541"/>
                  <a:pt x="106" y="542"/>
                  <a:pt x="99" y="549"/>
                </a:cubicBezTo>
                <a:cubicBezTo>
                  <a:pt x="97" y="550"/>
                  <a:pt x="95" y="551"/>
                  <a:pt x="92" y="553"/>
                </a:cubicBezTo>
                <a:cubicBezTo>
                  <a:pt x="96" y="549"/>
                  <a:pt x="100" y="546"/>
                  <a:pt x="104" y="542"/>
                </a:cubicBezTo>
                <a:cubicBezTo>
                  <a:pt x="92" y="540"/>
                  <a:pt x="84" y="546"/>
                  <a:pt x="76" y="552"/>
                </a:cubicBezTo>
                <a:close/>
                <a:moveTo>
                  <a:pt x="67" y="444"/>
                </a:moveTo>
                <a:cubicBezTo>
                  <a:pt x="69" y="469"/>
                  <a:pt x="70" y="492"/>
                  <a:pt x="71" y="514"/>
                </a:cubicBezTo>
                <a:cubicBezTo>
                  <a:pt x="94" y="514"/>
                  <a:pt x="116" y="514"/>
                  <a:pt x="141" y="514"/>
                </a:cubicBezTo>
                <a:cubicBezTo>
                  <a:pt x="138" y="494"/>
                  <a:pt x="136" y="475"/>
                  <a:pt x="132" y="456"/>
                </a:cubicBezTo>
                <a:cubicBezTo>
                  <a:pt x="130" y="444"/>
                  <a:pt x="128" y="444"/>
                  <a:pt x="115" y="444"/>
                </a:cubicBezTo>
                <a:cubicBezTo>
                  <a:pt x="111" y="444"/>
                  <a:pt x="106" y="444"/>
                  <a:pt x="101" y="444"/>
                </a:cubicBezTo>
                <a:cubicBezTo>
                  <a:pt x="90" y="444"/>
                  <a:pt x="79" y="444"/>
                  <a:pt x="67" y="444"/>
                </a:cubicBezTo>
                <a:close/>
                <a:moveTo>
                  <a:pt x="49" y="558"/>
                </a:moveTo>
                <a:cubicBezTo>
                  <a:pt x="56" y="555"/>
                  <a:pt x="61" y="552"/>
                  <a:pt x="60" y="543"/>
                </a:cubicBezTo>
                <a:cubicBezTo>
                  <a:pt x="60" y="541"/>
                  <a:pt x="61" y="539"/>
                  <a:pt x="62" y="537"/>
                </a:cubicBezTo>
                <a:cubicBezTo>
                  <a:pt x="63" y="535"/>
                  <a:pt x="65" y="533"/>
                  <a:pt x="64" y="531"/>
                </a:cubicBezTo>
                <a:cubicBezTo>
                  <a:pt x="63" y="508"/>
                  <a:pt x="62" y="484"/>
                  <a:pt x="61" y="461"/>
                </a:cubicBezTo>
                <a:cubicBezTo>
                  <a:pt x="60" y="454"/>
                  <a:pt x="56" y="451"/>
                  <a:pt x="49" y="450"/>
                </a:cubicBezTo>
                <a:cubicBezTo>
                  <a:pt x="48" y="452"/>
                  <a:pt x="48" y="454"/>
                  <a:pt x="48" y="457"/>
                </a:cubicBezTo>
                <a:cubicBezTo>
                  <a:pt x="48" y="472"/>
                  <a:pt x="49" y="487"/>
                  <a:pt x="50" y="502"/>
                </a:cubicBezTo>
                <a:cubicBezTo>
                  <a:pt x="50" y="520"/>
                  <a:pt x="56" y="539"/>
                  <a:pt x="49" y="558"/>
                </a:cubicBezTo>
                <a:close/>
                <a:moveTo>
                  <a:pt x="205" y="95"/>
                </a:moveTo>
                <a:cubicBezTo>
                  <a:pt x="205" y="95"/>
                  <a:pt x="206" y="94"/>
                  <a:pt x="206" y="94"/>
                </a:cubicBezTo>
                <a:cubicBezTo>
                  <a:pt x="205" y="78"/>
                  <a:pt x="204" y="62"/>
                  <a:pt x="203" y="48"/>
                </a:cubicBezTo>
                <a:cubicBezTo>
                  <a:pt x="198" y="54"/>
                  <a:pt x="194" y="60"/>
                  <a:pt x="190" y="66"/>
                </a:cubicBezTo>
                <a:cubicBezTo>
                  <a:pt x="188" y="70"/>
                  <a:pt x="188" y="74"/>
                  <a:pt x="188" y="78"/>
                </a:cubicBezTo>
                <a:cubicBezTo>
                  <a:pt x="188" y="79"/>
                  <a:pt x="192" y="80"/>
                  <a:pt x="194" y="81"/>
                </a:cubicBezTo>
                <a:cubicBezTo>
                  <a:pt x="195" y="82"/>
                  <a:pt x="197" y="84"/>
                  <a:pt x="198" y="86"/>
                </a:cubicBezTo>
                <a:cubicBezTo>
                  <a:pt x="201" y="89"/>
                  <a:pt x="203" y="92"/>
                  <a:pt x="205" y="95"/>
                </a:cubicBezTo>
                <a:close/>
                <a:moveTo>
                  <a:pt x="142" y="523"/>
                </a:moveTo>
                <a:cubicBezTo>
                  <a:pt x="142" y="522"/>
                  <a:pt x="142" y="521"/>
                  <a:pt x="141" y="521"/>
                </a:cubicBezTo>
                <a:cubicBezTo>
                  <a:pt x="118" y="521"/>
                  <a:pt x="95" y="521"/>
                  <a:pt x="72" y="521"/>
                </a:cubicBezTo>
                <a:cubicBezTo>
                  <a:pt x="72" y="526"/>
                  <a:pt x="72" y="532"/>
                  <a:pt x="72" y="537"/>
                </a:cubicBezTo>
                <a:cubicBezTo>
                  <a:pt x="73" y="537"/>
                  <a:pt x="73" y="537"/>
                  <a:pt x="74" y="537"/>
                </a:cubicBezTo>
                <a:cubicBezTo>
                  <a:pt x="75" y="536"/>
                  <a:pt x="76" y="534"/>
                  <a:pt x="78" y="532"/>
                </a:cubicBezTo>
                <a:cubicBezTo>
                  <a:pt x="80" y="530"/>
                  <a:pt x="82" y="527"/>
                  <a:pt x="85" y="526"/>
                </a:cubicBezTo>
                <a:cubicBezTo>
                  <a:pt x="90" y="525"/>
                  <a:pt x="96" y="524"/>
                  <a:pt x="101" y="524"/>
                </a:cubicBezTo>
                <a:cubicBezTo>
                  <a:pt x="113" y="524"/>
                  <a:pt x="124" y="524"/>
                  <a:pt x="136" y="524"/>
                </a:cubicBezTo>
                <a:cubicBezTo>
                  <a:pt x="138" y="524"/>
                  <a:pt x="140" y="523"/>
                  <a:pt x="142" y="523"/>
                </a:cubicBezTo>
                <a:close/>
                <a:moveTo>
                  <a:pt x="109" y="555"/>
                </a:moveTo>
                <a:cubicBezTo>
                  <a:pt x="119" y="557"/>
                  <a:pt x="135" y="550"/>
                  <a:pt x="139" y="543"/>
                </a:cubicBezTo>
                <a:cubicBezTo>
                  <a:pt x="126" y="541"/>
                  <a:pt x="119" y="551"/>
                  <a:pt x="109" y="555"/>
                </a:cubicBezTo>
                <a:close/>
                <a:moveTo>
                  <a:pt x="170" y="558"/>
                </a:moveTo>
                <a:cubicBezTo>
                  <a:pt x="167" y="550"/>
                  <a:pt x="173" y="549"/>
                  <a:pt x="178" y="548"/>
                </a:cubicBezTo>
                <a:cubicBezTo>
                  <a:pt x="178" y="545"/>
                  <a:pt x="179" y="543"/>
                  <a:pt x="179" y="538"/>
                </a:cubicBezTo>
                <a:cubicBezTo>
                  <a:pt x="173" y="544"/>
                  <a:pt x="163" y="543"/>
                  <a:pt x="164" y="553"/>
                </a:cubicBezTo>
                <a:cubicBezTo>
                  <a:pt x="164" y="556"/>
                  <a:pt x="164" y="561"/>
                  <a:pt x="170" y="558"/>
                </a:cubicBezTo>
                <a:close/>
                <a:moveTo>
                  <a:pt x="142" y="531"/>
                </a:moveTo>
                <a:cubicBezTo>
                  <a:pt x="133" y="531"/>
                  <a:pt x="124" y="530"/>
                  <a:pt x="118" y="538"/>
                </a:cubicBezTo>
                <a:cubicBezTo>
                  <a:pt x="131" y="540"/>
                  <a:pt x="134" y="539"/>
                  <a:pt x="142" y="531"/>
                </a:cubicBezTo>
                <a:close/>
                <a:moveTo>
                  <a:pt x="100" y="531"/>
                </a:moveTo>
                <a:cubicBezTo>
                  <a:pt x="92" y="530"/>
                  <a:pt x="84" y="530"/>
                  <a:pt x="80" y="538"/>
                </a:cubicBezTo>
                <a:cubicBezTo>
                  <a:pt x="88" y="540"/>
                  <a:pt x="95" y="538"/>
                  <a:pt x="100" y="531"/>
                </a:cubicBezTo>
                <a:close/>
                <a:moveTo>
                  <a:pt x="120" y="531"/>
                </a:moveTo>
                <a:cubicBezTo>
                  <a:pt x="111" y="531"/>
                  <a:pt x="103" y="530"/>
                  <a:pt x="99" y="538"/>
                </a:cubicBezTo>
                <a:cubicBezTo>
                  <a:pt x="107" y="541"/>
                  <a:pt x="114" y="538"/>
                  <a:pt x="120" y="531"/>
                </a:cubicBezTo>
                <a:close/>
                <a:moveTo>
                  <a:pt x="118" y="567"/>
                </a:moveTo>
                <a:cubicBezTo>
                  <a:pt x="118" y="567"/>
                  <a:pt x="118" y="568"/>
                  <a:pt x="118" y="568"/>
                </a:cubicBezTo>
                <a:cubicBezTo>
                  <a:pt x="123" y="567"/>
                  <a:pt x="128" y="567"/>
                  <a:pt x="133" y="566"/>
                </a:cubicBezTo>
                <a:cubicBezTo>
                  <a:pt x="135" y="566"/>
                  <a:pt x="136" y="564"/>
                  <a:pt x="137" y="562"/>
                </a:cubicBezTo>
                <a:cubicBezTo>
                  <a:pt x="138" y="562"/>
                  <a:pt x="137" y="559"/>
                  <a:pt x="137" y="559"/>
                </a:cubicBezTo>
                <a:cubicBezTo>
                  <a:pt x="135" y="559"/>
                  <a:pt x="133" y="559"/>
                  <a:pt x="132" y="560"/>
                </a:cubicBezTo>
                <a:cubicBezTo>
                  <a:pt x="127" y="562"/>
                  <a:pt x="123" y="564"/>
                  <a:pt x="118" y="567"/>
                </a:cubicBezTo>
                <a:close/>
                <a:moveTo>
                  <a:pt x="124" y="556"/>
                </a:moveTo>
                <a:cubicBezTo>
                  <a:pt x="134" y="559"/>
                  <a:pt x="137" y="557"/>
                  <a:pt x="137" y="549"/>
                </a:cubicBezTo>
                <a:cubicBezTo>
                  <a:pt x="133" y="551"/>
                  <a:pt x="129" y="553"/>
                  <a:pt x="124" y="556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" name="Rectángulo 5">
            <a:extLst>
              <a:ext uri="{FF2B5EF4-FFF2-40B4-BE49-F238E27FC236}">
                <a16:creationId xmlns:a16="http://schemas.microsoft.com/office/drawing/2014/main" id="{E142A6DD-9C8E-6036-3461-2B13883BE1CA}"/>
              </a:ext>
            </a:extLst>
          </p:cNvPr>
          <p:cNvSpPr/>
          <p:nvPr/>
        </p:nvSpPr>
        <p:spPr>
          <a:xfrm>
            <a:off x="0" y="4794650"/>
            <a:ext cx="9144000" cy="3445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0"/>
              <a:gd name="f7" fmla="val 3295650"/>
              <a:gd name="f8" fmla="val 14748"/>
              <a:gd name="f9" fmla="val 1371600"/>
              <a:gd name="f10" fmla="+- 0 0 -90"/>
              <a:gd name="f11" fmla="*/ f3 1 12192000"/>
              <a:gd name="f12" fmla="*/ f4 1 3295650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12192000"/>
              <a:gd name="f21" fmla="*/ f17 1 3295650"/>
              <a:gd name="f22" fmla="*/ 14748 f18 1"/>
              <a:gd name="f23" fmla="*/ 1371600 f17 1"/>
              <a:gd name="f24" fmla="*/ 12192000 f18 1"/>
              <a:gd name="f25" fmla="*/ 0 f17 1"/>
              <a:gd name="f26" fmla="*/ 3295650 f17 1"/>
              <a:gd name="f27" fmla="*/ 0 f18 1"/>
              <a:gd name="f28" fmla="+- f19 0 f1"/>
              <a:gd name="f29" fmla="*/ f22 1 12192000"/>
              <a:gd name="f30" fmla="*/ f23 1 3295650"/>
              <a:gd name="f31" fmla="*/ f24 1 12192000"/>
              <a:gd name="f32" fmla="*/ f25 1 3295650"/>
              <a:gd name="f33" fmla="*/ f26 1 3295650"/>
              <a:gd name="f34" fmla="*/ f27 1 12192000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2 1 f21"/>
              <a:gd name="f43" fmla="*/ f33 1 f21"/>
              <a:gd name="f44" fmla="*/ f34 1 f20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2 1"/>
              <a:gd name="f53" fmla="*/ f43 f12 1"/>
              <a:gd name="f54" fmla="*/ f4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2"/>
              </a:cxn>
              <a:cxn ang="f28">
                <a:pos x="f51" y="f53"/>
              </a:cxn>
              <a:cxn ang="f28">
                <a:pos x="f54" y="f53"/>
              </a:cxn>
              <a:cxn ang="f28">
                <a:pos x="f49" y="f50"/>
              </a:cxn>
            </a:cxnLst>
            <a:rect l="f45" t="f48" r="f46" b="f47"/>
            <a:pathLst>
              <a:path w="12192000" h="3295650">
                <a:moveTo>
                  <a:pt x="f8" y="f9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8" y="f9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5">
            <a:extLst>
              <a:ext uri="{FF2B5EF4-FFF2-40B4-BE49-F238E27FC236}">
                <a16:creationId xmlns:a16="http://schemas.microsoft.com/office/drawing/2014/main" id="{097836EB-D85E-C7B8-8108-632EB243F6D6}"/>
              </a:ext>
            </a:extLst>
          </p:cNvPr>
          <p:cNvSpPr/>
          <p:nvPr/>
        </p:nvSpPr>
        <p:spPr>
          <a:xfrm>
            <a:off x="0" y="4794650"/>
            <a:ext cx="9144000" cy="3445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0"/>
              <a:gd name="f7" fmla="val 3295650"/>
              <a:gd name="f8" fmla="val 14748"/>
              <a:gd name="f9" fmla="val 1371600"/>
              <a:gd name="f10" fmla="+- 0 0 -90"/>
              <a:gd name="f11" fmla="*/ f3 1 12192000"/>
              <a:gd name="f12" fmla="*/ f4 1 3295650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12192000"/>
              <a:gd name="f21" fmla="*/ f17 1 3295650"/>
              <a:gd name="f22" fmla="*/ 14748 f18 1"/>
              <a:gd name="f23" fmla="*/ 1371600 f17 1"/>
              <a:gd name="f24" fmla="*/ 12192000 f18 1"/>
              <a:gd name="f25" fmla="*/ 0 f17 1"/>
              <a:gd name="f26" fmla="*/ 3295650 f17 1"/>
              <a:gd name="f27" fmla="*/ 0 f18 1"/>
              <a:gd name="f28" fmla="+- f19 0 f1"/>
              <a:gd name="f29" fmla="*/ f22 1 12192000"/>
              <a:gd name="f30" fmla="*/ f23 1 3295650"/>
              <a:gd name="f31" fmla="*/ f24 1 12192000"/>
              <a:gd name="f32" fmla="*/ f25 1 3295650"/>
              <a:gd name="f33" fmla="*/ f26 1 3295650"/>
              <a:gd name="f34" fmla="*/ f27 1 12192000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2 1 f21"/>
              <a:gd name="f43" fmla="*/ f33 1 f21"/>
              <a:gd name="f44" fmla="*/ f34 1 f20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2 1"/>
              <a:gd name="f53" fmla="*/ f43 f12 1"/>
              <a:gd name="f54" fmla="*/ f4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2"/>
              </a:cxn>
              <a:cxn ang="f28">
                <a:pos x="f51" y="f53"/>
              </a:cxn>
              <a:cxn ang="f28">
                <a:pos x="f54" y="f53"/>
              </a:cxn>
              <a:cxn ang="f28">
                <a:pos x="f49" y="f50"/>
              </a:cxn>
            </a:cxnLst>
            <a:rect l="f45" t="f48" r="f46" b="f47"/>
            <a:pathLst>
              <a:path w="12192000" h="3295650">
                <a:moveTo>
                  <a:pt x="f8" y="f9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8" y="f9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315045" y="4687261"/>
            <a:ext cx="3526972" cy="315045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359385" y="3297318"/>
            <a:ext cx="434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359385" y="1942353"/>
            <a:ext cx="434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178460" y="1324033"/>
            <a:ext cx="5191141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152400" indent="0">
              <a:buFont typeface="Catamaran"/>
              <a:buNone/>
            </a:pPr>
            <a:r>
              <a:rPr lang="en-US" altLang="ko-KR" sz="2000" b="1" dirty="0">
                <a:solidFill>
                  <a:srgbClr val="0070C0"/>
                </a:solidFill>
              </a:rPr>
              <a:t>Insert the title of your subtitle Here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BF6604-FAB0-4259-8E3A-A8B3F7568A24}"/>
              </a:ext>
            </a:extLst>
          </p:cNvPr>
          <p:cNvSpPr txBox="1"/>
          <p:nvPr/>
        </p:nvSpPr>
        <p:spPr>
          <a:xfrm>
            <a:off x="0" y="458861"/>
            <a:ext cx="7027359" cy="369332"/>
          </a:xfrm>
          <a:prstGeom prst="rect">
            <a:avLst/>
          </a:prstGeom>
          <a:noFill/>
        </p:spPr>
        <p:txBody>
          <a:bodyPr wrap="square" lIns="36000" tIns="0" rIns="1800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0" name="Rectángulo 129"/>
          <p:cNvSpPr/>
          <p:nvPr/>
        </p:nvSpPr>
        <p:spPr>
          <a:xfrm>
            <a:off x="-10142" y="1043851"/>
            <a:ext cx="9150885" cy="645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71" y="1108375"/>
            <a:ext cx="2663008" cy="375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02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733294" y="3901386"/>
            <a:ext cx="4597400" cy="1242114"/>
          </a:xfrm>
          <a:custGeom>
            <a:avLst/>
            <a:gdLst>
              <a:gd name="connsiteX0" fmla="*/ 0 w 2159000"/>
              <a:gd name="connsiteY0" fmla="*/ 0 h 429314"/>
              <a:gd name="connsiteX1" fmla="*/ 2159000 w 2159000"/>
              <a:gd name="connsiteY1" fmla="*/ 0 h 429314"/>
              <a:gd name="connsiteX2" fmla="*/ 2159000 w 2159000"/>
              <a:gd name="connsiteY2" fmla="*/ 429314 h 429314"/>
              <a:gd name="connsiteX3" fmla="*/ 0 w 2159000"/>
              <a:gd name="connsiteY3" fmla="*/ 429314 h 429314"/>
              <a:gd name="connsiteX4" fmla="*/ 0 w 2159000"/>
              <a:gd name="connsiteY4" fmla="*/ 0 h 429314"/>
              <a:gd name="connsiteX0" fmla="*/ 1130300 w 3289300"/>
              <a:gd name="connsiteY0" fmla="*/ 0 h 962714"/>
              <a:gd name="connsiteX1" fmla="*/ 3289300 w 3289300"/>
              <a:gd name="connsiteY1" fmla="*/ 0 h 962714"/>
              <a:gd name="connsiteX2" fmla="*/ 3289300 w 3289300"/>
              <a:gd name="connsiteY2" fmla="*/ 429314 h 962714"/>
              <a:gd name="connsiteX3" fmla="*/ 0 w 3289300"/>
              <a:gd name="connsiteY3" fmla="*/ 962714 h 962714"/>
              <a:gd name="connsiteX4" fmla="*/ 1130300 w 3289300"/>
              <a:gd name="connsiteY4" fmla="*/ 0 h 962714"/>
              <a:gd name="connsiteX0" fmla="*/ 1130300 w 4089400"/>
              <a:gd name="connsiteY0" fmla="*/ 0 h 962714"/>
              <a:gd name="connsiteX1" fmla="*/ 3289300 w 4089400"/>
              <a:gd name="connsiteY1" fmla="*/ 0 h 962714"/>
              <a:gd name="connsiteX2" fmla="*/ 4089400 w 4089400"/>
              <a:gd name="connsiteY2" fmla="*/ 962714 h 962714"/>
              <a:gd name="connsiteX3" fmla="*/ 0 w 4089400"/>
              <a:gd name="connsiteY3" fmla="*/ 962714 h 962714"/>
              <a:gd name="connsiteX4" fmla="*/ 1130300 w 4089400"/>
              <a:gd name="connsiteY4" fmla="*/ 0 h 962714"/>
              <a:gd name="connsiteX0" fmla="*/ 1130300 w 4597400"/>
              <a:gd name="connsiteY0" fmla="*/ 0 h 975414"/>
              <a:gd name="connsiteX1" fmla="*/ 3289300 w 4597400"/>
              <a:gd name="connsiteY1" fmla="*/ 0 h 975414"/>
              <a:gd name="connsiteX2" fmla="*/ 4597400 w 4597400"/>
              <a:gd name="connsiteY2" fmla="*/ 975414 h 975414"/>
              <a:gd name="connsiteX3" fmla="*/ 0 w 4597400"/>
              <a:gd name="connsiteY3" fmla="*/ 962714 h 975414"/>
              <a:gd name="connsiteX4" fmla="*/ 1130300 w 4597400"/>
              <a:gd name="connsiteY4" fmla="*/ 0 h 97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7400" h="975414">
                <a:moveTo>
                  <a:pt x="1130300" y="0"/>
                </a:moveTo>
                <a:lnTo>
                  <a:pt x="3289300" y="0"/>
                </a:lnTo>
                <a:lnTo>
                  <a:pt x="4597400" y="975414"/>
                </a:lnTo>
                <a:lnTo>
                  <a:pt x="0" y="962714"/>
                </a:lnTo>
                <a:lnTo>
                  <a:pt x="11303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79" name="Google Shape;879;p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</a:t>
            </a:r>
            <a:endParaRPr/>
          </a:p>
        </p:txBody>
      </p:sp>
      <p:sp>
        <p:nvSpPr>
          <p:cNvPr id="880" name="Google Shape;880;p62"/>
          <p:cNvSpPr txBox="1">
            <a:spLocks noGrp="1"/>
          </p:cNvSpPr>
          <p:nvPr>
            <p:ph type="subTitle" idx="1"/>
          </p:nvPr>
        </p:nvSpPr>
        <p:spPr>
          <a:xfrm>
            <a:off x="2983301" y="1695600"/>
            <a:ext cx="3177300" cy="475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 you have any questions?</a:t>
            </a:r>
            <a:endParaRPr dirty="0"/>
          </a:p>
        </p:txBody>
      </p:sp>
      <p:grpSp>
        <p:nvGrpSpPr>
          <p:cNvPr id="882" name="Google Shape;882;p62"/>
          <p:cNvGrpSpPr/>
          <p:nvPr/>
        </p:nvGrpSpPr>
        <p:grpSpPr>
          <a:xfrm>
            <a:off x="1345633" y="4515992"/>
            <a:ext cx="387661" cy="387661"/>
            <a:chOff x="1379798" y="1723250"/>
            <a:chExt cx="397887" cy="397887"/>
          </a:xfrm>
        </p:grpSpPr>
        <p:sp>
          <p:nvSpPr>
            <p:cNvPr id="883" name="Google Shape;883;p62"/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62"/>
            <p:cNvSpPr/>
            <p:nvPr/>
          </p:nvSpPr>
          <p:spPr>
            <a:xfrm>
              <a:off x="1379798" y="1723250"/>
              <a:ext cx="397887" cy="397887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62"/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62"/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" name="Google Shape;887;p62"/>
          <p:cNvGrpSpPr/>
          <p:nvPr/>
        </p:nvGrpSpPr>
        <p:grpSpPr>
          <a:xfrm>
            <a:off x="283512" y="4515992"/>
            <a:ext cx="387681" cy="387661"/>
            <a:chOff x="266768" y="1721375"/>
            <a:chExt cx="397907" cy="397887"/>
          </a:xfrm>
        </p:grpSpPr>
        <p:sp>
          <p:nvSpPr>
            <p:cNvPr id="888" name="Google Shape;888;p62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62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" name="Google Shape;890;p62"/>
          <p:cNvGrpSpPr/>
          <p:nvPr/>
        </p:nvGrpSpPr>
        <p:grpSpPr>
          <a:xfrm>
            <a:off x="814593" y="4515992"/>
            <a:ext cx="387641" cy="387661"/>
            <a:chOff x="864491" y="1723250"/>
            <a:chExt cx="397866" cy="397887"/>
          </a:xfrm>
        </p:grpSpPr>
        <p:sp>
          <p:nvSpPr>
            <p:cNvPr id="891" name="Google Shape;891;p62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62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62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476" y="2378241"/>
            <a:ext cx="4798950" cy="1523145"/>
          </a:xfrm>
          <a:prstGeom prst="rect">
            <a:avLst/>
          </a:prstGeom>
        </p:spPr>
      </p:pic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4403725" y="2897187"/>
            <a:ext cx="1393825" cy="2205038"/>
          </a:xfrm>
          <a:custGeom>
            <a:avLst/>
            <a:gdLst>
              <a:gd name="T0" fmla="*/ 309 w 369"/>
              <a:gd name="T1" fmla="*/ 169 h 585"/>
              <a:gd name="T2" fmla="*/ 296 w 369"/>
              <a:gd name="T3" fmla="*/ 225 h 585"/>
              <a:gd name="T4" fmla="*/ 304 w 369"/>
              <a:gd name="T5" fmla="*/ 283 h 585"/>
              <a:gd name="T6" fmla="*/ 294 w 369"/>
              <a:gd name="T7" fmla="*/ 359 h 585"/>
              <a:gd name="T8" fmla="*/ 293 w 369"/>
              <a:gd name="T9" fmla="*/ 415 h 585"/>
              <a:gd name="T10" fmla="*/ 308 w 369"/>
              <a:gd name="T11" fmla="*/ 514 h 585"/>
              <a:gd name="T12" fmla="*/ 300 w 369"/>
              <a:gd name="T13" fmla="*/ 530 h 585"/>
              <a:gd name="T14" fmla="*/ 302 w 369"/>
              <a:gd name="T15" fmla="*/ 563 h 585"/>
              <a:gd name="T16" fmla="*/ 264 w 369"/>
              <a:gd name="T17" fmla="*/ 584 h 585"/>
              <a:gd name="T18" fmla="*/ 253 w 369"/>
              <a:gd name="T19" fmla="*/ 571 h 585"/>
              <a:gd name="T20" fmla="*/ 239 w 369"/>
              <a:gd name="T21" fmla="*/ 449 h 585"/>
              <a:gd name="T22" fmla="*/ 233 w 369"/>
              <a:gd name="T23" fmla="*/ 377 h 585"/>
              <a:gd name="T24" fmla="*/ 228 w 369"/>
              <a:gd name="T25" fmla="*/ 356 h 585"/>
              <a:gd name="T26" fmla="*/ 223 w 369"/>
              <a:gd name="T27" fmla="*/ 356 h 585"/>
              <a:gd name="T28" fmla="*/ 213 w 369"/>
              <a:gd name="T29" fmla="*/ 439 h 585"/>
              <a:gd name="T30" fmla="*/ 198 w 369"/>
              <a:gd name="T31" fmla="*/ 535 h 585"/>
              <a:gd name="T32" fmla="*/ 197 w 369"/>
              <a:gd name="T33" fmla="*/ 558 h 585"/>
              <a:gd name="T34" fmla="*/ 164 w 369"/>
              <a:gd name="T35" fmla="*/ 536 h 585"/>
              <a:gd name="T36" fmla="*/ 155 w 369"/>
              <a:gd name="T37" fmla="*/ 490 h 585"/>
              <a:gd name="T38" fmla="*/ 158 w 369"/>
              <a:gd name="T39" fmla="*/ 425 h 585"/>
              <a:gd name="T40" fmla="*/ 161 w 369"/>
              <a:gd name="T41" fmla="*/ 392 h 585"/>
              <a:gd name="T42" fmla="*/ 154 w 369"/>
              <a:gd name="T43" fmla="*/ 384 h 585"/>
              <a:gd name="T44" fmla="*/ 137 w 369"/>
              <a:gd name="T45" fmla="*/ 481 h 585"/>
              <a:gd name="T46" fmla="*/ 147 w 369"/>
              <a:gd name="T47" fmla="*/ 472 h 585"/>
              <a:gd name="T48" fmla="*/ 148 w 369"/>
              <a:gd name="T49" fmla="*/ 478 h 585"/>
              <a:gd name="T50" fmla="*/ 118 w 369"/>
              <a:gd name="T51" fmla="*/ 532 h 585"/>
              <a:gd name="T52" fmla="*/ 94 w 369"/>
              <a:gd name="T53" fmla="*/ 535 h 585"/>
              <a:gd name="T54" fmla="*/ 23 w 369"/>
              <a:gd name="T55" fmla="*/ 539 h 585"/>
              <a:gd name="T56" fmla="*/ 2 w 369"/>
              <a:gd name="T57" fmla="*/ 519 h 585"/>
              <a:gd name="T58" fmla="*/ 4 w 369"/>
              <a:gd name="T59" fmla="*/ 443 h 585"/>
              <a:gd name="T60" fmla="*/ 24 w 369"/>
              <a:gd name="T61" fmla="*/ 336 h 585"/>
              <a:gd name="T62" fmla="*/ 87 w 369"/>
              <a:gd name="T63" fmla="*/ 283 h 585"/>
              <a:gd name="T64" fmla="*/ 114 w 369"/>
              <a:gd name="T65" fmla="*/ 258 h 585"/>
              <a:gd name="T66" fmla="*/ 127 w 369"/>
              <a:gd name="T67" fmla="*/ 170 h 585"/>
              <a:gd name="T68" fmla="*/ 162 w 369"/>
              <a:gd name="T69" fmla="*/ 88 h 585"/>
              <a:gd name="T70" fmla="*/ 197 w 369"/>
              <a:gd name="T71" fmla="*/ 68 h 585"/>
              <a:gd name="T72" fmla="*/ 244 w 369"/>
              <a:gd name="T73" fmla="*/ 29 h 585"/>
              <a:gd name="T74" fmla="*/ 282 w 369"/>
              <a:gd name="T75" fmla="*/ 3 h 585"/>
              <a:gd name="T76" fmla="*/ 305 w 369"/>
              <a:gd name="T77" fmla="*/ 43 h 585"/>
              <a:gd name="T78" fmla="*/ 325 w 369"/>
              <a:gd name="T79" fmla="*/ 105 h 585"/>
              <a:gd name="T80" fmla="*/ 353 w 369"/>
              <a:gd name="T81" fmla="*/ 144 h 585"/>
              <a:gd name="T82" fmla="*/ 355 w 369"/>
              <a:gd name="T83" fmla="*/ 147 h 585"/>
              <a:gd name="T84" fmla="*/ 360 w 369"/>
              <a:gd name="T85" fmla="*/ 191 h 585"/>
              <a:gd name="T86" fmla="*/ 322 w 369"/>
              <a:gd name="T87" fmla="*/ 178 h 585"/>
              <a:gd name="T88" fmla="*/ 309 w 369"/>
              <a:gd name="T89" fmla="*/ 169 h 585"/>
              <a:gd name="T90" fmla="*/ 141 w 369"/>
              <a:gd name="T91" fmla="*/ 283 h 585"/>
              <a:gd name="T92" fmla="*/ 159 w 369"/>
              <a:gd name="T93" fmla="*/ 207 h 585"/>
              <a:gd name="T94" fmla="*/ 141 w 369"/>
              <a:gd name="T95" fmla="*/ 283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69" h="585">
                <a:moveTo>
                  <a:pt x="309" y="169"/>
                </a:moveTo>
                <a:cubicBezTo>
                  <a:pt x="304" y="190"/>
                  <a:pt x="296" y="207"/>
                  <a:pt x="296" y="225"/>
                </a:cubicBezTo>
                <a:cubicBezTo>
                  <a:pt x="295" y="244"/>
                  <a:pt x="304" y="263"/>
                  <a:pt x="304" y="283"/>
                </a:cubicBezTo>
                <a:cubicBezTo>
                  <a:pt x="303" y="308"/>
                  <a:pt x="296" y="333"/>
                  <a:pt x="294" y="359"/>
                </a:cubicBezTo>
                <a:cubicBezTo>
                  <a:pt x="292" y="378"/>
                  <a:pt x="291" y="397"/>
                  <a:pt x="293" y="415"/>
                </a:cubicBezTo>
                <a:cubicBezTo>
                  <a:pt x="297" y="448"/>
                  <a:pt x="304" y="481"/>
                  <a:pt x="308" y="514"/>
                </a:cubicBezTo>
                <a:cubicBezTo>
                  <a:pt x="309" y="520"/>
                  <a:pt x="302" y="527"/>
                  <a:pt x="300" y="530"/>
                </a:cubicBezTo>
                <a:cubicBezTo>
                  <a:pt x="301" y="542"/>
                  <a:pt x="307" y="557"/>
                  <a:pt x="302" y="563"/>
                </a:cubicBezTo>
                <a:cubicBezTo>
                  <a:pt x="293" y="573"/>
                  <a:pt x="277" y="578"/>
                  <a:pt x="264" y="584"/>
                </a:cubicBezTo>
                <a:cubicBezTo>
                  <a:pt x="262" y="585"/>
                  <a:pt x="252" y="575"/>
                  <a:pt x="253" y="571"/>
                </a:cubicBezTo>
                <a:cubicBezTo>
                  <a:pt x="259" y="529"/>
                  <a:pt x="246" y="489"/>
                  <a:pt x="239" y="449"/>
                </a:cubicBezTo>
                <a:cubicBezTo>
                  <a:pt x="236" y="425"/>
                  <a:pt x="235" y="401"/>
                  <a:pt x="233" y="377"/>
                </a:cubicBezTo>
                <a:cubicBezTo>
                  <a:pt x="232" y="370"/>
                  <a:pt x="229" y="363"/>
                  <a:pt x="228" y="356"/>
                </a:cubicBezTo>
                <a:cubicBezTo>
                  <a:pt x="226" y="356"/>
                  <a:pt x="224" y="356"/>
                  <a:pt x="223" y="356"/>
                </a:cubicBezTo>
                <a:cubicBezTo>
                  <a:pt x="219" y="384"/>
                  <a:pt x="214" y="411"/>
                  <a:pt x="213" y="439"/>
                </a:cubicBezTo>
                <a:cubicBezTo>
                  <a:pt x="212" y="472"/>
                  <a:pt x="214" y="504"/>
                  <a:pt x="198" y="535"/>
                </a:cubicBezTo>
                <a:cubicBezTo>
                  <a:pt x="194" y="541"/>
                  <a:pt x="197" y="551"/>
                  <a:pt x="197" y="558"/>
                </a:cubicBezTo>
                <a:cubicBezTo>
                  <a:pt x="170" y="569"/>
                  <a:pt x="165" y="564"/>
                  <a:pt x="164" y="536"/>
                </a:cubicBezTo>
                <a:cubicBezTo>
                  <a:pt x="163" y="521"/>
                  <a:pt x="155" y="505"/>
                  <a:pt x="155" y="490"/>
                </a:cubicBezTo>
                <a:cubicBezTo>
                  <a:pt x="154" y="468"/>
                  <a:pt x="157" y="447"/>
                  <a:pt x="158" y="425"/>
                </a:cubicBezTo>
                <a:cubicBezTo>
                  <a:pt x="159" y="414"/>
                  <a:pt x="161" y="403"/>
                  <a:pt x="161" y="392"/>
                </a:cubicBezTo>
                <a:cubicBezTo>
                  <a:pt x="161" y="389"/>
                  <a:pt x="155" y="385"/>
                  <a:pt x="154" y="384"/>
                </a:cubicBezTo>
                <a:cubicBezTo>
                  <a:pt x="149" y="417"/>
                  <a:pt x="143" y="448"/>
                  <a:pt x="137" y="481"/>
                </a:cubicBezTo>
                <a:cubicBezTo>
                  <a:pt x="140" y="478"/>
                  <a:pt x="143" y="475"/>
                  <a:pt x="147" y="472"/>
                </a:cubicBezTo>
                <a:cubicBezTo>
                  <a:pt x="148" y="475"/>
                  <a:pt x="149" y="477"/>
                  <a:pt x="148" y="478"/>
                </a:cubicBezTo>
                <a:cubicBezTo>
                  <a:pt x="139" y="496"/>
                  <a:pt x="130" y="515"/>
                  <a:pt x="118" y="532"/>
                </a:cubicBezTo>
                <a:cubicBezTo>
                  <a:pt x="114" y="538"/>
                  <a:pt x="104" y="536"/>
                  <a:pt x="94" y="535"/>
                </a:cubicBezTo>
                <a:cubicBezTo>
                  <a:pt x="71" y="532"/>
                  <a:pt x="47" y="539"/>
                  <a:pt x="23" y="539"/>
                </a:cubicBezTo>
                <a:cubicBezTo>
                  <a:pt x="16" y="538"/>
                  <a:pt x="3" y="526"/>
                  <a:pt x="2" y="519"/>
                </a:cubicBezTo>
                <a:cubicBezTo>
                  <a:pt x="0" y="494"/>
                  <a:pt x="1" y="468"/>
                  <a:pt x="4" y="443"/>
                </a:cubicBezTo>
                <a:cubicBezTo>
                  <a:pt x="9" y="407"/>
                  <a:pt x="15" y="371"/>
                  <a:pt x="24" y="336"/>
                </a:cubicBezTo>
                <a:cubicBezTo>
                  <a:pt x="33" y="298"/>
                  <a:pt x="48" y="285"/>
                  <a:pt x="87" y="283"/>
                </a:cubicBezTo>
                <a:cubicBezTo>
                  <a:pt x="106" y="283"/>
                  <a:pt x="112" y="273"/>
                  <a:pt x="114" y="258"/>
                </a:cubicBezTo>
                <a:cubicBezTo>
                  <a:pt x="119" y="229"/>
                  <a:pt x="119" y="198"/>
                  <a:pt x="127" y="170"/>
                </a:cubicBezTo>
                <a:cubicBezTo>
                  <a:pt x="134" y="141"/>
                  <a:pt x="147" y="113"/>
                  <a:pt x="162" y="88"/>
                </a:cubicBezTo>
                <a:cubicBezTo>
                  <a:pt x="168" y="78"/>
                  <a:pt x="184" y="69"/>
                  <a:pt x="197" y="68"/>
                </a:cubicBezTo>
                <a:cubicBezTo>
                  <a:pt x="223" y="66"/>
                  <a:pt x="237" y="55"/>
                  <a:pt x="244" y="29"/>
                </a:cubicBezTo>
                <a:cubicBezTo>
                  <a:pt x="250" y="9"/>
                  <a:pt x="265" y="0"/>
                  <a:pt x="282" y="3"/>
                </a:cubicBezTo>
                <a:cubicBezTo>
                  <a:pt x="299" y="7"/>
                  <a:pt x="307" y="20"/>
                  <a:pt x="305" y="43"/>
                </a:cubicBezTo>
                <a:cubicBezTo>
                  <a:pt x="302" y="68"/>
                  <a:pt x="317" y="85"/>
                  <a:pt x="325" y="105"/>
                </a:cubicBezTo>
                <a:cubicBezTo>
                  <a:pt x="331" y="119"/>
                  <a:pt x="344" y="131"/>
                  <a:pt x="353" y="144"/>
                </a:cubicBezTo>
                <a:cubicBezTo>
                  <a:pt x="354" y="145"/>
                  <a:pt x="355" y="146"/>
                  <a:pt x="355" y="147"/>
                </a:cubicBezTo>
                <a:cubicBezTo>
                  <a:pt x="365" y="161"/>
                  <a:pt x="369" y="188"/>
                  <a:pt x="360" y="191"/>
                </a:cubicBezTo>
                <a:cubicBezTo>
                  <a:pt x="344" y="198"/>
                  <a:pt x="332" y="190"/>
                  <a:pt x="322" y="178"/>
                </a:cubicBezTo>
                <a:cubicBezTo>
                  <a:pt x="320" y="175"/>
                  <a:pt x="316" y="174"/>
                  <a:pt x="309" y="169"/>
                </a:cubicBezTo>
                <a:close/>
                <a:moveTo>
                  <a:pt x="141" y="283"/>
                </a:moveTo>
                <a:cubicBezTo>
                  <a:pt x="147" y="258"/>
                  <a:pt x="153" y="233"/>
                  <a:pt x="159" y="207"/>
                </a:cubicBezTo>
                <a:cubicBezTo>
                  <a:pt x="133" y="236"/>
                  <a:pt x="127" y="265"/>
                  <a:pt x="141" y="28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58"/>
          <p:cNvSpPr/>
          <p:nvPr/>
        </p:nvSpPr>
        <p:spPr>
          <a:xfrm>
            <a:off x="3403175" y="1901650"/>
            <a:ext cx="2337600" cy="2402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1" name="Google Shape;771;p58"/>
          <p:cNvSpPr txBox="1">
            <a:spLocks noGrp="1"/>
          </p:cNvSpPr>
          <p:nvPr>
            <p:ph type="title"/>
          </p:nvPr>
        </p:nvSpPr>
        <p:spPr>
          <a:xfrm>
            <a:off x="724417" y="226768"/>
            <a:ext cx="45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70C0"/>
                </a:solidFill>
              </a:rPr>
              <a:t>Business Model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772" name="Google Shape;772;p58"/>
          <p:cNvSpPr/>
          <p:nvPr/>
        </p:nvSpPr>
        <p:spPr>
          <a:xfrm>
            <a:off x="2914100" y="1619263"/>
            <a:ext cx="1065900" cy="10953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3" name="Google Shape;773;p58"/>
          <p:cNvSpPr/>
          <p:nvPr/>
        </p:nvSpPr>
        <p:spPr>
          <a:xfrm>
            <a:off x="2914100" y="3508188"/>
            <a:ext cx="1065900" cy="10953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4" name="Google Shape;774;p58"/>
          <p:cNvSpPr/>
          <p:nvPr/>
        </p:nvSpPr>
        <p:spPr>
          <a:xfrm>
            <a:off x="5163975" y="1619263"/>
            <a:ext cx="1065900" cy="10953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5" name="Google Shape;775;p58"/>
          <p:cNvSpPr/>
          <p:nvPr/>
        </p:nvSpPr>
        <p:spPr>
          <a:xfrm>
            <a:off x="5163975" y="3508188"/>
            <a:ext cx="1065900" cy="10953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6" name="Google Shape;776;p58"/>
          <p:cNvSpPr txBox="1"/>
          <p:nvPr/>
        </p:nvSpPr>
        <p:spPr>
          <a:xfrm>
            <a:off x="844788" y="1672813"/>
            <a:ext cx="1835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424180"/>
                </a:solidFill>
                <a:latin typeface="Montserrat"/>
                <a:ea typeface="Montserrat"/>
                <a:cs typeface="Montserrat"/>
                <a:sym typeface="Montserrat"/>
              </a:rPr>
              <a:t>Marketing</a:t>
            </a:r>
            <a:endParaRPr sz="1800" b="1">
              <a:solidFill>
                <a:srgbClr val="4241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7" name="Google Shape;777;p58"/>
          <p:cNvSpPr txBox="1"/>
          <p:nvPr/>
        </p:nvSpPr>
        <p:spPr>
          <a:xfrm>
            <a:off x="844800" y="2006363"/>
            <a:ext cx="19071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Saturn is the ringed one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8" name="Google Shape;778;p58"/>
          <p:cNvSpPr txBox="1"/>
          <p:nvPr/>
        </p:nvSpPr>
        <p:spPr>
          <a:xfrm>
            <a:off x="844788" y="3561738"/>
            <a:ext cx="1835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424180"/>
                </a:solidFill>
                <a:latin typeface="Montserrat"/>
                <a:ea typeface="Montserrat"/>
                <a:cs typeface="Montserrat"/>
                <a:sym typeface="Montserrat"/>
              </a:rPr>
              <a:t>Assessment</a:t>
            </a:r>
            <a:endParaRPr sz="1800" b="1">
              <a:solidFill>
                <a:srgbClr val="4241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9" name="Google Shape;779;p58"/>
          <p:cNvSpPr txBox="1"/>
          <p:nvPr/>
        </p:nvSpPr>
        <p:spPr>
          <a:xfrm>
            <a:off x="844800" y="3895288"/>
            <a:ext cx="19071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Mars is actually a cold place</a:t>
            </a:r>
            <a:endParaRPr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0" name="Google Shape;780;p58"/>
          <p:cNvSpPr txBox="1"/>
          <p:nvPr/>
        </p:nvSpPr>
        <p:spPr>
          <a:xfrm flipH="1">
            <a:off x="6464050" y="1672813"/>
            <a:ext cx="1835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424180"/>
                </a:solidFill>
                <a:latin typeface="Montserrat"/>
                <a:ea typeface="Montserrat"/>
                <a:cs typeface="Montserrat"/>
                <a:sym typeface="Montserrat"/>
              </a:rPr>
              <a:t>Training</a:t>
            </a:r>
            <a:endParaRPr sz="1800" b="1">
              <a:solidFill>
                <a:srgbClr val="4241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1" name="Google Shape;781;p58"/>
          <p:cNvSpPr txBox="1"/>
          <p:nvPr/>
        </p:nvSpPr>
        <p:spPr>
          <a:xfrm flipH="1">
            <a:off x="6392038" y="2006363"/>
            <a:ext cx="19071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Jupiter is the biggest of them all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2" name="Google Shape;782;p58"/>
          <p:cNvSpPr txBox="1"/>
          <p:nvPr/>
        </p:nvSpPr>
        <p:spPr>
          <a:xfrm flipH="1">
            <a:off x="6464050" y="3561738"/>
            <a:ext cx="1835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424180"/>
                </a:solidFill>
                <a:latin typeface="Montserrat"/>
                <a:ea typeface="Montserrat"/>
                <a:cs typeface="Montserrat"/>
                <a:sym typeface="Montserrat"/>
              </a:rPr>
              <a:t>Technology</a:t>
            </a:r>
            <a:endParaRPr sz="1800" b="1">
              <a:solidFill>
                <a:srgbClr val="4241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3" name="Google Shape;783;p58"/>
          <p:cNvSpPr txBox="1"/>
          <p:nvPr/>
        </p:nvSpPr>
        <p:spPr>
          <a:xfrm flipH="1">
            <a:off x="6392038" y="3895288"/>
            <a:ext cx="19071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Earth is the planet where we live on</a:t>
            </a:r>
            <a:endParaRPr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84" name="Google Shape;784;p58"/>
          <p:cNvGrpSpPr/>
          <p:nvPr/>
        </p:nvGrpSpPr>
        <p:grpSpPr>
          <a:xfrm>
            <a:off x="5473344" y="3834540"/>
            <a:ext cx="446134" cy="442614"/>
            <a:chOff x="-32174975" y="3192625"/>
            <a:chExt cx="295375" cy="293025"/>
          </a:xfrm>
        </p:grpSpPr>
        <p:sp>
          <p:nvSpPr>
            <p:cNvPr id="785" name="Google Shape;785;p58"/>
            <p:cNvSpPr/>
            <p:nvPr/>
          </p:nvSpPr>
          <p:spPr>
            <a:xfrm>
              <a:off x="-32171050" y="3279250"/>
              <a:ext cx="291450" cy="153625"/>
            </a:xfrm>
            <a:custGeom>
              <a:avLst/>
              <a:gdLst/>
              <a:ahLst/>
              <a:cxnLst/>
              <a:rect l="l" t="t" r="r" b="b"/>
              <a:pathLst>
                <a:path w="11658" h="6145" extrusionOk="0">
                  <a:moveTo>
                    <a:pt x="5829" y="694"/>
                  </a:moveTo>
                  <a:cubicBezTo>
                    <a:pt x="7184" y="694"/>
                    <a:pt x="8255" y="1734"/>
                    <a:pt x="8255" y="3088"/>
                  </a:cubicBezTo>
                  <a:cubicBezTo>
                    <a:pt x="8255" y="4412"/>
                    <a:pt x="7153" y="5483"/>
                    <a:pt x="5829" y="5483"/>
                  </a:cubicBezTo>
                  <a:cubicBezTo>
                    <a:pt x="4506" y="5483"/>
                    <a:pt x="3435" y="4412"/>
                    <a:pt x="3435" y="3088"/>
                  </a:cubicBezTo>
                  <a:cubicBezTo>
                    <a:pt x="3435" y="1734"/>
                    <a:pt x="4506" y="694"/>
                    <a:pt x="5829" y="694"/>
                  </a:cubicBezTo>
                  <a:close/>
                  <a:moveTo>
                    <a:pt x="1" y="1"/>
                  </a:moveTo>
                  <a:lnTo>
                    <a:pt x="1" y="6144"/>
                  </a:lnTo>
                  <a:lnTo>
                    <a:pt x="11658" y="6144"/>
                  </a:lnTo>
                  <a:lnTo>
                    <a:pt x="116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8"/>
            <p:cNvSpPr/>
            <p:nvPr/>
          </p:nvSpPr>
          <p:spPr>
            <a:xfrm>
              <a:off x="-32067075" y="3313925"/>
              <a:ext cx="84300" cy="85075"/>
            </a:xfrm>
            <a:custGeom>
              <a:avLst/>
              <a:gdLst/>
              <a:ahLst/>
              <a:cxnLst/>
              <a:rect l="l" t="t" r="r" b="b"/>
              <a:pathLst>
                <a:path w="3372" h="3403" extrusionOk="0">
                  <a:moveTo>
                    <a:pt x="1670" y="662"/>
                  </a:moveTo>
                  <a:cubicBezTo>
                    <a:pt x="1891" y="662"/>
                    <a:pt x="2048" y="819"/>
                    <a:pt x="2048" y="1040"/>
                  </a:cubicBezTo>
                  <a:lnTo>
                    <a:pt x="2048" y="1386"/>
                  </a:lnTo>
                  <a:lnTo>
                    <a:pt x="2395" y="1386"/>
                  </a:lnTo>
                  <a:cubicBezTo>
                    <a:pt x="2584" y="1386"/>
                    <a:pt x="2741" y="1544"/>
                    <a:pt x="2741" y="1733"/>
                  </a:cubicBezTo>
                  <a:cubicBezTo>
                    <a:pt x="2710" y="1890"/>
                    <a:pt x="2552" y="2048"/>
                    <a:pt x="2363" y="2048"/>
                  </a:cubicBezTo>
                  <a:lnTo>
                    <a:pt x="1670" y="2048"/>
                  </a:lnTo>
                  <a:cubicBezTo>
                    <a:pt x="1481" y="2048"/>
                    <a:pt x="1324" y="1890"/>
                    <a:pt x="1324" y="1701"/>
                  </a:cubicBezTo>
                  <a:lnTo>
                    <a:pt x="1324" y="1040"/>
                  </a:lnTo>
                  <a:cubicBezTo>
                    <a:pt x="1324" y="819"/>
                    <a:pt x="1481" y="662"/>
                    <a:pt x="1670" y="662"/>
                  </a:cubicBezTo>
                  <a:close/>
                  <a:moveTo>
                    <a:pt x="1670" y="0"/>
                  </a:moveTo>
                  <a:cubicBezTo>
                    <a:pt x="725" y="0"/>
                    <a:pt x="1" y="756"/>
                    <a:pt x="1" y="1701"/>
                  </a:cubicBezTo>
                  <a:cubicBezTo>
                    <a:pt x="1" y="2646"/>
                    <a:pt x="725" y="3403"/>
                    <a:pt x="1670" y="3403"/>
                  </a:cubicBezTo>
                  <a:cubicBezTo>
                    <a:pt x="2615" y="3403"/>
                    <a:pt x="3372" y="2646"/>
                    <a:pt x="3372" y="1701"/>
                  </a:cubicBezTo>
                  <a:cubicBezTo>
                    <a:pt x="3372" y="756"/>
                    <a:pt x="2615" y="0"/>
                    <a:pt x="1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8"/>
            <p:cNvSpPr/>
            <p:nvPr/>
          </p:nvSpPr>
          <p:spPr>
            <a:xfrm>
              <a:off x="-32171050" y="3450950"/>
              <a:ext cx="291450" cy="34700"/>
            </a:xfrm>
            <a:custGeom>
              <a:avLst/>
              <a:gdLst/>
              <a:ahLst/>
              <a:cxnLst/>
              <a:rect l="l" t="t" r="r" b="b"/>
              <a:pathLst>
                <a:path w="11658" h="1388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15"/>
                    <a:pt x="442" y="1387"/>
                    <a:pt x="1041" y="1387"/>
                  </a:cubicBezTo>
                  <a:lnTo>
                    <a:pt x="10650" y="1387"/>
                  </a:lnTo>
                  <a:cubicBezTo>
                    <a:pt x="11217" y="1387"/>
                    <a:pt x="11658" y="915"/>
                    <a:pt x="11658" y="347"/>
                  </a:cubicBezTo>
                  <a:lnTo>
                    <a:pt x="116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8"/>
            <p:cNvSpPr/>
            <p:nvPr/>
          </p:nvSpPr>
          <p:spPr>
            <a:xfrm>
              <a:off x="-32174975" y="3192625"/>
              <a:ext cx="295375" cy="70125"/>
            </a:xfrm>
            <a:custGeom>
              <a:avLst/>
              <a:gdLst/>
              <a:ahLst/>
              <a:cxnLst/>
              <a:rect l="l" t="t" r="r" b="b"/>
              <a:pathLst>
                <a:path w="11815" h="2805" extrusionOk="0">
                  <a:moveTo>
                    <a:pt x="1733" y="0"/>
                  </a:moveTo>
                  <a:cubicBezTo>
                    <a:pt x="1544" y="0"/>
                    <a:pt x="1387" y="158"/>
                    <a:pt x="1387" y="378"/>
                  </a:cubicBezTo>
                  <a:lnTo>
                    <a:pt x="1387" y="725"/>
                  </a:lnTo>
                  <a:lnTo>
                    <a:pt x="1040" y="725"/>
                  </a:lnTo>
                  <a:cubicBezTo>
                    <a:pt x="473" y="725"/>
                    <a:pt x="0" y="1197"/>
                    <a:pt x="0" y="1733"/>
                  </a:cubicBezTo>
                  <a:lnTo>
                    <a:pt x="0" y="2804"/>
                  </a:lnTo>
                  <a:lnTo>
                    <a:pt x="11657" y="2804"/>
                  </a:lnTo>
                  <a:lnTo>
                    <a:pt x="11657" y="1733"/>
                  </a:lnTo>
                  <a:lnTo>
                    <a:pt x="11815" y="1733"/>
                  </a:lnTo>
                  <a:cubicBezTo>
                    <a:pt x="11815" y="1197"/>
                    <a:pt x="11374" y="725"/>
                    <a:pt x="10807" y="725"/>
                  </a:cubicBezTo>
                  <a:lnTo>
                    <a:pt x="10460" y="725"/>
                  </a:lnTo>
                  <a:lnTo>
                    <a:pt x="10460" y="378"/>
                  </a:lnTo>
                  <a:cubicBezTo>
                    <a:pt x="10460" y="158"/>
                    <a:pt x="10303" y="0"/>
                    <a:pt x="10082" y="0"/>
                  </a:cubicBezTo>
                  <a:cubicBezTo>
                    <a:pt x="9893" y="0"/>
                    <a:pt x="9735" y="158"/>
                    <a:pt x="9735" y="378"/>
                  </a:cubicBezTo>
                  <a:lnTo>
                    <a:pt x="9735" y="725"/>
                  </a:lnTo>
                  <a:lnTo>
                    <a:pt x="8349" y="725"/>
                  </a:lnTo>
                  <a:lnTo>
                    <a:pt x="8349" y="378"/>
                  </a:lnTo>
                  <a:cubicBezTo>
                    <a:pt x="8349" y="158"/>
                    <a:pt x="8192" y="0"/>
                    <a:pt x="8003" y="0"/>
                  </a:cubicBezTo>
                  <a:cubicBezTo>
                    <a:pt x="7814" y="0"/>
                    <a:pt x="7656" y="158"/>
                    <a:pt x="7656" y="378"/>
                  </a:cubicBezTo>
                  <a:lnTo>
                    <a:pt x="7656" y="725"/>
                  </a:lnTo>
                  <a:lnTo>
                    <a:pt x="6270" y="725"/>
                  </a:lnTo>
                  <a:lnTo>
                    <a:pt x="6270" y="378"/>
                  </a:lnTo>
                  <a:cubicBezTo>
                    <a:pt x="6270" y="158"/>
                    <a:pt x="6112" y="0"/>
                    <a:pt x="5923" y="0"/>
                  </a:cubicBezTo>
                  <a:cubicBezTo>
                    <a:pt x="5734" y="0"/>
                    <a:pt x="5577" y="158"/>
                    <a:pt x="5577" y="378"/>
                  </a:cubicBezTo>
                  <a:lnTo>
                    <a:pt x="5577" y="725"/>
                  </a:lnTo>
                  <a:lnTo>
                    <a:pt x="4191" y="725"/>
                  </a:lnTo>
                  <a:lnTo>
                    <a:pt x="4191" y="378"/>
                  </a:lnTo>
                  <a:cubicBezTo>
                    <a:pt x="4191" y="158"/>
                    <a:pt x="4033" y="0"/>
                    <a:pt x="3844" y="0"/>
                  </a:cubicBezTo>
                  <a:cubicBezTo>
                    <a:pt x="3623" y="0"/>
                    <a:pt x="3466" y="158"/>
                    <a:pt x="3466" y="378"/>
                  </a:cubicBezTo>
                  <a:lnTo>
                    <a:pt x="3466" y="725"/>
                  </a:lnTo>
                  <a:lnTo>
                    <a:pt x="2111" y="725"/>
                  </a:lnTo>
                  <a:lnTo>
                    <a:pt x="2111" y="378"/>
                  </a:lnTo>
                  <a:cubicBezTo>
                    <a:pt x="2111" y="158"/>
                    <a:pt x="1954" y="0"/>
                    <a:pt x="1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9" name="Google Shape;789;p58"/>
          <p:cNvSpPr/>
          <p:nvPr/>
        </p:nvSpPr>
        <p:spPr>
          <a:xfrm>
            <a:off x="3197427" y="1923026"/>
            <a:ext cx="499244" cy="487807"/>
          </a:xfrm>
          <a:custGeom>
            <a:avLst/>
            <a:gdLst/>
            <a:ahLst/>
            <a:cxnLst/>
            <a:rect l="l" t="t" r="r" b="b"/>
            <a:pathLst>
              <a:path w="11973" h="11698" extrusionOk="0">
                <a:moveTo>
                  <a:pt x="8928" y="1750"/>
                </a:moveTo>
                <a:cubicBezTo>
                  <a:pt x="9192" y="1750"/>
                  <a:pt x="9452" y="1852"/>
                  <a:pt x="9641" y="2057"/>
                </a:cubicBezTo>
                <a:cubicBezTo>
                  <a:pt x="10050" y="2435"/>
                  <a:pt x="10050" y="3096"/>
                  <a:pt x="9641" y="3506"/>
                </a:cubicBezTo>
                <a:cubicBezTo>
                  <a:pt x="9452" y="3695"/>
                  <a:pt x="9192" y="3790"/>
                  <a:pt x="8928" y="3790"/>
                </a:cubicBezTo>
                <a:cubicBezTo>
                  <a:pt x="8664" y="3790"/>
                  <a:pt x="8396" y="3695"/>
                  <a:pt x="8192" y="3506"/>
                </a:cubicBezTo>
                <a:cubicBezTo>
                  <a:pt x="7814" y="3096"/>
                  <a:pt x="7814" y="2435"/>
                  <a:pt x="8192" y="2057"/>
                </a:cubicBezTo>
                <a:cubicBezTo>
                  <a:pt x="8396" y="1852"/>
                  <a:pt x="8664" y="1750"/>
                  <a:pt x="8928" y="1750"/>
                </a:cubicBezTo>
                <a:close/>
                <a:moveTo>
                  <a:pt x="7901" y="1"/>
                </a:moveTo>
                <a:cubicBezTo>
                  <a:pt x="6958" y="1"/>
                  <a:pt x="6010" y="363"/>
                  <a:pt x="5293" y="1080"/>
                </a:cubicBezTo>
                <a:cubicBezTo>
                  <a:pt x="4285" y="2088"/>
                  <a:pt x="3939" y="3569"/>
                  <a:pt x="4380" y="4924"/>
                </a:cubicBezTo>
                <a:lnTo>
                  <a:pt x="126" y="9177"/>
                </a:lnTo>
                <a:cubicBezTo>
                  <a:pt x="32" y="9240"/>
                  <a:pt x="0" y="9334"/>
                  <a:pt x="0" y="9397"/>
                </a:cubicBezTo>
                <a:lnTo>
                  <a:pt x="0" y="11319"/>
                </a:lnTo>
                <a:cubicBezTo>
                  <a:pt x="0" y="11540"/>
                  <a:pt x="158" y="11697"/>
                  <a:pt x="347" y="11697"/>
                </a:cubicBezTo>
                <a:lnTo>
                  <a:pt x="2300" y="11697"/>
                </a:lnTo>
                <a:cubicBezTo>
                  <a:pt x="2363" y="11697"/>
                  <a:pt x="2489" y="11634"/>
                  <a:pt x="2521" y="11571"/>
                </a:cubicBezTo>
                <a:lnTo>
                  <a:pt x="2993" y="11099"/>
                </a:lnTo>
                <a:cubicBezTo>
                  <a:pt x="3088" y="11004"/>
                  <a:pt x="3119" y="10910"/>
                  <a:pt x="3088" y="10815"/>
                </a:cubicBezTo>
                <a:lnTo>
                  <a:pt x="2993" y="10311"/>
                </a:lnTo>
                <a:lnTo>
                  <a:pt x="3718" y="10217"/>
                </a:lnTo>
                <a:cubicBezTo>
                  <a:pt x="3876" y="10217"/>
                  <a:pt x="3970" y="10091"/>
                  <a:pt x="4033" y="9902"/>
                </a:cubicBezTo>
                <a:lnTo>
                  <a:pt x="4096" y="9208"/>
                </a:lnTo>
                <a:lnTo>
                  <a:pt x="4600" y="9271"/>
                </a:lnTo>
                <a:cubicBezTo>
                  <a:pt x="4695" y="9271"/>
                  <a:pt x="4821" y="9271"/>
                  <a:pt x="4884" y="9208"/>
                </a:cubicBezTo>
                <a:cubicBezTo>
                  <a:pt x="4978" y="9114"/>
                  <a:pt x="5010" y="9051"/>
                  <a:pt x="5010" y="8956"/>
                </a:cubicBezTo>
                <a:lnTo>
                  <a:pt x="5010" y="8326"/>
                </a:lnTo>
                <a:lnTo>
                  <a:pt x="5640" y="8326"/>
                </a:lnTo>
                <a:cubicBezTo>
                  <a:pt x="5703" y="8326"/>
                  <a:pt x="5829" y="8295"/>
                  <a:pt x="5860" y="8232"/>
                </a:cubicBezTo>
                <a:lnTo>
                  <a:pt x="6742" y="7350"/>
                </a:lnTo>
                <a:cubicBezTo>
                  <a:pt x="7131" y="7479"/>
                  <a:pt x="7533" y="7543"/>
                  <a:pt x="7931" y="7543"/>
                </a:cubicBezTo>
                <a:cubicBezTo>
                  <a:pt x="8891" y="7543"/>
                  <a:pt x="9833" y="7171"/>
                  <a:pt x="10523" y="6436"/>
                </a:cubicBezTo>
                <a:cubicBezTo>
                  <a:pt x="11972" y="4987"/>
                  <a:pt x="11972" y="2592"/>
                  <a:pt x="10523" y="1143"/>
                </a:cubicBezTo>
                <a:cubicBezTo>
                  <a:pt x="9823" y="379"/>
                  <a:pt x="8865" y="1"/>
                  <a:pt x="79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0" name="Google Shape;790;p58"/>
          <p:cNvGrpSpPr/>
          <p:nvPr/>
        </p:nvGrpSpPr>
        <p:grpSpPr>
          <a:xfrm>
            <a:off x="5451696" y="1924705"/>
            <a:ext cx="486292" cy="484449"/>
            <a:chOff x="-35123050" y="3561225"/>
            <a:chExt cx="292225" cy="291100"/>
          </a:xfrm>
        </p:grpSpPr>
        <p:sp>
          <p:nvSpPr>
            <p:cNvPr id="791" name="Google Shape;791;p58"/>
            <p:cNvSpPr/>
            <p:nvPr/>
          </p:nvSpPr>
          <p:spPr>
            <a:xfrm>
              <a:off x="-35123050" y="3629750"/>
              <a:ext cx="205575" cy="222575"/>
            </a:xfrm>
            <a:custGeom>
              <a:avLst/>
              <a:gdLst/>
              <a:ahLst/>
              <a:cxnLst/>
              <a:rect l="l" t="t" r="r" b="b"/>
              <a:pathLst>
                <a:path w="8223" h="8903" extrusionOk="0">
                  <a:moveTo>
                    <a:pt x="2080" y="2710"/>
                  </a:moveTo>
                  <a:cubicBezTo>
                    <a:pt x="2458" y="2710"/>
                    <a:pt x="2741" y="3056"/>
                    <a:pt x="2741" y="3403"/>
                  </a:cubicBezTo>
                  <a:cubicBezTo>
                    <a:pt x="2741" y="3781"/>
                    <a:pt x="2426" y="4065"/>
                    <a:pt x="2080" y="4065"/>
                  </a:cubicBezTo>
                  <a:cubicBezTo>
                    <a:pt x="1733" y="4065"/>
                    <a:pt x="1418" y="3750"/>
                    <a:pt x="1418" y="3403"/>
                  </a:cubicBezTo>
                  <a:cubicBezTo>
                    <a:pt x="1418" y="3056"/>
                    <a:pt x="1670" y="2710"/>
                    <a:pt x="2080" y="2710"/>
                  </a:cubicBezTo>
                  <a:close/>
                  <a:moveTo>
                    <a:pt x="4127" y="2710"/>
                  </a:moveTo>
                  <a:cubicBezTo>
                    <a:pt x="4506" y="2710"/>
                    <a:pt x="4789" y="3056"/>
                    <a:pt x="4789" y="3403"/>
                  </a:cubicBezTo>
                  <a:cubicBezTo>
                    <a:pt x="4789" y="3781"/>
                    <a:pt x="4474" y="4065"/>
                    <a:pt x="4127" y="4065"/>
                  </a:cubicBezTo>
                  <a:cubicBezTo>
                    <a:pt x="3718" y="4065"/>
                    <a:pt x="3466" y="3750"/>
                    <a:pt x="3466" y="3403"/>
                  </a:cubicBezTo>
                  <a:cubicBezTo>
                    <a:pt x="3466" y="3056"/>
                    <a:pt x="3718" y="2710"/>
                    <a:pt x="4127" y="2710"/>
                  </a:cubicBezTo>
                  <a:close/>
                  <a:moveTo>
                    <a:pt x="6207" y="2710"/>
                  </a:moveTo>
                  <a:cubicBezTo>
                    <a:pt x="6616" y="2710"/>
                    <a:pt x="6868" y="3056"/>
                    <a:pt x="6868" y="3403"/>
                  </a:cubicBezTo>
                  <a:cubicBezTo>
                    <a:pt x="6868" y="3781"/>
                    <a:pt x="6553" y="4065"/>
                    <a:pt x="6207" y="4065"/>
                  </a:cubicBezTo>
                  <a:cubicBezTo>
                    <a:pt x="5829" y="4065"/>
                    <a:pt x="5545" y="3750"/>
                    <a:pt x="5545" y="3403"/>
                  </a:cubicBezTo>
                  <a:cubicBezTo>
                    <a:pt x="5514" y="3056"/>
                    <a:pt x="5829" y="2710"/>
                    <a:pt x="6207" y="2710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57"/>
                    <a:pt x="0" y="1702"/>
                  </a:cubicBezTo>
                  <a:lnTo>
                    <a:pt x="0" y="5136"/>
                  </a:lnTo>
                  <a:cubicBezTo>
                    <a:pt x="0" y="5955"/>
                    <a:pt x="630" y="6616"/>
                    <a:pt x="1418" y="6774"/>
                  </a:cubicBezTo>
                  <a:lnTo>
                    <a:pt x="1418" y="8570"/>
                  </a:lnTo>
                  <a:cubicBezTo>
                    <a:pt x="1418" y="8696"/>
                    <a:pt x="1481" y="8822"/>
                    <a:pt x="1607" y="8885"/>
                  </a:cubicBezTo>
                  <a:cubicBezTo>
                    <a:pt x="1649" y="8895"/>
                    <a:pt x="1695" y="8902"/>
                    <a:pt x="1739" y="8902"/>
                  </a:cubicBezTo>
                  <a:cubicBezTo>
                    <a:pt x="1828" y="8902"/>
                    <a:pt x="1912" y="8874"/>
                    <a:pt x="1954" y="8790"/>
                  </a:cubicBezTo>
                  <a:lnTo>
                    <a:pt x="3938" y="6837"/>
                  </a:lnTo>
                  <a:lnTo>
                    <a:pt x="6522" y="6837"/>
                  </a:lnTo>
                  <a:cubicBezTo>
                    <a:pt x="7467" y="6837"/>
                    <a:pt x="8223" y="6081"/>
                    <a:pt x="8223" y="5136"/>
                  </a:cubicBezTo>
                  <a:lnTo>
                    <a:pt x="8223" y="1702"/>
                  </a:lnTo>
                  <a:cubicBezTo>
                    <a:pt x="8223" y="757"/>
                    <a:pt x="7467" y="0"/>
                    <a:pt x="6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8"/>
            <p:cNvSpPr/>
            <p:nvPr/>
          </p:nvSpPr>
          <p:spPr>
            <a:xfrm>
              <a:off x="-35053750" y="3561225"/>
              <a:ext cx="222925" cy="221825"/>
            </a:xfrm>
            <a:custGeom>
              <a:avLst/>
              <a:gdLst/>
              <a:ahLst/>
              <a:cxnLst/>
              <a:rect l="l" t="t" r="r" b="b"/>
              <a:pathLst>
                <a:path w="8917" h="8873" extrusionOk="0">
                  <a:moveTo>
                    <a:pt x="1702" y="1"/>
                  </a:moveTo>
                  <a:cubicBezTo>
                    <a:pt x="757" y="1"/>
                    <a:pt x="1" y="725"/>
                    <a:pt x="1" y="1702"/>
                  </a:cubicBezTo>
                  <a:lnTo>
                    <a:pt x="1" y="2048"/>
                  </a:lnTo>
                  <a:lnTo>
                    <a:pt x="3781" y="2048"/>
                  </a:lnTo>
                  <a:cubicBezTo>
                    <a:pt x="5136" y="2048"/>
                    <a:pt x="6207" y="3088"/>
                    <a:pt x="6207" y="4443"/>
                  </a:cubicBezTo>
                  <a:lnTo>
                    <a:pt x="6207" y="7877"/>
                  </a:lnTo>
                  <a:lnTo>
                    <a:pt x="6207" y="8003"/>
                  </a:lnTo>
                  <a:lnTo>
                    <a:pt x="6995" y="8790"/>
                  </a:lnTo>
                  <a:cubicBezTo>
                    <a:pt x="7055" y="8850"/>
                    <a:pt x="7127" y="8872"/>
                    <a:pt x="7205" y="8872"/>
                  </a:cubicBezTo>
                  <a:cubicBezTo>
                    <a:pt x="7249" y="8872"/>
                    <a:pt x="7295" y="8865"/>
                    <a:pt x="7341" y="8853"/>
                  </a:cubicBezTo>
                  <a:cubicBezTo>
                    <a:pt x="7467" y="8822"/>
                    <a:pt x="7530" y="8664"/>
                    <a:pt x="7530" y="8538"/>
                  </a:cubicBezTo>
                  <a:lnTo>
                    <a:pt x="7530" y="6806"/>
                  </a:lnTo>
                  <a:cubicBezTo>
                    <a:pt x="8318" y="6648"/>
                    <a:pt x="8917" y="5955"/>
                    <a:pt x="8917" y="5104"/>
                  </a:cubicBezTo>
                  <a:lnTo>
                    <a:pt x="8917" y="1702"/>
                  </a:lnTo>
                  <a:cubicBezTo>
                    <a:pt x="8917" y="725"/>
                    <a:pt x="8129" y="1"/>
                    <a:pt x="7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" name="Google Shape;793;p58"/>
          <p:cNvGrpSpPr/>
          <p:nvPr/>
        </p:nvGrpSpPr>
        <p:grpSpPr>
          <a:xfrm>
            <a:off x="4211605" y="2720942"/>
            <a:ext cx="724880" cy="763013"/>
            <a:chOff x="-33277650" y="3226875"/>
            <a:chExt cx="277275" cy="291850"/>
          </a:xfrm>
        </p:grpSpPr>
        <p:sp>
          <p:nvSpPr>
            <p:cNvPr id="794" name="Google Shape;794;p58"/>
            <p:cNvSpPr/>
            <p:nvPr/>
          </p:nvSpPr>
          <p:spPr>
            <a:xfrm>
              <a:off x="-33071300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8"/>
            <p:cNvSpPr/>
            <p:nvPr/>
          </p:nvSpPr>
          <p:spPr>
            <a:xfrm>
              <a:off x="-33157925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8"/>
            <p:cNvSpPr/>
            <p:nvPr/>
          </p:nvSpPr>
          <p:spPr>
            <a:xfrm>
              <a:off x="-33175250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8"/>
            <p:cNvSpPr/>
            <p:nvPr/>
          </p:nvSpPr>
          <p:spPr>
            <a:xfrm>
              <a:off x="-33224875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8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8"/>
            <p:cNvSpPr/>
            <p:nvPr/>
          </p:nvSpPr>
          <p:spPr>
            <a:xfrm>
              <a:off x="-33122500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8"/>
            <p:cNvSpPr/>
            <p:nvPr/>
          </p:nvSpPr>
          <p:spPr>
            <a:xfrm>
              <a:off x="-33277650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58"/>
          <p:cNvGrpSpPr/>
          <p:nvPr/>
        </p:nvGrpSpPr>
        <p:grpSpPr>
          <a:xfrm>
            <a:off x="3183206" y="3792052"/>
            <a:ext cx="525800" cy="527240"/>
            <a:chOff x="-32927950" y="3944800"/>
            <a:chExt cx="292225" cy="293025"/>
          </a:xfrm>
        </p:grpSpPr>
        <p:sp>
          <p:nvSpPr>
            <p:cNvPr id="802" name="Google Shape;802;p58"/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8"/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8"/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8"/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8"/>
            <p:cNvSpPr/>
            <p:nvPr/>
          </p:nvSpPr>
          <p:spPr>
            <a:xfrm>
              <a:off x="-32754675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8"/>
            <p:cNvSpPr/>
            <p:nvPr/>
          </p:nvSpPr>
          <p:spPr>
            <a:xfrm>
              <a:off x="-32687725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8"/>
            <p:cNvSpPr/>
            <p:nvPr/>
          </p:nvSpPr>
          <p:spPr>
            <a:xfrm>
              <a:off x="-32860200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8"/>
            <p:cNvSpPr/>
            <p:nvPr/>
          </p:nvSpPr>
          <p:spPr>
            <a:xfrm>
              <a:off x="-32755450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7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8"/>
            <p:cNvSpPr/>
            <p:nvPr/>
          </p:nvSpPr>
          <p:spPr>
            <a:xfrm>
              <a:off x="-32686925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ángulo 5">
            <a:extLst>
              <a:ext uri="{FF2B5EF4-FFF2-40B4-BE49-F238E27FC236}">
                <a16:creationId xmlns:a16="http://schemas.microsoft.com/office/drawing/2014/main" id="{97C5E5E3-01C7-1DA3-ECAA-75E2C2BB906A}"/>
              </a:ext>
            </a:extLst>
          </p:cNvPr>
          <p:cNvSpPr/>
          <p:nvPr/>
        </p:nvSpPr>
        <p:spPr>
          <a:xfrm>
            <a:off x="0" y="4794650"/>
            <a:ext cx="9144000" cy="3445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0"/>
              <a:gd name="f7" fmla="val 3295650"/>
              <a:gd name="f8" fmla="val 14748"/>
              <a:gd name="f9" fmla="val 1371600"/>
              <a:gd name="f10" fmla="+- 0 0 -90"/>
              <a:gd name="f11" fmla="*/ f3 1 12192000"/>
              <a:gd name="f12" fmla="*/ f4 1 3295650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12192000"/>
              <a:gd name="f21" fmla="*/ f17 1 3295650"/>
              <a:gd name="f22" fmla="*/ 14748 f18 1"/>
              <a:gd name="f23" fmla="*/ 1371600 f17 1"/>
              <a:gd name="f24" fmla="*/ 12192000 f18 1"/>
              <a:gd name="f25" fmla="*/ 0 f17 1"/>
              <a:gd name="f26" fmla="*/ 3295650 f17 1"/>
              <a:gd name="f27" fmla="*/ 0 f18 1"/>
              <a:gd name="f28" fmla="+- f19 0 f1"/>
              <a:gd name="f29" fmla="*/ f22 1 12192000"/>
              <a:gd name="f30" fmla="*/ f23 1 3295650"/>
              <a:gd name="f31" fmla="*/ f24 1 12192000"/>
              <a:gd name="f32" fmla="*/ f25 1 3295650"/>
              <a:gd name="f33" fmla="*/ f26 1 3295650"/>
              <a:gd name="f34" fmla="*/ f27 1 12192000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2 1 f21"/>
              <a:gd name="f43" fmla="*/ f33 1 f21"/>
              <a:gd name="f44" fmla="*/ f34 1 f20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2 1"/>
              <a:gd name="f53" fmla="*/ f43 f12 1"/>
              <a:gd name="f54" fmla="*/ f4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2"/>
              </a:cxn>
              <a:cxn ang="f28">
                <a:pos x="f51" y="f53"/>
              </a:cxn>
              <a:cxn ang="f28">
                <a:pos x="f54" y="f53"/>
              </a:cxn>
              <a:cxn ang="f28">
                <a:pos x="f49" y="f50"/>
              </a:cxn>
            </a:cxnLst>
            <a:rect l="f45" t="f48" r="f46" b="f47"/>
            <a:pathLst>
              <a:path w="12192000" h="3295650">
                <a:moveTo>
                  <a:pt x="f8" y="f9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8" y="f9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63;p69"/>
          <p:cNvSpPr txBox="1">
            <a:spLocks/>
          </p:cNvSpPr>
          <p:nvPr/>
        </p:nvSpPr>
        <p:spPr>
          <a:xfrm>
            <a:off x="273132" y="2306481"/>
            <a:ext cx="845326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nsita ExtraBold"/>
              <a:buNone/>
              <a:defRPr sz="2800" b="0" i="0" u="none" strike="noStrike" cap="none">
                <a:solidFill>
                  <a:schemeClr val="dk1"/>
                </a:solidFill>
                <a:latin typeface="Sansita ExtraBold"/>
                <a:ea typeface="Sansita ExtraBold"/>
                <a:cs typeface="Sansita ExtraBold"/>
                <a:sym typeface="Sansita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4000" dirty="0">
                <a:solidFill>
                  <a:schemeClr val="tx1">
                    <a:lumMod val="65000"/>
                  </a:schemeClr>
                </a:solidFill>
              </a:rPr>
              <a:t>www.plantillaspower-point.com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33571930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63"/>
          <p:cNvSpPr txBox="1">
            <a:spLocks noGrp="1"/>
          </p:cNvSpPr>
          <p:nvPr>
            <p:ph type="title"/>
          </p:nvPr>
        </p:nvSpPr>
        <p:spPr>
          <a:xfrm>
            <a:off x="606820" y="154079"/>
            <a:ext cx="45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65000"/>
                  </a:schemeClr>
                </a:solidFill>
              </a:rPr>
              <a:t>Alternative Resources</a:t>
            </a:r>
            <a:endParaRPr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94" y="1316714"/>
            <a:ext cx="1427757" cy="3402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419" y="1218797"/>
            <a:ext cx="3507980" cy="3500686"/>
          </a:xfrm>
          <a:prstGeom prst="rect">
            <a:avLst/>
          </a:prstGeom>
        </p:spPr>
      </p:pic>
      <p:sp>
        <p:nvSpPr>
          <p:cNvPr id="6" name="AutoShape 3">
            <a:extLst>
              <a:ext uri="{FF2B5EF4-FFF2-40B4-BE49-F238E27FC236}">
                <a16:creationId xmlns:a16="http://schemas.microsoft.com/office/drawing/2014/main" id="{0A68A794-CAED-7D3C-7F25-0CF0FC81C9D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809750" y="1119188"/>
            <a:ext cx="3500438" cy="379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39869076-72E7-A95C-D96A-1EC16747DF14}"/>
              </a:ext>
            </a:extLst>
          </p:cNvPr>
          <p:cNvSpPr>
            <a:spLocks noEditPoints="1"/>
          </p:cNvSpPr>
          <p:nvPr/>
        </p:nvSpPr>
        <p:spPr bwMode="auto">
          <a:xfrm>
            <a:off x="4446588" y="1560513"/>
            <a:ext cx="184150" cy="1500187"/>
          </a:xfrm>
          <a:custGeom>
            <a:avLst/>
            <a:gdLst>
              <a:gd name="T0" fmla="*/ 222 w 222"/>
              <a:gd name="T1" fmla="*/ 1097 h 1819"/>
              <a:gd name="T2" fmla="*/ 218 w 222"/>
              <a:gd name="T3" fmla="*/ 1120 h 1819"/>
              <a:gd name="T4" fmla="*/ 218 w 222"/>
              <a:gd name="T5" fmla="*/ 1322 h 1819"/>
              <a:gd name="T6" fmla="*/ 196 w 222"/>
              <a:gd name="T7" fmla="*/ 1533 h 1819"/>
              <a:gd name="T8" fmla="*/ 172 w 222"/>
              <a:gd name="T9" fmla="*/ 1679 h 1819"/>
              <a:gd name="T10" fmla="*/ 174 w 222"/>
              <a:gd name="T11" fmla="*/ 1688 h 1819"/>
              <a:gd name="T12" fmla="*/ 153 w 222"/>
              <a:gd name="T13" fmla="*/ 1752 h 1819"/>
              <a:gd name="T14" fmla="*/ 125 w 222"/>
              <a:gd name="T15" fmla="*/ 1809 h 1819"/>
              <a:gd name="T16" fmla="*/ 125 w 222"/>
              <a:gd name="T17" fmla="*/ 1790 h 1819"/>
              <a:gd name="T18" fmla="*/ 125 w 222"/>
              <a:gd name="T19" fmla="*/ 1539 h 1819"/>
              <a:gd name="T20" fmla="*/ 124 w 222"/>
              <a:gd name="T21" fmla="*/ 1523 h 1819"/>
              <a:gd name="T22" fmla="*/ 113 w 222"/>
              <a:gd name="T23" fmla="*/ 1513 h 1819"/>
              <a:gd name="T24" fmla="*/ 102 w 222"/>
              <a:gd name="T25" fmla="*/ 1522 h 1819"/>
              <a:gd name="T26" fmla="*/ 101 w 222"/>
              <a:gd name="T27" fmla="*/ 1538 h 1819"/>
              <a:gd name="T28" fmla="*/ 101 w 222"/>
              <a:gd name="T29" fmla="*/ 1764 h 1819"/>
              <a:gd name="T30" fmla="*/ 101 w 222"/>
              <a:gd name="T31" fmla="*/ 1819 h 1819"/>
              <a:gd name="T32" fmla="*/ 82 w 222"/>
              <a:gd name="T33" fmla="*/ 1788 h 1819"/>
              <a:gd name="T34" fmla="*/ 54 w 222"/>
              <a:gd name="T35" fmla="*/ 1691 h 1819"/>
              <a:gd name="T36" fmla="*/ 32 w 222"/>
              <a:gd name="T37" fmla="*/ 1564 h 1819"/>
              <a:gd name="T38" fmla="*/ 10 w 222"/>
              <a:gd name="T39" fmla="*/ 1405 h 1819"/>
              <a:gd name="T40" fmla="*/ 6 w 222"/>
              <a:gd name="T41" fmla="*/ 1117 h 1819"/>
              <a:gd name="T42" fmla="*/ 5 w 222"/>
              <a:gd name="T43" fmla="*/ 1109 h 1819"/>
              <a:gd name="T44" fmla="*/ 6 w 222"/>
              <a:gd name="T45" fmla="*/ 1099 h 1819"/>
              <a:gd name="T46" fmla="*/ 5 w 222"/>
              <a:gd name="T47" fmla="*/ 938 h 1819"/>
              <a:gd name="T48" fmla="*/ 6 w 222"/>
              <a:gd name="T49" fmla="*/ 913 h 1819"/>
              <a:gd name="T50" fmla="*/ 6 w 222"/>
              <a:gd name="T51" fmla="*/ 636 h 1819"/>
              <a:gd name="T52" fmla="*/ 6 w 222"/>
              <a:gd name="T53" fmla="*/ 221 h 1819"/>
              <a:gd name="T54" fmla="*/ 61 w 222"/>
              <a:gd name="T55" fmla="*/ 43 h 1819"/>
              <a:gd name="T56" fmla="*/ 85 w 222"/>
              <a:gd name="T57" fmla="*/ 17 h 1819"/>
              <a:gd name="T58" fmla="*/ 146 w 222"/>
              <a:gd name="T59" fmla="*/ 20 h 1819"/>
              <a:gd name="T60" fmla="*/ 205 w 222"/>
              <a:gd name="T61" fmla="*/ 137 h 1819"/>
              <a:gd name="T62" fmla="*/ 218 w 222"/>
              <a:gd name="T63" fmla="*/ 266 h 1819"/>
              <a:gd name="T64" fmla="*/ 218 w 222"/>
              <a:gd name="T65" fmla="*/ 637 h 1819"/>
              <a:gd name="T66" fmla="*/ 218 w 222"/>
              <a:gd name="T67" fmla="*/ 1075 h 1819"/>
              <a:gd name="T68" fmla="*/ 222 w 222"/>
              <a:gd name="T69" fmla="*/ 1097 h 1819"/>
              <a:gd name="T70" fmla="*/ 46 w 222"/>
              <a:gd name="T71" fmla="*/ 149 h 1819"/>
              <a:gd name="T72" fmla="*/ 57 w 222"/>
              <a:gd name="T73" fmla="*/ 148 h 1819"/>
              <a:gd name="T74" fmla="*/ 157 w 222"/>
              <a:gd name="T75" fmla="*/ 147 h 1819"/>
              <a:gd name="T76" fmla="*/ 181 w 222"/>
              <a:gd name="T77" fmla="*/ 150 h 1819"/>
              <a:gd name="T78" fmla="*/ 108 w 222"/>
              <a:gd name="T79" fmla="*/ 98 h 1819"/>
              <a:gd name="T80" fmla="*/ 46 w 222"/>
              <a:gd name="T81" fmla="*/ 149 h 1819"/>
              <a:gd name="T82" fmla="*/ 44 w 222"/>
              <a:gd name="T83" fmla="*/ 152 h 1819"/>
              <a:gd name="T84" fmla="*/ 46 w 222"/>
              <a:gd name="T85" fmla="*/ 149 h 1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22" h="1819">
                <a:moveTo>
                  <a:pt x="222" y="1097"/>
                </a:moveTo>
                <a:cubicBezTo>
                  <a:pt x="217" y="1104"/>
                  <a:pt x="218" y="1112"/>
                  <a:pt x="218" y="1120"/>
                </a:cubicBezTo>
                <a:cubicBezTo>
                  <a:pt x="218" y="1187"/>
                  <a:pt x="218" y="1255"/>
                  <a:pt x="218" y="1322"/>
                </a:cubicBezTo>
                <a:cubicBezTo>
                  <a:pt x="217" y="1393"/>
                  <a:pt x="207" y="1463"/>
                  <a:pt x="196" y="1533"/>
                </a:cubicBezTo>
                <a:cubicBezTo>
                  <a:pt x="188" y="1581"/>
                  <a:pt x="181" y="1630"/>
                  <a:pt x="172" y="1679"/>
                </a:cubicBezTo>
                <a:cubicBezTo>
                  <a:pt x="172" y="1683"/>
                  <a:pt x="173" y="1685"/>
                  <a:pt x="174" y="1688"/>
                </a:cubicBezTo>
                <a:cubicBezTo>
                  <a:pt x="162" y="1708"/>
                  <a:pt x="162" y="1731"/>
                  <a:pt x="153" y="1752"/>
                </a:cubicBezTo>
                <a:cubicBezTo>
                  <a:pt x="146" y="1770"/>
                  <a:pt x="147" y="1794"/>
                  <a:pt x="125" y="1809"/>
                </a:cubicBezTo>
                <a:cubicBezTo>
                  <a:pt x="125" y="1801"/>
                  <a:pt x="125" y="1795"/>
                  <a:pt x="125" y="1790"/>
                </a:cubicBezTo>
                <a:cubicBezTo>
                  <a:pt x="125" y="1706"/>
                  <a:pt x="125" y="1622"/>
                  <a:pt x="125" y="1539"/>
                </a:cubicBezTo>
                <a:cubicBezTo>
                  <a:pt x="125" y="1533"/>
                  <a:pt x="125" y="1528"/>
                  <a:pt x="124" y="1523"/>
                </a:cubicBezTo>
                <a:cubicBezTo>
                  <a:pt x="124" y="1516"/>
                  <a:pt x="120" y="1513"/>
                  <a:pt x="113" y="1513"/>
                </a:cubicBezTo>
                <a:cubicBezTo>
                  <a:pt x="108" y="1514"/>
                  <a:pt x="103" y="1516"/>
                  <a:pt x="102" y="1522"/>
                </a:cubicBezTo>
                <a:cubicBezTo>
                  <a:pt x="101" y="1528"/>
                  <a:pt x="101" y="1533"/>
                  <a:pt x="101" y="1538"/>
                </a:cubicBezTo>
                <a:cubicBezTo>
                  <a:pt x="101" y="1613"/>
                  <a:pt x="101" y="1689"/>
                  <a:pt x="101" y="1764"/>
                </a:cubicBezTo>
                <a:cubicBezTo>
                  <a:pt x="101" y="1781"/>
                  <a:pt x="101" y="1798"/>
                  <a:pt x="101" y="1819"/>
                </a:cubicBezTo>
                <a:cubicBezTo>
                  <a:pt x="89" y="1808"/>
                  <a:pt x="86" y="1798"/>
                  <a:pt x="82" y="1788"/>
                </a:cubicBezTo>
                <a:cubicBezTo>
                  <a:pt x="69" y="1757"/>
                  <a:pt x="63" y="1723"/>
                  <a:pt x="54" y="1691"/>
                </a:cubicBezTo>
                <a:cubicBezTo>
                  <a:pt x="46" y="1649"/>
                  <a:pt x="38" y="1606"/>
                  <a:pt x="32" y="1564"/>
                </a:cubicBezTo>
                <a:cubicBezTo>
                  <a:pt x="24" y="1511"/>
                  <a:pt x="16" y="1458"/>
                  <a:pt x="10" y="1405"/>
                </a:cubicBezTo>
                <a:cubicBezTo>
                  <a:pt x="0" y="1309"/>
                  <a:pt x="8" y="1213"/>
                  <a:pt x="6" y="1117"/>
                </a:cubicBezTo>
                <a:cubicBezTo>
                  <a:pt x="6" y="1114"/>
                  <a:pt x="6" y="1112"/>
                  <a:pt x="5" y="1109"/>
                </a:cubicBezTo>
                <a:cubicBezTo>
                  <a:pt x="5" y="1106"/>
                  <a:pt x="6" y="1102"/>
                  <a:pt x="6" y="1099"/>
                </a:cubicBezTo>
                <a:cubicBezTo>
                  <a:pt x="5" y="1045"/>
                  <a:pt x="8" y="991"/>
                  <a:pt x="5" y="938"/>
                </a:cubicBezTo>
                <a:cubicBezTo>
                  <a:pt x="5" y="929"/>
                  <a:pt x="5" y="921"/>
                  <a:pt x="6" y="913"/>
                </a:cubicBezTo>
                <a:cubicBezTo>
                  <a:pt x="6" y="821"/>
                  <a:pt x="6" y="729"/>
                  <a:pt x="6" y="636"/>
                </a:cubicBezTo>
                <a:cubicBezTo>
                  <a:pt x="6" y="498"/>
                  <a:pt x="5" y="359"/>
                  <a:pt x="6" y="221"/>
                </a:cubicBezTo>
                <a:cubicBezTo>
                  <a:pt x="7" y="157"/>
                  <a:pt x="27" y="97"/>
                  <a:pt x="61" y="43"/>
                </a:cubicBezTo>
                <a:cubicBezTo>
                  <a:pt x="67" y="32"/>
                  <a:pt x="76" y="24"/>
                  <a:pt x="85" y="17"/>
                </a:cubicBezTo>
                <a:cubicBezTo>
                  <a:pt x="105" y="0"/>
                  <a:pt x="127" y="1"/>
                  <a:pt x="146" y="20"/>
                </a:cubicBezTo>
                <a:cubicBezTo>
                  <a:pt x="179" y="52"/>
                  <a:pt x="193" y="95"/>
                  <a:pt x="205" y="137"/>
                </a:cubicBezTo>
                <a:cubicBezTo>
                  <a:pt x="218" y="179"/>
                  <a:pt x="218" y="222"/>
                  <a:pt x="218" y="266"/>
                </a:cubicBezTo>
                <a:cubicBezTo>
                  <a:pt x="217" y="390"/>
                  <a:pt x="218" y="513"/>
                  <a:pt x="218" y="637"/>
                </a:cubicBezTo>
                <a:cubicBezTo>
                  <a:pt x="218" y="783"/>
                  <a:pt x="218" y="929"/>
                  <a:pt x="218" y="1075"/>
                </a:cubicBezTo>
                <a:cubicBezTo>
                  <a:pt x="218" y="1082"/>
                  <a:pt x="215" y="1091"/>
                  <a:pt x="222" y="1097"/>
                </a:cubicBezTo>
                <a:close/>
                <a:moveTo>
                  <a:pt x="46" y="149"/>
                </a:moveTo>
                <a:cubicBezTo>
                  <a:pt x="50" y="149"/>
                  <a:pt x="54" y="149"/>
                  <a:pt x="57" y="148"/>
                </a:cubicBezTo>
                <a:cubicBezTo>
                  <a:pt x="91" y="135"/>
                  <a:pt x="123" y="138"/>
                  <a:pt x="157" y="147"/>
                </a:cubicBezTo>
                <a:cubicBezTo>
                  <a:pt x="164" y="149"/>
                  <a:pt x="171" y="154"/>
                  <a:pt x="181" y="150"/>
                </a:cubicBezTo>
                <a:cubicBezTo>
                  <a:pt x="163" y="123"/>
                  <a:pt x="145" y="96"/>
                  <a:pt x="108" y="98"/>
                </a:cubicBezTo>
                <a:cubicBezTo>
                  <a:pt x="85" y="98"/>
                  <a:pt x="54" y="122"/>
                  <a:pt x="46" y="149"/>
                </a:cubicBezTo>
                <a:cubicBezTo>
                  <a:pt x="45" y="150"/>
                  <a:pt x="42" y="149"/>
                  <a:pt x="44" y="152"/>
                </a:cubicBezTo>
                <a:cubicBezTo>
                  <a:pt x="45" y="151"/>
                  <a:pt x="45" y="150"/>
                  <a:pt x="46" y="149"/>
                </a:cubicBezTo>
                <a:close/>
              </a:path>
            </a:pathLst>
          </a:custGeom>
          <a:solidFill>
            <a:srgbClr val="C8C7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FD3E761-DA88-3370-E89F-8B3551FCA934}"/>
              </a:ext>
            </a:extLst>
          </p:cNvPr>
          <p:cNvSpPr>
            <a:spLocks noEditPoints="1"/>
          </p:cNvSpPr>
          <p:nvPr/>
        </p:nvSpPr>
        <p:spPr bwMode="auto">
          <a:xfrm>
            <a:off x="2520950" y="1493838"/>
            <a:ext cx="158750" cy="1520825"/>
          </a:xfrm>
          <a:custGeom>
            <a:avLst/>
            <a:gdLst>
              <a:gd name="T0" fmla="*/ 1 w 193"/>
              <a:gd name="T1" fmla="*/ 688 h 1842"/>
              <a:gd name="T2" fmla="*/ 2 w 193"/>
              <a:gd name="T3" fmla="*/ 196 h 1842"/>
              <a:gd name="T4" fmla="*/ 55 w 193"/>
              <a:gd name="T5" fmla="*/ 38 h 1842"/>
              <a:gd name="T6" fmla="*/ 146 w 193"/>
              <a:gd name="T7" fmla="*/ 51 h 1842"/>
              <a:gd name="T8" fmla="*/ 188 w 193"/>
              <a:gd name="T9" fmla="*/ 213 h 1842"/>
              <a:gd name="T10" fmla="*/ 189 w 193"/>
              <a:gd name="T11" fmla="*/ 687 h 1842"/>
              <a:gd name="T12" fmla="*/ 189 w 193"/>
              <a:gd name="T13" fmla="*/ 1241 h 1842"/>
              <a:gd name="T14" fmla="*/ 193 w 193"/>
              <a:gd name="T15" fmla="*/ 1255 h 1842"/>
              <a:gd name="T16" fmla="*/ 189 w 193"/>
              <a:gd name="T17" fmla="*/ 1370 h 1842"/>
              <a:gd name="T18" fmla="*/ 193 w 193"/>
              <a:gd name="T19" fmla="*/ 1384 h 1842"/>
              <a:gd name="T20" fmla="*/ 189 w 193"/>
              <a:gd name="T21" fmla="*/ 1405 h 1842"/>
              <a:gd name="T22" fmla="*/ 187 w 193"/>
              <a:gd name="T23" fmla="*/ 1455 h 1842"/>
              <a:gd name="T24" fmla="*/ 177 w 193"/>
              <a:gd name="T25" fmla="*/ 1547 h 1842"/>
              <a:gd name="T26" fmla="*/ 149 w 193"/>
              <a:gd name="T27" fmla="*/ 1729 h 1842"/>
              <a:gd name="T28" fmla="*/ 133 w 193"/>
              <a:gd name="T29" fmla="*/ 1779 h 1842"/>
              <a:gd name="T30" fmla="*/ 105 w 193"/>
              <a:gd name="T31" fmla="*/ 1841 h 1842"/>
              <a:gd name="T32" fmla="*/ 105 w 193"/>
              <a:gd name="T33" fmla="*/ 1816 h 1842"/>
              <a:gd name="T34" fmla="*/ 105 w 193"/>
              <a:gd name="T35" fmla="*/ 1592 h 1842"/>
              <a:gd name="T36" fmla="*/ 94 w 193"/>
              <a:gd name="T37" fmla="*/ 1573 h 1842"/>
              <a:gd name="T38" fmla="*/ 85 w 193"/>
              <a:gd name="T39" fmla="*/ 1592 h 1842"/>
              <a:gd name="T40" fmla="*/ 85 w 193"/>
              <a:gd name="T41" fmla="*/ 1827 h 1842"/>
              <a:gd name="T42" fmla="*/ 80 w 193"/>
              <a:gd name="T43" fmla="*/ 1842 h 1842"/>
              <a:gd name="T44" fmla="*/ 61 w 193"/>
              <a:gd name="T45" fmla="*/ 1796 h 1842"/>
              <a:gd name="T46" fmla="*/ 41 w 193"/>
              <a:gd name="T47" fmla="*/ 1732 h 1842"/>
              <a:gd name="T48" fmla="*/ 33 w 193"/>
              <a:gd name="T49" fmla="*/ 1675 h 1842"/>
              <a:gd name="T50" fmla="*/ 13 w 193"/>
              <a:gd name="T51" fmla="*/ 1552 h 1842"/>
              <a:gd name="T52" fmla="*/ 13 w 193"/>
              <a:gd name="T53" fmla="*/ 1530 h 1842"/>
              <a:gd name="T54" fmla="*/ 1 w 193"/>
              <a:gd name="T55" fmla="*/ 1389 h 1842"/>
              <a:gd name="T56" fmla="*/ 1 w 193"/>
              <a:gd name="T57" fmla="*/ 1244 h 1842"/>
              <a:gd name="T58" fmla="*/ 1 w 193"/>
              <a:gd name="T59" fmla="*/ 688 h 1842"/>
              <a:gd name="T60" fmla="*/ 36 w 193"/>
              <a:gd name="T61" fmla="*/ 140 h 1842"/>
              <a:gd name="T62" fmla="*/ 154 w 193"/>
              <a:gd name="T63" fmla="*/ 143 h 1842"/>
              <a:gd name="T64" fmla="*/ 94 w 193"/>
              <a:gd name="T65" fmla="*/ 93 h 1842"/>
              <a:gd name="T66" fmla="*/ 36 w 193"/>
              <a:gd name="T67" fmla="*/ 140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3" h="1842">
                <a:moveTo>
                  <a:pt x="1" y="688"/>
                </a:moveTo>
                <a:cubicBezTo>
                  <a:pt x="1" y="524"/>
                  <a:pt x="0" y="360"/>
                  <a:pt x="2" y="196"/>
                </a:cubicBezTo>
                <a:cubicBezTo>
                  <a:pt x="2" y="139"/>
                  <a:pt x="22" y="85"/>
                  <a:pt x="55" y="38"/>
                </a:cubicBezTo>
                <a:cubicBezTo>
                  <a:pt x="82" y="0"/>
                  <a:pt x="118" y="6"/>
                  <a:pt x="146" y="51"/>
                </a:cubicBezTo>
                <a:cubicBezTo>
                  <a:pt x="175" y="101"/>
                  <a:pt x="188" y="156"/>
                  <a:pt x="188" y="213"/>
                </a:cubicBezTo>
                <a:cubicBezTo>
                  <a:pt x="190" y="371"/>
                  <a:pt x="189" y="529"/>
                  <a:pt x="189" y="687"/>
                </a:cubicBezTo>
                <a:cubicBezTo>
                  <a:pt x="189" y="871"/>
                  <a:pt x="189" y="1056"/>
                  <a:pt x="189" y="1241"/>
                </a:cubicBezTo>
                <a:cubicBezTo>
                  <a:pt x="189" y="1246"/>
                  <a:pt x="187" y="1252"/>
                  <a:pt x="193" y="1255"/>
                </a:cubicBezTo>
                <a:cubicBezTo>
                  <a:pt x="186" y="1293"/>
                  <a:pt x="190" y="1332"/>
                  <a:pt x="189" y="1370"/>
                </a:cubicBezTo>
                <a:cubicBezTo>
                  <a:pt x="189" y="1375"/>
                  <a:pt x="188" y="1381"/>
                  <a:pt x="193" y="1384"/>
                </a:cubicBezTo>
                <a:cubicBezTo>
                  <a:pt x="190" y="1391"/>
                  <a:pt x="189" y="1398"/>
                  <a:pt x="189" y="1405"/>
                </a:cubicBezTo>
                <a:cubicBezTo>
                  <a:pt x="188" y="1422"/>
                  <a:pt x="188" y="1438"/>
                  <a:pt x="187" y="1455"/>
                </a:cubicBezTo>
                <a:cubicBezTo>
                  <a:pt x="183" y="1486"/>
                  <a:pt x="176" y="1516"/>
                  <a:pt x="177" y="1547"/>
                </a:cubicBezTo>
                <a:cubicBezTo>
                  <a:pt x="168" y="1608"/>
                  <a:pt x="158" y="1668"/>
                  <a:pt x="149" y="1729"/>
                </a:cubicBezTo>
                <a:cubicBezTo>
                  <a:pt x="138" y="1744"/>
                  <a:pt x="140" y="1763"/>
                  <a:pt x="133" y="1779"/>
                </a:cubicBezTo>
                <a:cubicBezTo>
                  <a:pt x="125" y="1799"/>
                  <a:pt x="124" y="1821"/>
                  <a:pt x="105" y="1841"/>
                </a:cubicBezTo>
                <a:cubicBezTo>
                  <a:pt x="105" y="1830"/>
                  <a:pt x="105" y="1823"/>
                  <a:pt x="105" y="1816"/>
                </a:cubicBezTo>
                <a:cubicBezTo>
                  <a:pt x="105" y="1741"/>
                  <a:pt x="105" y="1667"/>
                  <a:pt x="105" y="1592"/>
                </a:cubicBezTo>
                <a:cubicBezTo>
                  <a:pt x="105" y="1584"/>
                  <a:pt x="107" y="1572"/>
                  <a:pt x="94" y="1573"/>
                </a:cubicBezTo>
                <a:cubicBezTo>
                  <a:pt x="81" y="1573"/>
                  <a:pt x="85" y="1585"/>
                  <a:pt x="85" y="1592"/>
                </a:cubicBezTo>
                <a:cubicBezTo>
                  <a:pt x="85" y="1670"/>
                  <a:pt x="85" y="1749"/>
                  <a:pt x="85" y="1827"/>
                </a:cubicBezTo>
                <a:cubicBezTo>
                  <a:pt x="85" y="1832"/>
                  <a:pt x="88" y="1838"/>
                  <a:pt x="80" y="1842"/>
                </a:cubicBezTo>
                <a:cubicBezTo>
                  <a:pt x="74" y="1826"/>
                  <a:pt x="68" y="1811"/>
                  <a:pt x="61" y="1796"/>
                </a:cubicBezTo>
                <a:cubicBezTo>
                  <a:pt x="53" y="1775"/>
                  <a:pt x="53" y="1752"/>
                  <a:pt x="41" y="1732"/>
                </a:cubicBezTo>
                <a:cubicBezTo>
                  <a:pt x="44" y="1712"/>
                  <a:pt x="35" y="1694"/>
                  <a:pt x="33" y="1675"/>
                </a:cubicBezTo>
                <a:cubicBezTo>
                  <a:pt x="28" y="1634"/>
                  <a:pt x="20" y="1593"/>
                  <a:pt x="13" y="1552"/>
                </a:cubicBezTo>
                <a:cubicBezTo>
                  <a:pt x="13" y="1545"/>
                  <a:pt x="14" y="1538"/>
                  <a:pt x="13" y="1530"/>
                </a:cubicBezTo>
                <a:cubicBezTo>
                  <a:pt x="7" y="1483"/>
                  <a:pt x="0" y="1436"/>
                  <a:pt x="1" y="1389"/>
                </a:cubicBezTo>
                <a:cubicBezTo>
                  <a:pt x="1" y="1340"/>
                  <a:pt x="1" y="1292"/>
                  <a:pt x="1" y="1244"/>
                </a:cubicBezTo>
                <a:cubicBezTo>
                  <a:pt x="1" y="1058"/>
                  <a:pt x="1" y="873"/>
                  <a:pt x="1" y="688"/>
                </a:cubicBezTo>
                <a:close/>
                <a:moveTo>
                  <a:pt x="36" y="140"/>
                </a:moveTo>
                <a:cubicBezTo>
                  <a:pt x="77" y="126"/>
                  <a:pt x="115" y="131"/>
                  <a:pt x="154" y="143"/>
                </a:cubicBezTo>
                <a:cubicBezTo>
                  <a:pt x="141" y="113"/>
                  <a:pt x="117" y="93"/>
                  <a:pt x="94" y="93"/>
                </a:cubicBezTo>
                <a:cubicBezTo>
                  <a:pt x="73" y="94"/>
                  <a:pt x="47" y="113"/>
                  <a:pt x="36" y="140"/>
                </a:cubicBezTo>
                <a:close/>
              </a:path>
            </a:pathLst>
          </a:custGeom>
          <a:solidFill>
            <a:srgbClr val="C8C7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76ADA285-B8ED-ACE3-C016-C99246E64052}"/>
              </a:ext>
            </a:extLst>
          </p:cNvPr>
          <p:cNvSpPr>
            <a:spLocks noEditPoints="1"/>
          </p:cNvSpPr>
          <p:nvPr/>
        </p:nvSpPr>
        <p:spPr bwMode="auto">
          <a:xfrm>
            <a:off x="3478213" y="1109663"/>
            <a:ext cx="180975" cy="1285875"/>
          </a:xfrm>
          <a:custGeom>
            <a:avLst/>
            <a:gdLst>
              <a:gd name="T0" fmla="*/ 1 w 220"/>
              <a:gd name="T1" fmla="*/ 443 h 1559"/>
              <a:gd name="T2" fmla="*/ 1 w 220"/>
              <a:gd name="T3" fmla="*/ 193 h 1559"/>
              <a:gd name="T4" fmla="*/ 65 w 220"/>
              <a:gd name="T5" fmla="*/ 30 h 1559"/>
              <a:gd name="T6" fmla="*/ 159 w 220"/>
              <a:gd name="T7" fmla="*/ 40 h 1559"/>
              <a:gd name="T8" fmla="*/ 210 w 220"/>
              <a:gd name="T9" fmla="*/ 241 h 1559"/>
              <a:gd name="T10" fmla="*/ 213 w 220"/>
              <a:gd name="T11" fmla="*/ 292 h 1559"/>
              <a:gd name="T12" fmla="*/ 213 w 220"/>
              <a:gd name="T13" fmla="*/ 440 h 1559"/>
              <a:gd name="T14" fmla="*/ 210 w 220"/>
              <a:gd name="T15" fmla="*/ 486 h 1559"/>
              <a:gd name="T16" fmla="*/ 210 w 220"/>
              <a:gd name="T17" fmla="*/ 727 h 1559"/>
              <a:gd name="T18" fmla="*/ 213 w 220"/>
              <a:gd name="T19" fmla="*/ 802 h 1559"/>
              <a:gd name="T20" fmla="*/ 213 w 220"/>
              <a:gd name="T21" fmla="*/ 1107 h 1559"/>
              <a:gd name="T22" fmla="*/ 191 w 220"/>
              <a:gd name="T23" fmla="*/ 1309 h 1559"/>
              <a:gd name="T24" fmla="*/ 189 w 220"/>
              <a:gd name="T25" fmla="*/ 1342 h 1559"/>
              <a:gd name="T26" fmla="*/ 175 w 220"/>
              <a:gd name="T27" fmla="*/ 1397 h 1559"/>
              <a:gd name="T28" fmla="*/ 159 w 220"/>
              <a:gd name="T29" fmla="*/ 1471 h 1559"/>
              <a:gd name="T30" fmla="*/ 141 w 220"/>
              <a:gd name="T31" fmla="*/ 1515 h 1559"/>
              <a:gd name="T32" fmla="*/ 136 w 220"/>
              <a:gd name="T33" fmla="*/ 1529 h 1559"/>
              <a:gd name="T34" fmla="*/ 107 w 220"/>
              <a:gd name="T35" fmla="*/ 1558 h 1559"/>
              <a:gd name="T36" fmla="*/ 79 w 220"/>
              <a:gd name="T37" fmla="*/ 1533 h 1559"/>
              <a:gd name="T38" fmla="*/ 54 w 220"/>
              <a:gd name="T39" fmla="*/ 1470 h 1559"/>
              <a:gd name="T40" fmla="*/ 25 w 220"/>
              <a:gd name="T41" fmla="*/ 1338 h 1559"/>
              <a:gd name="T42" fmla="*/ 7 w 220"/>
              <a:gd name="T43" fmla="*/ 1215 h 1559"/>
              <a:gd name="T44" fmla="*/ 1 w 220"/>
              <a:gd name="T45" fmla="*/ 1152 h 1559"/>
              <a:gd name="T46" fmla="*/ 1 w 220"/>
              <a:gd name="T47" fmla="*/ 799 h 1559"/>
              <a:gd name="T48" fmla="*/ 1 w 220"/>
              <a:gd name="T49" fmla="*/ 443 h 1559"/>
              <a:gd name="T50" fmla="*/ 194 w 220"/>
              <a:gd name="T51" fmla="*/ 185 h 1559"/>
              <a:gd name="T52" fmla="*/ 137 w 220"/>
              <a:gd name="T53" fmla="*/ 105 h 1559"/>
              <a:gd name="T54" fmla="*/ 89 w 220"/>
              <a:gd name="T55" fmla="*/ 99 h 1559"/>
              <a:gd name="T56" fmla="*/ 20 w 220"/>
              <a:gd name="T57" fmla="*/ 184 h 1559"/>
              <a:gd name="T58" fmla="*/ 194 w 220"/>
              <a:gd name="T59" fmla="*/ 185 h 1559"/>
              <a:gd name="T60" fmla="*/ 116 w 220"/>
              <a:gd name="T61" fmla="*/ 1386 h 1559"/>
              <a:gd name="T62" fmla="*/ 116 w 220"/>
              <a:gd name="T63" fmla="*/ 1386 h 1559"/>
              <a:gd name="T64" fmla="*/ 116 w 220"/>
              <a:gd name="T65" fmla="*/ 1297 h 1559"/>
              <a:gd name="T66" fmla="*/ 104 w 220"/>
              <a:gd name="T67" fmla="*/ 1280 h 1559"/>
              <a:gd name="T68" fmla="*/ 93 w 220"/>
              <a:gd name="T69" fmla="*/ 1296 h 1559"/>
              <a:gd name="T70" fmla="*/ 93 w 220"/>
              <a:gd name="T71" fmla="*/ 1480 h 1559"/>
              <a:gd name="T72" fmla="*/ 102 w 220"/>
              <a:gd name="T73" fmla="*/ 1497 h 1559"/>
              <a:gd name="T74" fmla="*/ 116 w 220"/>
              <a:gd name="T75" fmla="*/ 1482 h 1559"/>
              <a:gd name="T76" fmla="*/ 116 w 220"/>
              <a:gd name="T77" fmla="*/ 1466 h 1559"/>
              <a:gd name="T78" fmla="*/ 116 w 220"/>
              <a:gd name="T79" fmla="*/ 1386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20" h="1559">
                <a:moveTo>
                  <a:pt x="1" y="443"/>
                </a:moveTo>
                <a:cubicBezTo>
                  <a:pt x="1" y="360"/>
                  <a:pt x="0" y="277"/>
                  <a:pt x="1" y="193"/>
                </a:cubicBezTo>
                <a:cubicBezTo>
                  <a:pt x="2" y="131"/>
                  <a:pt x="24" y="77"/>
                  <a:pt x="65" y="30"/>
                </a:cubicBezTo>
                <a:cubicBezTo>
                  <a:pt x="93" y="0"/>
                  <a:pt x="133" y="3"/>
                  <a:pt x="159" y="40"/>
                </a:cubicBezTo>
                <a:cubicBezTo>
                  <a:pt x="201" y="100"/>
                  <a:pt x="220" y="167"/>
                  <a:pt x="210" y="241"/>
                </a:cubicBezTo>
                <a:cubicBezTo>
                  <a:pt x="208" y="258"/>
                  <a:pt x="213" y="275"/>
                  <a:pt x="213" y="292"/>
                </a:cubicBezTo>
                <a:cubicBezTo>
                  <a:pt x="212" y="341"/>
                  <a:pt x="213" y="391"/>
                  <a:pt x="213" y="440"/>
                </a:cubicBezTo>
                <a:cubicBezTo>
                  <a:pt x="212" y="455"/>
                  <a:pt x="210" y="470"/>
                  <a:pt x="210" y="486"/>
                </a:cubicBezTo>
                <a:cubicBezTo>
                  <a:pt x="210" y="566"/>
                  <a:pt x="210" y="647"/>
                  <a:pt x="210" y="727"/>
                </a:cubicBezTo>
                <a:cubicBezTo>
                  <a:pt x="210" y="752"/>
                  <a:pt x="212" y="777"/>
                  <a:pt x="213" y="802"/>
                </a:cubicBezTo>
                <a:cubicBezTo>
                  <a:pt x="213" y="904"/>
                  <a:pt x="212" y="1006"/>
                  <a:pt x="213" y="1107"/>
                </a:cubicBezTo>
                <a:cubicBezTo>
                  <a:pt x="214" y="1176"/>
                  <a:pt x="201" y="1242"/>
                  <a:pt x="191" y="1309"/>
                </a:cubicBezTo>
                <a:cubicBezTo>
                  <a:pt x="190" y="1320"/>
                  <a:pt x="189" y="1331"/>
                  <a:pt x="189" y="1342"/>
                </a:cubicBezTo>
                <a:cubicBezTo>
                  <a:pt x="176" y="1358"/>
                  <a:pt x="179" y="1378"/>
                  <a:pt x="175" y="1397"/>
                </a:cubicBezTo>
                <a:cubicBezTo>
                  <a:pt x="169" y="1422"/>
                  <a:pt x="159" y="1445"/>
                  <a:pt x="159" y="1471"/>
                </a:cubicBezTo>
                <a:cubicBezTo>
                  <a:pt x="148" y="1484"/>
                  <a:pt x="149" y="1502"/>
                  <a:pt x="141" y="1515"/>
                </a:cubicBezTo>
                <a:cubicBezTo>
                  <a:pt x="139" y="1519"/>
                  <a:pt x="139" y="1525"/>
                  <a:pt x="136" y="1529"/>
                </a:cubicBezTo>
                <a:cubicBezTo>
                  <a:pt x="129" y="1541"/>
                  <a:pt x="125" y="1557"/>
                  <a:pt x="107" y="1558"/>
                </a:cubicBezTo>
                <a:cubicBezTo>
                  <a:pt x="91" y="1559"/>
                  <a:pt x="86" y="1543"/>
                  <a:pt x="79" y="1533"/>
                </a:cubicBezTo>
                <a:cubicBezTo>
                  <a:pt x="66" y="1514"/>
                  <a:pt x="65" y="1490"/>
                  <a:pt x="54" y="1470"/>
                </a:cubicBezTo>
                <a:cubicBezTo>
                  <a:pt x="47" y="1426"/>
                  <a:pt x="34" y="1382"/>
                  <a:pt x="25" y="1338"/>
                </a:cubicBezTo>
                <a:cubicBezTo>
                  <a:pt x="19" y="1297"/>
                  <a:pt x="13" y="1256"/>
                  <a:pt x="7" y="1215"/>
                </a:cubicBezTo>
                <a:cubicBezTo>
                  <a:pt x="4" y="1194"/>
                  <a:pt x="1" y="1173"/>
                  <a:pt x="1" y="1152"/>
                </a:cubicBezTo>
                <a:cubicBezTo>
                  <a:pt x="1" y="1034"/>
                  <a:pt x="1" y="916"/>
                  <a:pt x="1" y="799"/>
                </a:cubicBezTo>
                <a:cubicBezTo>
                  <a:pt x="1" y="680"/>
                  <a:pt x="1" y="562"/>
                  <a:pt x="1" y="443"/>
                </a:cubicBezTo>
                <a:close/>
                <a:moveTo>
                  <a:pt x="194" y="185"/>
                </a:moveTo>
                <a:cubicBezTo>
                  <a:pt x="179" y="150"/>
                  <a:pt x="164" y="124"/>
                  <a:pt x="137" y="105"/>
                </a:cubicBezTo>
                <a:cubicBezTo>
                  <a:pt x="122" y="96"/>
                  <a:pt x="106" y="91"/>
                  <a:pt x="89" y="99"/>
                </a:cubicBezTo>
                <a:cubicBezTo>
                  <a:pt x="54" y="114"/>
                  <a:pt x="35" y="144"/>
                  <a:pt x="20" y="184"/>
                </a:cubicBezTo>
                <a:cubicBezTo>
                  <a:pt x="79" y="145"/>
                  <a:pt x="134" y="158"/>
                  <a:pt x="194" y="185"/>
                </a:cubicBezTo>
                <a:close/>
                <a:moveTo>
                  <a:pt x="116" y="1386"/>
                </a:moveTo>
                <a:cubicBezTo>
                  <a:pt x="116" y="1386"/>
                  <a:pt x="116" y="1386"/>
                  <a:pt x="116" y="1386"/>
                </a:cubicBezTo>
                <a:cubicBezTo>
                  <a:pt x="116" y="1356"/>
                  <a:pt x="117" y="1326"/>
                  <a:pt x="116" y="1297"/>
                </a:cubicBezTo>
                <a:cubicBezTo>
                  <a:pt x="116" y="1288"/>
                  <a:pt x="115" y="1280"/>
                  <a:pt x="104" y="1280"/>
                </a:cubicBezTo>
                <a:cubicBezTo>
                  <a:pt x="93" y="1279"/>
                  <a:pt x="93" y="1288"/>
                  <a:pt x="93" y="1296"/>
                </a:cubicBezTo>
                <a:cubicBezTo>
                  <a:pt x="93" y="1358"/>
                  <a:pt x="93" y="1419"/>
                  <a:pt x="93" y="1480"/>
                </a:cubicBezTo>
                <a:cubicBezTo>
                  <a:pt x="93" y="1487"/>
                  <a:pt x="92" y="1496"/>
                  <a:pt x="102" y="1497"/>
                </a:cubicBezTo>
                <a:cubicBezTo>
                  <a:pt x="112" y="1498"/>
                  <a:pt x="114" y="1489"/>
                  <a:pt x="116" y="1482"/>
                </a:cubicBezTo>
                <a:cubicBezTo>
                  <a:pt x="117" y="1477"/>
                  <a:pt x="116" y="1471"/>
                  <a:pt x="116" y="1466"/>
                </a:cubicBezTo>
                <a:cubicBezTo>
                  <a:pt x="116" y="1440"/>
                  <a:pt x="116" y="1413"/>
                  <a:pt x="116" y="1386"/>
                </a:cubicBezTo>
                <a:close/>
              </a:path>
            </a:pathLst>
          </a:custGeom>
          <a:solidFill>
            <a:srgbClr val="C8C7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1A29BA3D-F900-F490-65A0-3ED4005F3572}"/>
              </a:ext>
            </a:extLst>
          </p:cNvPr>
          <p:cNvSpPr>
            <a:spLocks noEditPoints="1"/>
          </p:cNvSpPr>
          <p:nvPr/>
        </p:nvSpPr>
        <p:spPr bwMode="auto">
          <a:xfrm>
            <a:off x="2674938" y="2060575"/>
            <a:ext cx="717550" cy="646112"/>
          </a:xfrm>
          <a:custGeom>
            <a:avLst/>
            <a:gdLst>
              <a:gd name="T0" fmla="*/ 6 w 869"/>
              <a:gd name="T1" fmla="*/ 568 h 783"/>
              <a:gd name="T2" fmla="*/ 2 w 869"/>
              <a:gd name="T3" fmla="*/ 554 h 783"/>
              <a:gd name="T4" fmla="*/ 2 w 869"/>
              <a:gd name="T5" fmla="*/ 0 h 783"/>
              <a:gd name="T6" fmla="*/ 124 w 869"/>
              <a:gd name="T7" fmla="*/ 89 h 783"/>
              <a:gd name="T8" fmla="*/ 374 w 869"/>
              <a:gd name="T9" fmla="*/ 277 h 783"/>
              <a:gd name="T10" fmla="*/ 531 w 869"/>
              <a:gd name="T11" fmla="*/ 402 h 783"/>
              <a:gd name="T12" fmla="*/ 554 w 869"/>
              <a:gd name="T13" fmla="*/ 417 h 783"/>
              <a:gd name="T14" fmla="*/ 554 w 869"/>
              <a:gd name="T15" fmla="*/ 417 h 783"/>
              <a:gd name="T16" fmla="*/ 557 w 869"/>
              <a:gd name="T17" fmla="*/ 424 h 783"/>
              <a:gd name="T18" fmla="*/ 541 w 869"/>
              <a:gd name="T19" fmla="*/ 438 h 783"/>
              <a:gd name="T20" fmla="*/ 544 w 869"/>
              <a:gd name="T21" fmla="*/ 451 h 783"/>
              <a:gd name="T22" fmla="*/ 555 w 869"/>
              <a:gd name="T23" fmla="*/ 451 h 783"/>
              <a:gd name="T24" fmla="*/ 570 w 869"/>
              <a:gd name="T25" fmla="*/ 436 h 783"/>
              <a:gd name="T26" fmla="*/ 592 w 869"/>
              <a:gd name="T27" fmla="*/ 452 h 783"/>
              <a:gd name="T28" fmla="*/ 581 w 869"/>
              <a:gd name="T29" fmla="*/ 471 h 783"/>
              <a:gd name="T30" fmla="*/ 601 w 869"/>
              <a:gd name="T31" fmla="*/ 471 h 783"/>
              <a:gd name="T32" fmla="*/ 618 w 869"/>
              <a:gd name="T33" fmla="*/ 473 h 783"/>
              <a:gd name="T34" fmla="*/ 630 w 869"/>
              <a:gd name="T35" fmla="*/ 482 h 783"/>
              <a:gd name="T36" fmla="*/ 619 w 869"/>
              <a:gd name="T37" fmla="*/ 500 h 783"/>
              <a:gd name="T38" fmla="*/ 613 w 869"/>
              <a:gd name="T39" fmla="*/ 518 h 783"/>
              <a:gd name="T40" fmla="*/ 635 w 869"/>
              <a:gd name="T41" fmla="*/ 514 h 783"/>
              <a:gd name="T42" fmla="*/ 646 w 869"/>
              <a:gd name="T43" fmla="*/ 498 h 783"/>
              <a:gd name="T44" fmla="*/ 682 w 869"/>
              <a:gd name="T45" fmla="*/ 524 h 783"/>
              <a:gd name="T46" fmla="*/ 849 w 869"/>
              <a:gd name="T47" fmla="*/ 666 h 783"/>
              <a:gd name="T48" fmla="*/ 868 w 869"/>
              <a:gd name="T49" fmla="*/ 706 h 783"/>
              <a:gd name="T50" fmla="*/ 867 w 869"/>
              <a:gd name="T51" fmla="*/ 768 h 783"/>
              <a:gd name="T52" fmla="*/ 850 w 869"/>
              <a:gd name="T53" fmla="*/ 777 h 783"/>
              <a:gd name="T54" fmla="*/ 697 w 869"/>
              <a:gd name="T55" fmla="*/ 707 h 783"/>
              <a:gd name="T56" fmla="*/ 521 w 869"/>
              <a:gd name="T57" fmla="*/ 626 h 783"/>
              <a:gd name="T58" fmla="*/ 529 w 869"/>
              <a:gd name="T59" fmla="*/ 605 h 783"/>
              <a:gd name="T60" fmla="*/ 488 w 869"/>
              <a:gd name="T61" fmla="*/ 562 h 783"/>
              <a:gd name="T62" fmla="*/ 460 w 869"/>
              <a:gd name="T63" fmla="*/ 534 h 783"/>
              <a:gd name="T64" fmla="*/ 437 w 869"/>
              <a:gd name="T65" fmla="*/ 541 h 783"/>
              <a:gd name="T66" fmla="*/ 445 w 869"/>
              <a:gd name="T67" fmla="*/ 556 h 783"/>
              <a:gd name="T68" fmla="*/ 510 w 869"/>
              <a:gd name="T69" fmla="*/ 619 h 783"/>
              <a:gd name="T70" fmla="*/ 447 w 869"/>
              <a:gd name="T71" fmla="*/ 592 h 783"/>
              <a:gd name="T72" fmla="*/ 447 w 869"/>
              <a:gd name="T73" fmla="*/ 593 h 783"/>
              <a:gd name="T74" fmla="*/ 442 w 869"/>
              <a:gd name="T75" fmla="*/ 589 h 783"/>
              <a:gd name="T76" fmla="*/ 431 w 869"/>
              <a:gd name="T77" fmla="*/ 584 h 783"/>
              <a:gd name="T78" fmla="*/ 207 w 869"/>
              <a:gd name="T79" fmla="*/ 479 h 783"/>
              <a:gd name="T80" fmla="*/ 185 w 869"/>
              <a:gd name="T81" fmla="*/ 476 h 783"/>
              <a:gd name="T82" fmla="*/ 99 w 869"/>
              <a:gd name="T83" fmla="*/ 476 h 783"/>
              <a:gd name="T84" fmla="*/ 17 w 869"/>
              <a:gd name="T85" fmla="*/ 532 h 783"/>
              <a:gd name="T86" fmla="*/ 6 w 869"/>
              <a:gd name="T87" fmla="*/ 568 h 783"/>
              <a:gd name="T88" fmla="*/ 517 w 869"/>
              <a:gd name="T89" fmla="*/ 558 h 783"/>
              <a:gd name="T90" fmla="*/ 538 w 869"/>
              <a:gd name="T91" fmla="*/ 587 h 783"/>
              <a:gd name="T92" fmla="*/ 555 w 869"/>
              <a:gd name="T93" fmla="*/ 590 h 783"/>
              <a:gd name="T94" fmla="*/ 597 w 869"/>
              <a:gd name="T95" fmla="*/ 548 h 783"/>
              <a:gd name="T96" fmla="*/ 598 w 869"/>
              <a:gd name="T97" fmla="*/ 536 h 783"/>
              <a:gd name="T98" fmla="*/ 586 w 869"/>
              <a:gd name="T99" fmla="*/ 536 h 783"/>
              <a:gd name="T100" fmla="*/ 565 w 869"/>
              <a:gd name="T101" fmla="*/ 555 h 783"/>
              <a:gd name="T102" fmla="*/ 548 w 869"/>
              <a:gd name="T103" fmla="*/ 559 h 783"/>
              <a:gd name="T104" fmla="*/ 543 w 869"/>
              <a:gd name="T105" fmla="*/ 542 h 783"/>
              <a:gd name="T106" fmla="*/ 552 w 869"/>
              <a:gd name="T107" fmla="*/ 517 h 783"/>
              <a:gd name="T108" fmla="*/ 538 w 869"/>
              <a:gd name="T109" fmla="*/ 475 h 783"/>
              <a:gd name="T110" fmla="*/ 471 w 869"/>
              <a:gd name="T111" fmla="*/ 511 h 783"/>
              <a:gd name="T112" fmla="*/ 475 w 869"/>
              <a:gd name="T113" fmla="*/ 519 h 783"/>
              <a:gd name="T114" fmla="*/ 486 w 869"/>
              <a:gd name="T115" fmla="*/ 518 h 783"/>
              <a:gd name="T116" fmla="*/ 505 w 869"/>
              <a:gd name="T117" fmla="*/ 500 h 783"/>
              <a:gd name="T118" fmla="*/ 529 w 869"/>
              <a:gd name="T119" fmla="*/ 494 h 783"/>
              <a:gd name="T120" fmla="*/ 528 w 869"/>
              <a:gd name="T121" fmla="*/ 521 h 783"/>
              <a:gd name="T122" fmla="*/ 517 w 869"/>
              <a:gd name="T123" fmla="*/ 558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69" h="783">
                <a:moveTo>
                  <a:pt x="6" y="568"/>
                </a:moveTo>
                <a:cubicBezTo>
                  <a:pt x="0" y="565"/>
                  <a:pt x="2" y="559"/>
                  <a:pt x="2" y="554"/>
                </a:cubicBezTo>
                <a:cubicBezTo>
                  <a:pt x="2" y="369"/>
                  <a:pt x="2" y="184"/>
                  <a:pt x="2" y="0"/>
                </a:cubicBezTo>
                <a:cubicBezTo>
                  <a:pt x="43" y="29"/>
                  <a:pt x="84" y="59"/>
                  <a:pt x="124" y="89"/>
                </a:cubicBezTo>
                <a:cubicBezTo>
                  <a:pt x="208" y="151"/>
                  <a:pt x="291" y="213"/>
                  <a:pt x="374" y="277"/>
                </a:cubicBezTo>
                <a:cubicBezTo>
                  <a:pt x="427" y="317"/>
                  <a:pt x="479" y="360"/>
                  <a:pt x="531" y="402"/>
                </a:cubicBezTo>
                <a:cubicBezTo>
                  <a:pt x="538" y="407"/>
                  <a:pt x="544" y="415"/>
                  <a:pt x="554" y="417"/>
                </a:cubicBezTo>
                <a:cubicBezTo>
                  <a:pt x="554" y="417"/>
                  <a:pt x="554" y="417"/>
                  <a:pt x="554" y="417"/>
                </a:cubicBezTo>
                <a:cubicBezTo>
                  <a:pt x="555" y="419"/>
                  <a:pt x="556" y="422"/>
                  <a:pt x="557" y="424"/>
                </a:cubicBezTo>
                <a:cubicBezTo>
                  <a:pt x="549" y="426"/>
                  <a:pt x="546" y="433"/>
                  <a:pt x="541" y="438"/>
                </a:cubicBezTo>
                <a:cubicBezTo>
                  <a:pt x="535" y="444"/>
                  <a:pt x="541" y="447"/>
                  <a:pt x="544" y="451"/>
                </a:cubicBezTo>
                <a:cubicBezTo>
                  <a:pt x="548" y="455"/>
                  <a:pt x="552" y="456"/>
                  <a:pt x="555" y="451"/>
                </a:cubicBezTo>
                <a:cubicBezTo>
                  <a:pt x="559" y="445"/>
                  <a:pt x="568" y="444"/>
                  <a:pt x="570" y="436"/>
                </a:cubicBezTo>
                <a:cubicBezTo>
                  <a:pt x="580" y="439"/>
                  <a:pt x="586" y="445"/>
                  <a:pt x="592" y="452"/>
                </a:cubicBezTo>
                <a:cubicBezTo>
                  <a:pt x="585" y="457"/>
                  <a:pt x="574" y="460"/>
                  <a:pt x="581" y="471"/>
                </a:cubicBezTo>
                <a:cubicBezTo>
                  <a:pt x="587" y="482"/>
                  <a:pt x="595" y="478"/>
                  <a:pt x="601" y="471"/>
                </a:cubicBezTo>
                <a:cubicBezTo>
                  <a:pt x="608" y="463"/>
                  <a:pt x="613" y="471"/>
                  <a:pt x="618" y="473"/>
                </a:cubicBezTo>
                <a:cubicBezTo>
                  <a:pt x="622" y="476"/>
                  <a:pt x="626" y="479"/>
                  <a:pt x="630" y="482"/>
                </a:cubicBezTo>
                <a:cubicBezTo>
                  <a:pt x="630" y="490"/>
                  <a:pt x="623" y="495"/>
                  <a:pt x="619" y="500"/>
                </a:cubicBezTo>
                <a:cubicBezTo>
                  <a:pt x="615" y="506"/>
                  <a:pt x="606" y="512"/>
                  <a:pt x="613" y="518"/>
                </a:cubicBezTo>
                <a:cubicBezTo>
                  <a:pt x="620" y="525"/>
                  <a:pt x="629" y="521"/>
                  <a:pt x="635" y="514"/>
                </a:cubicBezTo>
                <a:cubicBezTo>
                  <a:pt x="639" y="509"/>
                  <a:pt x="646" y="505"/>
                  <a:pt x="646" y="498"/>
                </a:cubicBezTo>
                <a:cubicBezTo>
                  <a:pt x="662" y="501"/>
                  <a:pt x="671" y="515"/>
                  <a:pt x="682" y="524"/>
                </a:cubicBezTo>
                <a:cubicBezTo>
                  <a:pt x="738" y="571"/>
                  <a:pt x="795" y="617"/>
                  <a:pt x="849" y="666"/>
                </a:cubicBezTo>
                <a:cubicBezTo>
                  <a:pt x="861" y="678"/>
                  <a:pt x="868" y="690"/>
                  <a:pt x="868" y="706"/>
                </a:cubicBezTo>
                <a:cubicBezTo>
                  <a:pt x="868" y="726"/>
                  <a:pt x="869" y="747"/>
                  <a:pt x="867" y="768"/>
                </a:cubicBezTo>
                <a:cubicBezTo>
                  <a:pt x="866" y="782"/>
                  <a:pt x="862" y="783"/>
                  <a:pt x="850" y="777"/>
                </a:cubicBezTo>
                <a:cubicBezTo>
                  <a:pt x="799" y="754"/>
                  <a:pt x="748" y="730"/>
                  <a:pt x="697" y="707"/>
                </a:cubicBezTo>
                <a:cubicBezTo>
                  <a:pt x="638" y="680"/>
                  <a:pt x="580" y="653"/>
                  <a:pt x="521" y="626"/>
                </a:cubicBezTo>
                <a:cubicBezTo>
                  <a:pt x="524" y="619"/>
                  <a:pt x="542" y="617"/>
                  <a:pt x="529" y="605"/>
                </a:cubicBezTo>
                <a:cubicBezTo>
                  <a:pt x="515" y="591"/>
                  <a:pt x="501" y="577"/>
                  <a:pt x="488" y="562"/>
                </a:cubicBezTo>
                <a:cubicBezTo>
                  <a:pt x="480" y="552"/>
                  <a:pt x="470" y="543"/>
                  <a:pt x="460" y="534"/>
                </a:cubicBezTo>
                <a:cubicBezTo>
                  <a:pt x="450" y="525"/>
                  <a:pt x="443" y="534"/>
                  <a:pt x="437" y="541"/>
                </a:cubicBezTo>
                <a:cubicBezTo>
                  <a:pt x="431" y="549"/>
                  <a:pt x="439" y="553"/>
                  <a:pt x="445" y="556"/>
                </a:cubicBezTo>
                <a:cubicBezTo>
                  <a:pt x="472" y="571"/>
                  <a:pt x="493" y="593"/>
                  <a:pt x="510" y="619"/>
                </a:cubicBezTo>
                <a:cubicBezTo>
                  <a:pt x="489" y="610"/>
                  <a:pt x="468" y="601"/>
                  <a:pt x="447" y="592"/>
                </a:cubicBezTo>
                <a:cubicBezTo>
                  <a:pt x="447" y="592"/>
                  <a:pt x="447" y="593"/>
                  <a:pt x="447" y="593"/>
                </a:cubicBezTo>
                <a:cubicBezTo>
                  <a:pt x="446" y="590"/>
                  <a:pt x="444" y="589"/>
                  <a:pt x="442" y="589"/>
                </a:cubicBezTo>
                <a:cubicBezTo>
                  <a:pt x="439" y="586"/>
                  <a:pt x="435" y="584"/>
                  <a:pt x="431" y="584"/>
                </a:cubicBezTo>
                <a:cubicBezTo>
                  <a:pt x="356" y="549"/>
                  <a:pt x="281" y="514"/>
                  <a:pt x="207" y="479"/>
                </a:cubicBezTo>
                <a:cubicBezTo>
                  <a:pt x="200" y="476"/>
                  <a:pt x="193" y="476"/>
                  <a:pt x="185" y="476"/>
                </a:cubicBezTo>
                <a:cubicBezTo>
                  <a:pt x="157" y="476"/>
                  <a:pt x="128" y="478"/>
                  <a:pt x="99" y="476"/>
                </a:cubicBezTo>
                <a:cubicBezTo>
                  <a:pt x="49" y="471"/>
                  <a:pt x="32" y="498"/>
                  <a:pt x="17" y="532"/>
                </a:cubicBezTo>
                <a:cubicBezTo>
                  <a:pt x="12" y="544"/>
                  <a:pt x="10" y="556"/>
                  <a:pt x="6" y="568"/>
                </a:cubicBezTo>
                <a:close/>
                <a:moveTo>
                  <a:pt x="517" y="558"/>
                </a:moveTo>
                <a:cubicBezTo>
                  <a:pt x="517" y="568"/>
                  <a:pt x="528" y="577"/>
                  <a:pt x="538" y="587"/>
                </a:cubicBezTo>
                <a:cubicBezTo>
                  <a:pt x="543" y="592"/>
                  <a:pt x="549" y="596"/>
                  <a:pt x="555" y="590"/>
                </a:cubicBezTo>
                <a:cubicBezTo>
                  <a:pt x="569" y="576"/>
                  <a:pt x="583" y="562"/>
                  <a:pt x="597" y="548"/>
                </a:cubicBezTo>
                <a:cubicBezTo>
                  <a:pt x="601" y="544"/>
                  <a:pt x="603" y="540"/>
                  <a:pt x="598" y="536"/>
                </a:cubicBezTo>
                <a:cubicBezTo>
                  <a:pt x="594" y="532"/>
                  <a:pt x="589" y="532"/>
                  <a:pt x="586" y="536"/>
                </a:cubicBezTo>
                <a:cubicBezTo>
                  <a:pt x="579" y="542"/>
                  <a:pt x="572" y="549"/>
                  <a:pt x="565" y="555"/>
                </a:cubicBezTo>
                <a:cubicBezTo>
                  <a:pt x="560" y="560"/>
                  <a:pt x="554" y="563"/>
                  <a:pt x="548" y="559"/>
                </a:cubicBezTo>
                <a:cubicBezTo>
                  <a:pt x="540" y="555"/>
                  <a:pt x="541" y="548"/>
                  <a:pt x="543" y="542"/>
                </a:cubicBezTo>
                <a:cubicBezTo>
                  <a:pt x="545" y="533"/>
                  <a:pt x="549" y="525"/>
                  <a:pt x="552" y="517"/>
                </a:cubicBezTo>
                <a:cubicBezTo>
                  <a:pt x="561" y="496"/>
                  <a:pt x="557" y="486"/>
                  <a:pt x="538" y="475"/>
                </a:cubicBezTo>
                <a:cubicBezTo>
                  <a:pt x="521" y="465"/>
                  <a:pt x="473" y="491"/>
                  <a:pt x="471" y="511"/>
                </a:cubicBezTo>
                <a:cubicBezTo>
                  <a:pt x="471" y="515"/>
                  <a:pt x="473" y="517"/>
                  <a:pt x="475" y="519"/>
                </a:cubicBezTo>
                <a:cubicBezTo>
                  <a:pt x="479" y="522"/>
                  <a:pt x="483" y="521"/>
                  <a:pt x="486" y="518"/>
                </a:cubicBezTo>
                <a:cubicBezTo>
                  <a:pt x="493" y="512"/>
                  <a:pt x="498" y="506"/>
                  <a:pt x="505" y="500"/>
                </a:cubicBezTo>
                <a:cubicBezTo>
                  <a:pt x="512" y="495"/>
                  <a:pt x="518" y="484"/>
                  <a:pt x="529" y="494"/>
                </a:cubicBezTo>
                <a:cubicBezTo>
                  <a:pt x="537" y="502"/>
                  <a:pt x="536" y="512"/>
                  <a:pt x="528" y="521"/>
                </a:cubicBezTo>
                <a:cubicBezTo>
                  <a:pt x="521" y="530"/>
                  <a:pt x="518" y="540"/>
                  <a:pt x="517" y="558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1A23E14B-F8EF-CBEB-EB73-EB75FD3B7DCB}"/>
              </a:ext>
            </a:extLst>
          </p:cNvPr>
          <p:cNvSpPr>
            <a:spLocks/>
          </p:cNvSpPr>
          <p:nvPr/>
        </p:nvSpPr>
        <p:spPr bwMode="auto">
          <a:xfrm>
            <a:off x="4624388" y="2085975"/>
            <a:ext cx="625475" cy="581025"/>
          </a:xfrm>
          <a:custGeom>
            <a:avLst/>
            <a:gdLst>
              <a:gd name="T0" fmla="*/ 7 w 758"/>
              <a:gd name="T1" fmla="*/ 460 h 705"/>
              <a:gd name="T2" fmla="*/ 3 w 758"/>
              <a:gd name="T3" fmla="*/ 438 h 705"/>
              <a:gd name="T4" fmla="*/ 3 w 758"/>
              <a:gd name="T5" fmla="*/ 0 h 705"/>
              <a:gd name="T6" fmla="*/ 38 w 758"/>
              <a:gd name="T7" fmla="*/ 24 h 705"/>
              <a:gd name="T8" fmla="*/ 316 w 758"/>
              <a:gd name="T9" fmla="*/ 245 h 705"/>
              <a:gd name="T10" fmla="*/ 687 w 758"/>
              <a:gd name="T11" fmla="*/ 544 h 705"/>
              <a:gd name="T12" fmla="*/ 743 w 758"/>
              <a:gd name="T13" fmla="*/ 589 h 705"/>
              <a:gd name="T14" fmla="*/ 758 w 758"/>
              <a:gd name="T15" fmla="*/ 618 h 705"/>
              <a:gd name="T16" fmla="*/ 758 w 758"/>
              <a:gd name="T17" fmla="*/ 689 h 705"/>
              <a:gd name="T18" fmla="*/ 744 w 758"/>
              <a:gd name="T19" fmla="*/ 699 h 705"/>
              <a:gd name="T20" fmla="*/ 322 w 758"/>
              <a:gd name="T21" fmla="*/ 480 h 705"/>
              <a:gd name="T22" fmla="*/ 259 w 758"/>
              <a:gd name="T23" fmla="*/ 447 h 705"/>
              <a:gd name="T24" fmla="*/ 245 w 758"/>
              <a:gd name="T25" fmla="*/ 438 h 705"/>
              <a:gd name="T26" fmla="*/ 178 w 758"/>
              <a:gd name="T27" fmla="*/ 432 h 705"/>
              <a:gd name="T28" fmla="*/ 61 w 758"/>
              <a:gd name="T29" fmla="*/ 436 h 705"/>
              <a:gd name="T30" fmla="*/ 7 w 758"/>
              <a:gd name="T31" fmla="*/ 460 h 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58" h="705">
                <a:moveTo>
                  <a:pt x="7" y="460"/>
                </a:moveTo>
                <a:cubicBezTo>
                  <a:pt x="0" y="454"/>
                  <a:pt x="3" y="445"/>
                  <a:pt x="3" y="438"/>
                </a:cubicBezTo>
                <a:cubicBezTo>
                  <a:pt x="3" y="292"/>
                  <a:pt x="3" y="146"/>
                  <a:pt x="3" y="0"/>
                </a:cubicBezTo>
                <a:cubicBezTo>
                  <a:pt x="19" y="1"/>
                  <a:pt x="27" y="15"/>
                  <a:pt x="38" y="24"/>
                </a:cubicBezTo>
                <a:cubicBezTo>
                  <a:pt x="131" y="97"/>
                  <a:pt x="224" y="171"/>
                  <a:pt x="316" y="245"/>
                </a:cubicBezTo>
                <a:cubicBezTo>
                  <a:pt x="440" y="345"/>
                  <a:pt x="563" y="445"/>
                  <a:pt x="687" y="544"/>
                </a:cubicBezTo>
                <a:cubicBezTo>
                  <a:pt x="706" y="559"/>
                  <a:pt x="724" y="574"/>
                  <a:pt x="743" y="589"/>
                </a:cubicBezTo>
                <a:cubicBezTo>
                  <a:pt x="753" y="596"/>
                  <a:pt x="758" y="605"/>
                  <a:pt x="758" y="618"/>
                </a:cubicBezTo>
                <a:cubicBezTo>
                  <a:pt x="757" y="641"/>
                  <a:pt x="757" y="665"/>
                  <a:pt x="758" y="689"/>
                </a:cubicBezTo>
                <a:cubicBezTo>
                  <a:pt x="758" y="701"/>
                  <a:pt x="756" y="705"/>
                  <a:pt x="744" y="699"/>
                </a:cubicBezTo>
                <a:cubicBezTo>
                  <a:pt x="603" y="625"/>
                  <a:pt x="463" y="553"/>
                  <a:pt x="322" y="480"/>
                </a:cubicBezTo>
                <a:cubicBezTo>
                  <a:pt x="301" y="469"/>
                  <a:pt x="280" y="458"/>
                  <a:pt x="259" y="447"/>
                </a:cubicBezTo>
                <a:cubicBezTo>
                  <a:pt x="255" y="443"/>
                  <a:pt x="252" y="439"/>
                  <a:pt x="245" y="438"/>
                </a:cubicBezTo>
                <a:cubicBezTo>
                  <a:pt x="223" y="434"/>
                  <a:pt x="201" y="433"/>
                  <a:pt x="178" y="432"/>
                </a:cubicBezTo>
                <a:cubicBezTo>
                  <a:pt x="139" y="434"/>
                  <a:pt x="100" y="436"/>
                  <a:pt x="61" y="436"/>
                </a:cubicBezTo>
                <a:cubicBezTo>
                  <a:pt x="39" y="436"/>
                  <a:pt x="20" y="441"/>
                  <a:pt x="7" y="460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8BA9FF5E-802B-A047-641E-F37A3E4D5AF4}"/>
              </a:ext>
            </a:extLst>
          </p:cNvPr>
          <p:cNvSpPr>
            <a:spLocks noEditPoints="1"/>
          </p:cNvSpPr>
          <p:nvPr/>
        </p:nvSpPr>
        <p:spPr bwMode="auto">
          <a:xfrm>
            <a:off x="3411538" y="2913063"/>
            <a:ext cx="492125" cy="814387"/>
          </a:xfrm>
          <a:custGeom>
            <a:avLst/>
            <a:gdLst>
              <a:gd name="T0" fmla="*/ 10 w 597"/>
              <a:gd name="T1" fmla="*/ 608 h 987"/>
              <a:gd name="T2" fmla="*/ 130 w 597"/>
              <a:gd name="T3" fmla="*/ 633 h 987"/>
              <a:gd name="T4" fmla="*/ 152 w 597"/>
              <a:gd name="T5" fmla="*/ 620 h 987"/>
              <a:gd name="T6" fmla="*/ 255 w 597"/>
              <a:gd name="T7" fmla="*/ 565 h 987"/>
              <a:gd name="T8" fmla="*/ 265 w 597"/>
              <a:gd name="T9" fmla="*/ 547 h 987"/>
              <a:gd name="T10" fmla="*/ 270 w 597"/>
              <a:gd name="T11" fmla="*/ 306 h 987"/>
              <a:gd name="T12" fmla="*/ 274 w 597"/>
              <a:gd name="T13" fmla="*/ 110 h 987"/>
              <a:gd name="T14" fmla="*/ 261 w 597"/>
              <a:gd name="T15" fmla="*/ 68 h 987"/>
              <a:gd name="T16" fmla="*/ 257 w 597"/>
              <a:gd name="T17" fmla="*/ 42 h 987"/>
              <a:gd name="T18" fmla="*/ 297 w 597"/>
              <a:gd name="T19" fmla="*/ 1 h 987"/>
              <a:gd name="T20" fmla="*/ 337 w 597"/>
              <a:gd name="T21" fmla="*/ 32 h 987"/>
              <a:gd name="T22" fmla="*/ 342 w 597"/>
              <a:gd name="T23" fmla="*/ 42 h 987"/>
              <a:gd name="T24" fmla="*/ 337 w 597"/>
              <a:gd name="T25" fmla="*/ 68 h 987"/>
              <a:gd name="T26" fmla="*/ 324 w 597"/>
              <a:gd name="T27" fmla="*/ 121 h 987"/>
              <a:gd name="T28" fmla="*/ 329 w 597"/>
              <a:gd name="T29" fmla="*/ 443 h 987"/>
              <a:gd name="T30" fmla="*/ 332 w 597"/>
              <a:gd name="T31" fmla="*/ 549 h 987"/>
              <a:gd name="T32" fmla="*/ 346 w 597"/>
              <a:gd name="T33" fmla="*/ 565 h 987"/>
              <a:gd name="T34" fmla="*/ 450 w 597"/>
              <a:gd name="T35" fmla="*/ 624 h 987"/>
              <a:gd name="T36" fmla="*/ 473 w 597"/>
              <a:gd name="T37" fmla="*/ 630 h 987"/>
              <a:gd name="T38" fmla="*/ 587 w 597"/>
              <a:gd name="T39" fmla="*/ 608 h 987"/>
              <a:gd name="T40" fmla="*/ 597 w 597"/>
              <a:gd name="T41" fmla="*/ 656 h 987"/>
              <a:gd name="T42" fmla="*/ 504 w 597"/>
              <a:gd name="T43" fmla="*/ 695 h 987"/>
              <a:gd name="T44" fmla="*/ 498 w 597"/>
              <a:gd name="T45" fmla="*/ 710 h 987"/>
              <a:gd name="T46" fmla="*/ 505 w 597"/>
              <a:gd name="T47" fmla="*/ 793 h 987"/>
              <a:gd name="T48" fmla="*/ 483 w 597"/>
              <a:gd name="T49" fmla="*/ 861 h 987"/>
              <a:gd name="T50" fmla="*/ 459 w 597"/>
              <a:gd name="T51" fmla="*/ 907 h 987"/>
              <a:gd name="T52" fmla="*/ 430 w 597"/>
              <a:gd name="T53" fmla="*/ 935 h 987"/>
              <a:gd name="T54" fmla="*/ 401 w 597"/>
              <a:gd name="T55" fmla="*/ 947 h 987"/>
              <a:gd name="T56" fmla="*/ 176 w 597"/>
              <a:gd name="T57" fmla="*/ 936 h 987"/>
              <a:gd name="T58" fmla="*/ 169 w 597"/>
              <a:gd name="T59" fmla="*/ 929 h 987"/>
              <a:gd name="T60" fmla="*/ 129 w 597"/>
              <a:gd name="T61" fmla="*/ 891 h 987"/>
              <a:gd name="T62" fmla="*/ 116 w 597"/>
              <a:gd name="T63" fmla="*/ 863 h 987"/>
              <a:gd name="T64" fmla="*/ 89 w 597"/>
              <a:gd name="T65" fmla="*/ 794 h 987"/>
              <a:gd name="T66" fmla="*/ 99 w 597"/>
              <a:gd name="T67" fmla="*/ 714 h 987"/>
              <a:gd name="T68" fmla="*/ 90 w 597"/>
              <a:gd name="T69" fmla="*/ 697 h 987"/>
              <a:gd name="T70" fmla="*/ 0 w 597"/>
              <a:gd name="T71" fmla="*/ 656 h 987"/>
              <a:gd name="T72" fmla="*/ 10 w 597"/>
              <a:gd name="T73" fmla="*/ 608 h 987"/>
              <a:gd name="T74" fmla="*/ 319 w 597"/>
              <a:gd name="T75" fmla="*/ 593 h 987"/>
              <a:gd name="T76" fmla="*/ 305 w 597"/>
              <a:gd name="T77" fmla="*/ 605 h 987"/>
              <a:gd name="T78" fmla="*/ 305 w 597"/>
              <a:gd name="T79" fmla="*/ 705 h 987"/>
              <a:gd name="T80" fmla="*/ 315 w 597"/>
              <a:gd name="T81" fmla="*/ 717 h 987"/>
              <a:gd name="T82" fmla="*/ 465 w 597"/>
              <a:gd name="T83" fmla="*/ 742 h 987"/>
              <a:gd name="T84" fmla="*/ 475 w 597"/>
              <a:gd name="T85" fmla="*/ 731 h 987"/>
              <a:gd name="T86" fmla="*/ 444 w 597"/>
              <a:gd name="T87" fmla="*/ 671 h 987"/>
              <a:gd name="T88" fmla="*/ 319 w 597"/>
              <a:gd name="T89" fmla="*/ 593 h 987"/>
              <a:gd name="T90" fmla="*/ 289 w 597"/>
              <a:gd name="T91" fmla="*/ 655 h 987"/>
              <a:gd name="T92" fmla="*/ 289 w 597"/>
              <a:gd name="T93" fmla="*/ 655 h 987"/>
              <a:gd name="T94" fmla="*/ 289 w 597"/>
              <a:gd name="T95" fmla="*/ 609 h 987"/>
              <a:gd name="T96" fmla="*/ 272 w 597"/>
              <a:gd name="T97" fmla="*/ 594 h 987"/>
              <a:gd name="T98" fmla="*/ 119 w 597"/>
              <a:gd name="T99" fmla="*/ 729 h 987"/>
              <a:gd name="T100" fmla="*/ 119 w 597"/>
              <a:gd name="T101" fmla="*/ 739 h 987"/>
              <a:gd name="T102" fmla="*/ 129 w 597"/>
              <a:gd name="T103" fmla="*/ 740 h 987"/>
              <a:gd name="T104" fmla="*/ 276 w 597"/>
              <a:gd name="T105" fmla="*/ 717 h 987"/>
              <a:gd name="T106" fmla="*/ 290 w 597"/>
              <a:gd name="T107" fmla="*/ 703 h 987"/>
              <a:gd name="T108" fmla="*/ 289 w 597"/>
              <a:gd name="T109" fmla="*/ 655 h 987"/>
              <a:gd name="T110" fmla="*/ 296 w 597"/>
              <a:gd name="T111" fmla="*/ 805 h 987"/>
              <a:gd name="T112" fmla="*/ 253 w 597"/>
              <a:gd name="T113" fmla="*/ 848 h 987"/>
              <a:gd name="T114" fmla="*/ 296 w 597"/>
              <a:gd name="T115" fmla="*/ 892 h 987"/>
              <a:gd name="T116" fmla="*/ 341 w 597"/>
              <a:gd name="T117" fmla="*/ 847 h 987"/>
              <a:gd name="T118" fmla="*/ 296 w 597"/>
              <a:gd name="T119" fmla="*/ 805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7" h="987">
                <a:moveTo>
                  <a:pt x="10" y="608"/>
                </a:moveTo>
                <a:cubicBezTo>
                  <a:pt x="50" y="616"/>
                  <a:pt x="90" y="625"/>
                  <a:pt x="130" y="633"/>
                </a:cubicBezTo>
                <a:cubicBezTo>
                  <a:pt x="141" y="635"/>
                  <a:pt x="146" y="626"/>
                  <a:pt x="152" y="620"/>
                </a:cubicBezTo>
                <a:cubicBezTo>
                  <a:pt x="181" y="592"/>
                  <a:pt x="213" y="570"/>
                  <a:pt x="255" y="565"/>
                </a:cubicBezTo>
                <a:cubicBezTo>
                  <a:pt x="268" y="563"/>
                  <a:pt x="265" y="554"/>
                  <a:pt x="265" y="547"/>
                </a:cubicBezTo>
                <a:cubicBezTo>
                  <a:pt x="266" y="466"/>
                  <a:pt x="269" y="386"/>
                  <a:pt x="270" y="306"/>
                </a:cubicBezTo>
                <a:cubicBezTo>
                  <a:pt x="271" y="240"/>
                  <a:pt x="272" y="175"/>
                  <a:pt x="274" y="110"/>
                </a:cubicBezTo>
                <a:cubicBezTo>
                  <a:pt x="274" y="94"/>
                  <a:pt x="272" y="80"/>
                  <a:pt x="261" y="68"/>
                </a:cubicBezTo>
                <a:cubicBezTo>
                  <a:pt x="258" y="60"/>
                  <a:pt x="256" y="51"/>
                  <a:pt x="257" y="42"/>
                </a:cubicBezTo>
                <a:cubicBezTo>
                  <a:pt x="259" y="26"/>
                  <a:pt x="282" y="2"/>
                  <a:pt x="297" y="1"/>
                </a:cubicBezTo>
                <a:cubicBezTo>
                  <a:pt x="310" y="0"/>
                  <a:pt x="331" y="16"/>
                  <a:pt x="337" y="32"/>
                </a:cubicBezTo>
                <a:cubicBezTo>
                  <a:pt x="338" y="35"/>
                  <a:pt x="338" y="39"/>
                  <a:pt x="342" y="42"/>
                </a:cubicBezTo>
                <a:cubicBezTo>
                  <a:pt x="340" y="51"/>
                  <a:pt x="339" y="59"/>
                  <a:pt x="337" y="68"/>
                </a:cubicBezTo>
                <a:cubicBezTo>
                  <a:pt x="323" y="83"/>
                  <a:pt x="323" y="100"/>
                  <a:pt x="324" y="121"/>
                </a:cubicBezTo>
                <a:cubicBezTo>
                  <a:pt x="327" y="228"/>
                  <a:pt x="327" y="336"/>
                  <a:pt x="329" y="443"/>
                </a:cubicBezTo>
                <a:cubicBezTo>
                  <a:pt x="330" y="479"/>
                  <a:pt x="332" y="514"/>
                  <a:pt x="332" y="549"/>
                </a:cubicBezTo>
                <a:cubicBezTo>
                  <a:pt x="333" y="558"/>
                  <a:pt x="336" y="564"/>
                  <a:pt x="346" y="565"/>
                </a:cubicBezTo>
                <a:cubicBezTo>
                  <a:pt x="388" y="572"/>
                  <a:pt x="420" y="596"/>
                  <a:pt x="450" y="624"/>
                </a:cubicBezTo>
                <a:cubicBezTo>
                  <a:pt x="457" y="631"/>
                  <a:pt x="462" y="633"/>
                  <a:pt x="473" y="630"/>
                </a:cubicBezTo>
                <a:cubicBezTo>
                  <a:pt x="511" y="622"/>
                  <a:pt x="549" y="615"/>
                  <a:pt x="587" y="608"/>
                </a:cubicBezTo>
                <a:cubicBezTo>
                  <a:pt x="588" y="625"/>
                  <a:pt x="591" y="641"/>
                  <a:pt x="597" y="656"/>
                </a:cubicBezTo>
                <a:cubicBezTo>
                  <a:pt x="565" y="666"/>
                  <a:pt x="535" y="682"/>
                  <a:pt x="504" y="695"/>
                </a:cubicBezTo>
                <a:cubicBezTo>
                  <a:pt x="497" y="698"/>
                  <a:pt x="496" y="704"/>
                  <a:pt x="498" y="710"/>
                </a:cubicBezTo>
                <a:cubicBezTo>
                  <a:pt x="507" y="737"/>
                  <a:pt x="505" y="765"/>
                  <a:pt x="505" y="793"/>
                </a:cubicBezTo>
                <a:cubicBezTo>
                  <a:pt x="500" y="816"/>
                  <a:pt x="493" y="839"/>
                  <a:pt x="483" y="861"/>
                </a:cubicBezTo>
                <a:cubicBezTo>
                  <a:pt x="476" y="877"/>
                  <a:pt x="460" y="888"/>
                  <a:pt x="459" y="907"/>
                </a:cubicBezTo>
                <a:cubicBezTo>
                  <a:pt x="445" y="912"/>
                  <a:pt x="432" y="918"/>
                  <a:pt x="430" y="935"/>
                </a:cubicBezTo>
                <a:cubicBezTo>
                  <a:pt x="419" y="936"/>
                  <a:pt x="410" y="942"/>
                  <a:pt x="401" y="947"/>
                </a:cubicBezTo>
                <a:cubicBezTo>
                  <a:pt x="324" y="987"/>
                  <a:pt x="249" y="982"/>
                  <a:pt x="176" y="936"/>
                </a:cubicBezTo>
                <a:cubicBezTo>
                  <a:pt x="176" y="931"/>
                  <a:pt x="174" y="929"/>
                  <a:pt x="169" y="929"/>
                </a:cubicBezTo>
                <a:cubicBezTo>
                  <a:pt x="156" y="916"/>
                  <a:pt x="143" y="904"/>
                  <a:pt x="129" y="891"/>
                </a:cubicBezTo>
                <a:cubicBezTo>
                  <a:pt x="125" y="882"/>
                  <a:pt x="121" y="872"/>
                  <a:pt x="116" y="863"/>
                </a:cubicBezTo>
                <a:cubicBezTo>
                  <a:pt x="102" y="842"/>
                  <a:pt x="101" y="816"/>
                  <a:pt x="89" y="794"/>
                </a:cubicBezTo>
                <a:cubicBezTo>
                  <a:pt x="91" y="767"/>
                  <a:pt x="90" y="739"/>
                  <a:pt x="99" y="714"/>
                </a:cubicBezTo>
                <a:cubicBezTo>
                  <a:pt x="102" y="704"/>
                  <a:pt x="97" y="701"/>
                  <a:pt x="90" y="697"/>
                </a:cubicBezTo>
                <a:cubicBezTo>
                  <a:pt x="61" y="681"/>
                  <a:pt x="31" y="669"/>
                  <a:pt x="0" y="656"/>
                </a:cubicBezTo>
                <a:cubicBezTo>
                  <a:pt x="4" y="640"/>
                  <a:pt x="11" y="625"/>
                  <a:pt x="10" y="608"/>
                </a:cubicBezTo>
                <a:close/>
                <a:moveTo>
                  <a:pt x="319" y="593"/>
                </a:moveTo>
                <a:cubicBezTo>
                  <a:pt x="309" y="591"/>
                  <a:pt x="305" y="595"/>
                  <a:pt x="305" y="605"/>
                </a:cubicBezTo>
                <a:cubicBezTo>
                  <a:pt x="306" y="638"/>
                  <a:pt x="305" y="672"/>
                  <a:pt x="305" y="705"/>
                </a:cubicBezTo>
                <a:cubicBezTo>
                  <a:pt x="305" y="712"/>
                  <a:pt x="306" y="716"/>
                  <a:pt x="315" y="717"/>
                </a:cubicBezTo>
                <a:cubicBezTo>
                  <a:pt x="366" y="719"/>
                  <a:pt x="416" y="728"/>
                  <a:pt x="465" y="742"/>
                </a:cubicBezTo>
                <a:cubicBezTo>
                  <a:pt x="478" y="745"/>
                  <a:pt x="478" y="741"/>
                  <a:pt x="475" y="731"/>
                </a:cubicBezTo>
                <a:cubicBezTo>
                  <a:pt x="467" y="710"/>
                  <a:pt x="457" y="689"/>
                  <a:pt x="444" y="671"/>
                </a:cubicBezTo>
                <a:cubicBezTo>
                  <a:pt x="414" y="627"/>
                  <a:pt x="373" y="598"/>
                  <a:pt x="319" y="593"/>
                </a:cubicBezTo>
                <a:close/>
                <a:moveTo>
                  <a:pt x="289" y="655"/>
                </a:moveTo>
                <a:cubicBezTo>
                  <a:pt x="289" y="655"/>
                  <a:pt x="289" y="655"/>
                  <a:pt x="289" y="655"/>
                </a:cubicBezTo>
                <a:cubicBezTo>
                  <a:pt x="289" y="640"/>
                  <a:pt x="288" y="624"/>
                  <a:pt x="289" y="609"/>
                </a:cubicBezTo>
                <a:cubicBezTo>
                  <a:pt x="290" y="595"/>
                  <a:pt x="285" y="592"/>
                  <a:pt x="272" y="594"/>
                </a:cubicBezTo>
                <a:cubicBezTo>
                  <a:pt x="193" y="607"/>
                  <a:pt x="149" y="661"/>
                  <a:pt x="119" y="729"/>
                </a:cubicBezTo>
                <a:cubicBezTo>
                  <a:pt x="118" y="732"/>
                  <a:pt x="117" y="736"/>
                  <a:pt x="119" y="739"/>
                </a:cubicBezTo>
                <a:cubicBezTo>
                  <a:pt x="121" y="743"/>
                  <a:pt x="126" y="741"/>
                  <a:pt x="129" y="740"/>
                </a:cubicBezTo>
                <a:cubicBezTo>
                  <a:pt x="176" y="721"/>
                  <a:pt x="226" y="716"/>
                  <a:pt x="276" y="717"/>
                </a:cubicBezTo>
                <a:cubicBezTo>
                  <a:pt x="286" y="717"/>
                  <a:pt x="290" y="714"/>
                  <a:pt x="290" y="703"/>
                </a:cubicBezTo>
                <a:cubicBezTo>
                  <a:pt x="289" y="687"/>
                  <a:pt x="289" y="671"/>
                  <a:pt x="289" y="655"/>
                </a:cubicBezTo>
                <a:close/>
                <a:moveTo>
                  <a:pt x="296" y="805"/>
                </a:moveTo>
                <a:cubicBezTo>
                  <a:pt x="274" y="805"/>
                  <a:pt x="253" y="826"/>
                  <a:pt x="253" y="848"/>
                </a:cubicBezTo>
                <a:cubicBezTo>
                  <a:pt x="253" y="870"/>
                  <a:pt x="275" y="892"/>
                  <a:pt x="296" y="892"/>
                </a:cubicBezTo>
                <a:cubicBezTo>
                  <a:pt x="323" y="892"/>
                  <a:pt x="341" y="873"/>
                  <a:pt x="341" y="847"/>
                </a:cubicBezTo>
                <a:cubicBezTo>
                  <a:pt x="340" y="824"/>
                  <a:pt x="319" y="805"/>
                  <a:pt x="296" y="805"/>
                </a:cubicBezTo>
                <a:close/>
              </a:path>
            </a:pathLst>
          </a:custGeom>
          <a:solidFill>
            <a:srgbClr val="C8C7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6DF28932-27E5-9AA2-5F1C-C0B305FD16A3}"/>
              </a:ext>
            </a:extLst>
          </p:cNvPr>
          <p:cNvSpPr>
            <a:spLocks/>
          </p:cNvSpPr>
          <p:nvPr/>
        </p:nvSpPr>
        <p:spPr bwMode="auto">
          <a:xfrm>
            <a:off x="3829050" y="2084388"/>
            <a:ext cx="622300" cy="581025"/>
          </a:xfrm>
          <a:custGeom>
            <a:avLst/>
            <a:gdLst>
              <a:gd name="T0" fmla="*/ 755 w 755"/>
              <a:gd name="T1" fmla="*/ 0 h 705"/>
              <a:gd name="T2" fmla="*/ 755 w 755"/>
              <a:gd name="T3" fmla="*/ 277 h 705"/>
              <a:gd name="T4" fmla="*/ 718 w 755"/>
              <a:gd name="T5" fmla="*/ 274 h 705"/>
              <a:gd name="T6" fmla="*/ 655 w 755"/>
              <a:gd name="T7" fmla="*/ 269 h 705"/>
              <a:gd name="T8" fmla="*/ 599 w 755"/>
              <a:gd name="T9" fmla="*/ 282 h 705"/>
              <a:gd name="T10" fmla="*/ 516 w 755"/>
              <a:gd name="T11" fmla="*/ 365 h 705"/>
              <a:gd name="T12" fmla="*/ 463 w 755"/>
              <a:gd name="T13" fmla="*/ 468 h 705"/>
              <a:gd name="T14" fmla="*/ 251 w 755"/>
              <a:gd name="T15" fmla="*/ 577 h 705"/>
              <a:gd name="T16" fmla="*/ 15 w 755"/>
              <a:gd name="T17" fmla="*/ 699 h 705"/>
              <a:gd name="T18" fmla="*/ 0 w 755"/>
              <a:gd name="T19" fmla="*/ 705 h 705"/>
              <a:gd name="T20" fmla="*/ 0 w 755"/>
              <a:gd name="T21" fmla="*/ 610 h 705"/>
              <a:gd name="T22" fmla="*/ 13 w 755"/>
              <a:gd name="T23" fmla="*/ 591 h 705"/>
              <a:gd name="T24" fmla="*/ 492 w 755"/>
              <a:gd name="T25" fmla="*/ 207 h 705"/>
              <a:gd name="T26" fmla="*/ 737 w 755"/>
              <a:gd name="T27" fmla="*/ 9 h 705"/>
              <a:gd name="T28" fmla="*/ 755 w 755"/>
              <a:gd name="T29" fmla="*/ 0 h 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55" h="705">
                <a:moveTo>
                  <a:pt x="755" y="0"/>
                </a:moveTo>
                <a:cubicBezTo>
                  <a:pt x="755" y="93"/>
                  <a:pt x="755" y="185"/>
                  <a:pt x="755" y="277"/>
                </a:cubicBezTo>
                <a:cubicBezTo>
                  <a:pt x="742" y="276"/>
                  <a:pt x="730" y="268"/>
                  <a:pt x="718" y="274"/>
                </a:cubicBezTo>
                <a:cubicBezTo>
                  <a:pt x="695" y="286"/>
                  <a:pt x="676" y="278"/>
                  <a:pt x="655" y="269"/>
                </a:cubicBezTo>
                <a:cubicBezTo>
                  <a:pt x="634" y="260"/>
                  <a:pt x="615" y="266"/>
                  <a:pt x="599" y="282"/>
                </a:cubicBezTo>
                <a:cubicBezTo>
                  <a:pt x="572" y="310"/>
                  <a:pt x="543" y="336"/>
                  <a:pt x="516" y="365"/>
                </a:cubicBezTo>
                <a:cubicBezTo>
                  <a:pt x="489" y="394"/>
                  <a:pt x="451" y="418"/>
                  <a:pt x="463" y="468"/>
                </a:cubicBezTo>
                <a:cubicBezTo>
                  <a:pt x="392" y="504"/>
                  <a:pt x="321" y="541"/>
                  <a:pt x="251" y="577"/>
                </a:cubicBezTo>
                <a:cubicBezTo>
                  <a:pt x="172" y="618"/>
                  <a:pt x="94" y="658"/>
                  <a:pt x="15" y="699"/>
                </a:cubicBezTo>
                <a:cubicBezTo>
                  <a:pt x="11" y="701"/>
                  <a:pt x="7" y="702"/>
                  <a:pt x="0" y="705"/>
                </a:cubicBezTo>
                <a:cubicBezTo>
                  <a:pt x="0" y="672"/>
                  <a:pt x="0" y="641"/>
                  <a:pt x="0" y="610"/>
                </a:cubicBezTo>
                <a:cubicBezTo>
                  <a:pt x="0" y="601"/>
                  <a:pt x="6" y="596"/>
                  <a:pt x="13" y="591"/>
                </a:cubicBezTo>
                <a:cubicBezTo>
                  <a:pt x="173" y="463"/>
                  <a:pt x="333" y="335"/>
                  <a:pt x="492" y="207"/>
                </a:cubicBezTo>
                <a:cubicBezTo>
                  <a:pt x="574" y="141"/>
                  <a:pt x="656" y="75"/>
                  <a:pt x="737" y="9"/>
                </a:cubicBezTo>
                <a:cubicBezTo>
                  <a:pt x="742" y="5"/>
                  <a:pt x="747" y="0"/>
                  <a:pt x="755" y="0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7B505F1F-06C4-5726-F100-2A60523A229F}"/>
              </a:ext>
            </a:extLst>
          </p:cNvPr>
          <p:cNvSpPr>
            <a:spLocks/>
          </p:cNvSpPr>
          <p:nvPr/>
        </p:nvSpPr>
        <p:spPr bwMode="auto">
          <a:xfrm>
            <a:off x="3651250" y="1473200"/>
            <a:ext cx="577850" cy="325437"/>
          </a:xfrm>
          <a:custGeom>
            <a:avLst/>
            <a:gdLst>
              <a:gd name="T0" fmla="*/ 3 w 701"/>
              <a:gd name="T1" fmla="*/ 362 h 394"/>
              <a:gd name="T2" fmla="*/ 0 w 701"/>
              <a:gd name="T3" fmla="*/ 287 h 394"/>
              <a:gd name="T4" fmla="*/ 0 w 701"/>
              <a:gd name="T5" fmla="*/ 46 h 394"/>
              <a:gd name="T6" fmla="*/ 3 w 701"/>
              <a:gd name="T7" fmla="*/ 0 h 394"/>
              <a:gd name="T8" fmla="*/ 108 w 701"/>
              <a:gd name="T9" fmla="*/ 44 h 394"/>
              <a:gd name="T10" fmla="*/ 158 w 701"/>
              <a:gd name="T11" fmla="*/ 69 h 394"/>
              <a:gd name="T12" fmla="*/ 211 w 701"/>
              <a:gd name="T13" fmla="*/ 90 h 394"/>
              <a:gd name="T14" fmla="*/ 246 w 701"/>
              <a:gd name="T15" fmla="*/ 109 h 394"/>
              <a:gd name="T16" fmla="*/ 683 w 701"/>
              <a:gd name="T17" fmla="*/ 308 h 394"/>
              <a:gd name="T18" fmla="*/ 699 w 701"/>
              <a:gd name="T19" fmla="*/ 335 h 394"/>
              <a:gd name="T20" fmla="*/ 700 w 701"/>
              <a:gd name="T21" fmla="*/ 373 h 394"/>
              <a:gd name="T22" fmla="*/ 680 w 701"/>
              <a:gd name="T23" fmla="*/ 391 h 394"/>
              <a:gd name="T24" fmla="*/ 478 w 701"/>
              <a:gd name="T25" fmla="*/ 356 h 394"/>
              <a:gd name="T26" fmla="*/ 450 w 701"/>
              <a:gd name="T27" fmla="*/ 369 h 394"/>
              <a:gd name="T28" fmla="*/ 435 w 701"/>
              <a:gd name="T29" fmla="*/ 384 h 394"/>
              <a:gd name="T30" fmla="*/ 423 w 701"/>
              <a:gd name="T31" fmla="*/ 365 h 394"/>
              <a:gd name="T32" fmla="*/ 403 w 701"/>
              <a:gd name="T33" fmla="*/ 343 h 394"/>
              <a:gd name="T34" fmla="*/ 284 w 701"/>
              <a:gd name="T35" fmla="*/ 323 h 394"/>
              <a:gd name="T36" fmla="*/ 267 w 701"/>
              <a:gd name="T37" fmla="*/ 335 h 394"/>
              <a:gd name="T38" fmla="*/ 250 w 701"/>
              <a:gd name="T39" fmla="*/ 351 h 394"/>
              <a:gd name="T40" fmla="*/ 239 w 701"/>
              <a:gd name="T41" fmla="*/ 330 h 394"/>
              <a:gd name="T42" fmla="*/ 224 w 701"/>
              <a:gd name="T43" fmla="*/ 314 h 394"/>
              <a:gd name="T44" fmla="*/ 157 w 701"/>
              <a:gd name="T45" fmla="*/ 302 h 394"/>
              <a:gd name="T46" fmla="*/ 64 w 701"/>
              <a:gd name="T47" fmla="*/ 332 h 394"/>
              <a:gd name="T48" fmla="*/ 59 w 701"/>
              <a:gd name="T49" fmla="*/ 352 h 394"/>
              <a:gd name="T50" fmla="*/ 49 w 701"/>
              <a:gd name="T51" fmla="*/ 365 h 394"/>
              <a:gd name="T52" fmla="*/ 37 w 701"/>
              <a:gd name="T53" fmla="*/ 357 h 394"/>
              <a:gd name="T54" fmla="*/ 21 w 701"/>
              <a:gd name="T55" fmla="*/ 354 h 394"/>
              <a:gd name="T56" fmla="*/ 3 w 701"/>
              <a:gd name="T57" fmla="*/ 362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01" h="394">
                <a:moveTo>
                  <a:pt x="3" y="362"/>
                </a:moveTo>
                <a:cubicBezTo>
                  <a:pt x="2" y="337"/>
                  <a:pt x="0" y="312"/>
                  <a:pt x="0" y="287"/>
                </a:cubicBezTo>
                <a:cubicBezTo>
                  <a:pt x="0" y="207"/>
                  <a:pt x="0" y="126"/>
                  <a:pt x="0" y="46"/>
                </a:cubicBezTo>
                <a:cubicBezTo>
                  <a:pt x="0" y="30"/>
                  <a:pt x="2" y="15"/>
                  <a:pt x="3" y="0"/>
                </a:cubicBezTo>
                <a:cubicBezTo>
                  <a:pt x="39" y="12"/>
                  <a:pt x="71" y="34"/>
                  <a:pt x="108" y="44"/>
                </a:cubicBezTo>
                <a:cubicBezTo>
                  <a:pt x="125" y="53"/>
                  <a:pt x="141" y="63"/>
                  <a:pt x="158" y="69"/>
                </a:cubicBezTo>
                <a:cubicBezTo>
                  <a:pt x="176" y="75"/>
                  <a:pt x="191" y="90"/>
                  <a:pt x="211" y="90"/>
                </a:cubicBezTo>
                <a:cubicBezTo>
                  <a:pt x="221" y="101"/>
                  <a:pt x="234" y="104"/>
                  <a:pt x="246" y="109"/>
                </a:cubicBezTo>
                <a:cubicBezTo>
                  <a:pt x="391" y="176"/>
                  <a:pt x="537" y="242"/>
                  <a:pt x="683" y="308"/>
                </a:cubicBezTo>
                <a:cubicBezTo>
                  <a:pt x="696" y="314"/>
                  <a:pt x="701" y="321"/>
                  <a:pt x="699" y="335"/>
                </a:cubicBezTo>
                <a:cubicBezTo>
                  <a:pt x="698" y="348"/>
                  <a:pt x="698" y="360"/>
                  <a:pt x="700" y="373"/>
                </a:cubicBezTo>
                <a:cubicBezTo>
                  <a:pt x="701" y="388"/>
                  <a:pt x="697" y="394"/>
                  <a:pt x="680" y="391"/>
                </a:cubicBezTo>
                <a:cubicBezTo>
                  <a:pt x="613" y="378"/>
                  <a:pt x="545" y="368"/>
                  <a:pt x="478" y="356"/>
                </a:cubicBezTo>
                <a:cubicBezTo>
                  <a:pt x="465" y="354"/>
                  <a:pt x="454" y="351"/>
                  <a:pt x="450" y="369"/>
                </a:cubicBezTo>
                <a:cubicBezTo>
                  <a:pt x="449" y="376"/>
                  <a:pt x="445" y="386"/>
                  <a:pt x="435" y="384"/>
                </a:cubicBezTo>
                <a:cubicBezTo>
                  <a:pt x="426" y="383"/>
                  <a:pt x="423" y="373"/>
                  <a:pt x="423" y="365"/>
                </a:cubicBezTo>
                <a:cubicBezTo>
                  <a:pt x="425" y="349"/>
                  <a:pt x="417" y="346"/>
                  <a:pt x="403" y="343"/>
                </a:cubicBezTo>
                <a:cubicBezTo>
                  <a:pt x="363" y="337"/>
                  <a:pt x="324" y="330"/>
                  <a:pt x="284" y="323"/>
                </a:cubicBezTo>
                <a:cubicBezTo>
                  <a:pt x="273" y="321"/>
                  <a:pt x="270" y="325"/>
                  <a:pt x="267" y="335"/>
                </a:cubicBezTo>
                <a:cubicBezTo>
                  <a:pt x="264" y="343"/>
                  <a:pt x="260" y="353"/>
                  <a:pt x="250" y="351"/>
                </a:cubicBezTo>
                <a:cubicBezTo>
                  <a:pt x="239" y="350"/>
                  <a:pt x="239" y="338"/>
                  <a:pt x="239" y="330"/>
                </a:cubicBezTo>
                <a:cubicBezTo>
                  <a:pt x="240" y="318"/>
                  <a:pt x="234" y="315"/>
                  <a:pt x="224" y="314"/>
                </a:cubicBezTo>
                <a:cubicBezTo>
                  <a:pt x="202" y="311"/>
                  <a:pt x="179" y="308"/>
                  <a:pt x="157" y="302"/>
                </a:cubicBezTo>
                <a:cubicBezTo>
                  <a:pt x="119" y="290"/>
                  <a:pt x="94" y="319"/>
                  <a:pt x="64" y="332"/>
                </a:cubicBezTo>
                <a:cubicBezTo>
                  <a:pt x="56" y="335"/>
                  <a:pt x="61" y="345"/>
                  <a:pt x="59" y="352"/>
                </a:cubicBezTo>
                <a:cubicBezTo>
                  <a:pt x="57" y="358"/>
                  <a:pt x="55" y="364"/>
                  <a:pt x="49" y="365"/>
                </a:cubicBezTo>
                <a:cubicBezTo>
                  <a:pt x="42" y="367"/>
                  <a:pt x="39" y="362"/>
                  <a:pt x="37" y="357"/>
                </a:cubicBezTo>
                <a:cubicBezTo>
                  <a:pt x="33" y="348"/>
                  <a:pt x="27" y="350"/>
                  <a:pt x="21" y="354"/>
                </a:cubicBezTo>
                <a:cubicBezTo>
                  <a:pt x="15" y="357"/>
                  <a:pt x="9" y="359"/>
                  <a:pt x="3" y="362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67A640D7-7A13-8124-B4F2-F483D5435272}"/>
              </a:ext>
            </a:extLst>
          </p:cNvPr>
          <p:cNvSpPr>
            <a:spLocks/>
          </p:cNvSpPr>
          <p:nvPr/>
        </p:nvSpPr>
        <p:spPr bwMode="auto">
          <a:xfrm>
            <a:off x="2913063" y="1476375"/>
            <a:ext cx="565150" cy="320675"/>
          </a:xfrm>
          <a:custGeom>
            <a:avLst/>
            <a:gdLst>
              <a:gd name="T0" fmla="*/ 685 w 685"/>
              <a:gd name="T1" fmla="*/ 0 h 390"/>
              <a:gd name="T2" fmla="*/ 685 w 685"/>
              <a:gd name="T3" fmla="*/ 356 h 390"/>
              <a:gd name="T4" fmla="*/ 649 w 685"/>
              <a:gd name="T5" fmla="*/ 360 h 390"/>
              <a:gd name="T6" fmla="*/ 633 w 685"/>
              <a:gd name="T7" fmla="*/ 351 h 390"/>
              <a:gd name="T8" fmla="*/ 599 w 685"/>
              <a:gd name="T9" fmla="*/ 311 h 390"/>
              <a:gd name="T10" fmla="*/ 545 w 685"/>
              <a:gd name="T11" fmla="*/ 298 h 390"/>
              <a:gd name="T12" fmla="*/ 469 w 685"/>
              <a:gd name="T13" fmla="*/ 311 h 390"/>
              <a:gd name="T14" fmla="*/ 452 w 685"/>
              <a:gd name="T15" fmla="*/ 328 h 390"/>
              <a:gd name="T16" fmla="*/ 441 w 685"/>
              <a:gd name="T17" fmla="*/ 348 h 390"/>
              <a:gd name="T18" fmla="*/ 424 w 685"/>
              <a:gd name="T19" fmla="*/ 331 h 390"/>
              <a:gd name="T20" fmla="*/ 407 w 685"/>
              <a:gd name="T21" fmla="*/ 321 h 390"/>
              <a:gd name="T22" fmla="*/ 284 w 685"/>
              <a:gd name="T23" fmla="*/ 342 h 390"/>
              <a:gd name="T24" fmla="*/ 268 w 685"/>
              <a:gd name="T25" fmla="*/ 359 h 390"/>
              <a:gd name="T26" fmla="*/ 256 w 685"/>
              <a:gd name="T27" fmla="*/ 381 h 390"/>
              <a:gd name="T28" fmla="*/ 240 w 685"/>
              <a:gd name="T29" fmla="*/ 364 h 390"/>
              <a:gd name="T30" fmla="*/ 218 w 685"/>
              <a:gd name="T31" fmla="*/ 353 h 390"/>
              <a:gd name="T32" fmla="*/ 18 w 685"/>
              <a:gd name="T33" fmla="*/ 388 h 390"/>
              <a:gd name="T34" fmla="*/ 0 w 685"/>
              <a:gd name="T35" fmla="*/ 372 h 390"/>
              <a:gd name="T36" fmla="*/ 58 w 685"/>
              <a:gd name="T37" fmla="*/ 286 h 390"/>
              <a:gd name="T38" fmla="*/ 478 w 685"/>
              <a:gd name="T39" fmla="*/ 94 h 390"/>
              <a:gd name="T40" fmla="*/ 485 w 685"/>
              <a:gd name="T41" fmla="*/ 87 h 390"/>
              <a:gd name="T42" fmla="*/ 593 w 685"/>
              <a:gd name="T43" fmla="*/ 39 h 390"/>
              <a:gd name="T44" fmla="*/ 685 w 685"/>
              <a:gd name="T45" fmla="*/ 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85" h="390">
                <a:moveTo>
                  <a:pt x="685" y="0"/>
                </a:moveTo>
                <a:cubicBezTo>
                  <a:pt x="685" y="119"/>
                  <a:pt x="685" y="237"/>
                  <a:pt x="685" y="356"/>
                </a:cubicBezTo>
                <a:cubicBezTo>
                  <a:pt x="673" y="353"/>
                  <a:pt x="660" y="338"/>
                  <a:pt x="649" y="360"/>
                </a:cubicBezTo>
                <a:cubicBezTo>
                  <a:pt x="644" y="369"/>
                  <a:pt x="633" y="360"/>
                  <a:pt x="633" y="351"/>
                </a:cubicBezTo>
                <a:cubicBezTo>
                  <a:pt x="635" y="326"/>
                  <a:pt x="616" y="320"/>
                  <a:pt x="599" y="311"/>
                </a:cubicBezTo>
                <a:cubicBezTo>
                  <a:pt x="582" y="303"/>
                  <a:pt x="567" y="292"/>
                  <a:pt x="545" y="298"/>
                </a:cubicBezTo>
                <a:cubicBezTo>
                  <a:pt x="521" y="305"/>
                  <a:pt x="495" y="308"/>
                  <a:pt x="469" y="311"/>
                </a:cubicBezTo>
                <a:cubicBezTo>
                  <a:pt x="458" y="313"/>
                  <a:pt x="452" y="315"/>
                  <a:pt x="452" y="328"/>
                </a:cubicBezTo>
                <a:cubicBezTo>
                  <a:pt x="453" y="336"/>
                  <a:pt x="452" y="347"/>
                  <a:pt x="441" y="348"/>
                </a:cubicBezTo>
                <a:cubicBezTo>
                  <a:pt x="430" y="349"/>
                  <a:pt x="427" y="340"/>
                  <a:pt x="424" y="331"/>
                </a:cubicBezTo>
                <a:cubicBezTo>
                  <a:pt x="422" y="322"/>
                  <a:pt x="418" y="319"/>
                  <a:pt x="407" y="321"/>
                </a:cubicBezTo>
                <a:cubicBezTo>
                  <a:pt x="366" y="329"/>
                  <a:pt x="325" y="336"/>
                  <a:pt x="284" y="342"/>
                </a:cubicBezTo>
                <a:cubicBezTo>
                  <a:pt x="272" y="344"/>
                  <a:pt x="267" y="347"/>
                  <a:pt x="268" y="359"/>
                </a:cubicBezTo>
                <a:cubicBezTo>
                  <a:pt x="268" y="368"/>
                  <a:pt x="268" y="380"/>
                  <a:pt x="256" y="381"/>
                </a:cubicBezTo>
                <a:cubicBezTo>
                  <a:pt x="246" y="382"/>
                  <a:pt x="242" y="372"/>
                  <a:pt x="240" y="364"/>
                </a:cubicBezTo>
                <a:cubicBezTo>
                  <a:pt x="237" y="350"/>
                  <a:pt x="229" y="351"/>
                  <a:pt x="218" y="353"/>
                </a:cubicBezTo>
                <a:cubicBezTo>
                  <a:pt x="151" y="365"/>
                  <a:pt x="84" y="376"/>
                  <a:pt x="18" y="388"/>
                </a:cubicBezTo>
                <a:cubicBezTo>
                  <a:pt x="4" y="390"/>
                  <a:pt x="0" y="387"/>
                  <a:pt x="0" y="372"/>
                </a:cubicBezTo>
                <a:cubicBezTo>
                  <a:pt x="0" y="312"/>
                  <a:pt x="0" y="313"/>
                  <a:pt x="58" y="286"/>
                </a:cubicBezTo>
                <a:cubicBezTo>
                  <a:pt x="198" y="223"/>
                  <a:pt x="338" y="158"/>
                  <a:pt x="478" y="94"/>
                </a:cubicBezTo>
                <a:cubicBezTo>
                  <a:pt x="481" y="92"/>
                  <a:pt x="483" y="89"/>
                  <a:pt x="485" y="87"/>
                </a:cubicBezTo>
                <a:cubicBezTo>
                  <a:pt x="524" y="77"/>
                  <a:pt x="560" y="62"/>
                  <a:pt x="593" y="39"/>
                </a:cubicBezTo>
                <a:cubicBezTo>
                  <a:pt x="625" y="30"/>
                  <a:pt x="654" y="11"/>
                  <a:pt x="685" y="0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BFD601FF-148E-B75B-8493-38B2C8778F6B}"/>
              </a:ext>
            </a:extLst>
          </p:cNvPr>
          <p:cNvSpPr>
            <a:spLocks/>
          </p:cNvSpPr>
          <p:nvPr/>
        </p:nvSpPr>
        <p:spPr bwMode="auto">
          <a:xfrm>
            <a:off x="4257675" y="2808288"/>
            <a:ext cx="561975" cy="392112"/>
          </a:xfrm>
          <a:custGeom>
            <a:avLst/>
            <a:gdLst>
              <a:gd name="T0" fmla="*/ 283 w 680"/>
              <a:gd name="T1" fmla="*/ 178 h 475"/>
              <a:gd name="T2" fmla="*/ 311 w 680"/>
              <a:gd name="T3" fmla="*/ 275 h 475"/>
              <a:gd name="T4" fmla="*/ 330 w 680"/>
              <a:gd name="T5" fmla="*/ 306 h 475"/>
              <a:gd name="T6" fmla="*/ 330 w 680"/>
              <a:gd name="T7" fmla="*/ 251 h 475"/>
              <a:gd name="T8" fmla="*/ 330 w 680"/>
              <a:gd name="T9" fmla="*/ 25 h 475"/>
              <a:gd name="T10" fmla="*/ 331 w 680"/>
              <a:gd name="T11" fmla="*/ 9 h 475"/>
              <a:gd name="T12" fmla="*/ 342 w 680"/>
              <a:gd name="T13" fmla="*/ 0 h 475"/>
              <a:gd name="T14" fmla="*/ 353 w 680"/>
              <a:gd name="T15" fmla="*/ 10 h 475"/>
              <a:gd name="T16" fmla="*/ 354 w 680"/>
              <a:gd name="T17" fmla="*/ 26 h 475"/>
              <a:gd name="T18" fmla="*/ 354 w 680"/>
              <a:gd name="T19" fmla="*/ 277 h 475"/>
              <a:gd name="T20" fmla="*/ 354 w 680"/>
              <a:gd name="T21" fmla="*/ 296 h 475"/>
              <a:gd name="T22" fmla="*/ 382 w 680"/>
              <a:gd name="T23" fmla="*/ 239 h 475"/>
              <a:gd name="T24" fmla="*/ 403 w 680"/>
              <a:gd name="T25" fmla="*/ 175 h 475"/>
              <a:gd name="T26" fmla="*/ 662 w 680"/>
              <a:gd name="T27" fmla="*/ 384 h 475"/>
              <a:gd name="T28" fmla="*/ 678 w 680"/>
              <a:gd name="T29" fmla="*/ 418 h 475"/>
              <a:gd name="T30" fmla="*/ 678 w 680"/>
              <a:gd name="T31" fmla="*/ 459 h 475"/>
              <a:gd name="T32" fmla="*/ 662 w 680"/>
              <a:gd name="T33" fmla="*/ 469 h 475"/>
              <a:gd name="T34" fmla="*/ 410 w 680"/>
              <a:gd name="T35" fmla="*/ 346 h 475"/>
              <a:gd name="T36" fmla="*/ 365 w 680"/>
              <a:gd name="T37" fmla="*/ 324 h 475"/>
              <a:gd name="T38" fmla="*/ 353 w 680"/>
              <a:gd name="T39" fmla="*/ 332 h 475"/>
              <a:gd name="T40" fmla="*/ 353 w 680"/>
              <a:gd name="T41" fmla="*/ 418 h 475"/>
              <a:gd name="T42" fmla="*/ 342 w 680"/>
              <a:gd name="T43" fmla="*/ 435 h 475"/>
              <a:gd name="T44" fmla="*/ 330 w 680"/>
              <a:gd name="T45" fmla="*/ 417 h 475"/>
              <a:gd name="T46" fmla="*/ 328 w 680"/>
              <a:gd name="T47" fmla="*/ 325 h 475"/>
              <a:gd name="T48" fmla="*/ 330 w 680"/>
              <a:gd name="T49" fmla="*/ 322 h 475"/>
              <a:gd name="T50" fmla="*/ 325 w 680"/>
              <a:gd name="T51" fmla="*/ 322 h 475"/>
              <a:gd name="T52" fmla="*/ 22 w 680"/>
              <a:gd name="T53" fmla="*/ 468 h 475"/>
              <a:gd name="T54" fmla="*/ 7 w 680"/>
              <a:gd name="T55" fmla="*/ 460 h 475"/>
              <a:gd name="T56" fmla="*/ 56 w 680"/>
              <a:gd name="T57" fmla="*/ 356 h 475"/>
              <a:gd name="T58" fmla="*/ 270 w 680"/>
              <a:gd name="T59" fmla="*/ 184 h 475"/>
              <a:gd name="T60" fmla="*/ 283 w 680"/>
              <a:gd name="T61" fmla="*/ 178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80" h="475">
                <a:moveTo>
                  <a:pt x="283" y="178"/>
                </a:moveTo>
                <a:cubicBezTo>
                  <a:pt x="292" y="210"/>
                  <a:pt x="298" y="244"/>
                  <a:pt x="311" y="275"/>
                </a:cubicBezTo>
                <a:cubicBezTo>
                  <a:pt x="315" y="285"/>
                  <a:pt x="318" y="295"/>
                  <a:pt x="330" y="306"/>
                </a:cubicBezTo>
                <a:cubicBezTo>
                  <a:pt x="330" y="285"/>
                  <a:pt x="330" y="268"/>
                  <a:pt x="330" y="251"/>
                </a:cubicBezTo>
                <a:cubicBezTo>
                  <a:pt x="330" y="176"/>
                  <a:pt x="330" y="100"/>
                  <a:pt x="330" y="25"/>
                </a:cubicBezTo>
                <a:cubicBezTo>
                  <a:pt x="330" y="20"/>
                  <a:pt x="330" y="15"/>
                  <a:pt x="331" y="9"/>
                </a:cubicBezTo>
                <a:cubicBezTo>
                  <a:pt x="332" y="3"/>
                  <a:pt x="337" y="1"/>
                  <a:pt x="342" y="0"/>
                </a:cubicBezTo>
                <a:cubicBezTo>
                  <a:pt x="349" y="0"/>
                  <a:pt x="353" y="3"/>
                  <a:pt x="353" y="10"/>
                </a:cubicBezTo>
                <a:cubicBezTo>
                  <a:pt x="354" y="15"/>
                  <a:pt x="354" y="20"/>
                  <a:pt x="354" y="26"/>
                </a:cubicBezTo>
                <a:cubicBezTo>
                  <a:pt x="354" y="109"/>
                  <a:pt x="354" y="193"/>
                  <a:pt x="354" y="277"/>
                </a:cubicBezTo>
                <a:cubicBezTo>
                  <a:pt x="354" y="282"/>
                  <a:pt x="354" y="288"/>
                  <a:pt x="354" y="296"/>
                </a:cubicBezTo>
                <a:cubicBezTo>
                  <a:pt x="376" y="281"/>
                  <a:pt x="375" y="257"/>
                  <a:pt x="382" y="239"/>
                </a:cubicBezTo>
                <a:cubicBezTo>
                  <a:pt x="391" y="218"/>
                  <a:pt x="391" y="195"/>
                  <a:pt x="403" y="175"/>
                </a:cubicBezTo>
                <a:cubicBezTo>
                  <a:pt x="489" y="245"/>
                  <a:pt x="576" y="315"/>
                  <a:pt x="662" y="384"/>
                </a:cubicBezTo>
                <a:cubicBezTo>
                  <a:pt x="674" y="393"/>
                  <a:pt x="680" y="402"/>
                  <a:pt x="678" y="418"/>
                </a:cubicBezTo>
                <a:cubicBezTo>
                  <a:pt x="677" y="431"/>
                  <a:pt x="678" y="445"/>
                  <a:pt x="678" y="459"/>
                </a:cubicBezTo>
                <a:cubicBezTo>
                  <a:pt x="679" y="474"/>
                  <a:pt x="675" y="475"/>
                  <a:pt x="662" y="469"/>
                </a:cubicBezTo>
                <a:cubicBezTo>
                  <a:pt x="578" y="428"/>
                  <a:pt x="494" y="387"/>
                  <a:pt x="410" y="346"/>
                </a:cubicBezTo>
                <a:cubicBezTo>
                  <a:pt x="395" y="338"/>
                  <a:pt x="380" y="331"/>
                  <a:pt x="365" y="324"/>
                </a:cubicBezTo>
                <a:cubicBezTo>
                  <a:pt x="355" y="318"/>
                  <a:pt x="353" y="321"/>
                  <a:pt x="353" y="332"/>
                </a:cubicBezTo>
                <a:cubicBezTo>
                  <a:pt x="353" y="360"/>
                  <a:pt x="353" y="389"/>
                  <a:pt x="353" y="418"/>
                </a:cubicBezTo>
                <a:cubicBezTo>
                  <a:pt x="353" y="425"/>
                  <a:pt x="355" y="435"/>
                  <a:pt x="342" y="435"/>
                </a:cubicBezTo>
                <a:cubicBezTo>
                  <a:pt x="329" y="435"/>
                  <a:pt x="330" y="426"/>
                  <a:pt x="330" y="417"/>
                </a:cubicBezTo>
                <a:cubicBezTo>
                  <a:pt x="329" y="386"/>
                  <a:pt x="332" y="356"/>
                  <a:pt x="328" y="325"/>
                </a:cubicBezTo>
                <a:cubicBezTo>
                  <a:pt x="329" y="324"/>
                  <a:pt x="329" y="323"/>
                  <a:pt x="330" y="322"/>
                </a:cubicBezTo>
                <a:cubicBezTo>
                  <a:pt x="328" y="322"/>
                  <a:pt x="326" y="322"/>
                  <a:pt x="325" y="322"/>
                </a:cubicBezTo>
                <a:cubicBezTo>
                  <a:pt x="224" y="371"/>
                  <a:pt x="123" y="419"/>
                  <a:pt x="22" y="468"/>
                </a:cubicBezTo>
                <a:cubicBezTo>
                  <a:pt x="11" y="474"/>
                  <a:pt x="9" y="475"/>
                  <a:pt x="7" y="460"/>
                </a:cubicBezTo>
                <a:cubicBezTo>
                  <a:pt x="0" y="413"/>
                  <a:pt x="18" y="384"/>
                  <a:pt x="56" y="356"/>
                </a:cubicBezTo>
                <a:cubicBezTo>
                  <a:pt x="130" y="302"/>
                  <a:pt x="199" y="242"/>
                  <a:pt x="270" y="184"/>
                </a:cubicBezTo>
                <a:cubicBezTo>
                  <a:pt x="274" y="181"/>
                  <a:pt x="278" y="180"/>
                  <a:pt x="283" y="178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1F5B2125-D098-5939-C0B1-780A1C0360C2}"/>
              </a:ext>
            </a:extLst>
          </p:cNvPr>
          <p:cNvSpPr>
            <a:spLocks/>
          </p:cNvSpPr>
          <p:nvPr/>
        </p:nvSpPr>
        <p:spPr bwMode="auto">
          <a:xfrm>
            <a:off x="3790950" y="3563938"/>
            <a:ext cx="665163" cy="100012"/>
          </a:xfrm>
          <a:custGeom>
            <a:avLst/>
            <a:gdLst>
              <a:gd name="T0" fmla="*/ 0 w 806"/>
              <a:gd name="T1" fmla="*/ 117 h 121"/>
              <a:gd name="T2" fmla="*/ 24 w 806"/>
              <a:gd name="T3" fmla="*/ 71 h 121"/>
              <a:gd name="T4" fmla="*/ 46 w 806"/>
              <a:gd name="T5" fmla="*/ 3 h 121"/>
              <a:gd name="T6" fmla="*/ 409 w 806"/>
              <a:gd name="T7" fmla="*/ 22 h 121"/>
              <a:gd name="T8" fmla="*/ 530 w 806"/>
              <a:gd name="T9" fmla="*/ 27 h 121"/>
              <a:gd name="T10" fmla="*/ 546 w 806"/>
              <a:gd name="T11" fmla="*/ 13 h 121"/>
              <a:gd name="T12" fmla="*/ 553 w 806"/>
              <a:gd name="T13" fmla="*/ 1 h 121"/>
              <a:gd name="T14" fmla="*/ 562 w 806"/>
              <a:gd name="T15" fmla="*/ 13 h 121"/>
              <a:gd name="T16" fmla="*/ 580 w 806"/>
              <a:gd name="T17" fmla="*/ 30 h 121"/>
              <a:gd name="T18" fmla="*/ 726 w 806"/>
              <a:gd name="T19" fmla="*/ 35 h 121"/>
              <a:gd name="T20" fmla="*/ 750 w 806"/>
              <a:gd name="T21" fmla="*/ 38 h 121"/>
              <a:gd name="T22" fmla="*/ 757 w 806"/>
              <a:gd name="T23" fmla="*/ 40 h 121"/>
              <a:gd name="T24" fmla="*/ 769 w 806"/>
              <a:gd name="T25" fmla="*/ 60 h 121"/>
              <a:gd name="T26" fmla="*/ 806 w 806"/>
              <a:gd name="T27" fmla="*/ 99 h 121"/>
              <a:gd name="T28" fmla="*/ 785 w 806"/>
              <a:gd name="T29" fmla="*/ 99 h 121"/>
              <a:gd name="T30" fmla="*/ 735 w 806"/>
              <a:gd name="T31" fmla="*/ 53 h 121"/>
              <a:gd name="T32" fmla="*/ 725 w 806"/>
              <a:gd name="T33" fmla="*/ 44 h 121"/>
              <a:gd name="T34" fmla="*/ 689 w 806"/>
              <a:gd name="T35" fmla="*/ 54 h 121"/>
              <a:gd name="T36" fmla="*/ 662 w 806"/>
              <a:gd name="T37" fmla="*/ 103 h 121"/>
              <a:gd name="T38" fmla="*/ 566 w 806"/>
              <a:gd name="T39" fmla="*/ 112 h 121"/>
              <a:gd name="T40" fmla="*/ 293 w 806"/>
              <a:gd name="T41" fmla="*/ 115 h 121"/>
              <a:gd name="T42" fmla="*/ 129 w 806"/>
              <a:gd name="T43" fmla="*/ 115 h 121"/>
              <a:gd name="T44" fmla="*/ 111 w 806"/>
              <a:gd name="T45" fmla="*/ 115 h 121"/>
              <a:gd name="T46" fmla="*/ 0 w 806"/>
              <a:gd name="T47" fmla="*/ 117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06" h="121">
                <a:moveTo>
                  <a:pt x="0" y="117"/>
                </a:moveTo>
                <a:cubicBezTo>
                  <a:pt x="1" y="98"/>
                  <a:pt x="17" y="87"/>
                  <a:pt x="24" y="71"/>
                </a:cubicBezTo>
                <a:cubicBezTo>
                  <a:pt x="34" y="49"/>
                  <a:pt x="41" y="26"/>
                  <a:pt x="46" y="3"/>
                </a:cubicBezTo>
                <a:cubicBezTo>
                  <a:pt x="167" y="9"/>
                  <a:pt x="288" y="15"/>
                  <a:pt x="409" y="22"/>
                </a:cubicBezTo>
                <a:cubicBezTo>
                  <a:pt x="449" y="24"/>
                  <a:pt x="490" y="25"/>
                  <a:pt x="530" y="27"/>
                </a:cubicBezTo>
                <a:cubicBezTo>
                  <a:pt x="541" y="28"/>
                  <a:pt x="546" y="24"/>
                  <a:pt x="546" y="13"/>
                </a:cubicBezTo>
                <a:cubicBezTo>
                  <a:pt x="545" y="8"/>
                  <a:pt x="546" y="1"/>
                  <a:pt x="553" y="1"/>
                </a:cubicBezTo>
                <a:cubicBezTo>
                  <a:pt x="561" y="0"/>
                  <a:pt x="563" y="7"/>
                  <a:pt x="562" y="13"/>
                </a:cubicBezTo>
                <a:cubicBezTo>
                  <a:pt x="559" y="29"/>
                  <a:pt x="568" y="30"/>
                  <a:pt x="580" y="30"/>
                </a:cubicBezTo>
                <a:cubicBezTo>
                  <a:pt x="629" y="31"/>
                  <a:pt x="677" y="34"/>
                  <a:pt x="726" y="35"/>
                </a:cubicBezTo>
                <a:cubicBezTo>
                  <a:pt x="733" y="41"/>
                  <a:pt x="742" y="37"/>
                  <a:pt x="750" y="38"/>
                </a:cubicBezTo>
                <a:cubicBezTo>
                  <a:pt x="752" y="39"/>
                  <a:pt x="755" y="39"/>
                  <a:pt x="757" y="40"/>
                </a:cubicBezTo>
                <a:cubicBezTo>
                  <a:pt x="756" y="49"/>
                  <a:pt x="763" y="54"/>
                  <a:pt x="769" y="60"/>
                </a:cubicBezTo>
                <a:cubicBezTo>
                  <a:pt x="781" y="73"/>
                  <a:pt x="793" y="86"/>
                  <a:pt x="806" y="99"/>
                </a:cubicBezTo>
                <a:cubicBezTo>
                  <a:pt x="799" y="111"/>
                  <a:pt x="792" y="99"/>
                  <a:pt x="785" y="99"/>
                </a:cubicBezTo>
                <a:cubicBezTo>
                  <a:pt x="769" y="83"/>
                  <a:pt x="746" y="75"/>
                  <a:pt x="735" y="53"/>
                </a:cubicBezTo>
                <a:cubicBezTo>
                  <a:pt x="734" y="49"/>
                  <a:pt x="729" y="45"/>
                  <a:pt x="725" y="44"/>
                </a:cubicBezTo>
                <a:cubicBezTo>
                  <a:pt x="712" y="41"/>
                  <a:pt x="698" y="42"/>
                  <a:pt x="689" y="54"/>
                </a:cubicBezTo>
                <a:cubicBezTo>
                  <a:pt x="678" y="69"/>
                  <a:pt x="651" y="75"/>
                  <a:pt x="662" y="103"/>
                </a:cubicBezTo>
                <a:cubicBezTo>
                  <a:pt x="630" y="110"/>
                  <a:pt x="599" y="113"/>
                  <a:pt x="566" y="112"/>
                </a:cubicBezTo>
                <a:cubicBezTo>
                  <a:pt x="475" y="107"/>
                  <a:pt x="384" y="117"/>
                  <a:pt x="293" y="115"/>
                </a:cubicBezTo>
                <a:cubicBezTo>
                  <a:pt x="238" y="114"/>
                  <a:pt x="184" y="115"/>
                  <a:pt x="129" y="115"/>
                </a:cubicBezTo>
                <a:cubicBezTo>
                  <a:pt x="123" y="115"/>
                  <a:pt x="117" y="114"/>
                  <a:pt x="111" y="115"/>
                </a:cubicBezTo>
                <a:cubicBezTo>
                  <a:pt x="74" y="121"/>
                  <a:pt x="37" y="119"/>
                  <a:pt x="0" y="117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970BCE7D-4530-76BA-9B9C-B7977F7B82C1}"/>
              </a:ext>
            </a:extLst>
          </p:cNvPr>
          <p:cNvSpPr>
            <a:spLocks/>
          </p:cNvSpPr>
          <p:nvPr/>
        </p:nvSpPr>
        <p:spPr bwMode="auto">
          <a:xfrm>
            <a:off x="2000250" y="3567113"/>
            <a:ext cx="1331913" cy="171450"/>
          </a:xfrm>
          <a:custGeom>
            <a:avLst/>
            <a:gdLst>
              <a:gd name="T0" fmla="*/ 1589 w 1613"/>
              <a:gd name="T1" fmla="*/ 58 h 207"/>
              <a:gd name="T2" fmla="*/ 1542 w 1613"/>
              <a:gd name="T3" fmla="*/ 14 h 207"/>
              <a:gd name="T4" fmla="*/ 1523 w 1613"/>
              <a:gd name="T5" fmla="*/ 13 h 207"/>
              <a:gd name="T6" fmla="*/ 1328 w 1613"/>
              <a:gd name="T7" fmla="*/ 23 h 207"/>
              <a:gd name="T8" fmla="*/ 1307 w 1613"/>
              <a:gd name="T9" fmla="*/ 11 h 207"/>
              <a:gd name="T10" fmla="*/ 1298 w 1613"/>
              <a:gd name="T11" fmla="*/ 1 h 207"/>
              <a:gd name="T12" fmla="*/ 1290 w 1613"/>
              <a:gd name="T13" fmla="*/ 14 h 207"/>
              <a:gd name="T14" fmla="*/ 1277 w 1613"/>
              <a:gd name="T15" fmla="*/ 27 h 207"/>
              <a:gd name="T16" fmla="*/ 1128 w 1613"/>
              <a:gd name="T17" fmla="*/ 34 h 207"/>
              <a:gd name="T18" fmla="*/ 717 w 1613"/>
              <a:gd name="T19" fmla="*/ 55 h 207"/>
              <a:gd name="T20" fmla="*/ 697 w 1613"/>
              <a:gd name="T21" fmla="*/ 39 h 207"/>
              <a:gd name="T22" fmla="*/ 689 w 1613"/>
              <a:gd name="T23" fmla="*/ 29 h 207"/>
              <a:gd name="T24" fmla="*/ 680 w 1613"/>
              <a:gd name="T25" fmla="*/ 37 h 207"/>
              <a:gd name="T26" fmla="*/ 651 w 1613"/>
              <a:gd name="T27" fmla="*/ 58 h 207"/>
              <a:gd name="T28" fmla="*/ 209 w 1613"/>
              <a:gd name="T29" fmla="*/ 80 h 207"/>
              <a:gd name="T30" fmla="*/ 95 w 1613"/>
              <a:gd name="T31" fmla="*/ 87 h 207"/>
              <a:gd name="T32" fmla="*/ 51 w 1613"/>
              <a:gd name="T33" fmla="*/ 89 h 207"/>
              <a:gd name="T34" fmla="*/ 27 w 1613"/>
              <a:gd name="T35" fmla="*/ 90 h 207"/>
              <a:gd name="T36" fmla="*/ 16 w 1613"/>
              <a:gd name="T37" fmla="*/ 91 h 207"/>
              <a:gd name="T38" fmla="*/ 23 w 1613"/>
              <a:gd name="T39" fmla="*/ 139 h 207"/>
              <a:gd name="T40" fmla="*/ 31 w 1613"/>
              <a:gd name="T41" fmla="*/ 140 h 207"/>
              <a:gd name="T42" fmla="*/ 51 w 1613"/>
              <a:gd name="T43" fmla="*/ 141 h 207"/>
              <a:gd name="T44" fmla="*/ 1201 w 1613"/>
              <a:gd name="T45" fmla="*/ 141 h 207"/>
              <a:gd name="T46" fmla="*/ 1215 w 1613"/>
              <a:gd name="T47" fmla="*/ 141 h 207"/>
              <a:gd name="T48" fmla="*/ 1248 w 1613"/>
              <a:gd name="T49" fmla="*/ 141 h 207"/>
              <a:gd name="T50" fmla="*/ 1238 w 1613"/>
              <a:gd name="T51" fmla="*/ 126 h 207"/>
              <a:gd name="T52" fmla="*/ 1254 w 1613"/>
              <a:gd name="T53" fmla="*/ 105 h 207"/>
              <a:gd name="T54" fmla="*/ 1311 w 1613"/>
              <a:gd name="T55" fmla="*/ 109 h 207"/>
              <a:gd name="T56" fmla="*/ 1319 w 1613"/>
              <a:gd name="T57" fmla="*/ 123 h 207"/>
              <a:gd name="T58" fmla="*/ 1419 w 1613"/>
              <a:gd name="T59" fmla="*/ 187 h 207"/>
              <a:gd name="T60" fmla="*/ 1452 w 1613"/>
              <a:gd name="T61" fmla="*/ 169 h 207"/>
              <a:gd name="T62" fmla="*/ 1459 w 1613"/>
              <a:gd name="T63" fmla="*/ 187 h 207"/>
              <a:gd name="T64" fmla="*/ 1480 w 1613"/>
              <a:gd name="T65" fmla="*/ 170 h 207"/>
              <a:gd name="T66" fmla="*/ 1479 w 1613"/>
              <a:gd name="T67" fmla="*/ 143 h 207"/>
              <a:gd name="T68" fmla="*/ 1467 w 1613"/>
              <a:gd name="T69" fmla="*/ 132 h 207"/>
              <a:gd name="T70" fmla="*/ 1467 w 1613"/>
              <a:gd name="T71" fmla="*/ 107 h 207"/>
              <a:gd name="T72" fmla="*/ 1407 w 1613"/>
              <a:gd name="T73" fmla="*/ 119 h 207"/>
              <a:gd name="T74" fmla="*/ 1380 w 1613"/>
              <a:gd name="T75" fmla="*/ 119 h 207"/>
              <a:gd name="T76" fmla="*/ 1331 w 1613"/>
              <a:gd name="T77" fmla="*/ 94 h 207"/>
              <a:gd name="T78" fmla="*/ 1333 w 1613"/>
              <a:gd name="T79" fmla="*/ 79 h 207"/>
              <a:gd name="T80" fmla="*/ 1444 w 1613"/>
              <a:gd name="T81" fmla="*/ 65 h 207"/>
              <a:gd name="T82" fmla="*/ 1467 w 1613"/>
              <a:gd name="T83" fmla="*/ 99 h 207"/>
              <a:gd name="T84" fmla="*/ 1508 w 1613"/>
              <a:gd name="T85" fmla="*/ 111 h 207"/>
              <a:gd name="T86" fmla="*/ 1599 w 1613"/>
              <a:gd name="T87" fmla="*/ 111 h 207"/>
              <a:gd name="T88" fmla="*/ 1603 w 1613"/>
              <a:gd name="T89" fmla="*/ 107 h 207"/>
              <a:gd name="T90" fmla="*/ 1589 w 1613"/>
              <a:gd name="T91" fmla="*/ 58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13" h="207">
                <a:moveTo>
                  <a:pt x="1589" y="58"/>
                </a:moveTo>
                <a:cubicBezTo>
                  <a:pt x="1573" y="44"/>
                  <a:pt x="1554" y="33"/>
                  <a:pt x="1542" y="14"/>
                </a:cubicBezTo>
                <a:cubicBezTo>
                  <a:pt x="1536" y="11"/>
                  <a:pt x="1529" y="13"/>
                  <a:pt x="1523" y="13"/>
                </a:cubicBezTo>
                <a:cubicBezTo>
                  <a:pt x="1458" y="17"/>
                  <a:pt x="1393" y="20"/>
                  <a:pt x="1328" y="23"/>
                </a:cubicBezTo>
                <a:cubicBezTo>
                  <a:pt x="1318" y="24"/>
                  <a:pt x="1308" y="24"/>
                  <a:pt x="1307" y="11"/>
                </a:cubicBezTo>
                <a:cubicBezTo>
                  <a:pt x="1307" y="5"/>
                  <a:pt x="1305" y="0"/>
                  <a:pt x="1298" y="1"/>
                </a:cubicBezTo>
                <a:cubicBezTo>
                  <a:pt x="1290" y="1"/>
                  <a:pt x="1289" y="7"/>
                  <a:pt x="1290" y="14"/>
                </a:cubicBezTo>
                <a:cubicBezTo>
                  <a:pt x="1293" y="25"/>
                  <a:pt x="1286" y="27"/>
                  <a:pt x="1277" y="27"/>
                </a:cubicBezTo>
                <a:cubicBezTo>
                  <a:pt x="1227" y="27"/>
                  <a:pt x="1177" y="31"/>
                  <a:pt x="1128" y="34"/>
                </a:cubicBezTo>
                <a:cubicBezTo>
                  <a:pt x="991" y="41"/>
                  <a:pt x="854" y="48"/>
                  <a:pt x="717" y="55"/>
                </a:cubicBezTo>
                <a:cubicBezTo>
                  <a:pt x="705" y="55"/>
                  <a:pt x="695" y="55"/>
                  <a:pt x="697" y="39"/>
                </a:cubicBezTo>
                <a:cubicBezTo>
                  <a:pt x="698" y="34"/>
                  <a:pt x="694" y="30"/>
                  <a:pt x="689" y="29"/>
                </a:cubicBezTo>
                <a:cubicBezTo>
                  <a:pt x="684" y="28"/>
                  <a:pt x="679" y="33"/>
                  <a:pt x="680" y="37"/>
                </a:cubicBezTo>
                <a:cubicBezTo>
                  <a:pt x="682" y="62"/>
                  <a:pt x="665" y="57"/>
                  <a:pt x="651" y="58"/>
                </a:cubicBezTo>
                <a:cubicBezTo>
                  <a:pt x="504" y="65"/>
                  <a:pt x="356" y="72"/>
                  <a:pt x="209" y="80"/>
                </a:cubicBezTo>
                <a:cubicBezTo>
                  <a:pt x="171" y="82"/>
                  <a:pt x="133" y="81"/>
                  <a:pt x="95" y="87"/>
                </a:cubicBezTo>
                <a:cubicBezTo>
                  <a:pt x="81" y="87"/>
                  <a:pt x="66" y="85"/>
                  <a:pt x="51" y="89"/>
                </a:cubicBezTo>
                <a:cubicBezTo>
                  <a:pt x="44" y="99"/>
                  <a:pt x="36" y="96"/>
                  <a:pt x="27" y="90"/>
                </a:cubicBezTo>
                <a:cubicBezTo>
                  <a:pt x="23" y="91"/>
                  <a:pt x="19" y="91"/>
                  <a:pt x="16" y="91"/>
                </a:cubicBezTo>
                <a:cubicBezTo>
                  <a:pt x="0" y="116"/>
                  <a:pt x="2" y="129"/>
                  <a:pt x="23" y="139"/>
                </a:cubicBezTo>
                <a:cubicBezTo>
                  <a:pt x="26" y="134"/>
                  <a:pt x="29" y="135"/>
                  <a:pt x="31" y="140"/>
                </a:cubicBezTo>
                <a:cubicBezTo>
                  <a:pt x="38" y="140"/>
                  <a:pt x="45" y="141"/>
                  <a:pt x="51" y="141"/>
                </a:cubicBezTo>
                <a:cubicBezTo>
                  <a:pt x="434" y="141"/>
                  <a:pt x="818" y="141"/>
                  <a:pt x="1201" y="141"/>
                </a:cubicBezTo>
                <a:cubicBezTo>
                  <a:pt x="1206" y="141"/>
                  <a:pt x="1210" y="141"/>
                  <a:pt x="1215" y="141"/>
                </a:cubicBezTo>
                <a:cubicBezTo>
                  <a:pt x="1226" y="140"/>
                  <a:pt x="1237" y="144"/>
                  <a:pt x="1248" y="141"/>
                </a:cubicBezTo>
                <a:cubicBezTo>
                  <a:pt x="1245" y="135"/>
                  <a:pt x="1240" y="132"/>
                  <a:pt x="1238" y="126"/>
                </a:cubicBezTo>
                <a:cubicBezTo>
                  <a:pt x="1232" y="109"/>
                  <a:pt x="1236" y="105"/>
                  <a:pt x="1254" y="105"/>
                </a:cubicBezTo>
                <a:cubicBezTo>
                  <a:pt x="1273" y="106"/>
                  <a:pt x="1291" y="114"/>
                  <a:pt x="1311" y="109"/>
                </a:cubicBezTo>
                <a:cubicBezTo>
                  <a:pt x="1323" y="106"/>
                  <a:pt x="1319" y="117"/>
                  <a:pt x="1319" y="123"/>
                </a:cubicBezTo>
                <a:cubicBezTo>
                  <a:pt x="1319" y="173"/>
                  <a:pt x="1373" y="207"/>
                  <a:pt x="1419" y="187"/>
                </a:cubicBezTo>
                <a:cubicBezTo>
                  <a:pt x="1431" y="182"/>
                  <a:pt x="1441" y="176"/>
                  <a:pt x="1452" y="169"/>
                </a:cubicBezTo>
                <a:cubicBezTo>
                  <a:pt x="1458" y="174"/>
                  <a:pt x="1452" y="183"/>
                  <a:pt x="1459" y="187"/>
                </a:cubicBezTo>
                <a:cubicBezTo>
                  <a:pt x="1471" y="187"/>
                  <a:pt x="1472" y="174"/>
                  <a:pt x="1480" y="170"/>
                </a:cubicBezTo>
                <a:cubicBezTo>
                  <a:pt x="1485" y="161"/>
                  <a:pt x="1478" y="152"/>
                  <a:pt x="1479" y="143"/>
                </a:cubicBezTo>
                <a:cubicBezTo>
                  <a:pt x="1471" y="143"/>
                  <a:pt x="1467" y="140"/>
                  <a:pt x="1467" y="132"/>
                </a:cubicBezTo>
                <a:cubicBezTo>
                  <a:pt x="1467" y="123"/>
                  <a:pt x="1467" y="115"/>
                  <a:pt x="1467" y="107"/>
                </a:cubicBezTo>
                <a:cubicBezTo>
                  <a:pt x="1448" y="116"/>
                  <a:pt x="1428" y="120"/>
                  <a:pt x="1407" y="119"/>
                </a:cubicBezTo>
                <a:cubicBezTo>
                  <a:pt x="1398" y="119"/>
                  <a:pt x="1389" y="118"/>
                  <a:pt x="1380" y="119"/>
                </a:cubicBezTo>
                <a:cubicBezTo>
                  <a:pt x="1348" y="122"/>
                  <a:pt x="1346" y="121"/>
                  <a:pt x="1331" y="94"/>
                </a:cubicBezTo>
                <a:cubicBezTo>
                  <a:pt x="1327" y="88"/>
                  <a:pt x="1328" y="84"/>
                  <a:pt x="1333" y="79"/>
                </a:cubicBezTo>
                <a:cubicBezTo>
                  <a:pt x="1363" y="41"/>
                  <a:pt x="1405" y="37"/>
                  <a:pt x="1444" y="65"/>
                </a:cubicBezTo>
                <a:cubicBezTo>
                  <a:pt x="1456" y="74"/>
                  <a:pt x="1452" y="92"/>
                  <a:pt x="1467" y="99"/>
                </a:cubicBezTo>
                <a:cubicBezTo>
                  <a:pt x="1479" y="107"/>
                  <a:pt x="1493" y="111"/>
                  <a:pt x="1508" y="111"/>
                </a:cubicBezTo>
                <a:cubicBezTo>
                  <a:pt x="1538" y="111"/>
                  <a:pt x="1569" y="111"/>
                  <a:pt x="1599" y="111"/>
                </a:cubicBezTo>
                <a:cubicBezTo>
                  <a:pt x="1600" y="109"/>
                  <a:pt x="1602" y="108"/>
                  <a:pt x="1603" y="107"/>
                </a:cubicBezTo>
                <a:cubicBezTo>
                  <a:pt x="1613" y="91"/>
                  <a:pt x="1603" y="70"/>
                  <a:pt x="1589" y="58"/>
                </a:cubicBezTo>
                <a:close/>
              </a:path>
            </a:pathLst>
          </a:custGeom>
          <a:solidFill>
            <a:srgbClr val="7A7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6302F66C-49AA-3DC1-0936-D9866968B50A}"/>
              </a:ext>
            </a:extLst>
          </p:cNvPr>
          <p:cNvSpPr>
            <a:spLocks/>
          </p:cNvSpPr>
          <p:nvPr/>
        </p:nvSpPr>
        <p:spPr bwMode="auto">
          <a:xfrm>
            <a:off x="2012950" y="36433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7A7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FCD2BCBD-274A-5382-94EC-FD0E7B1C3CF1}"/>
              </a:ext>
            </a:extLst>
          </p:cNvPr>
          <p:cNvSpPr>
            <a:spLocks/>
          </p:cNvSpPr>
          <p:nvPr/>
        </p:nvSpPr>
        <p:spPr bwMode="auto">
          <a:xfrm>
            <a:off x="2411413" y="2790825"/>
            <a:ext cx="381000" cy="331787"/>
          </a:xfrm>
          <a:custGeom>
            <a:avLst/>
            <a:gdLst>
              <a:gd name="T0" fmla="*/ 173 w 462"/>
              <a:gd name="T1" fmla="*/ 160 h 401"/>
              <a:gd name="T2" fmla="*/ 193 w 462"/>
              <a:gd name="T3" fmla="*/ 224 h 401"/>
              <a:gd name="T4" fmla="*/ 212 w 462"/>
              <a:gd name="T5" fmla="*/ 270 h 401"/>
              <a:gd name="T6" fmla="*/ 217 w 462"/>
              <a:gd name="T7" fmla="*/ 255 h 401"/>
              <a:gd name="T8" fmla="*/ 217 w 462"/>
              <a:gd name="T9" fmla="*/ 20 h 401"/>
              <a:gd name="T10" fmla="*/ 226 w 462"/>
              <a:gd name="T11" fmla="*/ 1 h 401"/>
              <a:gd name="T12" fmla="*/ 237 w 462"/>
              <a:gd name="T13" fmla="*/ 20 h 401"/>
              <a:gd name="T14" fmla="*/ 237 w 462"/>
              <a:gd name="T15" fmla="*/ 244 h 401"/>
              <a:gd name="T16" fmla="*/ 237 w 462"/>
              <a:gd name="T17" fmla="*/ 269 h 401"/>
              <a:gd name="T18" fmla="*/ 265 w 462"/>
              <a:gd name="T19" fmla="*/ 207 h 401"/>
              <a:gd name="T20" fmla="*/ 281 w 462"/>
              <a:gd name="T21" fmla="*/ 157 h 401"/>
              <a:gd name="T22" fmla="*/ 438 w 462"/>
              <a:gd name="T23" fmla="*/ 312 h 401"/>
              <a:gd name="T24" fmla="*/ 455 w 462"/>
              <a:gd name="T25" fmla="*/ 391 h 401"/>
              <a:gd name="T26" fmla="*/ 440 w 462"/>
              <a:gd name="T27" fmla="*/ 391 h 401"/>
              <a:gd name="T28" fmla="*/ 305 w 462"/>
              <a:gd name="T29" fmla="*/ 319 h 401"/>
              <a:gd name="T30" fmla="*/ 237 w 462"/>
              <a:gd name="T31" fmla="*/ 282 h 401"/>
              <a:gd name="T32" fmla="*/ 237 w 462"/>
              <a:gd name="T33" fmla="*/ 367 h 401"/>
              <a:gd name="T34" fmla="*/ 228 w 462"/>
              <a:gd name="T35" fmla="*/ 386 h 401"/>
              <a:gd name="T36" fmla="*/ 217 w 462"/>
              <a:gd name="T37" fmla="*/ 367 h 401"/>
              <a:gd name="T38" fmla="*/ 217 w 462"/>
              <a:gd name="T39" fmla="*/ 283 h 401"/>
              <a:gd name="T40" fmla="*/ 134 w 462"/>
              <a:gd name="T41" fmla="*/ 328 h 401"/>
              <a:gd name="T42" fmla="*/ 14 w 462"/>
              <a:gd name="T43" fmla="*/ 391 h 401"/>
              <a:gd name="T44" fmla="*/ 1 w 462"/>
              <a:gd name="T45" fmla="*/ 383 h 401"/>
              <a:gd name="T46" fmla="*/ 1 w 462"/>
              <a:gd name="T47" fmla="*/ 343 h 401"/>
              <a:gd name="T48" fmla="*/ 11 w 462"/>
              <a:gd name="T49" fmla="*/ 319 h 401"/>
              <a:gd name="T50" fmla="*/ 173 w 462"/>
              <a:gd name="T51" fmla="*/ 16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2" h="401">
                <a:moveTo>
                  <a:pt x="173" y="160"/>
                </a:moveTo>
                <a:cubicBezTo>
                  <a:pt x="185" y="180"/>
                  <a:pt x="185" y="203"/>
                  <a:pt x="193" y="224"/>
                </a:cubicBezTo>
                <a:cubicBezTo>
                  <a:pt x="200" y="239"/>
                  <a:pt x="206" y="254"/>
                  <a:pt x="212" y="270"/>
                </a:cubicBezTo>
                <a:cubicBezTo>
                  <a:pt x="220" y="266"/>
                  <a:pt x="217" y="260"/>
                  <a:pt x="217" y="255"/>
                </a:cubicBezTo>
                <a:cubicBezTo>
                  <a:pt x="217" y="177"/>
                  <a:pt x="217" y="98"/>
                  <a:pt x="217" y="20"/>
                </a:cubicBezTo>
                <a:cubicBezTo>
                  <a:pt x="217" y="13"/>
                  <a:pt x="213" y="1"/>
                  <a:pt x="226" y="1"/>
                </a:cubicBezTo>
                <a:cubicBezTo>
                  <a:pt x="239" y="0"/>
                  <a:pt x="237" y="12"/>
                  <a:pt x="237" y="20"/>
                </a:cubicBezTo>
                <a:cubicBezTo>
                  <a:pt x="237" y="95"/>
                  <a:pt x="237" y="169"/>
                  <a:pt x="237" y="244"/>
                </a:cubicBezTo>
                <a:cubicBezTo>
                  <a:pt x="237" y="251"/>
                  <a:pt x="237" y="258"/>
                  <a:pt x="237" y="269"/>
                </a:cubicBezTo>
                <a:cubicBezTo>
                  <a:pt x="256" y="249"/>
                  <a:pt x="257" y="227"/>
                  <a:pt x="265" y="207"/>
                </a:cubicBezTo>
                <a:cubicBezTo>
                  <a:pt x="272" y="191"/>
                  <a:pt x="270" y="172"/>
                  <a:pt x="281" y="157"/>
                </a:cubicBezTo>
                <a:cubicBezTo>
                  <a:pt x="333" y="208"/>
                  <a:pt x="386" y="260"/>
                  <a:pt x="438" y="312"/>
                </a:cubicBezTo>
                <a:cubicBezTo>
                  <a:pt x="452" y="325"/>
                  <a:pt x="462" y="375"/>
                  <a:pt x="455" y="391"/>
                </a:cubicBezTo>
                <a:cubicBezTo>
                  <a:pt x="450" y="401"/>
                  <a:pt x="444" y="393"/>
                  <a:pt x="440" y="391"/>
                </a:cubicBezTo>
                <a:cubicBezTo>
                  <a:pt x="395" y="367"/>
                  <a:pt x="350" y="343"/>
                  <a:pt x="305" y="319"/>
                </a:cubicBezTo>
                <a:cubicBezTo>
                  <a:pt x="283" y="307"/>
                  <a:pt x="262" y="296"/>
                  <a:pt x="237" y="282"/>
                </a:cubicBezTo>
                <a:cubicBezTo>
                  <a:pt x="237" y="313"/>
                  <a:pt x="237" y="340"/>
                  <a:pt x="237" y="367"/>
                </a:cubicBezTo>
                <a:cubicBezTo>
                  <a:pt x="237" y="375"/>
                  <a:pt x="240" y="385"/>
                  <a:pt x="228" y="386"/>
                </a:cubicBezTo>
                <a:cubicBezTo>
                  <a:pt x="213" y="386"/>
                  <a:pt x="217" y="375"/>
                  <a:pt x="217" y="367"/>
                </a:cubicBezTo>
                <a:cubicBezTo>
                  <a:pt x="217" y="340"/>
                  <a:pt x="217" y="314"/>
                  <a:pt x="217" y="283"/>
                </a:cubicBezTo>
                <a:cubicBezTo>
                  <a:pt x="188" y="299"/>
                  <a:pt x="161" y="313"/>
                  <a:pt x="134" y="328"/>
                </a:cubicBezTo>
                <a:cubicBezTo>
                  <a:pt x="94" y="349"/>
                  <a:pt x="54" y="370"/>
                  <a:pt x="14" y="391"/>
                </a:cubicBezTo>
                <a:cubicBezTo>
                  <a:pt x="5" y="396"/>
                  <a:pt x="0" y="396"/>
                  <a:pt x="1" y="383"/>
                </a:cubicBezTo>
                <a:cubicBezTo>
                  <a:pt x="2" y="370"/>
                  <a:pt x="2" y="357"/>
                  <a:pt x="1" y="343"/>
                </a:cubicBezTo>
                <a:cubicBezTo>
                  <a:pt x="0" y="333"/>
                  <a:pt x="4" y="326"/>
                  <a:pt x="11" y="319"/>
                </a:cubicBezTo>
                <a:cubicBezTo>
                  <a:pt x="65" y="266"/>
                  <a:pt x="119" y="213"/>
                  <a:pt x="173" y="160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7BA4CCEC-9023-E48E-A4CD-73AB66526C49}"/>
              </a:ext>
            </a:extLst>
          </p:cNvPr>
          <p:cNvSpPr>
            <a:spLocks/>
          </p:cNvSpPr>
          <p:nvPr/>
        </p:nvSpPr>
        <p:spPr bwMode="auto">
          <a:xfrm>
            <a:off x="4425950" y="3636963"/>
            <a:ext cx="890588" cy="47625"/>
          </a:xfrm>
          <a:custGeom>
            <a:avLst/>
            <a:gdLst>
              <a:gd name="T0" fmla="*/ 15 w 1079"/>
              <a:gd name="T1" fmla="*/ 11 h 58"/>
              <a:gd name="T2" fmla="*/ 36 w 1079"/>
              <a:gd name="T3" fmla="*/ 11 h 58"/>
              <a:gd name="T4" fmla="*/ 44 w 1079"/>
              <a:gd name="T5" fmla="*/ 11 h 58"/>
              <a:gd name="T6" fmla="*/ 75 w 1079"/>
              <a:gd name="T7" fmla="*/ 19 h 58"/>
              <a:gd name="T8" fmla="*/ 282 w 1079"/>
              <a:gd name="T9" fmla="*/ 15 h 58"/>
              <a:gd name="T10" fmla="*/ 528 w 1079"/>
              <a:gd name="T11" fmla="*/ 14 h 58"/>
              <a:gd name="T12" fmla="*/ 622 w 1079"/>
              <a:gd name="T13" fmla="*/ 10 h 58"/>
              <a:gd name="T14" fmla="*/ 653 w 1079"/>
              <a:gd name="T15" fmla="*/ 14 h 58"/>
              <a:gd name="T16" fmla="*/ 768 w 1079"/>
              <a:gd name="T17" fmla="*/ 10 h 58"/>
              <a:gd name="T18" fmla="*/ 841 w 1079"/>
              <a:gd name="T19" fmla="*/ 11 h 58"/>
              <a:gd name="T20" fmla="*/ 872 w 1079"/>
              <a:gd name="T21" fmla="*/ 14 h 58"/>
              <a:gd name="T22" fmla="*/ 983 w 1079"/>
              <a:gd name="T23" fmla="*/ 7 h 58"/>
              <a:gd name="T24" fmla="*/ 1004 w 1079"/>
              <a:gd name="T25" fmla="*/ 3 h 58"/>
              <a:gd name="T26" fmla="*/ 1028 w 1079"/>
              <a:gd name="T27" fmla="*/ 3 h 58"/>
              <a:gd name="T28" fmla="*/ 1044 w 1079"/>
              <a:gd name="T29" fmla="*/ 4 h 58"/>
              <a:gd name="T30" fmla="*/ 1051 w 1079"/>
              <a:gd name="T31" fmla="*/ 6 h 58"/>
              <a:gd name="T32" fmla="*/ 1067 w 1079"/>
              <a:gd name="T33" fmla="*/ 15 h 58"/>
              <a:gd name="T34" fmla="*/ 1042 w 1079"/>
              <a:gd name="T35" fmla="*/ 57 h 58"/>
              <a:gd name="T36" fmla="*/ 996 w 1079"/>
              <a:gd name="T37" fmla="*/ 57 h 58"/>
              <a:gd name="T38" fmla="*/ 126 w 1079"/>
              <a:gd name="T39" fmla="*/ 57 h 58"/>
              <a:gd name="T40" fmla="*/ 0 w 1079"/>
              <a:gd name="T41" fmla="*/ 57 h 58"/>
              <a:gd name="T42" fmla="*/ 15 w 1079"/>
              <a:gd name="T43" fmla="*/ 1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79" h="58">
                <a:moveTo>
                  <a:pt x="15" y="11"/>
                </a:moveTo>
                <a:cubicBezTo>
                  <a:pt x="22" y="11"/>
                  <a:pt x="29" y="23"/>
                  <a:pt x="36" y="11"/>
                </a:cubicBezTo>
                <a:cubicBezTo>
                  <a:pt x="38" y="15"/>
                  <a:pt x="41" y="15"/>
                  <a:pt x="44" y="11"/>
                </a:cubicBezTo>
                <a:cubicBezTo>
                  <a:pt x="54" y="15"/>
                  <a:pt x="63" y="20"/>
                  <a:pt x="75" y="19"/>
                </a:cubicBezTo>
                <a:cubicBezTo>
                  <a:pt x="144" y="17"/>
                  <a:pt x="213" y="14"/>
                  <a:pt x="282" y="15"/>
                </a:cubicBezTo>
                <a:cubicBezTo>
                  <a:pt x="364" y="16"/>
                  <a:pt x="446" y="10"/>
                  <a:pt x="528" y="14"/>
                </a:cubicBezTo>
                <a:cubicBezTo>
                  <a:pt x="559" y="16"/>
                  <a:pt x="590" y="9"/>
                  <a:pt x="622" y="10"/>
                </a:cubicBezTo>
                <a:cubicBezTo>
                  <a:pt x="632" y="11"/>
                  <a:pt x="643" y="16"/>
                  <a:pt x="653" y="14"/>
                </a:cubicBezTo>
                <a:cubicBezTo>
                  <a:pt x="691" y="7"/>
                  <a:pt x="730" y="14"/>
                  <a:pt x="768" y="10"/>
                </a:cubicBezTo>
                <a:cubicBezTo>
                  <a:pt x="793" y="8"/>
                  <a:pt x="817" y="11"/>
                  <a:pt x="841" y="11"/>
                </a:cubicBezTo>
                <a:cubicBezTo>
                  <a:pt x="852" y="11"/>
                  <a:pt x="864" y="17"/>
                  <a:pt x="872" y="14"/>
                </a:cubicBezTo>
                <a:cubicBezTo>
                  <a:pt x="909" y="0"/>
                  <a:pt x="946" y="10"/>
                  <a:pt x="983" y="7"/>
                </a:cubicBezTo>
                <a:cubicBezTo>
                  <a:pt x="990" y="6"/>
                  <a:pt x="997" y="9"/>
                  <a:pt x="1004" y="3"/>
                </a:cubicBezTo>
                <a:cubicBezTo>
                  <a:pt x="1012" y="3"/>
                  <a:pt x="1020" y="3"/>
                  <a:pt x="1028" y="3"/>
                </a:cubicBezTo>
                <a:cubicBezTo>
                  <a:pt x="1032" y="15"/>
                  <a:pt x="1038" y="14"/>
                  <a:pt x="1044" y="4"/>
                </a:cubicBezTo>
                <a:cubicBezTo>
                  <a:pt x="1046" y="5"/>
                  <a:pt x="1049" y="5"/>
                  <a:pt x="1051" y="6"/>
                </a:cubicBezTo>
                <a:cubicBezTo>
                  <a:pt x="1055" y="12"/>
                  <a:pt x="1061" y="14"/>
                  <a:pt x="1067" y="15"/>
                </a:cubicBezTo>
                <a:cubicBezTo>
                  <a:pt x="1079" y="41"/>
                  <a:pt x="1070" y="57"/>
                  <a:pt x="1042" y="57"/>
                </a:cubicBezTo>
                <a:cubicBezTo>
                  <a:pt x="1027" y="58"/>
                  <a:pt x="1011" y="57"/>
                  <a:pt x="996" y="57"/>
                </a:cubicBezTo>
                <a:cubicBezTo>
                  <a:pt x="706" y="56"/>
                  <a:pt x="416" y="56"/>
                  <a:pt x="126" y="57"/>
                </a:cubicBezTo>
                <a:cubicBezTo>
                  <a:pt x="84" y="57"/>
                  <a:pt x="42" y="57"/>
                  <a:pt x="0" y="57"/>
                </a:cubicBezTo>
                <a:cubicBezTo>
                  <a:pt x="8" y="43"/>
                  <a:pt x="21" y="30"/>
                  <a:pt x="15" y="11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31A18499-3F38-0205-6151-6D0EDF618E74}"/>
              </a:ext>
            </a:extLst>
          </p:cNvPr>
          <p:cNvSpPr>
            <a:spLocks/>
          </p:cNvSpPr>
          <p:nvPr/>
        </p:nvSpPr>
        <p:spPr bwMode="auto">
          <a:xfrm>
            <a:off x="3767138" y="3621088"/>
            <a:ext cx="652463" cy="147637"/>
          </a:xfrm>
          <a:custGeom>
            <a:avLst/>
            <a:gdLst>
              <a:gd name="T0" fmla="*/ 29 w 792"/>
              <a:gd name="T1" fmla="*/ 49 h 180"/>
              <a:gd name="T2" fmla="*/ 140 w 792"/>
              <a:gd name="T3" fmla="*/ 47 h 180"/>
              <a:gd name="T4" fmla="*/ 158 w 792"/>
              <a:gd name="T5" fmla="*/ 47 h 180"/>
              <a:gd name="T6" fmla="*/ 322 w 792"/>
              <a:gd name="T7" fmla="*/ 47 h 180"/>
              <a:gd name="T8" fmla="*/ 595 w 792"/>
              <a:gd name="T9" fmla="*/ 44 h 180"/>
              <a:gd name="T10" fmla="*/ 691 w 792"/>
              <a:gd name="T11" fmla="*/ 35 h 180"/>
              <a:gd name="T12" fmla="*/ 730 w 792"/>
              <a:gd name="T13" fmla="*/ 6 h 180"/>
              <a:gd name="T14" fmla="*/ 748 w 792"/>
              <a:gd name="T15" fmla="*/ 5 h 180"/>
              <a:gd name="T16" fmla="*/ 745 w 792"/>
              <a:gd name="T17" fmla="*/ 22 h 180"/>
              <a:gd name="T18" fmla="*/ 730 w 792"/>
              <a:gd name="T19" fmla="*/ 41 h 180"/>
              <a:gd name="T20" fmla="*/ 733 w 792"/>
              <a:gd name="T21" fmla="*/ 54 h 180"/>
              <a:gd name="T22" fmla="*/ 744 w 792"/>
              <a:gd name="T23" fmla="*/ 52 h 180"/>
              <a:gd name="T24" fmla="*/ 762 w 792"/>
              <a:gd name="T25" fmla="*/ 36 h 180"/>
              <a:gd name="T26" fmla="*/ 784 w 792"/>
              <a:gd name="T27" fmla="*/ 40 h 180"/>
              <a:gd name="T28" fmla="*/ 785 w 792"/>
              <a:gd name="T29" fmla="*/ 61 h 180"/>
              <a:gd name="T30" fmla="*/ 770 w 792"/>
              <a:gd name="T31" fmla="*/ 76 h 180"/>
              <a:gd name="T32" fmla="*/ 709 w 792"/>
              <a:gd name="T33" fmla="*/ 78 h 180"/>
              <a:gd name="T34" fmla="*/ 709 w 792"/>
              <a:gd name="T35" fmla="*/ 78 h 180"/>
              <a:gd name="T36" fmla="*/ 704 w 792"/>
              <a:gd name="T37" fmla="*/ 76 h 180"/>
              <a:gd name="T38" fmla="*/ 639 w 792"/>
              <a:gd name="T39" fmla="*/ 65 h 180"/>
              <a:gd name="T40" fmla="*/ 630 w 792"/>
              <a:gd name="T41" fmla="*/ 76 h 180"/>
              <a:gd name="T42" fmla="*/ 556 w 792"/>
              <a:gd name="T43" fmla="*/ 76 h 180"/>
              <a:gd name="T44" fmla="*/ 532 w 792"/>
              <a:gd name="T45" fmla="*/ 101 h 180"/>
              <a:gd name="T46" fmla="*/ 454 w 792"/>
              <a:gd name="T47" fmla="*/ 176 h 180"/>
              <a:gd name="T48" fmla="*/ 383 w 792"/>
              <a:gd name="T49" fmla="*/ 101 h 180"/>
              <a:gd name="T50" fmla="*/ 357 w 792"/>
              <a:gd name="T51" fmla="*/ 76 h 180"/>
              <a:gd name="T52" fmla="*/ 0 w 792"/>
              <a:gd name="T53" fmla="*/ 77 h 180"/>
              <a:gd name="T54" fmla="*/ 29 w 792"/>
              <a:gd name="T55" fmla="*/ 49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92" h="180">
                <a:moveTo>
                  <a:pt x="29" y="49"/>
                </a:moveTo>
                <a:cubicBezTo>
                  <a:pt x="66" y="51"/>
                  <a:pt x="103" y="53"/>
                  <a:pt x="140" y="47"/>
                </a:cubicBezTo>
                <a:cubicBezTo>
                  <a:pt x="146" y="46"/>
                  <a:pt x="152" y="47"/>
                  <a:pt x="158" y="47"/>
                </a:cubicBezTo>
                <a:cubicBezTo>
                  <a:pt x="213" y="47"/>
                  <a:pt x="267" y="46"/>
                  <a:pt x="322" y="47"/>
                </a:cubicBezTo>
                <a:cubicBezTo>
                  <a:pt x="413" y="49"/>
                  <a:pt x="504" y="39"/>
                  <a:pt x="595" y="44"/>
                </a:cubicBezTo>
                <a:cubicBezTo>
                  <a:pt x="628" y="45"/>
                  <a:pt x="659" y="42"/>
                  <a:pt x="691" y="35"/>
                </a:cubicBezTo>
                <a:cubicBezTo>
                  <a:pt x="708" y="31"/>
                  <a:pt x="716" y="14"/>
                  <a:pt x="730" y="6"/>
                </a:cubicBezTo>
                <a:cubicBezTo>
                  <a:pt x="736" y="2"/>
                  <a:pt x="743" y="0"/>
                  <a:pt x="748" y="5"/>
                </a:cubicBezTo>
                <a:cubicBezTo>
                  <a:pt x="754" y="11"/>
                  <a:pt x="750" y="17"/>
                  <a:pt x="745" y="22"/>
                </a:cubicBezTo>
                <a:cubicBezTo>
                  <a:pt x="740" y="28"/>
                  <a:pt x="735" y="34"/>
                  <a:pt x="730" y="41"/>
                </a:cubicBezTo>
                <a:cubicBezTo>
                  <a:pt x="726" y="46"/>
                  <a:pt x="728" y="50"/>
                  <a:pt x="733" y="54"/>
                </a:cubicBezTo>
                <a:cubicBezTo>
                  <a:pt x="738" y="59"/>
                  <a:pt x="741" y="55"/>
                  <a:pt x="744" y="52"/>
                </a:cubicBezTo>
                <a:cubicBezTo>
                  <a:pt x="750" y="46"/>
                  <a:pt x="756" y="42"/>
                  <a:pt x="762" y="36"/>
                </a:cubicBezTo>
                <a:cubicBezTo>
                  <a:pt x="772" y="28"/>
                  <a:pt x="778" y="35"/>
                  <a:pt x="784" y="40"/>
                </a:cubicBezTo>
                <a:cubicBezTo>
                  <a:pt x="791" y="46"/>
                  <a:pt x="792" y="54"/>
                  <a:pt x="785" y="61"/>
                </a:cubicBezTo>
                <a:cubicBezTo>
                  <a:pt x="781" y="66"/>
                  <a:pt x="775" y="71"/>
                  <a:pt x="770" y="76"/>
                </a:cubicBezTo>
                <a:cubicBezTo>
                  <a:pt x="750" y="77"/>
                  <a:pt x="729" y="77"/>
                  <a:pt x="709" y="78"/>
                </a:cubicBezTo>
                <a:cubicBezTo>
                  <a:pt x="709" y="78"/>
                  <a:pt x="709" y="78"/>
                  <a:pt x="709" y="78"/>
                </a:cubicBezTo>
                <a:cubicBezTo>
                  <a:pt x="707" y="77"/>
                  <a:pt x="705" y="77"/>
                  <a:pt x="704" y="76"/>
                </a:cubicBezTo>
                <a:cubicBezTo>
                  <a:pt x="688" y="41"/>
                  <a:pt x="663" y="37"/>
                  <a:pt x="639" y="65"/>
                </a:cubicBezTo>
                <a:cubicBezTo>
                  <a:pt x="636" y="69"/>
                  <a:pt x="633" y="72"/>
                  <a:pt x="630" y="76"/>
                </a:cubicBezTo>
                <a:cubicBezTo>
                  <a:pt x="606" y="78"/>
                  <a:pt x="581" y="78"/>
                  <a:pt x="556" y="76"/>
                </a:cubicBezTo>
                <a:cubicBezTo>
                  <a:pt x="532" y="74"/>
                  <a:pt x="530" y="74"/>
                  <a:pt x="532" y="101"/>
                </a:cubicBezTo>
                <a:cubicBezTo>
                  <a:pt x="534" y="141"/>
                  <a:pt x="499" y="180"/>
                  <a:pt x="454" y="176"/>
                </a:cubicBezTo>
                <a:cubicBezTo>
                  <a:pt x="415" y="174"/>
                  <a:pt x="380" y="142"/>
                  <a:pt x="383" y="101"/>
                </a:cubicBezTo>
                <a:cubicBezTo>
                  <a:pt x="385" y="77"/>
                  <a:pt x="378" y="72"/>
                  <a:pt x="357" y="76"/>
                </a:cubicBezTo>
                <a:cubicBezTo>
                  <a:pt x="238" y="77"/>
                  <a:pt x="119" y="77"/>
                  <a:pt x="0" y="77"/>
                </a:cubicBezTo>
                <a:cubicBezTo>
                  <a:pt x="2" y="60"/>
                  <a:pt x="15" y="54"/>
                  <a:pt x="29" y="49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8F176C7E-90D8-2FE2-4F6B-5F70795B2166}"/>
              </a:ext>
            </a:extLst>
          </p:cNvPr>
          <p:cNvSpPr>
            <a:spLocks/>
          </p:cNvSpPr>
          <p:nvPr/>
        </p:nvSpPr>
        <p:spPr bwMode="auto">
          <a:xfrm>
            <a:off x="4446588" y="3590925"/>
            <a:ext cx="808038" cy="61912"/>
          </a:xfrm>
          <a:custGeom>
            <a:avLst/>
            <a:gdLst>
              <a:gd name="T0" fmla="*/ 979 w 979"/>
              <a:gd name="T1" fmla="*/ 58 h 75"/>
              <a:gd name="T2" fmla="*/ 958 w 979"/>
              <a:gd name="T3" fmla="*/ 62 h 75"/>
              <a:gd name="T4" fmla="*/ 847 w 979"/>
              <a:gd name="T5" fmla="*/ 69 h 75"/>
              <a:gd name="T6" fmla="*/ 816 w 979"/>
              <a:gd name="T7" fmla="*/ 66 h 75"/>
              <a:gd name="T8" fmla="*/ 743 w 979"/>
              <a:gd name="T9" fmla="*/ 65 h 75"/>
              <a:gd name="T10" fmla="*/ 628 w 979"/>
              <a:gd name="T11" fmla="*/ 69 h 75"/>
              <a:gd name="T12" fmla="*/ 597 w 979"/>
              <a:gd name="T13" fmla="*/ 65 h 75"/>
              <a:gd name="T14" fmla="*/ 503 w 979"/>
              <a:gd name="T15" fmla="*/ 69 h 75"/>
              <a:gd name="T16" fmla="*/ 257 w 979"/>
              <a:gd name="T17" fmla="*/ 70 h 75"/>
              <a:gd name="T18" fmla="*/ 50 w 979"/>
              <a:gd name="T19" fmla="*/ 74 h 75"/>
              <a:gd name="T20" fmla="*/ 19 w 979"/>
              <a:gd name="T21" fmla="*/ 66 h 75"/>
              <a:gd name="T22" fmla="*/ 16 w 979"/>
              <a:gd name="T23" fmla="*/ 36 h 75"/>
              <a:gd name="T24" fmla="*/ 11 w 979"/>
              <a:gd name="T25" fmla="*/ 9 h 75"/>
              <a:gd name="T26" fmla="*/ 79 w 979"/>
              <a:gd name="T27" fmla="*/ 9 h 75"/>
              <a:gd name="T28" fmla="*/ 90 w 979"/>
              <a:gd name="T29" fmla="*/ 11 h 75"/>
              <a:gd name="T30" fmla="*/ 327 w 979"/>
              <a:gd name="T31" fmla="*/ 24 h 75"/>
              <a:gd name="T32" fmla="*/ 417 w 979"/>
              <a:gd name="T33" fmla="*/ 30 h 75"/>
              <a:gd name="T34" fmla="*/ 432 w 979"/>
              <a:gd name="T35" fmla="*/ 16 h 75"/>
              <a:gd name="T36" fmla="*/ 443 w 979"/>
              <a:gd name="T37" fmla="*/ 0 h 75"/>
              <a:gd name="T38" fmla="*/ 451 w 979"/>
              <a:gd name="T39" fmla="*/ 16 h 75"/>
              <a:gd name="T40" fmla="*/ 465 w 979"/>
              <a:gd name="T41" fmla="*/ 30 h 75"/>
              <a:gd name="T42" fmla="*/ 871 w 979"/>
              <a:gd name="T43" fmla="*/ 51 h 75"/>
              <a:gd name="T44" fmla="*/ 979 w 979"/>
              <a:gd name="T45" fmla="*/ 5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79" h="75">
                <a:moveTo>
                  <a:pt x="979" y="58"/>
                </a:moveTo>
                <a:cubicBezTo>
                  <a:pt x="972" y="64"/>
                  <a:pt x="965" y="61"/>
                  <a:pt x="958" y="62"/>
                </a:cubicBezTo>
                <a:cubicBezTo>
                  <a:pt x="921" y="65"/>
                  <a:pt x="884" y="55"/>
                  <a:pt x="847" y="69"/>
                </a:cubicBezTo>
                <a:cubicBezTo>
                  <a:pt x="839" y="72"/>
                  <a:pt x="827" y="66"/>
                  <a:pt x="816" y="66"/>
                </a:cubicBezTo>
                <a:cubicBezTo>
                  <a:pt x="792" y="66"/>
                  <a:pt x="768" y="63"/>
                  <a:pt x="743" y="65"/>
                </a:cubicBezTo>
                <a:cubicBezTo>
                  <a:pt x="705" y="69"/>
                  <a:pt x="666" y="62"/>
                  <a:pt x="628" y="69"/>
                </a:cubicBezTo>
                <a:cubicBezTo>
                  <a:pt x="618" y="71"/>
                  <a:pt x="607" y="66"/>
                  <a:pt x="597" y="65"/>
                </a:cubicBezTo>
                <a:cubicBezTo>
                  <a:pt x="565" y="64"/>
                  <a:pt x="534" y="71"/>
                  <a:pt x="503" y="69"/>
                </a:cubicBezTo>
                <a:cubicBezTo>
                  <a:pt x="421" y="65"/>
                  <a:pt x="339" y="71"/>
                  <a:pt x="257" y="70"/>
                </a:cubicBezTo>
                <a:cubicBezTo>
                  <a:pt x="188" y="69"/>
                  <a:pt x="119" y="72"/>
                  <a:pt x="50" y="74"/>
                </a:cubicBezTo>
                <a:cubicBezTo>
                  <a:pt x="38" y="75"/>
                  <a:pt x="29" y="70"/>
                  <a:pt x="19" y="66"/>
                </a:cubicBezTo>
                <a:cubicBezTo>
                  <a:pt x="30" y="55"/>
                  <a:pt x="27" y="45"/>
                  <a:pt x="16" y="36"/>
                </a:cubicBezTo>
                <a:cubicBezTo>
                  <a:pt x="5" y="29"/>
                  <a:pt x="0" y="20"/>
                  <a:pt x="11" y="9"/>
                </a:cubicBezTo>
                <a:cubicBezTo>
                  <a:pt x="33" y="6"/>
                  <a:pt x="56" y="14"/>
                  <a:pt x="79" y="9"/>
                </a:cubicBezTo>
                <a:cubicBezTo>
                  <a:pt x="83" y="10"/>
                  <a:pt x="86" y="10"/>
                  <a:pt x="90" y="11"/>
                </a:cubicBezTo>
                <a:cubicBezTo>
                  <a:pt x="169" y="15"/>
                  <a:pt x="248" y="20"/>
                  <a:pt x="327" y="24"/>
                </a:cubicBezTo>
                <a:cubicBezTo>
                  <a:pt x="357" y="25"/>
                  <a:pt x="387" y="27"/>
                  <a:pt x="417" y="30"/>
                </a:cubicBezTo>
                <a:cubicBezTo>
                  <a:pt x="427" y="30"/>
                  <a:pt x="434" y="30"/>
                  <a:pt x="432" y="16"/>
                </a:cubicBezTo>
                <a:cubicBezTo>
                  <a:pt x="432" y="9"/>
                  <a:pt x="433" y="0"/>
                  <a:pt x="443" y="0"/>
                </a:cubicBezTo>
                <a:cubicBezTo>
                  <a:pt x="452" y="1"/>
                  <a:pt x="451" y="9"/>
                  <a:pt x="451" y="16"/>
                </a:cubicBezTo>
                <a:cubicBezTo>
                  <a:pt x="449" y="27"/>
                  <a:pt x="454" y="30"/>
                  <a:pt x="465" y="30"/>
                </a:cubicBezTo>
                <a:cubicBezTo>
                  <a:pt x="601" y="37"/>
                  <a:pt x="736" y="43"/>
                  <a:pt x="871" y="51"/>
                </a:cubicBezTo>
                <a:cubicBezTo>
                  <a:pt x="907" y="54"/>
                  <a:pt x="943" y="51"/>
                  <a:pt x="979" y="58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25">
            <a:extLst>
              <a:ext uri="{FF2B5EF4-FFF2-40B4-BE49-F238E27FC236}">
                <a16:creationId xmlns:a16="http://schemas.microsoft.com/office/drawing/2014/main" id="{C1559A62-B17E-9717-8BC0-3D2F509C841C}"/>
              </a:ext>
            </a:extLst>
          </p:cNvPr>
          <p:cNvSpPr>
            <a:spLocks/>
          </p:cNvSpPr>
          <p:nvPr/>
        </p:nvSpPr>
        <p:spPr bwMode="auto">
          <a:xfrm>
            <a:off x="4219575" y="2312988"/>
            <a:ext cx="233363" cy="153987"/>
          </a:xfrm>
          <a:custGeom>
            <a:avLst/>
            <a:gdLst>
              <a:gd name="T0" fmla="*/ 281 w 284"/>
              <a:gd name="T1" fmla="*/ 24 h 185"/>
              <a:gd name="T2" fmla="*/ 282 w 284"/>
              <a:gd name="T3" fmla="*/ 185 h 185"/>
              <a:gd name="T4" fmla="*/ 242 w 284"/>
              <a:gd name="T5" fmla="*/ 158 h 185"/>
              <a:gd name="T6" fmla="*/ 187 w 284"/>
              <a:gd name="T7" fmla="*/ 100 h 185"/>
              <a:gd name="T8" fmla="*/ 109 w 284"/>
              <a:gd name="T9" fmla="*/ 135 h 185"/>
              <a:gd name="T10" fmla="*/ 73 w 284"/>
              <a:gd name="T11" fmla="*/ 156 h 185"/>
              <a:gd name="T12" fmla="*/ 30 w 284"/>
              <a:gd name="T13" fmla="*/ 171 h 185"/>
              <a:gd name="T14" fmla="*/ 15 w 284"/>
              <a:gd name="T15" fmla="*/ 176 h 185"/>
              <a:gd name="T16" fmla="*/ 17 w 284"/>
              <a:gd name="T17" fmla="*/ 138 h 185"/>
              <a:gd name="T18" fmla="*/ 126 w 284"/>
              <a:gd name="T19" fmla="*/ 28 h 185"/>
              <a:gd name="T20" fmla="*/ 197 w 284"/>
              <a:gd name="T21" fmla="*/ 19 h 185"/>
              <a:gd name="T22" fmla="*/ 231 w 284"/>
              <a:gd name="T23" fmla="*/ 18 h 185"/>
              <a:gd name="T24" fmla="*/ 281 w 284"/>
              <a:gd name="T25" fmla="*/ 24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4" h="185">
                <a:moveTo>
                  <a:pt x="281" y="24"/>
                </a:moveTo>
                <a:cubicBezTo>
                  <a:pt x="284" y="77"/>
                  <a:pt x="281" y="131"/>
                  <a:pt x="282" y="185"/>
                </a:cubicBezTo>
                <a:cubicBezTo>
                  <a:pt x="269" y="176"/>
                  <a:pt x="261" y="159"/>
                  <a:pt x="242" y="158"/>
                </a:cubicBezTo>
                <a:cubicBezTo>
                  <a:pt x="239" y="127"/>
                  <a:pt x="219" y="107"/>
                  <a:pt x="187" y="100"/>
                </a:cubicBezTo>
                <a:cubicBezTo>
                  <a:pt x="155" y="93"/>
                  <a:pt x="122" y="109"/>
                  <a:pt x="109" y="135"/>
                </a:cubicBezTo>
                <a:cubicBezTo>
                  <a:pt x="100" y="151"/>
                  <a:pt x="91" y="156"/>
                  <a:pt x="73" y="156"/>
                </a:cubicBezTo>
                <a:cubicBezTo>
                  <a:pt x="58" y="156"/>
                  <a:pt x="41" y="156"/>
                  <a:pt x="30" y="171"/>
                </a:cubicBezTo>
                <a:cubicBezTo>
                  <a:pt x="24" y="170"/>
                  <a:pt x="20" y="174"/>
                  <a:pt x="15" y="176"/>
                </a:cubicBezTo>
                <a:cubicBezTo>
                  <a:pt x="0" y="163"/>
                  <a:pt x="6" y="150"/>
                  <a:pt x="17" y="138"/>
                </a:cubicBezTo>
                <a:cubicBezTo>
                  <a:pt x="53" y="101"/>
                  <a:pt x="90" y="66"/>
                  <a:pt x="126" y="28"/>
                </a:cubicBezTo>
                <a:cubicBezTo>
                  <a:pt x="152" y="0"/>
                  <a:pt x="162" y="0"/>
                  <a:pt x="197" y="19"/>
                </a:cubicBezTo>
                <a:cubicBezTo>
                  <a:pt x="209" y="25"/>
                  <a:pt x="220" y="24"/>
                  <a:pt x="231" y="18"/>
                </a:cubicBezTo>
                <a:cubicBezTo>
                  <a:pt x="249" y="10"/>
                  <a:pt x="265" y="9"/>
                  <a:pt x="281" y="24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Freeform 26">
            <a:extLst>
              <a:ext uri="{FF2B5EF4-FFF2-40B4-BE49-F238E27FC236}">
                <a16:creationId xmlns:a16="http://schemas.microsoft.com/office/drawing/2014/main" id="{90C55284-A5BF-805E-FAD5-09CE6BF0F9DF}"/>
              </a:ext>
            </a:extLst>
          </p:cNvPr>
          <p:cNvSpPr>
            <a:spLocks/>
          </p:cNvSpPr>
          <p:nvPr/>
        </p:nvSpPr>
        <p:spPr bwMode="auto">
          <a:xfrm>
            <a:off x="3294063" y="3567113"/>
            <a:ext cx="225425" cy="92075"/>
          </a:xfrm>
          <a:custGeom>
            <a:avLst/>
            <a:gdLst>
              <a:gd name="T0" fmla="*/ 232 w 273"/>
              <a:gd name="T1" fmla="*/ 0 h 111"/>
              <a:gd name="T2" fmla="*/ 259 w 273"/>
              <a:gd name="T3" fmla="*/ 69 h 111"/>
              <a:gd name="T4" fmla="*/ 272 w 273"/>
              <a:gd name="T5" fmla="*/ 97 h 111"/>
              <a:gd name="T6" fmla="*/ 256 w 273"/>
              <a:gd name="T7" fmla="*/ 111 h 111"/>
              <a:gd name="T8" fmla="*/ 60 w 273"/>
              <a:gd name="T9" fmla="*/ 110 h 111"/>
              <a:gd name="T10" fmla="*/ 47 w 273"/>
              <a:gd name="T11" fmla="*/ 63 h 111"/>
              <a:gd name="T12" fmla="*/ 0 w 273"/>
              <a:gd name="T13" fmla="*/ 11 h 111"/>
              <a:gd name="T14" fmla="*/ 232 w 273"/>
              <a:gd name="T15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3" h="111">
                <a:moveTo>
                  <a:pt x="232" y="0"/>
                </a:moveTo>
                <a:cubicBezTo>
                  <a:pt x="244" y="22"/>
                  <a:pt x="245" y="48"/>
                  <a:pt x="259" y="69"/>
                </a:cubicBezTo>
                <a:cubicBezTo>
                  <a:pt x="264" y="78"/>
                  <a:pt x="268" y="88"/>
                  <a:pt x="272" y="97"/>
                </a:cubicBezTo>
                <a:cubicBezTo>
                  <a:pt x="273" y="109"/>
                  <a:pt x="267" y="111"/>
                  <a:pt x="256" y="111"/>
                </a:cubicBezTo>
                <a:cubicBezTo>
                  <a:pt x="191" y="111"/>
                  <a:pt x="125" y="111"/>
                  <a:pt x="60" y="110"/>
                </a:cubicBezTo>
                <a:cubicBezTo>
                  <a:pt x="66" y="92"/>
                  <a:pt x="60" y="78"/>
                  <a:pt x="47" y="63"/>
                </a:cubicBezTo>
                <a:cubicBezTo>
                  <a:pt x="32" y="45"/>
                  <a:pt x="12" y="32"/>
                  <a:pt x="0" y="11"/>
                </a:cubicBezTo>
                <a:cubicBezTo>
                  <a:pt x="77" y="7"/>
                  <a:pt x="155" y="4"/>
                  <a:pt x="232" y="0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Freeform 28">
            <a:extLst>
              <a:ext uri="{FF2B5EF4-FFF2-40B4-BE49-F238E27FC236}">
                <a16:creationId xmlns:a16="http://schemas.microsoft.com/office/drawing/2014/main" id="{50E09CBC-DE66-D259-40DF-9DCB7A4893FD}"/>
              </a:ext>
            </a:extLst>
          </p:cNvPr>
          <p:cNvSpPr>
            <a:spLocks/>
          </p:cNvSpPr>
          <p:nvPr/>
        </p:nvSpPr>
        <p:spPr bwMode="auto">
          <a:xfrm>
            <a:off x="2454275" y="2616200"/>
            <a:ext cx="77788" cy="193675"/>
          </a:xfrm>
          <a:custGeom>
            <a:avLst/>
            <a:gdLst>
              <a:gd name="T0" fmla="*/ 81 w 94"/>
              <a:gd name="T1" fmla="*/ 29 h 234"/>
              <a:gd name="T2" fmla="*/ 93 w 94"/>
              <a:gd name="T3" fmla="*/ 170 h 234"/>
              <a:gd name="T4" fmla="*/ 93 w 94"/>
              <a:gd name="T5" fmla="*/ 192 h 234"/>
              <a:gd name="T6" fmla="*/ 80 w 94"/>
              <a:gd name="T7" fmla="*/ 205 h 234"/>
              <a:gd name="T8" fmla="*/ 31 w 94"/>
              <a:gd name="T9" fmla="*/ 229 h 234"/>
              <a:gd name="T10" fmla="*/ 1 w 94"/>
              <a:gd name="T11" fmla="*/ 184 h 234"/>
              <a:gd name="T12" fmla="*/ 0 w 94"/>
              <a:gd name="T13" fmla="*/ 57 h 234"/>
              <a:gd name="T14" fmla="*/ 29 w 94"/>
              <a:gd name="T15" fmla="*/ 6 h 234"/>
              <a:gd name="T16" fmla="*/ 81 w 94"/>
              <a:gd name="T17" fmla="*/ 2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" h="234">
                <a:moveTo>
                  <a:pt x="81" y="29"/>
                </a:moveTo>
                <a:cubicBezTo>
                  <a:pt x="80" y="76"/>
                  <a:pt x="87" y="123"/>
                  <a:pt x="93" y="170"/>
                </a:cubicBezTo>
                <a:cubicBezTo>
                  <a:pt x="94" y="178"/>
                  <a:pt x="93" y="185"/>
                  <a:pt x="93" y="192"/>
                </a:cubicBezTo>
                <a:cubicBezTo>
                  <a:pt x="85" y="192"/>
                  <a:pt x="83" y="199"/>
                  <a:pt x="80" y="205"/>
                </a:cubicBezTo>
                <a:cubicBezTo>
                  <a:pt x="68" y="226"/>
                  <a:pt x="50" y="234"/>
                  <a:pt x="31" y="229"/>
                </a:cubicBezTo>
                <a:cubicBezTo>
                  <a:pt x="9" y="222"/>
                  <a:pt x="1" y="211"/>
                  <a:pt x="1" y="184"/>
                </a:cubicBezTo>
                <a:cubicBezTo>
                  <a:pt x="0" y="142"/>
                  <a:pt x="1" y="99"/>
                  <a:pt x="0" y="57"/>
                </a:cubicBezTo>
                <a:cubicBezTo>
                  <a:pt x="0" y="26"/>
                  <a:pt x="8" y="13"/>
                  <a:pt x="29" y="6"/>
                </a:cubicBezTo>
                <a:cubicBezTo>
                  <a:pt x="46" y="0"/>
                  <a:pt x="64" y="8"/>
                  <a:pt x="81" y="29"/>
                </a:cubicBezTo>
                <a:close/>
              </a:path>
            </a:pathLst>
          </a:custGeom>
          <a:solidFill>
            <a:srgbClr val="A0A0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reeform 29">
            <a:extLst>
              <a:ext uri="{FF2B5EF4-FFF2-40B4-BE49-F238E27FC236}">
                <a16:creationId xmlns:a16="http://schemas.microsoft.com/office/drawing/2014/main" id="{725D3281-6841-6737-B54C-C3F0D03FF145}"/>
              </a:ext>
            </a:extLst>
          </p:cNvPr>
          <p:cNvSpPr>
            <a:spLocks/>
          </p:cNvSpPr>
          <p:nvPr/>
        </p:nvSpPr>
        <p:spPr bwMode="auto">
          <a:xfrm>
            <a:off x="2665413" y="2616200"/>
            <a:ext cx="77788" cy="193675"/>
          </a:xfrm>
          <a:custGeom>
            <a:avLst/>
            <a:gdLst>
              <a:gd name="T0" fmla="*/ 1 w 94"/>
              <a:gd name="T1" fmla="*/ 188 h 235"/>
              <a:gd name="T2" fmla="*/ 11 w 94"/>
              <a:gd name="T3" fmla="*/ 96 h 235"/>
              <a:gd name="T4" fmla="*/ 13 w 94"/>
              <a:gd name="T5" fmla="*/ 46 h 235"/>
              <a:gd name="T6" fmla="*/ 17 w 94"/>
              <a:gd name="T7" fmla="*/ 25 h 235"/>
              <a:gd name="T8" fmla="*/ 65 w 94"/>
              <a:gd name="T9" fmla="*/ 8 h 235"/>
              <a:gd name="T10" fmla="*/ 94 w 94"/>
              <a:gd name="T11" fmla="*/ 52 h 235"/>
              <a:gd name="T12" fmla="*/ 94 w 94"/>
              <a:gd name="T13" fmla="*/ 189 h 235"/>
              <a:gd name="T14" fmla="*/ 57 w 94"/>
              <a:gd name="T15" fmla="*/ 232 h 235"/>
              <a:gd name="T16" fmla="*/ 14 w 94"/>
              <a:gd name="T17" fmla="*/ 204 h 235"/>
              <a:gd name="T18" fmla="*/ 1 w 94"/>
              <a:gd name="T19" fmla="*/ 188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" h="235">
                <a:moveTo>
                  <a:pt x="1" y="188"/>
                </a:moveTo>
                <a:cubicBezTo>
                  <a:pt x="0" y="157"/>
                  <a:pt x="7" y="127"/>
                  <a:pt x="11" y="96"/>
                </a:cubicBezTo>
                <a:cubicBezTo>
                  <a:pt x="12" y="79"/>
                  <a:pt x="12" y="63"/>
                  <a:pt x="13" y="46"/>
                </a:cubicBezTo>
                <a:cubicBezTo>
                  <a:pt x="13" y="39"/>
                  <a:pt x="14" y="32"/>
                  <a:pt x="17" y="25"/>
                </a:cubicBezTo>
                <a:cubicBezTo>
                  <a:pt x="29" y="9"/>
                  <a:pt x="45" y="0"/>
                  <a:pt x="65" y="8"/>
                </a:cubicBezTo>
                <a:cubicBezTo>
                  <a:pt x="87" y="15"/>
                  <a:pt x="93" y="26"/>
                  <a:pt x="94" y="52"/>
                </a:cubicBezTo>
                <a:cubicBezTo>
                  <a:pt x="94" y="98"/>
                  <a:pt x="94" y="144"/>
                  <a:pt x="94" y="189"/>
                </a:cubicBezTo>
                <a:cubicBezTo>
                  <a:pt x="94" y="211"/>
                  <a:pt x="79" y="229"/>
                  <a:pt x="57" y="232"/>
                </a:cubicBezTo>
                <a:cubicBezTo>
                  <a:pt x="42" y="235"/>
                  <a:pt x="19" y="221"/>
                  <a:pt x="14" y="204"/>
                </a:cubicBezTo>
                <a:cubicBezTo>
                  <a:pt x="11" y="196"/>
                  <a:pt x="10" y="190"/>
                  <a:pt x="1" y="188"/>
                </a:cubicBezTo>
                <a:close/>
              </a:path>
            </a:pathLst>
          </a:custGeom>
          <a:solidFill>
            <a:srgbClr val="A0A0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" name="Freeform 30">
            <a:extLst>
              <a:ext uri="{FF2B5EF4-FFF2-40B4-BE49-F238E27FC236}">
                <a16:creationId xmlns:a16="http://schemas.microsoft.com/office/drawing/2014/main" id="{A15EEEEE-509D-AF2D-1376-2F5CB6529E9A}"/>
              </a:ext>
            </a:extLst>
          </p:cNvPr>
          <p:cNvSpPr>
            <a:spLocks/>
          </p:cNvSpPr>
          <p:nvPr/>
        </p:nvSpPr>
        <p:spPr bwMode="auto">
          <a:xfrm>
            <a:off x="1809750" y="2062163"/>
            <a:ext cx="711200" cy="644525"/>
          </a:xfrm>
          <a:custGeom>
            <a:avLst/>
            <a:gdLst>
              <a:gd name="T0" fmla="*/ 856 w 862"/>
              <a:gd name="T1" fmla="*/ 1 h 782"/>
              <a:gd name="T2" fmla="*/ 709 w 862"/>
              <a:gd name="T3" fmla="*/ 113 h 782"/>
              <a:gd name="T4" fmla="*/ 434 w 862"/>
              <a:gd name="T5" fmla="*/ 324 h 782"/>
              <a:gd name="T6" fmla="*/ 348 w 862"/>
              <a:gd name="T7" fmla="*/ 395 h 782"/>
              <a:gd name="T8" fmla="*/ 348 w 862"/>
              <a:gd name="T9" fmla="*/ 395 h 782"/>
              <a:gd name="T10" fmla="*/ 342 w 862"/>
              <a:gd name="T11" fmla="*/ 400 h 782"/>
              <a:gd name="T12" fmla="*/ 333 w 862"/>
              <a:gd name="T13" fmla="*/ 403 h 782"/>
              <a:gd name="T14" fmla="*/ 327 w 862"/>
              <a:gd name="T15" fmla="*/ 408 h 782"/>
              <a:gd name="T16" fmla="*/ 235 w 862"/>
              <a:gd name="T17" fmla="*/ 481 h 782"/>
              <a:gd name="T18" fmla="*/ 235 w 862"/>
              <a:gd name="T19" fmla="*/ 481 h 782"/>
              <a:gd name="T20" fmla="*/ 213 w 862"/>
              <a:gd name="T21" fmla="*/ 504 h 782"/>
              <a:gd name="T22" fmla="*/ 62 w 862"/>
              <a:gd name="T23" fmla="*/ 628 h 782"/>
              <a:gd name="T24" fmla="*/ 45 w 862"/>
              <a:gd name="T25" fmla="*/ 643 h 782"/>
              <a:gd name="T26" fmla="*/ 21 w 862"/>
              <a:gd name="T27" fmla="*/ 666 h 782"/>
              <a:gd name="T28" fmla="*/ 1 w 862"/>
              <a:gd name="T29" fmla="*/ 715 h 782"/>
              <a:gd name="T30" fmla="*/ 1 w 862"/>
              <a:gd name="T31" fmla="*/ 763 h 782"/>
              <a:gd name="T32" fmla="*/ 22 w 862"/>
              <a:gd name="T33" fmla="*/ 775 h 782"/>
              <a:gd name="T34" fmla="*/ 186 w 862"/>
              <a:gd name="T35" fmla="*/ 698 h 782"/>
              <a:gd name="T36" fmla="*/ 567 w 862"/>
              <a:gd name="T37" fmla="*/ 521 h 782"/>
              <a:gd name="T38" fmla="*/ 771 w 862"/>
              <a:gd name="T39" fmla="*/ 475 h 782"/>
              <a:gd name="T40" fmla="*/ 783 w 862"/>
              <a:gd name="T41" fmla="*/ 475 h 782"/>
              <a:gd name="T42" fmla="*/ 842 w 862"/>
              <a:gd name="T43" fmla="*/ 511 h 782"/>
              <a:gd name="T44" fmla="*/ 862 w 862"/>
              <a:gd name="T45" fmla="*/ 556 h 782"/>
              <a:gd name="T46" fmla="*/ 862 w 862"/>
              <a:gd name="T47" fmla="*/ 0 h 782"/>
              <a:gd name="T48" fmla="*/ 856 w 862"/>
              <a:gd name="T49" fmla="*/ 1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62" h="782">
                <a:moveTo>
                  <a:pt x="856" y="1"/>
                </a:moveTo>
                <a:cubicBezTo>
                  <a:pt x="809" y="41"/>
                  <a:pt x="758" y="76"/>
                  <a:pt x="709" y="113"/>
                </a:cubicBezTo>
                <a:cubicBezTo>
                  <a:pt x="617" y="183"/>
                  <a:pt x="523" y="251"/>
                  <a:pt x="434" y="324"/>
                </a:cubicBezTo>
                <a:cubicBezTo>
                  <a:pt x="405" y="348"/>
                  <a:pt x="374" y="368"/>
                  <a:pt x="348" y="395"/>
                </a:cubicBezTo>
                <a:cubicBezTo>
                  <a:pt x="348" y="395"/>
                  <a:pt x="348" y="395"/>
                  <a:pt x="348" y="395"/>
                </a:cubicBezTo>
                <a:cubicBezTo>
                  <a:pt x="345" y="395"/>
                  <a:pt x="343" y="396"/>
                  <a:pt x="342" y="400"/>
                </a:cubicBezTo>
                <a:cubicBezTo>
                  <a:pt x="339" y="401"/>
                  <a:pt x="336" y="402"/>
                  <a:pt x="333" y="403"/>
                </a:cubicBezTo>
                <a:cubicBezTo>
                  <a:pt x="331" y="405"/>
                  <a:pt x="329" y="407"/>
                  <a:pt x="327" y="408"/>
                </a:cubicBezTo>
                <a:cubicBezTo>
                  <a:pt x="297" y="433"/>
                  <a:pt x="268" y="460"/>
                  <a:pt x="235" y="481"/>
                </a:cubicBezTo>
                <a:cubicBezTo>
                  <a:pt x="235" y="481"/>
                  <a:pt x="235" y="481"/>
                  <a:pt x="235" y="481"/>
                </a:cubicBezTo>
                <a:cubicBezTo>
                  <a:pt x="230" y="491"/>
                  <a:pt x="221" y="497"/>
                  <a:pt x="213" y="504"/>
                </a:cubicBezTo>
                <a:cubicBezTo>
                  <a:pt x="162" y="544"/>
                  <a:pt x="111" y="585"/>
                  <a:pt x="62" y="628"/>
                </a:cubicBezTo>
                <a:cubicBezTo>
                  <a:pt x="57" y="633"/>
                  <a:pt x="51" y="638"/>
                  <a:pt x="45" y="643"/>
                </a:cubicBezTo>
                <a:cubicBezTo>
                  <a:pt x="37" y="651"/>
                  <a:pt x="30" y="660"/>
                  <a:pt x="21" y="666"/>
                </a:cubicBezTo>
                <a:cubicBezTo>
                  <a:pt x="2" y="678"/>
                  <a:pt x="0" y="696"/>
                  <a:pt x="1" y="715"/>
                </a:cubicBezTo>
                <a:cubicBezTo>
                  <a:pt x="1" y="731"/>
                  <a:pt x="2" y="747"/>
                  <a:pt x="1" y="763"/>
                </a:cubicBezTo>
                <a:cubicBezTo>
                  <a:pt x="0" y="782"/>
                  <a:pt x="8" y="782"/>
                  <a:pt x="22" y="775"/>
                </a:cubicBezTo>
                <a:cubicBezTo>
                  <a:pt x="77" y="749"/>
                  <a:pt x="131" y="724"/>
                  <a:pt x="186" y="698"/>
                </a:cubicBezTo>
                <a:cubicBezTo>
                  <a:pt x="313" y="639"/>
                  <a:pt x="441" y="582"/>
                  <a:pt x="567" y="521"/>
                </a:cubicBezTo>
                <a:cubicBezTo>
                  <a:pt x="632" y="490"/>
                  <a:pt x="697" y="464"/>
                  <a:pt x="771" y="475"/>
                </a:cubicBezTo>
                <a:cubicBezTo>
                  <a:pt x="775" y="475"/>
                  <a:pt x="779" y="475"/>
                  <a:pt x="783" y="475"/>
                </a:cubicBezTo>
                <a:cubicBezTo>
                  <a:pt x="812" y="472"/>
                  <a:pt x="829" y="488"/>
                  <a:pt x="842" y="511"/>
                </a:cubicBezTo>
                <a:cubicBezTo>
                  <a:pt x="850" y="525"/>
                  <a:pt x="855" y="541"/>
                  <a:pt x="862" y="556"/>
                </a:cubicBezTo>
                <a:cubicBezTo>
                  <a:pt x="862" y="370"/>
                  <a:pt x="862" y="185"/>
                  <a:pt x="862" y="0"/>
                </a:cubicBezTo>
                <a:cubicBezTo>
                  <a:pt x="860" y="0"/>
                  <a:pt x="858" y="0"/>
                  <a:pt x="856" y="1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32">
            <a:extLst>
              <a:ext uri="{FF2B5EF4-FFF2-40B4-BE49-F238E27FC236}">
                <a16:creationId xmlns:a16="http://schemas.microsoft.com/office/drawing/2014/main" id="{97CE44D4-D37B-6A8B-EE7E-81F1FCA5B31B}"/>
              </a:ext>
            </a:extLst>
          </p:cNvPr>
          <p:cNvSpPr>
            <a:spLocks/>
          </p:cNvSpPr>
          <p:nvPr/>
        </p:nvSpPr>
        <p:spPr bwMode="auto">
          <a:xfrm>
            <a:off x="3376613" y="2214563"/>
            <a:ext cx="146050" cy="127000"/>
          </a:xfrm>
          <a:custGeom>
            <a:avLst/>
            <a:gdLst>
              <a:gd name="T0" fmla="*/ 148 w 177"/>
              <a:gd name="T1" fmla="*/ 0 h 155"/>
              <a:gd name="T2" fmla="*/ 177 w 177"/>
              <a:gd name="T3" fmla="*/ 132 h 155"/>
              <a:gd name="T4" fmla="*/ 11 w 177"/>
              <a:gd name="T5" fmla="*/ 154 h 155"/>
              <a:gd name="T6" fmla="*/ 0 w 177"/>
              <a:gd name="T7" fmla="*/ 145 h 155"/>
              <a:gd name="T8" fmla="*/ 0 w 177"/>
              <a:gd name="T9" fmla="*/ 103 h 155"/>
              <a:gd name="T10" fmla="*/ 9 w 177"/>
              <a:gd name="T11" fmla="*/ 88 h 155"/>
              <a:gd name="T12" fmla="*/ 148 w 177"/>
              <a:gd name="T13" fmla="*/ 0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7" h="155">
                <a:moveTo>
                  <a:pt x="148" y="0"/>
                </a:moveTo>
                <a:cubicBezTo>
                  <a:pt x="157" y="44"/>
                  <a:pt x="170" y="88"/>
                  <a:pt x="177" y="132"/>
                </a:cubicBezTo>
                <a:cubicBezTo>
                  <a:pt x="121" y="139"/>
                  <a:pt x="66" y="146"/>
                  <a:pt x="11" y="154"/>
                </a:cubicBezTo>
                <a:cubicBezTo>
                  <a:pt x="3" y="155"/>
                  <a:pt x="0" y="152"/>
                  <a:pt x="0" y="145"/>
                </a:cubicBezTo>
                <a:cubicBezTo>
                  <a:pt x="1" y="131"/>
                  <a:pt x="0" y="117"/>
                  <a:pt x="0" y="103"/>
                </a:cubicBezTo>
                <a:cubicBezTo>
                  <a:pt x="0" y="96"/>
                  <a:pt x="3" y="92"/>
                  <a:pt x="9" y="88"/>
                </a:cubicBezTo>
                <a:cubicBezTo>
                  <a:pt x="55" y="59"/>
                  <a:pt x="102" y="30"/>
                  <a:pt x="148" y="0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" name="Freeform 33">
            <a:extLst>
              <a:ext uri="{FF2B5EF4-FFF2-40B4-BE49-F238E27FC236}">
                <a16:creationId xmlns:a16="http://schemas.microsoft.com/office/drawing/2014/main" id="{1D3D4BBA-5EE3-E719-0021-88CADF1E34BD}"/>
              </a:ext>
            </a:extLst>
          </p:cNvPr>
          <p:cNvSpPr>
            <a:spLocks/>
          </p:cNvSpPr>
          <p:nvPr/>
        </p:nvSpPr>
        <p:spPr bwMode="auto">
          <a:xfrm>
            <a:off x="3608388" y="2217738"/>
            <a:ext cx="144463" cy="130175"/>
          </a:xfrm>
          <a:custGeom>
            <a:avLst/>
            <a:gdLst>
              <a:gd name="T0" fmla="*/ 0 w 175"/>
              <a:gd name="T1" fmla="*/ 129 h 158"/>
              <a:gd name="T2" fmla="*/ 16 w 175"/>
              <a:gd name="T3" fmla="*/ 55 h 158"/>
              <a:gd name="T4" fmla="*/ 30 w 175"/>
              <a:gd name="T5" fmla="*/ 0 h 158"/>
              <a:gd name="T6" fmla="*/ 148 w 175"/>
              <a:gd name="T7" fmla="*/ 74 h 158"/>
              <a:gd name="T8" fmla="*/ 173 w 175"/>
              <a:gd name="T9" fmla="*/ 120 h 158"/>
              <a:gd name="T10" fmla="*/ 142 w 175"/>
              <a:gd name="T11" fmla="*/ 148 h 158"/>
              <a:gd name="T12" fmla="*/ 0 w 175"/>
              <a:gd name="T13" fmla="*/ 129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" h="158">
                <a:moveTo>
                  <a:pt x="0" y="129"/>
                </a:moveTo>
                <a:cubicBezTo>
                  <a:pt x="0" y="103"/>
                  <a:pt x="10" y="80"/>
                  <a:pt x="16" y="55"/>
                </a:cubicBezTo>
                <a:cubicBezTo>
                  <a:pt x="20" y="36"/>
                  <a:pt x="17" y="16"/>
                  <a:pt x="30" y="0"/>
                </a:cubicBezTo>
                <a:cubicBezTo>
                  <a:pt x="69" y="25"/>
                  <a:pt x="108" y="51"/>
                  <a:pt x="148" y="74"/>
                </a:cubicBezTo>
                <a:cubicBezTo>
                  <a:pt x="167" y="85"/>
                  <a:pt x="175" y="98"/>
                  <a:pt x="173" y="120"/>
                </a:cubicBezTo>
                <a:cubicBezTo>
                  <a:pt x="171" y="158"/>
                  <a:pt x="175" y="151"/>
                  <a:pt x="142" y="148"/>
                </a:cubicBezTo>
                <a:cubicBezTo>
                  <a:pt x="94" y="143"/>
                  <a:pt x="47" y="136"/>
                  <a:pt x="0" y="129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Freeform 34">
            <a:extLst>
              <a:ext uri="{FF2B5EF4-FFF2-40B4-BE49-F238E27FC236}">
                <a16:creationId xmlns:a16="http://schemas.microsoft.com/office/drawing/2014/main" id="{20DD5580-7464-ABB4-7B14-BF64EA15ADC6}"/>
              </a:ext>
            </a:extLst>
          </p:cNvPr>
          <p:cNvSpPr>
            <a:spLocks/>
          </p:cNvSpPr>
          <p:nvPr/>
        </p:nvSpPr>
        <p:spPr bwMode="auto">
          <a:xfrm>
            <a:off x="4243388" y="2390775"/>
            <a:ext cx="176213" cy="147637"/>
          </a:xfrm>
          <a:custGeom>
            <a:avLst/>
            <a:gdLst>
              <a:gd name="T0" fmla="*/ 1 w 213"/>
              <a:gd name="T1" fmla="*/ 78 h 180"/>
              <a:gd name="T2" fmla="*/ 44 w 213"/>
              <a:gd name="T3" fmla="*/ 63 h 180"/>
              <a:gd name="T4" fmla="*/ 80 w 213"/>
              <a:gd name="T5" fmla="*/ 42 h 180"/>
              <a:gd name="T6" fmla="*/ 158 w 213"/>
              <a:gd name="T7" fmla="*/ 7 h 180"/>
              <a:gd name="T8" fmla="*/ 213 w 213"/>
              <a:gd name="T9" fmla="*/ 65 h 180"/>
              <a:gd name="T10" fmla="*/ 105 w 213"/>
              <a:gd name="T11" fmla="*/ 63 h 180"/>
              <a:gd name="T12" fmla="*/ 73 w 213"/>
              <a:gd name="T13" fmla="*/ 93 h 180"/>
              <a:gd name="T14" fmla="*/ 55 w 213"/>
              <a:gd name="T15" fmla="*/ 166 h 180"/>
              <a:gd name="T16" fmla="*/ 38 w 213"/>
              <a:gd name="T17" fmla="*/ 180 h 180"/>
              <a:gd name="T18" fmla="*/ 18 w 213"/>
              <a:gd name="T19" fmla="*/ 165 h 180"/>
              <a:gd name="T20" fmla="*/ 1 w 213"/>
              <a:gd name="T21" fmla="*/ 78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3" h="180">
                <a:moveTo>
                  <a:pt x="1" y="78"/>
                </a:moveTo>
                <a:cubicBezTo>
                  <a:pt x="12" y="63"/>
                  <a:pt x="29" y="63"/>
                  <a:pt x="44" y="63"/>
                </a:cubicBezTo>
                <a:cubicBezTo>
                  <a:pt x="62" y="63"/>
                  <a:pt x="71" y="58"/>
                  <a:pt x="80" y="42"/>
                </a:cubicBezTo>
                <a:cubicBezTo>
                  <a:pt x="93" y="16"/>
                  <a:pt x="126" y="0"/>
                  <a:pt x="158" y="7"/>
                </a:cubicBezTo>
                <a:cubicBezTo>
                  <a:pt x="190" y="14"/>
                  <a:pt x="210" y="34"/>
                  <a:pt x="213" y="65"/>
                </a:cubicBezTo>
                <a:cubicBezTo>
                  <a:pt x="177" y="67"/>
                  <a:pt x="141" y="67"/>
                  <a:pt x="105" y="63"/>
                </a:cubicBezTo>
                <a:cubicBezTo>
                  <a:pt x="74" y="60"/>
                  <a:pt x="73" y="61"/>
                  <a:pt x="73" y="93"/>
                </a:cubicBezTo>
                <a:cubicBezTo>
                  <a:pt x="73" y="119"/>
                  <a:pt x="66" y="143"/>
                  <a:pt x="55" y="166"/>
                </a:cubicBezTo>
                <a:cubicBezTo>
                  <a:pt x="52" y="173"/>
                  <a:pt x="47" y="180"/>
                  <a:pt x="38" y="180"/>
                </a:cubicBezTo>
                <a:cubicBezTo>
                  <a:pt x="28" y="180"/>
                  <a:pt x="23" y="174"/>
                  <a:pt x="18" y="165"/>
                </a:cubicBezTo>
                <a:cubicBezTo>
                  <a:pt x="5" y="138"/>
                  <a:pt x="0" y="109"/>
                  <a:pt x="1" y="78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" name="Freeform 35">
            <a:extLst>
              <a:ext uri="{FF2B5EF4-FFF2-40B4-BE49-F238E27FC236}">
                <a16:creationId xmlns:a16="http://schemas.microsoft.com/office/drawing/2014/main" id="{01F3850F-A588-FF78-5277-DD3D3960DD0A}"/>
              </a:ext>
            </a:extLst>
          </p:cNvPr>
          <p:cNvSpPr>
            <a:spLocks/>
          </p:cNvSpPr>
          <p:nvPr/>
        </p:nvSpPr>
        <p:spPr bwMode="auto">
          <a:xfrm>
            <a:off x="3244850" y="2947988"/>
            <a:ext cx="382588" cy="22225"/>
          </a:xfrm>
          <a:custGeom>
            <a:avLst/>
            <a:gdLst>
              <a:gd name="T0" fmla="*/ 459 w 463"/>
              <a:gd name="T1" fmla="*/ 0 h 27"/>
              <a:gd name="T2" fmla="*/ 463 w 463"/>
              <a:gd name="T3" fmla="*/ 26 h 27"/>
              <a:gd name="T4" fmla="*/ 17 w 463"/>
              <a:gd name="T5" fmla="*/ 27 h 27"/>
              <a:gd name="T6" fmla="*/ 0 w 463"/>
              <a:gd name="T7" fmla="*/ 15 h 27"/>
              <a:gd name="T8" fmla="*/ 17 w 463"/>
              <a:gd name="T9" fmla="*/ 0 h 27"/>
              <a:gd name="T10" fmla="*/ 37 w 463"/>
              <a:gd name="T11" fmla="*/ 0 h 27"/>
              <a:gd name="T12" fmla="*/ 459 w 463"/>
              <a:gd name="T13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3" h="27">
                <a:moveTo>
                  <a:pt x="459" y="0"/>
                </a:moveTo>
                <a:cubicBezTo>
                  <a:pt x="458" y="9"/>
                  <a:pt x="460" y="18"/>
                  <a:pt x="463" y="26"/>
                </a:cubicBezTo>
                <a:cubicBezTo>
                  <a:pt x="314" y="26"/>
                  <a:pt x="166" y="26"/>
                  <a:pt x="17" y="27"/>
                </a:cubicBezTo>
                <a:cubicBezTo>
                  <a:pt x="8" y="27"/>
                  <a:pt x="0" y="25"/>
                  <a:pt x="0" y="15"/>
                </a:cubicBezTo>
                <a:cubicBezTo>
                  <a:pt x="0" y="4"/>
                  <a:pt x="7" y="0"/>
                  <a:pt x="17" y="0"/>
                </a:cubicBezTo>
                <a:cubicBezTo>
                  <a:pt x="24" y="0"/>
                  <a:pt x="30" y="0"/>
                  <a:pt x="37" y="0"/>
                </a:cubicBezTo>
                <a:cubicBezTo>
                  <a:pt x="178" y="0"/>
                  <a:pt x="318" y="0"/>
                  <a:pt x="459" y="0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36">
            <a:extLst>
              <a:ext uri="{FF2B5EF4-FFF2-40B4-BE49-F238E27FC236}">
                <a16:creationId xmlns:a16="http://schemas.microsoft.com/office/drawing/2014/main" id="{790CEE75-8A0B-CFF0-B47D-A946FC6E82BB}"/>
              </a:ext>
            </a:extLst>
          </p:cNvPr>
          <p:cNvSpPr>
            <a:spLocks/>
          </p:cNvSpPr>
          <p:nvPr/>
        </p:nvSpPr>
        <p:spPr bwMode="auto">
          <a:xfrm>
            <a:off x="3689350" y="2947988"/>
            <a:ext cx="382588" cy="22225"/>
          </a:xfrm>
          <a:custGeom>
            <a:avLst/>
            <a:gdLst>
              <a:gd name="T0" fmla="*/ 0 w 463"/>
              <a:gd name="T1" fmla="*/ 26 h 27"/>
              <a:gd name="T2" fmla="*/ 5 w 463"/>
              <a:gd name="T3" fmla="*/ 0 h 27"/>
              <a:gd name="T4" fmla="*/ 434 w 463"/>
              <a:gd name="T5" fmla="*/ 0 h 27"/>
              <a:gd name="T6" fmla="*/ 444 w 463"/>
              <a:gd name="T7" fmla="*/ 0 h 27"/>
              <a:gd name="T8" fmla="*/ 463 w 463"/>
              <a:gd name="T9" fmla="*/ 14 h 27"/>
              <a:gd name="T10" fmla="*/ 444 w 463"/>
              <a:gd name="T11" fmla="*/ 27 h 27"/>
              <a:gd name="T12" fmla="*/ 4 w 463"/>
              <a:gd name="T13" fmla="*/ 26 h 27"/>
              <a:gd name="T14" fmla="*/ 0 w 463"/>
              <a:gd name="T15" fmla="*/ 26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3" h="27">
                <a:moveTo>
                  <a:pt x="0" y="26"/>
                </a:moveTo>
                <a:cubicBezTo>
                  <a:pt x="2" y="17"/>
                  <a:pt x="3" y="9"/>
                  <a:pt x="5" y="0"/>
                </a:cubicBezTo>
                <a:cubicBezTo>
                  <a:pt x="148" y="0"/>
                  <a:pt x="291" y="0"/>
                  <a:pt x="434" y="0"/>
                </a:cubicBezTo>
                <a:cubicBezTo>
                  <a:pt x="437" y="0"/>
                  <a:pt x="441" y="0"/>
                  <a:pt x="444" y="0"/>
                </a:cubicBezTo>
                <a:cubicBezTo>
                  <a:pt x="454" y="0"/>
                  <a:pt x="463" y="3"/>
                  <a:pt x="463" y="14"/>
                </a:cubicBezTo>
                <a:cubicBezTo>
                  <a:pt x="462" y="23"/>
                  <a:pt x="454" y="27"/>
                  <a:pt x="444" y="27"/>
                </a:cubicBezTo>
                <a:cubicBezTo>
                  <a:pt x="297" y="27"/>
                  <a:pt x="151" y="27"/>
                  <a:pt x="4" y="26"/>
                </a:cubicBezTo>
                <a:cubicBezTo>
                  <a:pt x="3" y="26"/>
                  <a:pt x="1" y="26"/>
                  <a:pt x="0" y="26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37">
            <a:extLst>
              <a:ext uri="{FF2B5EF4-FFF2-40B4-BE49-F238E27FC236}">
                <a16:creationId xmlns:a16="http://schemas.microsoft.com/office/drawing/2014/main" id="{FDA40E6C-CB45-1DCB-2528-8B894F5BD1F1}"/>
              </a:ext>
            </a:extLst>
          </p:cNvPr>
          <p:cNvSpPr>
            <a:spLocks noEditPoints="1"/>
          </p:cNvSpPr>
          <p:nvPr/>
        </p:nvSpPr>
        <p:spPr bwMode="auto">
          <a:xfrm>
            <a:off x="3895725" y="3328988"/>
            <a:ext cx="153988" cy="163512"/>
          </a:xfrm>
          <a:custGeom>
            <a:avLst/>
            <a:gdLst>
              <a:gd name="T0" fmla="*/ 10 w 187"/>
              <a:gd name="T1" fmla="*/ 151 h 198"/>
              <a:gd name="T2" fmla="*/ 0 w 187"/>
              <a:gd name="T3" fmla="*/ 103 h 198"/>
              <a:gd name="T4" fmla="*/ 123 w 187"/>
              <a:gd name="T5" fmla="*/ 21 h 198"/>
              <a:gd name="T6" fmla="*/ 181 w 187"/>
              <a:gd name="T7" fmla="*/ 116 h 198"/>
              <a:gd name="T8" fmla="*/ 96 w 187"/>
              <a:gd name="T9" fmla="*/ 196 h 198"/>
              <a:gd name="T10" fmla="*/ 10 w 187"/>
              <a:gd name="T11" fmla="*/ 151 h 198"/>
              <a:gd name="T12" fmla="*/ 90 w 187"/>
              <a:gd name="T13" fmla="*/ 173 h 198"/>
              <a:gd name="T14" fmla="*/ 158 w 187"/>
              <a:gd name="T15" fmla="*/ 105 h 198"/>
              <a:gd name="T16" fmla="*/ 93 w 187"/>
              <a:gd name="T17" fmla="*/ 39 h 198"/>
              <a:gd name="T18" fmla="*/ 25 w 187"/>
              <a:gd name="T19" fmla="*/ 106 h 198"/>
              <a:gd name="T20" fmla="*/ 90 w 187"/>
              <a:gd name="T21" fmla="*/ 173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7" h="198">
                <a:moveTo>
                  <a:pt x="10" y="151"/>
                </a:moveTo>
                <a:cubicBezTo>
                  <a:pt x="4" y="136"/>
                  <a:pt x="1" y="120"/>
                  <a:pt x="0" y="103"/>
                </a:cubicBezTo>
                <a:cubicBezTo>
                  <a:pt x="1" y="39"/>
                  <a:pt x="65" y="0"/>
                  <a:pt x="123" y="21"/>
                </a:cubicBezTo>
                <a:cubicBezTo>
                  <a:pt x="161" y="34"/>
                  <a:pt x="187" y="77"/>
                  <a:pt x="181" y="116"/>
                </a:cubicBezTo>
                <a:cubicBezTo>
                  <a:pt x="175" y="162"/>
                  <a:pt x="139" y="195"/>
                  <a:pt x="96" y="196"/>
                </a:cubicBezTo>
                <a:cubicBezTo>
                  <a:pt x="58" y="198"/>
                  <a:pt x="31" y="181"/>
                  <a:pt x="10" y="151"/>
                </a:cubicBezTo>
                <a:close/>
                <a:moveTo>
                  <a:pt x="90" y="173"/>
                </a:moveTo>
                <a:cubicBezTo>
                  <a:pt x="129" y="173"/>
                  <a:pt x="158" y="144"/>
                  <a:pt x="158" y="105"/>
                </a:cubicBezTo>
                <a:cubicBezTo>
                  <a:pt x="159" y="71"/>
                  <a:pt x="128" y="41"/>
                  <a:pt x="93" y="39"/>
                </a:cubicBezTo>
                <a:cubicBezTo>
                  <a:pt x="56" y="38"/>
                  <a:pt x="24" y="70"/>
                  <a:pt x="25" y="106"/>
                </a:cubicBezTo>
                <a:cubicBezTo>
                  <a:pt x="26" y="144"/>
                  <a:pt x="52" y="172"/>
                  <a:pt x="90" y="173"/>
                </a:cubicBezTo>
                <a:close/>
              </a:path>
            </a:pathLst>
          </a:custGeom>
          <a:solidFill>
            <a:srgbClr val="A0A0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38">
            <a:extLst>
              <a:ext uri="{FF2B5EF4-FFF2-40B4-BE49-F238E27FC236}">
                <a16:creationId xmlns:a16="http://schemas.microsoft.com/office/drawing/2014/main" id="{CDE04005-F485-7293-EEA1-A88EABBFAF0F}"/>
              </a:ext>
            </a:extLst>
          </p:cNvPr>
          <p:cNvSpPr>
            <a:spLocks noEditPoints="1"/>
          </p:cNvSpPr>
          <p:nvPr/>
        </p:nvSpPr>
        <p:spPr bwMode="auto">
          <a:xfrm>
            <a:off x="3259138" y="3332163"/>
            <a:ext cx="161925" cy="171450"/>
          </a:xfrm>
          <a:custGeom>
            <a:avLst/>
            <a:gdLst>
              <a:gd name="T0" fmla="*/ 194 w 195"/>
              <a:gd name="T1" fmla="*/ 100 h 208"/>
              <a:gd name="T2" fmla="*/ 184 w 195"/>
              <a:gd name="T3" fmla="*/ 148 h 208"/>
              <a:gd name="T4" fmla="*/ 50 w 195"/>
              <a:gd name="T5" fmla="*/ 177 h 208"/>
              <a:gd name="T6" fmla="*/ 29 w 195"/>
              <a:gd name="T7" fmla="*/ 50 h 208"/>
              <a:gd name="T8" fmla="*/ 153 w 195"/>
              <a:gd name="T9" fmla="*/ 27 h 208"/>
              <a:gd name="T10" fmla="*/ 194 w 195"/>
              <a:gd name="T11" fmla="*/ 100 h 208"/>
              <a:gd name="T12" fmla="*/ 102 w 195"/>
              <a:gd name="T13" fmla="*/ 170 h 208"/>
              <a:gd name="T14" fmla="*/ 170 w 195"/>
              <a:gd name="T15" fmla="*/ 107 h 208"/>
              <a:gd name="T16" fmla="*/ 104 w 195"/>
              <a:gd name="T17" fmla="*/ 36 h 208"/>
              <a:gd name="T18" fmla="*/ 36 w 195"/>
              <a:gd name="T19" fmla="*/ 102 h 208"/>
              <a:gd name="T20" fmla="*/ 102 w 195"/>
              <a:gd name="T21" fmla="*/ 17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5" h="208">
                <a:moveTo>
                  <a:pt x="194" y="100"/>
                </a:moveTo>
                <a:cubicBezTo>
                  <a:pt x="195" y="117"/>
                  <a:pt x="188" y="132"/>
                  <a:pt x="184" y="148"/>
                </a:cubicBezTo>
                <a:cubicBezTo>
                  <a:pt x="146" y="197"/>
                  <a:pt x="97" y="208"/>
                  <a:pt x="50" y="177"/>
                </a:cubicBezTo>
                <a:cubicBezTo>
                  <a:pt x="10" y="151"/>
                  <a:pt x="0" y="93"/>
                  <a:pt x="29" y="50"/>
                </a:cubicBezTo>
                <a:cubicBezTo>
                  <a:pt x="55" y="11"/>
                  <a:pt x="115" y="0"/>
                  <a:pt x="153" y="27"/>
                </a:cubicBezTo>
                <a:cubicBezTo>
                  <a:pt x="179" y="45"/>
                  <a:pt x="192" y="69"/>
                  <a:pt x="194" y="100"/>
                </a:cubicBezTo>
                <a:close/>
                <a:moveTo>
                  <a:pt x="102" y="170"/>
                </a:moveTo>
                <a:cubicBezTo>
                  <a:pt x="141" y="170"/>
                  <a:pt x="169" y="144"/>
                  <a:pt x="170" y="107"/>
                </a:cubicBezTo>
                <a:cubicBezTo>
                  <a:pt x="170" y="66"/>
                  <a:pt x="143" y="37"/>
                  <a:pt x="104" y="36"/>
                </a:cubicBezTo>
                <a:cubicBezTo>
                  <a:pt x="66" y="36"/>
                  <a:pt x="37" y="64"/>
                  <a:pt x="36" y="102"/>
                </a:cubicBezTo>
                <a:cubicBezTo>
                  <a:pt x="36" y="141"/>
                  <a:pt x="64" y="169"/>
                  <a:pt x="102" y="170"/>
                </a:cubicBezTo>
                <a:close/>
              </a:path>
            </a:pathLst>
          </a:custGeom>
          <a:solidFill>
            <a:srgbClr val="A0A0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39">
            <a:extLst>
              <a:ext uri="{FF2B5EF4-FFF2-40B4-BE49-F238E27FC236}">
                <a16:creationId xmlns:a16="http://schemas.microsoft.com/office/drawing/2014/main" id="{1A9A3E90-CF1A-986C-3CFE-E9D42993ACF2}"/>
              </a:ext>
            </a:extLst>
          </p:cNvPr>
          <p:cNvSpPr>
            <a:spLocks/>
          </p:cNvSpPr>
          <p:nvPr/>
        </p:nvSpPr>
        <p:spPr bwMode="auto">
          <a:xfrm>
            <a:off x="3017838" y="3654425"/>
            <a:ext cx="187325" cy="117475"/>
          </a:xfrm>
          <a:custGeom>
            <a:avLst/>
            <a:gdLst>
              <a:gd name="T0" fmla="*/ 16 w 227"/>
              <a:gd name="T1" fmla="*/ 36 h 142"/>
              <a:gd name="T2" fmla="*/ 6 w 227"/>
              <a:gd name="T3" fmla="*/ 21 h 142"/>
              <a:gd name="T4" fmla="*/ 22 w 227"/>
              <a:gd name="T5" fmla="*/ 0 h 142"/>
              <a:gd name="T6" fmla="*/ 79 w 227"/>
              <a:gd name="T7" fmla="*/ 4 h 142"/>
              <a:gd name="T8" fmla="*/ 87 w 227"/>
              <a:gd name="T9" fmla="*/ 18 h 142"/>
              <a:gd name="T10" fmla="*/ 187 w 227"/>
              <a:gd name="T11" fmla="*/ 82 h 142"/>
              <a:gd name="T12" fmla="*/ 220 w 227"/>
              <a:gd name="T13" fmla="*/ 64 h 142"/>
              <a:gd name="T14" fmla="*/ 227 w 227"/>
              <a:gd name="T15" fmla="*/ 82 h 142"/>
              <a:gd name="T16" fmla="*/ 209 w 227"/>
              <a:gd name="T17" fmla="*/ 107 h 142"/>
              <a:gd name="T18" fmla="*/ 114 w 227"/>
              <a:gd name="T19" fmla="*/ 128 h 142"/>
              <a:gd name="T20" fmla="*/ 77 w 227"/>
              <a:gd name="T21" fmla="*/ 47 h 142"/>
              <a:gd name="T22" fmla="*/ 64 w 227"/>
              <a:gd name="T23" fmla="*/ 35 h 142"/>
              <a:gd name="T24" fmla="*/ 51 w 227"/>
              <a:gd name="T25" fmla="*/ 38 h 142"/>
              <a:gd name="T26" fmla="*/ 16 w 227"/>
              <a:gd name="T27" fmla="*/ 36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7" h="142">
                <a:moveTo>
                  <a:pt x="16" y="36"/>
                </a:moveTo>
                <a:cubicBezTo>
                  <a:pt x="13" y="30"/>
                  <a:pt x="8" y="27"/>
                  <a:pt x="6" y="21"/>
                </a:cubicBezTo>
                <a:cubicBezTo>
                  <a:pt x="0" y="4"/>
                  <a:pt x="4" y="0"/>
                  <a:pt x="22" y="0"/>
                </a:cubicBezTo>
                <a:cubicBezTo>
                  <a:pt x="41" y="1"/>
                  <a:pt x="59" y="9"/>
                  <a:pt x="79" y="4"/>
                </a:cubicBezTo>
                <a:cubicBezTo>
                  <a:pt x="91" y="1"/>
                  <a:pt x="87" y="12"/>
                  <a:pt x="87" y="18"/>
                </a:cubicBezTo>
                <a:cubicBezTo>
                  <a:pt x="87" y="68"/>
                  <a:pt x="141" y="102"/>
                  <a:pt x="187" y="82"/>
                </a:cubicBezTo>
                <a:cubicBezTo>
                  <a:pt x="199" y="77"/>
                  <a:pt x="209" y="71"/>
                  <a:pt x="220" y="64"/>
                </a:cubicBezTo>
                <a:cubicBezTo>
                  <a:pt x="226" y="69"/>
                  <a:pt x="220" y="78"/>
                  <a:pt x="227" y="82"/>
                </a:cubicBezTo>
                <a:cubicBezTo>
                  <a:pt x="223" y="92"/>
                  <a:pt x="215" y="99"/>
                  <a:pt x="209" y="107"/>
                </a:cubicBezTo>
                <a:cubicBezTo>
                  <a:pt x="183" y="142"/>
                  <a:pt x="140" y="139"/>
                  <a:pt x="114" y="128"/>
                </a:cubicBezTo>
                <a:cubicBezTo>
                  <a:pt x="87" y="115"/>
                  <a:pt x="72" y="82"/>
                  <a:pt x="77" y="47"/>
                </a:cubicBezTo>
                <a:cubicBezTo>
                  <a:pt x="79" y="35"/>
                  <a:pt x="74" y="33"/>
                  <a:pt x="64" y="35"/>
                </a:cubicBezTo>
                <a:cubicBezTo>
                  <a:pt x="60" y="35"/>
                  <a:pt x="55" y="37"/>
                  <a:pt x="51" y="38"/>
                </a:cubicBezTo>
                <a:cubicBezTo>
                  <a:pt x="39" y="37"/>
                  <a:pt x="27" y="36"/>
                  <a:pt x="16" y="36"/>
                </a:cubicBezTo>
                <a:close/>
              </a:path>
            </a:pathLst>
          </a:custGeom>
          <a:solidFill>
            <a:srgbClr val="7A7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Freeform 40">
            <a:extLst>
              <a:ext uri="{FF2B5EF4-FFF2-40B4-BE49-F238E27FC236}">
                <a16:creationId xmlns:a16="http://schemas.microsoft.com/office/drawing/2014/main" id="{B4027BA6-0887-3EE1-4F6F-05346345A786}"/>
              </a:ext>
            </a:extLst>
          </p:cNvPr>
          <p:cNvSpPr>
            <a:spLocks/>
          </p:cNvSpPr>
          <p:nvPr/>
        </p:nvSpPr>
        <p:spPr bwMode="auto">
          <a:xfrm>
            <a:off x="4060825" y="3679825"/>
            <a:ext cx="166688" cy="109537"/>
          </a:xfrm>
          <a:custGeom>
            <a:avLst/>
            <a:gdLst>
              <a:gd name="T0" fmla="*/ 184 w 201"/>
              <a:gd name="T1" fmla="*/ 86 h 132"/>
              <a:gd name="T2" fmla="*/ 173 w 201"/>
              <a:gd name="T3" fmla="*/ 102 h 132"/>
              <a:gd name="T4" fmla="*/ 173 w 201"/>
              <a:gd name="T5" fmla="*/ 102 h 132"/>
              <a:gd name="T6" fmla="*/ 130 w 201"/>
              <a:gd name="T7" fmla="*/ 127 h 132"/>
              <a:gd name="T8" fmla="*/ 55 w 201"/>
              <a:gd name="T9" fmla="*/ 119 h 132"/>
              <a:gd name="T10" fmla="*/ 1 w 201"/>
              <a:gd name="T11" fmla="*/ 28 h 132"/>
              <a:gd name="T12" fmla="*/ 0 w 201"/>
              <a:gd name="T13" fmla="*/ 4 h 132"/>
              <a:gd name="T14" fmla="*/ 26 w 201"/>
              <a:gd name="T15" fmla="*/ 29 h 132"/>
              <a:gd name="T16" fmla="*/ 97 w 201"/>
              <a:gd name="T17" fmla="*/ 104 h 132"/>
              <a:gd name="T18" fmla="*/ 175 w 201"/>
              <a:gd name="T19" fmla="*/ 29 h 132"/>
              <a:gd name="T20" fmla="*/ 199 w 201"/>
              <a:gd name="T21" fmla="*/ 4 h 132"/>
              <a:gd name="T22" fmla="*/ 184 w 201"/>
              <a:gd name="T23" fmla="*/ 86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1" h="132">
                <a:moveTo>
                  <a:pt x="184" y="86"/>
                </a:moveTo>
                <a:cubicBezTo>
                  <a:pt x="178" y="89"/>
                  <a:pt x="174" y="95"/>
                  <a:pt x="173" y="102"/>
                </a:cubicBezTo>
                <a:cubicBezTo>
                  <a:pt x="173" y="102"/>
                  <a:pt x="173" y="102"/>
                  <a:pt x="173" y="102"/>
                </a:cubicBezTo>
                <a:cubicBezTo>
                  <a:pt x="160" y="113"/>
                  <a:pt x="145" y="120"/>
                  <a:pt x="130" y="127"/>
                </a:cubicBezTo>
                <a:cubicBezTo>
                  <a:pt x="104" y="132"/>
                  <a:pt x="78" y="132"/>
                  <a:pt x="55" y="119"/>
                </a:cubicBezTo>
                <a:cubicBezTo>
                  <a:pt x="20" y="99"/>
                  <a:pt x="0" y="69"/>
                  <a:pt x="1" y="28"/>
                </a:cubicBezTo>
                <a:cubicBezTo>
                  <a:pt x="2" y="20"/>
                  <a:pt x="3" y="12"/>
                  <a:pt x="0" y="4"/>
                </a:cubicBezTo>
                <a:cubicBezTo>
                  <a:pt x="21" y="0"/>
                  <a:pt x="28" y="5"/>
                  <a:pt x="26" y="29"/>
                </a:cubicBezTo>
                <a:cubicBezTo>
                  <a:pt x="23" y="70"/>
                  <a:pt x="58" y="102"/>
                  <a:pt x="97" y="104"/>
                </a:cubicBezTo>
                <a:cubicBezTo>
                  <a:pt x="142" y="108"/>
                  <a:pt x="177" y="69"/>
                  <a:pt x="175" y="29"/>
                </a:cubicBezTo>
                <a:cubicBezTo>
                  <a:pt x="173" y="2"/>
                  <a:pt x="175" y="2"/>
                  <a:pt x="199" y="4"/>
                </a:cubicBezTo>
                <a:cubicBezTo>
                  <a:pt x="200" y="33"/>
                  <a:pt x="201" y="61"/>
                  <a:pt x="184" y="86"/>
                </a:cubicBezTo>
                <a:close/>
              </a:path>
            </a:pathLst>
          </a:custGeom>
          <a:solidFill>
            <a:srgbClr val="A0A0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" name="Freeform 41">
            <a:extLst>
              <a:ext uri="{FF2B5EF4-FFF2-40B4-BE49-F238E27FC236}">
                <a16:creationId xmlns:a16="http://schemas.microsoft.com/office/drawing/2014/main" id="{EEE0D56F-27A0-2BB7-2AA2-A061170A4346}"/>
              </a:ext>
            </a:extLst>
          </p:cNvPr>
          <p:cNvSpPr>
            <a:spLocks/>
          </p:cNvSpPr>
          <p:nvPr/>
        </p:nvSpPr>
        <p:spPr bwMode="auto">
          <a:xfrm>
            <a:off x="3322638" y="3648075"/>
            <a:ext cx="228600" cy="34925"/>
          </a:xfrm>
          <a:custGeom>
            <a:avLst/>
            <a:gdLst>
              <a:gd name="T0" fmla="*/ 25 w 277"/>
              <a:gd name="T1" fmla="*/ 13 h 43"/>
              <a:gd name="T2" fmla="*/ 221 w 277"/>
              <a:gd name="T3" fmla="*/ 14 h 43"/>
              <a:gd name="T4" fmla="*/ 237 w 277"/>
              <a:gd name="T5" fmla="*/ 0 h 43"/>
              <a:gd name="T6" fmla="*/ 277 w 277"/>
              <a:gd name="T7" fmla="*/ 38 h 43"/>
              <a:gd name="T8" fmla="*/ 276 w 277"/>
              <a:gd name="T9" fmla="*/ 43 h 43"/>
              <a:gd name="T10" fmla="*/ 0 w 277"/>
              <a:gd name="T11" fmla="*/ 43 h 43"/>
              <a:gd name="T12" fmla="*/ 6 w 277"/>
              <a:gd name="T13" fmla="*/ 34 h 43"/>
              <a:gd name="T14" fmla="*/ 9 w 277"/>
              <a:gd name="T15" fmla="*/ 30 h 43"/>
              <a:gd name="T16" fmla="*/ 25 w 277"/>
              <a:gd name="T17" fmla="*/ 1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7" h="43">
                <a:moveTo>
                  <a:pt x="25" y="13"/>
                </a:moveTo>
                <a:cubicBezTo>
                  <a:pt x="90" y="14"/>
                  <a:pt x="156" y="14"/>
                  <a:pt x="221" y="14"/>
                </a:cubicBezTo>
                <a:cubicBezTo>
                  <a:pt x="232" y="14"/>
                  <a:pt x="238" y="12"/>
                  <a:pt x="237" y="0"/>
                </a:cubicBezTo>
                <a:cubicBezTo>
                  <a:pt x="251" y="13"/>
                  <a:pt x="264" y="25"/>
                  <a:pt x="277" y="38"/>
                </a:cubicBezTo>
                <a:cubicBezTo>
                  <a:pt x="277" y="40"/>
                  <a:pt x="276" y="42"/>
                  <a:pt x="276" y="43"/>
                </a:cubicBezTo>
                <a:cubicBezTo>
                  <a:pt x="184" y="43"/>
                  <a:pt x="92" y="43"/>
                  <a:pt x="0" y="43"/>
                </a:cubicBezTo>
                <a:cubicBezTo>
                  <a:pt x="2" y="40"/>
                  <a:pt x="4" y="37"/>
                  <a:pt x="6" y="34"/>
                </a:cubicBezTo>
                <a:cubicBezTo>
                  <a:pt x="7" y="33"/>
                  <a:pt x="8" y="32"/>
                  <a:pt x="9" y="30"/>
                </a:cubicBezTo>
                <a:cubicBezTo>
                  <a:pt x="14" y="25"/>
                  <a:pt x="19" y="19"/>
                  <a:pt x="25" y="13"/>
                </a:cubicBezTo>
                <a:close/>
              </a:path>
            </a:pathLst>
          </a:custGeom>
          <a:solidFill>
            <a:srgbClr val="7A7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" name="Freeform 42">
            <a:extLst>
              <a:ext uri="{FF2B5EF4-FFF2-40B4-BE49-F238E27FC236}">
                <a16:creationId xmlns:a16="http://schemas.microsoft.com/office/drawing/2014/main" id="{05301653-7F76-9C24-BBFD-CE48384717E1}"/>
              </a:ext>
            </a:extLst>
          </p:cNvPr>
          <p:cNvSpPr>
            <a:spLocks/>
          </p:cNvSpPr>
          <p:nvPr/>
        </p:nvSpPr>
        <p:spPr bwMode="auto">
          <a:xfrm>
            <a:off x="3059113" y="3681413"/>
            <a:ext cx="161925" cy="106362"/>
          </a:xfrm>
          <a:custGeom>
            <a:avLst/>
            <a:gdLst>
              <a:gd name="T0" fmla="*/ 0 w 197"/>
              <a:gd name="T1" fmla="*/ 5 h 129"/>
              <a:gd name="T2" fmla="*/ 13 w 197"/>
              <a:gd name="T3" fmla="*/ 2 h 129"/>
              <a:gd name="T4" fmla="*/ 26 w 197"/>
              <a:gd name="T5" fmla="*/ 14 h 129"/>
              <a:gd name="T6" fmla="*/ 63 w 197"/>
              <a:gd name="T7" fmla="*/ 95 h 129"/>
              <a:gd name="T8" fmla="*/ 158 w 197"/>
              <a:gd name="T9" fmla="*/ 74 h 129"/>
              <a:gd name="T10" fmla="*/ 176 w 197"/>
              <a:gd name="T11" fmla="*/ 49 h 129"/>
              <a:gd name="T12" fmla="*/ 197 w 197"/>
              <a:gd name="T13" fmla="*/ 32 h 129"/>
              <a:gd name="T14" fmla="*/ 97 w 197"/>
              <a:gd name="T15" fmla="*/ 128 h 129"/>
              <a:gd name="T16" fmla="*/ 0 w 197"/>
              <a:gd name="T17" fmla="*/ 29 h 129"/>
              <a:gd name="T18" fmla="*/ 0 w 197"/>
              <a:gd name="T19" fmla="*/ 5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7" h="129">
                <a:moveTo>
                  <a:pt x="0" y="5"/>
                </a:moveTo>
                <a:cubicBezTo>
                  <a:pt x="4" y="4"/>
                  <a:pt x="9" y="2"/>
                  <a:pt x="13" y="2"/>
                </a:cubicBezTo>
                <a:cubicBezTo>
                  <a:pt x="23" y="0"/>
                  <a:pt x="28" y="2"/>
                  <a:pt x="26" y="14"/>
                </a:cubicBezTo>
                <a:cubicBezTo>
                  <a:pt x="21" y="49"/>
                  <a:pt x="36" y="82"/>
                  <a:pt x="63" y="95"/>
                </a:cubicBezTo>
                <a:cubicBezTo>
                  <a:pt x="89" y="106"/>
                  <a:pt x="132" y="109"/>
                  <a:pt x="158" y="74"/>
                </a:cubicBezTo>
                <a:cubicBezTo>
                  <a:pt x="164" y="66"/>
                  <a:pt x="172" y="59"/>
                  <a:pt x="176" y="49"/>
                </a:cubicBezTo>
                <a:cubicBezTo>
                  <a:pt x="188" y="49"/>
                  <a:pt x="189" y="36"/>
                  <a:pt x="197" y="32"/>
                </a:cubicBezTo>
                <a:cubicBezTo>
                  <a:pt x="195" y="88"/>
                  <a:pt x="151" y="129"/>
                  <a:pt x="97" y="128"/>
                </a:cubicBezTo>
                <a:cubicBezTo>
                  <a:pt x="42" y="127"/>
                  <a:pt x="0" y="84"/>
                  <a:pt x="0" y="29"/>
                </a:cubicBezTo>
                <a:cubicBezTo>
                  <a:pt x="0" y="21"/>
                  <a:pt x="0" y="13"/>
                  <a:pt x="0" y="5"/>
                </a:cubicBezTo>
                <a:close/>
              </a:path>
            </a:pathLst>
          </a:custGeom>
          <a:solidFill>
            <a:srgbClr val="A0A0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" name="Freeform 43">
            <a:extLst>
              <a:ext uri="{FF2B5EF4-FFF2-40B4-BE49-F238E27FC236}">
                <a16:creationId xmlns:a16="http://schemas.microsoft.com/office/drawing/2014/main" id="{BED293F0-8499-D7DF-47DA-950B41750220}"/>
              </a:ext>
            </a:extLst>
          </p:cNvPr>
          <p:cNvSpPr>
            <a:spLocks/>
          </p:cNvSpPr>
          <p:nvPr/>
        </p:nvSpPr>
        <p:spPr bwMode="auto">
          <a:xfrm>
            <a:off x="3313113" y="1470025"/>
            <a:ext cx="88900" cy="77787"/>
          </a:xfrm>
          <a:custGeom>
            <a:avLst/>
            <a:gdLst>
              <a:gd name="T0" fmla="*/ 108 w 108"/>
              <a:gd name="T1" fmla="*/ 45 h 93"/>
              <a:gd name="T2" fmla="*/ 0 w 108"/>
              <a:gd name="T3" fmla="*/ 93 h 93"/>
              <a:gd name="T4" fmla="*/ 3 w 108"/>
              <a:gd name="T5" fmla="*/ 6 h 93"/>
              <a:gd name="T6" fmla="*/ 19 w 108"/>
              <a:gd name="T7" fmla="*/ 1 h 93"/>
              <a:gd name="T8" fmla="*/ 108 w 108"/>
              <a:gd name="T9" fmla="*/ 1 h 93"/>
              <a:gd name="T10" fmla="*/ 108 w 108"/>
              <a:gd name="T11" fmla="*/ 45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" h="93">
                <a:moveTo>
                  <a:pt x="108" y="45"/>
                </a:moveTo>
                <a:cubicBezTo>
                  <a:pt x="75" y="68"/>
                  <a:pt x="39" y="83"/>
                  <a:pt x="0" y="93"/>
                </a:cubicBezTo>
                <a:cubicBezTo>
                  <a:pt x="6" y="64"/>
                  <a:pt x="1" y="35"/>
                  <a:pt x="3" y="6"/>
                </a:cubicBezTo>
                <a:cubicBezTo>
                  <a:pt x="6" y="0"/>
                  <a:pt x="13" y="1"/>
                  <a:pt x="19" y="1"/>
                </a:cubicBezTo>
                <a:cubicBezTo>
                  <a:pt x="49" y="1"/>
                  <a:pt x="78" y="1"/>
                  <a:pt x="108" y="1"/>
                </a:cubicBezTo>
                <a:cubicBezTo>
                  <a:pt x="108" y="16"/>
                  <a:pt x="108" y="30"/>
                  <a:pt x="108" y="45"/>
                </a:cubicBezTo>
                <a:close/>
              </a:path>
            </a:pathLst>
          </a:custGeom>
          <a:solidFill>
            <a:srgbClr val="7A7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" name="Freeform 44">
            <a:extLst>
              <a:ext uri="{FF2B5EF4-FFF2-40B4-BE49-F238E27FC236}">
                <a16:creationId xmlns:a16="http://schemas.microsoft.com/office/drawing/2014/main" id="{6F792D90-4E3B-21ED-76B9-C4CEE8216089}"/>
              </a:ext>
            </a:extLst>
          </p:cNvPr>
          <p:cNvSpPr>
            <a:spLocks/>
          </p:cNvSpPr>
          <p:nvPr/>
        </p:nvSpPr>
        <p:spPr bwMode="auto">
          <a:xfrm>
            <a:off x="3738563" y="1471613"/>
            <a:ext cx="87313" cy="76200"/>
          </a:xfrm>
          <a:custGeom>
            <a:avLst/>
            <a:gdLst>
              <a:gd name="T0" fmla="*/ 104 w 105"/>
              <a:gd name="T1" fmla="*/ 92 h 92"/>
              <a:gd name="T2" fmla="*/ 51 w 105"/>
              <a:gd name="T3" fmla="*/ 71 h 92"/>
              <a:gd name="T4" fmla="*/ 1 w 105"/>
              <a:gd name="T5" fmla="*/ 46 h 92"/>
              <a:gd name="T6" fmla="*/ 0 w 105"/>
              <a:gd name="T7" fmla="*/ 0 h 92"/>
              <a:gd name="T8" fmla="*/ 105 w 105"/>
              <a:gd name="T9" fmla="*/ 0 h 92"/>
              <a:gd name="T10" fmla="*/ 104 w 105"/>
              <a:gd name="T11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5" h="92">
                <a:moveTo>
                  <a:pt x="104" y="92"/>
                </a:moveTo>
                <a:cubicBezTo>
                  <a:pt x="84" y="92"/>
                  <a:pt x="69" y="77"/>
                  <a:pt x="51" y="71"/>
                </a:cubicBezTo>
                <a:cubicBezTo>
                  <a:pt x="34" y="65"/>
                  <a:pt x="18" y="55"/>
                  <a:pt x="1" y="46"/>
                </a:cubicBezTo>
                <a:cubicBezTo>
                  <a:pt x="1" y="31"/>
                  <a:pt x="0" y="16"/>
                  <a:pt x="0" y="0"/>
                </a:cubicBezTo>
                <a:cubicBezTo>
                  <a:pt x="35" y="0"/>
                  <a:pt x="70" y="0"/>
                  <a:pt x="105" y="0"/>
                </a:cubicBezTo>
                <a:cubicBezTo>
                  <a:pt x="105" y="31"/>
                  <a:pt x="105" y="62"/>
                  <a:pt x="104" y="92"/>
                </a:cubicBezTo>
                <a:close/>
              </a:path>
            </a:pathLst>
          </a:custGeom>
          <a:solidFill>
            <a:srgbClr val="7A7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" name="Freeform 45">
            <a:extLst>
              <a:ext uri="{FF2B5EF4-FFF2-40B4-BE49-F238E27FC236}">
                <a16:creationId xmlns:a16="http://schemas.microsoft.com/office/drawing/2014/main" id="{054A90F5-7D37-FDC8-906C-1570A0E8EDAE}"/>
              </a:ext>
            </a:extLst>
          </p:cNvPr>
          <p:cNvSpPr>
            <a:spLocks/>
          </p:cNvSpPr>
          <p:nvPr/>
        </p:nvSpPr>
        <p:spPr bwMode="auto">
          <a:xfrm>
            <a:off x="4772025" y="2441575"/>
            <a:ext cx="66675" cy="98425"/>
          </a:xfrm>
          <a:custGeom>
            <a:avLst/>
            <a:gdLst>
              <a:gd name="T0" fmla="*/ 0 w 81"/>
              <a:gd name="T1" fmla="*/ 0 h 120"/>
              <a:gd name="T2" fmla="*/ 67 w 81"/>
              <a:gd name="T3" fmla="*/ 6 h 120"/>
              <a:gd name="T4" fmla="*/ 81 w 81"/>
              <a:gd name="T5" fmla="*/ 15 h 120"/>
              <a:gd name="T6" fmla="*/ 69 w 81"/>
              <a:gd name="T7" fmla="*/ 78 h 120"/>
              <a:gd name="T8" fmla="*/ 59 w 81"/>
              <a:gd name="T9" fmla="*/ 105 h 120"/>
              <a:gd name="T10" fmla="*/ 41 w 81"/>
              <a:gd name="T11" fmla="*/ 119 h 120"/>
              <a:gd name="T12" fmla="*/ 24 w 81"/>
              <a:gd name="T13" fmla="*/ 106 h 120"/>
              <a:gd name="T14" fmla="*/ 5 w 81"/>
              <a:gd name="T15" fmla="*/ 34 h 120"/>
              <a:gd name="T16" fmla="*/ 0 w 81"/>
              <a:gd name="T17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" h="120">
                <a:moveTo>
                  <a:pt x="0" y="0"/>
                </a:moveTo>
                <a:cubicBezTo>
                  <a:pt x="23" y="1"/>
                  <a:pt x="45" y="2"/>
                  <a:pt x="67" y="6"/>
                </a:cubicBezTo>
                <a:cubicBezTo>
                  <a:pt x="74" y="7"/>
                  <a:pt x="77" y="11"/>
                  <a:pt x="81" y="15"/>
                </a:cubicBezTo>
                <a:cubicBezTo>
                  <a:pt x="76" y="36"/>
                  <a:pt x="76" y="57"/>
                  <a:pt x="69" y="78"/>
                </a:cubicBezTo>
                <a:cubicBezTo>
                  <a:pt x="66" y="87"/>
                  <a:pt x="63" y="97"/>
                  <a:pt x="59" y="105"/>
                </a:cubicBezTo>
                <a:cubicBezTo>
                  <a:pt x="55" y="112"/>
                  <a:pt x="52" y="120"/>
                  <a:pt x="41" y="119"/>
                </a:cubicBezTo>
                <a:cubicBezTo>
                  <a:pt x="32" y="119"/>
                  <a:pt x="28" y="113"/>
                  <a:pt x="24" y="106"/>
                </a:cubicBezTo>
                <a:cubicBezTo>
                  <a:pt x="11" y="83"/>
                  <a:pt x="7" y="59"/>
                  <a:pt x="5" y="34"/>
                </a:cubicBezTo>
                <a:cubicBezTo>
                  <a:pt x="3" y="22"/>
                  <a:pt x="2" y="11"/>
                  <a:pt x="0" y="0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" name="Freeform 46">
            <a:extLst>
              <a:ext uri="{FF2B5EF4-FFF2-40B4-BE49-F238E27FC236}">
                <a16:creationId xmlns:a16="http://schemas.microsoft.com/office/drawing/2014/main" id="{5F8AF00C-6F3E-0A48-CDA5-DDA8F02D5566}"/>
              </a:ext>
            </a:extLst>
          </p:cNvPr>
          <p:cNvSpPr>
            <a:spLocks/>
          </p:cNvSpPr>
          <p:nvPr/>
        </p:nvSpPr>
        <p:spPr bwMode="auto">
          <a:xfrm>
            <a:off x="4200525" y="2298700"/>
            <a:ext cx="250825" cy="173037"/>
          </a:xfrm>
          <a:custGeom>
            <a:avLst/>
            <a:gdLst>
              <a:gd name="T0" fmla="*/ 303 w 304"/>
              <a:gd name="T1" fmla="*/ 42 h 210"/>
              <a:gd name="T2" fmla="*/ 253 w 304"/>
              <a:gd name="T3" fmla="*/ 36 h 210"/>
              <a:gd name="T4" fmla="*/ 219 w 304"/>
              <a:gd name="T5" fmla="*/ 37 h 210"/>
              <a:gd name="T6" fmla="*/ 148 w 304"/>
              <a:gd name="T7" fmla="*/ 46 h 210"/>
              <a:gd name="T8" fmla="*/ 39 w 304"/>
              <a:gd name="T9" fmla="*/ 156 h 210"/>
              <a:gd name="T10" fmla="*/ 37 w 304"/>
              <a:gd name="T11" fmla="*/ 194 h 210"/>
              <a:gd name="T12" fmla="*/ 15 w 304"/>
              <a:gd name="T13" fmla="*/ 209 h 210"/>
              <a:gd name="T14" fmla="*/ 12 w 304"/>
              <a:gd name="T15" fmla="*/ 210 h 210"/>
              <a:gd name="T16" fmla="*/ 12 w 304"/>
              <a:gd name="T17" fmla="*/ 208 h 210"/>
              <a:gd name="T18" fmla="*/ 65 w 304"/>
              <a:gd name="T19" fmla="*/ 105 h 210"/>
              <a:gd name="T20" fmla="*/ 148 w 304"/>
              <a:gd name="T21" fmla="*/ 22 h 210"/>
              <a:gd name="T22" fmla="*/ 204 w 304"/>
              <a:gd name="T23" fmla="*/ 9 h 210"/>
              <a:gd name="T24" fmla="*/ 267 w 304"/>
              <a:gd name="T25" fmla="*/ 14 h 210"/>
              <a:gd name="T26" fmla="*/ 304 w 304"/>
              <a:gd name="T27" fmla="*/ 17 h 210"/>
              <a:gd name="T28" fmla="*/ 303 w 304"/>
              <a:gd name="T29" fmla="*/ 42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4" h="210">
                <a:moveTo>
                  <a:pt x="303" y="42"/>
                </a:moveTo>
                <a:cubicBezTo>
                  <a:pt x="287" y="27"/>
                  <a:pt x="271" y="28"/>
                  <a:pt x="253" y="36"/>
                </a:cubicBezTo>
                <a:cubicBezTo>
                  <a:pt x="242" y="42"/>
                  <a:pt x="231" y="43"/>
                  <a:pt x="219" y="37"/>
                </a:cubicBezTo>
                <a:cubicBezTo>
                  <a:pt x="184" y="18"/>
                  <a:pt x="174" y="18"/>
                  <a:pt x="148" y="46"/>
                </a:cubicBezTo>
                <a:cubicBezTo>
                  <a:pt x="112" y="84"/>
                  <a:pt x="75" y="119"/>
                  <a:pt x="39" y="156"/>
                </a:cubicBezTo>
                <a:cubicBezTo>
                  <a:pt x="28" y="168"/>
                  <a:pt x="22" y="181"/>
                  <a:pt x="37" y="194"/>
                </a:cubicBezTo>
                <a:cubicBezTo>
                  <a:pt x="30" y="200"/>
                  <a:pt x="20" y="200"/>
                  <a:pt x="15" y="209"/>
                </a:cubicBezTo>
                <a:cubicBezTo>
                  <a:pt x="13" y="209"/>
                  <a:pt x="12" y="209"/>
                  <a:pt x="12" y="210"/>
                </a:cubicBezTo>
                <a:cubicBezTo>
                  <a:pt x="11" y="209"/>
                  <a:pt x="12" y="208"/>
                  <a:pt x="12" y="208"/>
                </a:cubicBezTo>
                <a:cubicBezTo>
                  <a:pt x="0" y="158"/>
                  <a:pt x="38" y="134"/>
                  <a:pt x="65" y="105"/>
                </a:cubicBezTo>
                <a:cubicBezTo>
                  <a:pt x="92" y="76"/>
                  <a:pt x="121" y="50"/>
                  <a:pt x="148" y="22"/>
                </a:cubicBezTo>
                <a:cubicBezTo>
                  <a:pt x="164" y="6"/>
                  <a:pt x="183" y="0"/>
                  <a:pt x="204" y="9"/>
                </a:cubicBezTo>
                <a:cubicBezTo>
                  <a:pt x="225" y="18"/>
                  <a:pt x="244" y="26"/>
                  <a:pt x="267" y="14"/>
                </a:cubicBezTo>
                <a:cubicBezTo>
                  <a:pt x="279" y="8"/>
                  <a:pt x="291" y="16"/>
                  <a:pt x="304" y="17"/>
                </a:cubicBezTo>
                <a:cubicBezTo>
                  <a:pt x="303" y="25"/>
                  <a:pt x="303" y="33"/>
                  <a:pt x="303" y="42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" name="Freeform 47">
            <a:extLst>
              <a:ext uri="{FF2B5EF4-FFF2-40B4-BE49-F238E27FC236}">
                <a16:creationId xmlns:a16="http://schemas.microsoft.com/office/drawing/2014/main" id="{4D75137A-B563-25F8-2869-87EE6716F02E}"/>
              </a:ext>
            </a:extLst>
          </p:cNvPr>
          <p:cNvSpPr>
            <a:spLocks/>
          </p:cNvSpPr>
          <p:nvPr/>
        </p:nvSpPr>
        <p:spPr bwMode="auto">
          <a:xfrm>
            <a:off x="4327525" y="3598863"/>
            <a:ext cx="115888" cy="87312"/>
          </a:xfrm>
          <a:custGeom>
            <a:avLst/>
            <a:gdLst>
              <a:gd name="T0" fmla="*/ 90 w 140"/>
              <a:gd name="T1" fmla="*/ 103 h 106"/>
              <a:gd name="T2" fmla="*/ 105 w 140"/>
              <a:gd name="T3" fmla="*/ 88 h 106"/>
              <a:gd name="T4" fmla="*/ 104 w 140"/>
              <a:gd name="T5" fmla="*/ 67 h 106"/>
              <a:gd name="T6" fmla="*/ 82 w 140"/>
              <a:gd name="T7" fmla="*/ 63 h 106"/>
              <a:gd name="T8" fmla="*/ 64 w 140"/>
              <a:gd name="T9" fmla="*/ 79 h 106"/>
              <a:gd name="T10" fmla="*/ 53 w 140"/>
              <a:gd name="T11" fmla="*/ 81 h 106"/>
              <a:gd name="T12" fmla="*/ 50 w 140"/>
              <a:gd name="T13" fmla="*/ 68 h 106"/>
              <a:gd name="T14" fmla="*/ 65 w 140"/>
              <a:gd name="T15" fmla="*/ 49 h 106"/>
              <a:gd name="T16" fmla="*/ 68 w 140"/>
              <a:gd name="T17" fmla="*/ 32 h 106"/>
              <a:gd name="T18" fmla="*/ 50 w 140"/>
              <a:gd name="T19" fmla="*/ 33 h 106"/>
              <a:gd name="T20" fmla="*/ 11 w 140"/>
              <a:gd name="T21" fmla="*/ 62 h 106"/>
              <a:gd name="T22" fmla="*/ 38 w 140"/>
              <a:gd name="T23" fmla="*/ 13 h 106"/>
              <a:gd name="T24" fmla="*/ 74 w 140"/>
              <a:gd name="T25" fmla="*/ 3 h 106"/>
              <a:gd name="T26" fmla="*/ 84 w 140"/>
              <a:gd name="T27" fmla="*/ 12 h 106"/>
              <a:gd name="T28" fmla="*/ 134 w 140"/>
              <a:gd name="T29" fmla="*/ 58 h 106"/>
              <a:gd name="T30" fmla="*/ 119 w 140"/>
              <a:gd name="T31" fmla="*/ 104 h 106"/>
              <a:gd name="T32" fmla="*/ 90 w 140"/>
              <a:gd name="T33" fmla="*/ 10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0" h="106">
                <a:moveTo>
                  <a:pt x="90" y="103"/>
                </a:moveTo>
                <a:cubicBezTo>
                  <a:pt x="95" y="98"/>
                  <a:pt x="101" y="93"/>
                  <a:pt x="105" y="88"/>
                </a:cubicBezTo>
                <a:cubicBezTo>
                  <a:pt x="112" y="81"/>
                  <a:pt x="111" y="73"/>
                  <a:pt x="104" y="67"/>
                </a:cubicBezTo>
                <a:cubicBezTo>
                  <a:pt x="98" y="62"/>
                  <a:pt x="92" y="55"/>
                  <a:pt x="82" y="63"/>
                </a:cubicBezTo>
                <a:cubicBezTo>
                  <a:pt x="76" y="69"/>
                  <a:pt x="70" y="73"/>
                  <a:pt x="64" y="79"/>
                </a:cubicBezTo>
                <a:cubicBezTo>
                  <a:pt x="61" y="82"/>
                  <a:pt x="58" y="86"/>
                  <a:pt x="53" y="81"/>
                </a:cubicBezTo>
                <a:cubicBezTo>
                  <a:pt x="48" y="77"/>
                  <a:pt x="46" y="73"/>
                  <a:pt x="50" y="68"/>
                </a:cubicBezTo>
                <a:cubicBezTo>
                  <a:pt x="55" y="61"/>
                  <a:pt x="60" y="55"/>
                  <a:pt x="65" y="49"/>
                </a:cubicBezTo>
                <a:cubicBezTo>
                  <a:pt x="70" y="44"/>
                  <a:pt x="74" y="38"/>
                  <a:pt x="68" y="32"/>
                </a:cubicBezTo>
                <a:cubicBezTo>
                  <a:pt x="63" y="27"/>
                  <a:pt x="56" y="29"/>
                  <a:pt x="50" y="33"/>
                </a:cubicBezTo>
                <a:cubicBezTo>
                  <a:pt x="36" y="41"/>
                  <a:pt x="28" y="58"/>
                  <a:pt x="11" y="62"/>
                </a:cubicBezTo>
                <a:cubicBezTo>
                  <a:pt x="0" y="34"/>
                  <a:pt x="27" y="28"/>
                  <a:pt x="38" y="13"/>
                </a:cubicBezTo>
                <a:cubicBezTo>
                  <a:pt x="47" y="1"/>
                  <a:pt x="61" y="0"/>
                  <a:pt x="74" y="3"/>
                </a:cubicBezTo>
                <a:cubicBezTo>
                  <a:pt x="78" y="4"/>
                  <a:pt x="83" y="8"/>
                  <a:pt x="84" y="12"/>
                </a:cubicBezTo>
                <a:cubicBezTo>
                  <a:pt x="95" y="34"/>
                  <a:pt x="118" y="42"/>
                  <a:pt x="134" y="58"/>
                </a:cubicBezTo>
                <a:cubicBezTo>
                  <a:pt x="140" y="77"/>
                  <a:pt x="127" y="90"/>
                  <a:pt x="119" y="104"/>
                </a:cubicBezTo>
                <a:cubicBezTo>
                  <a:pt x="110" y="106"/>
                  <a:pt x="100" y="106"/>
                  <a:pt x="90" y="103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" name="Freeform 48">
            <a:extLst>
              <a:ext uri="{FF2B5EF4-FFF2-40B4-BE49-F238E27FC236}">
                <a16:creationId xmlns:a16="http://schemas.microsoft.com/office/drawing/2014/main" id="{B1252720-8F0A-19C8-C2E2-9EAFD9E79B8E}"/>
              </a:ext>
            </a:extLst>
          </p:cNvPr>
          <p:cNvSpPr>
            <a:spLocks/>
          </p:cNvSpPr>
          <p:nvPr/>
        </p:nvSpPr>
        <p:spPr bwMode="auto">
          <a:xfrm>
            <a:off x="3306763" y="1446213"/>
            <a:ext cx="107950" cy="30162"/>
          </a:xfrm>
          <a:custGeom>
            <a:avLst/>
            <a:gdLst>
              <a:gd name="T0" fmla="*/ 116 w 130"/>
              <a:gd name="T1" fmla="*/ 31 h 36"/>
              <a:gd name="T2" fmla="*/ 27 w 130"/>
              <a:gd name="T3" fmla="*/ 31 h 36"/>
              <a:gd name="T4" fmla="*/ 11 w 130"/>
              <a:gd name="T5" fmla="*/ 36 h 36"/>
              <a:gd name="T6" fmla="*/ 2 w 130"/>
              <a:gd name="T7" fmla="*/ 10 h 36"/>
              <a:gd name="T8" fmla="*/ 22 w 130"/>
              <a:gd name="T9" fmla="*/ 4 h 36"/>
              <a:gd name="T10" fmla="*/ 109 w 130"/>
              <a:gd name="T11" fmla="*/ 4 h 36"/>
              <a:gd name="T12" fmla="*/ 123 w 130"/>
              <a:gd name="T13" fmla="*/ 10 h 36"/>
              <a:gd name="T14" fmla="*/ 116 w 130"/>
              <a:gd name="T15" fmla="*/ 3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0" h="36">
                <a:moveTo>
                  <a:pt x="116" y="31"/>
                </a:moveTo>
                <a:cubicBezTo>
                  <a:pt x="86" y="31"/>
                  <a:pt x="57" y="31"/>
                  <a:pt x="27" y="31"/>
                </a:cubicBezTo>
                <a:cubicBezTo>
                  <a:pt x="21" y="31"/>
                  <a:pt x="14" y="30"/>
                  <a:pt x="11" y="36"/>
                </a:cubicBezTo>
                <a:cubicBezTo>
                  <a:pt x="0" y="31"/>
                  <a:pt x="0" y="20"/>
                  <a:pt x="2" y="10"/>
                </a:cubicBezTo>
                <a:cubicBezTo>
                  <a:pt x="5" y="0"/>
                  <a:pt x="15" y="4"/>
                  <a:pt x="22" y="4"/>
                </a:cubicBezTo>
                <a:cubicBezTo>
                  <a:pt x="51" y="3"/>
                  <a:pt x="80" y="4"/>
                  <a:pt x="109" y="4"/>
                </a:cubicBezTo>
                <a:cubicBezTo>
                  <a:pt x="115" y="4"/>
                  <a:pt x="123" y="2"/>
                  <a:pt x="123" y="10"/>
                </a:cubicBezTo>
                <a:cubicBezTo>
                  <a:pt x="124" y="18"/>
                  <a:pt x="130" y="28"/>
                  <a:pt x="116" y="31"/>
                </a:cubicBezTo>
                <a:close/>
              </a:path>
            </a:pathLst>
          </a:custGeom>
          <a:solidFill>
            <a:srgbClr val="A0A0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" name="Freeform 49">
            <a:extLst>
              <a:ext uri="{FF2B5EF4-FFF2-40B4-BE49-F238E27FC236}">
                <a16:creationId xmlns:a16="http://schemas.microsoft.com/office/drawing/2014/main" id="{157B5297-1780-A46C-B99E-B624EDCABB47}"/>
              </a:ext>
            </a:extLst>
          </p:cNvPr>
          <p:cNvSpPr>
            <a:spLocks/>
          </p:cNvSpPr>
          <p:nvPr/>
        </p:nvSpPr>
        <p:spPr bwMode="auto">
          <a:xfrm>
            <a:off x="3211513" y="3649663"/>
            <a:ext cx="107950" cy="36512"/>
          </a:xfrm>
          <a:custGeom>
            <a:avLst/>
            <a:gdLst>
              <a:gd name="T0" fmla="*/ 12 w 132"/>
              <a:gd name="T1" fmla="*/ 44 h 44"/>
              <a:gd name="T2" fmla="*/ 0 w 132"/>
              <a:gd name="T3" fmla="*/ 33 h 44"/>
              <a:gd name="T4" fmla="*/ 0 w 132"/>
              <a:gd name="T5" fmla="*/ 8 h 44"/>
              <a:gd name="T6" fmla="*/ 0 w 132"/>
              <a:gd name="T7" fmla="*/ 0 h 44"/>
              <a:gd name="T8" fmla="*/ 41 w 132"/>
              <a:gd name="T9" fmla="*/ 12 h 44"/>
              <a:gd name="T10" fmla="*/ 132 w 132"/>
              <a:gd name="T11" fmla="*/ 12 h 44"/>
              <a:gd name="T12" fmla="*/ 132 w 132"/>
              <a:gd name="T13" fmla="*/ 12 h 44"/>
              <a:gd name="T14" fmla="*/ 128 w 132"/>
              <a:gd name="T15" fmla="*/ 20 h 44"/>
              <a:gd name="T16" fmla="*/ 95 w 132"/>
              <a:gd name="T17" fmla="*/ 36 h 44"/>
              <a:gd name="T18" fmla="*/ 56 w 132"/>
              <a:gd name="T19" fmla="*/ 41 h 44"/>
              <a:gd name="T20" fmla="*/ 12 w 132"/>
              <a:gd name="T21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2" h="44">
                <a:moveTo>
                  <a:pt x="12" y="44"/>
                </a:moveTo>
                <a:cubicBezTo>
                  <a:pt x="4" y="44"/>
                  <a:pt x="0" y="41"/>
                  <a:pt x="0" y="33"/>
                </a:cubicBezTo>
                <a:cubicBezTo>
                  <a:pt x="0" y="24"/>
                  <a:pt x="0" y="16"/>
                  <a:pt x="0" y="8"/>
                </a:cubicBezTo>
                <a:cubicBezTo>
                  <a:pt x="0" y="5"/>
                  <a:pt x="0" y="2"/>
                  <a:pt x="0" y="0"/>
                </a:cubicBezTo>
                <a:cubicBezTo>
                  <a:pt x="12" y="8"/>
                  <a:pt x="26" y="12"/>
                  <a:pt x="41" y="12"/>
                </a:cubicBezTo>
                <a:cubicBezTo>
                  <a:pt x="71" y="12"/>
                  <a:pt x="102" y="12"/>
                  <a:pt x="132" y="12"/>
                </a:cubicBezTo>
                <a:cubicBezTo>
                  <a:pt x="132" y="12"/>
                  <a:pt x="132" y="12"/>
                  <a:pt x="132" y="12"/>
                </a:cubicBezTo>
                <a:cubicBezTo>
                  <a:pt x="131" y="14"/>
                  <a:pt x="129" y="17"/>
                  <a:pt x="128" y="20"/>
                </a:cubicBezTo>
                <a:cubicBezTo>
                  <a:pt x="121" y="33"/>
                  <a:pt x="110" y="37"/>
                  <a:pt x="95" y="36"/>
                </a:cubicBezTo>
                <a:cubicBezTo>
                  <a:pt x="82" y="36"/>
                  <a:pt x="68" y="31"/>
                  <a:pt x="56" y="41"/>
                </a:cubicBezTo>
                <a:cubicBezTo>
                  <a:pt x="41" y="42"/>
                  <a:pt x="27" y="43"/>
                  <a:pt x="12" y="44"/>
                </a:cubicBezTo>
                <a:close/>
              </a:path>
            </a:pathLst>
          </a:custGeom>
          <a:solidFill>
            <a:srgbClr val="7A7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" name="Freeform 50">
            <a:extLst>
              <a:ext uri="{FF2B5EF4-FFF2-40B4-BE49-F238E27FC236}">
                <a16:creationId xmlns:a16="http://schemas.microsoft.com/office/drawing/2014/main" id="{AF159EC4-26CC-A405-0420-D00195A00923}"/>
              </a:ext>
            </a:extLst>
          </p:cNvPr>
          <p:cNvSpPr>
            <a:spLocks/>
          </p:cNvSpPr>
          <p:nvPr/>
        </p:nvSpPr>
        <p:spPr bwMode="auto">
          <a:xfrm>
            <a:off x="3727450" y="1446213"/>
            <a:ext cx="107950" cy="25400"/>
          </a:xfrm>
          <a:custGeom>
            <a:avLst/>
            <a:gdLst>
              <a:gd name="T0" fmla="*/ 119 w 131"/>
              <a:gd name="T1" fmla="*/ 30 h 30"/>
              <a:gd name="T2" fmla="*/ 14 w 131"/>
              <a:gd name="T3" fmla="*/ 30 h 30"/>
              <a:gd name="T4" fmla="*/ 7 w 131"/>
              <a:gd name="T5" fmla="*/ 9 h 30"/>
              <a:gd name="T6" fmla="*/ 21 w 131"/>
              <a:gd name="T7" fmla="*/ 3 h 30"/>
              <a:gd name="T8" fmla="*/ 111 w 131"/>
              <a:gd name="T9" fmla="*/ 3 h 30"/>
              <a:gd name="T10" fmla="*/ 126 w 131"/>
              <a:gd name="T11" fmla="*/ 7 h 30"/>
              <a:gd name="T12" fmla="*/ 119 w 131"/>
              <a:gd name="T1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30">
                <a:moveTo>
                  <a:pt x="119" y="30"/>
                </a:moveTo>
                <a:cubicBezTo>
                  <a:pt x="84" y="30"/>
                  <a:pt x="49" y="30"/>
                  <a:pt x="14" y="30"/>
                </a:cubicBezTo>
                <a:cubicBezTo>
                  <a:pt x="0" y="27"/>
                  <a:pt x="6" y="16"/>
                  <a:pt x="7" y="9"/>
                </a:cubicBezTo>
                <a:cubicBezTo>
                  <a:pt x="7" y="0"/>
                  <a:pt x="15" y="3"/>
                  <a:pt x="21" y="3"/>
                </a:cubicBezTo>
                <a:cubicBezTo>
                  <a:pt x="51" y="3"/>
                  <a:pt x="81" y="3"/>
                  <a:pt x="111" y="3"/>
                </a:cubicBezTo>
                <a:cubicBezTo>
                  <a:pt x="116" y="3"/>
                  <a:pt x="125" y="0"/>
                  <a:pt x="126" y="7"/>
                </a:cubicBezTo>
                <a:cubicBezTo>
                  <a:pt x="128" y="15"/>
                  <a:pt x="131" y="26"/>
                  <a:pt x="119" y="30"/>
                </a:cubicBezTo>
                <a:close/>
              </a:path>
            </a:pathLst>
          </a:custGeom>
          <a:solidFill>
            <a:srgbClr val="A0A0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" name="Freeform 51">
            <a:extLst>
              <a:ext uri="{FF2B5EF4-FFF2-40B4-BE49-F238E27FC236}">
                <a16:creationId xmlns:a16="http://schemas.microsoft.com/office/drawing/2014/main" id="{4C20EB71-8929-A976-2409-E944291E4F81}"/>
              </a:ext>
            </a:extLst>
          </p:cNvPr>
          <p:cNvSpPr>
            <a:spLocks/>
          </p:cNvSpPr>
          <p:nvPr/>
        </p:nvSpPr>
        <p:spPr bwMode="auto">
          <a:xfrm>
            <a:off x="3030538" y="2493963"/>
            <a:ext cx="92075" cy="84137"/>
          </a:xfrm>
          <a:custGeom>
            <a:avLst/>
            <a:gdLst>
              <a:gd name="T0" fmla="*/ 79 w 111"/>
              <a:gd name="T1" fmla="*/ 94 h 101"/>
              <a:gd name="T2" fmla="*/ 14 w 111"/>
              <a:gd name="T3" fmla="*/ 31 h 101"/>
              <a:gd name="T4" fmla="*/ 6 w 111"/>
              <a:gd name="T5" fmla="*/ 16 h 101"/>
              <a:gd name="T6" fmla="*/ 29 w 111"/>
              <a:gd name="T7" fmla="*/ 9 h 101"/>
              <a:gd name="T8" fmla="*/ 57 w 111"/>
              <a:gd name="T9" fmla="*/ 37 h 101"/>
              <a:gd name="T10" fmla="*/ 98 w 111"/>
              <a:gd name="T11" fmla="*/ 80 h 101"/>
              <a:gd name="T12" fmla="*/ 90 w 111"/>
              <a:gd name="T13" fmla="*/ 101 h 101"/>
              <a:gd name="T14" fmla="*/ 79 w 111"/>
              <a:gd name="T15" fmla="*/ 9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101">
                <a:moveTo>
                  <a:pt x="79" y="94"/>
                </a:moveTo>
                <a:cubicBezTo>
                  <a:pt x="62" y="68"/>
                  <a:pt x="41" y="46"/>
                  <a:pt x="14" y="31"/>
                </a:cubicBezTo>
                <a:cubicBezTo>
                  <a:pt x="8" y="28"/>
                  <a:pt x="0" y="24"/>
                  <a:pt x="6" y="16"/>
                </a:cubicBezTo>
                <a:cubicBezTo>
                  <a:pt x="12" y="9"/>
                  <a:pt x="19" y="0"/>
                  <a:pt x="29" y="9"/>
                </a:cubicBezTo>
                <a:cubicBezTo>
                  <a:pt x="39" y="18"/>
                  <a:pt x="49" y="27"/>
                  <a:pt x="57" y="37"/>
                </a:cubicBezTo>
                <a:cubicBezTo>
                  <a:pt x="70" y="52"/>
                  <a:pt x="84" y="66"/>
                  <a:pt x="98" y="80"/>
                </a:cubicBezTo>
                <a:cubicBezTo>
                  <a:pt x="111" y="92"/>
                  <a:pt x="93" y="94"/>
                  <a:pt x="90" y="101"/>
                </a:cubicBezTo>
                <a:cubicBezTo>
                  <a:pt x="87" y="98"/>
                  <a:pt x="83" y="96"/>
                  <a:pt x="79" y="94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" name="Freeform 52">
            <a:extLst>
              <a:ext uri="{FF2B5EF4-FFF2-40B4-BE49-F238E27FC236}">
                <a16:creationId xmlns:a16="http://schemas.microsoft.com/office/drawing/2014/main" id="{C72637AF-33A8-BF9C-C5B9-A3B03BA20279}"/>
              </a:ext>
            </a:extLst>
          </p:cNvPr>
          <p:cNvSpPr>
            <a:spLocks/>
          </p:cNvSpPr>
          <p:nvPr/>
        </p:nvSpPr>
        <p:spPr bwMode="auto">
          <a:xfrm>
            <a:off x="3273425" y="3576638"/>
            <a:ext cx="74613" cy="95250"/>
          </a:xfrm>
          <a:custGeom>
            <a:avLst/>
            <a:gdLst>
              <a:gd name="T0" fmla="*/ 85 w 91"/>
              <a:gd name="T1" fmla="*/ 100 h 117"/>
              <a:gd name="T2" fmla="*/ 69 w 91"/>
              <a:gd name="T3" fmla="*/ 117 h 117"/>
              <a:gd name="T4" fmla="*/ 60 w 91"/>
              <a:gd name="T5" fmla="*/ 101 h 117"/>
              <a:gd name="T6" fmla="*/ 61 w 91"/>
              <a:gd name="T7" fmla="*/ 97 h 117"/>
              <a:gd name="T8" fmla="*/ 47 w 91"/>
              <a:gd name="T9" fmla="*/ 48 h 117"/>
              <a:gd name="T10" fmla="*/ 0 w 91"/>
              <a:gd name="T11" fmla="*/ 4 h 117"/>
              <a:gd name="T12" fmla="*/ 25 w 91"/>
              <a:gd name="T13" fmla="*/ 1 h 117"/>
              <a:gd name="T14" fmla="*/ 72 w 91"/>
              <a:gd name="T15" fmla="*/ 53 h 117"/>
              <a:gd name="T16" fmla="*/ 85 w 91"/>
              <a:gd name="T17" fmla="*/ 10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" h="117">
                <a:moveTo>
                  <a:pt x="85" y="100"/>
                </a:moveTo>
                <a:cubicBezTo>
                  <a:pt x="79" y="106"/>
                  <a:pt x="74" y="112"/>
                  <a:pt x="69" y="117"/>
                </a:cubicBezTo>
                <a:cubicBezTo>
                  <a:pt x="69" y="110"/>
                  <a:pt x="68" y="104"/>
                  <a:pt x="60" y="101"/>
                </a:cubicBezTo>
                <a:cubicBezTo>
                  <a:pt x="61" y="99"/>
                  <a:pt x="61" y="98"/>
                  <a:pt x="61" y="97"/>
                </a:cubicBezTo>
                <a:cubicBezTo>
                  <a:pt x="71" y="81"/>
                  <a:pt x="61" y="60"/>
                  <a:pt x="47" y="48"/>
                </a:cubicBezTo>
                <a:cubicBezTo>
                  <a:pt x="31" y="34"/>
                  <a:pt x="12" y="23"/>
                  <a:pt x="0" y="4"/>
                </a:cubicBezTo>
                <a:cubicBezTo>
                  <a:pt x="8" y="0"/>
                  <a:pt x="17" y="1"/>
                  <a:pt x="25" y="1"/>
                </a:cubicBezTo>
                <a:cubicBezTo>
                  <a:pt x="37" y="22"/>
                  <a:pt x="57" y="35"/>
                  <a:pt x="72" y="53"/>
                </a:cubicBezTo>
                <a:cubicBezTo>
                  <a:pt x="85" y="68"/>
                  <a:pt x="91" y="82"/>
                  <a:pt x="85" y="100"/>
                </a:cubicBezTo>
                <a:close/>
              </a:path>
            </a:pathLst>
          </a:custGeom>
          <a:solidFill>
            <a:srgbClr val="A0A0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" name="Freeform 53">
            <a:extLst>
              <a:ext uri="{FF2B5EF4-FFF2-40B4-BE49-F238E27FC236}">
                <a16:creationId xmlns:a16="http://schemas.microsoft.com/office/drawing/2014/main" id="{419CD46C-304A-5EE1-E506-4000A9E3276A}"/>
              </a:ext>
            </a:extLst>
          </p:cNvPr>
          <p:cNvSpPr>
            <a:spLocks/>
          </p:cNvSpPr>
          <p:nvPr/>
        </p:nvSpPr>
        <p:spPr bwMode="auto">
          <a:xfrm>
            <a:off x="4286250" y="3651250"/>
            <a:ext cx="60325" cy="38100"/>
          </a:xfrm>
          <a:custGeom>
            <a:avLst/>
            <a:gdLst>
              <a:gd name="T0" fmla="*/ 0 w 74"/>
              <a:gd name="T1" fmla="*/ 39 h 46"/>
              <a:gd name="T2" fmla="*/ 9 w 74"/>
              <a:gd name="T3" fmla="*/ 28 h 46"/>
              <a:gd name="T4" fmla="*/ 74 w 74"/>
              <a:gd name="T5" fmla="*/ 39 h 46"/>
              <a:gd name="T6" fmla="*/ 0 w 74"/>
              <a:gd name="T7" fmla="*/ 39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" h="46">
                <a:moveTo>
                  <a:pt x="0" y="39"/>
                </a:moveTo>
                <a:cubicBezTo>
                  <a:pt x="3" y="35"/>
                  <a:pt x="6" y="32"/>
                  <a:pt x="9" y="28"/>
                </a:cubicBezTo>
                <a:cubicBezTo>
                  <a:pt x="33" y="0"/>
                  <a:pt x="58" y="4"/>
                  <a:pt x="74" y="39"/>
                </a:cubicBezTo>
                <a:cubicBezTo>
                  <a:pt x="49" y="46"/>
                  <a:pt x="25" y="42"/>
                  <a:pt x="0" y="39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" name="Freeform 54">
            <a:extLst>
              <a:ext uri="{FF2B5EF4-FFF2-40B4-BE49-F238E27FC236}">
                <a16:creationId xmlns:a16="http://schemas.microsoft.com/office/drawing/2014/main" id="{F874073A-5389-6E8B-26FA-C6FE02792569}"/>
              </a:ext>
            </a:extLst>
          </p:cNvPr>
          <p:cNvSpPr>
            <a:spLocks/>
          </p:cNvSpPr>
          <p:nvPr/>
        </p:nvSpPr>
        <p:spPr bwMode="auto">
          <a:xfrm>
            <a:off x="3175000" y="2457450"/>
            <a:ext cx="33338" cy="36512"/>
          </a:xfrm>
          <a:custGeom>
            <a:avLst/>
            <a:gdLst>
              <a:gd name="T0" fmla="*/ 40 w 40"/>
              <a:gd name="T1" fmla="*/ 17 h 44"/>
              <a:gd name="T2" fmla="*/ 29 w 40"/>
              <a:gd name="T3" fmla="*/ 33 h 44"/>
              <a:gd name="T4" fmla="*/ 7 w 40"/>
              <a:gd name="T5" fmla="*/ 37 h 44"/>
              <a:gd name="T6" fmla="*/ 13 w 40"/>
              <a:gd name="T7" fmla="*/ 19 h 44"/>
              <a:gd name="T8" fmla="*/ 24 w 40"/>
              <a:gd name="T9" fmla="*/ 1 h 44"/>
              <a:gd name="T10" fmla="*/ 40 w 40"/>
              <a:gd name="T11" fmla="*/ 17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" h="44">
                <a:moveTo>
                  <a:pt x="40" y="17"/>
                </a:moveTo>
                <a:cubicBezTo>
                  <a:pt x="40" y="24"/>
                  <a:pt x="33" y="28"/>
                  <a:pt x="29" y="33"/>
                </a:cubicBezTo>
                <a:cubicBezTo>
                  <a:pt x="23" y="40"/>
                  <a:pt x="14" y="44"/>
                  <a:pt x="7" y="37"/>
                </a:cubicBezTo>
                <a:cubicBezTo>
                  <a:pt x="0" y="31"/>
                  <a:pt x="9" y="25"/>
                  <a:pt x="13" y="19"/>
                </a:cubicBezTo>
                <a:cubicBezTo>
                  <a:pt x="17" y="14"/>
                  <a:pt x="24" y="9"/>
                  <a:pt x="24" y="1"/>
                </a:cubicBezTo>
                <a:cubicBezTo>
                  <a:pt x="35" y="0"/>
                  <a:pt x="34" y="12"/>
                  <a:pt x="40" y="17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" name="Freeform 55">
            <a:extLst>
              <a:ext uri="{FF2B5EF4-FFF2-40B4-BE49-F238E27FC236}">
                <a16:creationId xmlns:a16="http://schemas.microsoft.com/office/drawing/2014/main" id="{BABD05B9-E0C8-ADFE-B821-5E275E82B213}"/>
              </a:ext>
            </a:extLst>
          </p:cNvPr>
          <p:cNvSpPr>
            <a:spLocks/>
          </p:cNvSpPr>
          <p:nvPr/>
        </p:nvSpPr>
        <p:spPr bwMode="auto">
          <a:xfrm>
            <a:off x="3257550" y="3665538"/>
            <a:ext cx="69850" cy="20637"/>
          </a:xfrm>
          <a:custGeom>
            <a:avLst/>
            <a:gdLst>
              <a:gd name="T0" fmla="*/ 0 w 85"/>
              <a:gd name="T1" fmla="*/ 22 h 26"/>
              <a:gd name="T2" fmla="*/ 39 w 85"/>
              <a:gd name="T3" fmla="*/ 17 h 26"/>
              <a:gd name="T4" fmla="*/ 72 w 85"/>
              <a:gd name="T5" fmla="*/ 1 h 26"/>
              <a:gd name="T6" fmla="*/ 85 w 85"/>
              <a:gd name="T7" fmla="*/ 13 h 26"/>
              <a:gd name="T8" fmla="*/ 79 w 85"/>
              <a:gd name="T9" fmla="*/ 22 h 26"/>
              <a:gd name="T10" fmla="*/ 0 w 85"/>
              <a:gd name="T11" fmla="*/ 2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" h="26">
                <a:moveTo>
                  <a:pt x="0" y="22"/>
                </a:moveTo>
                <a:cubicBezTo>
                  <a:pt x="12" y="12"/>
                  <a:pt x="26" y="17"/>
                  <a:pt x="39" y="17"/>
                </a:cubicBezTo>
                <a:cubicBezTo>
                  <a:pt x="54" y="18"/>
                  <a:pt x="65" y="14"/>
                  <a:pt x="72" y="1"/>
                </a:cubicBezTo>
                <a:cubicBezTo>
                  <a:pt x="81" y="0"/>
                  <a:pt x="79" y="11"/>
                  <a:pt x="85" y="13"/>
                </a:cubicBezTo>
                <a:cubicBezTo>
                  <a:pt x="83" y="16"/>
                  <a:pt x="81" y="19"/>
                  <a:pt x="79" y="22"/>
                </a:cubicBezTo>
                <a:cubicBezTo>
                  <a:pt x="53" y="25"/>
                  <a:pt x="26" y="26"/>
                  <a:pt x="0" y="22"/>
                </a:cubicBezTo>
                <a:close/>
              </a:path>
            </a:pathLst>
          </a:custGeom>
          <a:solidFill>
            <a:srgbClr val="A0A0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" name="Freeform 56">
            <a:extLst>
              <a:ext uri="{FF2B5EF4-FFF2-40B4-BE49-F238E27FC236}">
                <a16:creationId xmlns:a16="http://schemas.microsoft.com/office/drawing/2014/main" id="{28D132A8-0FE9-26F5-4023-20CDE46D1480}"/>
              </a:ext>
            </a:extLst>
          </p:cNvPr>
          <p:cNvSpPr>
            <a:spLocks/>
          </p:cNvSpPr>
          <p:nvPr/>
        </p:nvSpPr>
        <p:spPr bwMode="auto">
          <a:xfrm>
            <a:off x="3116263" y="2411413"/>
            <a:ext cx="28575" cy="25400"/>
          </a:xfrm>
          <a:custGeom>
            <a:avLst/>
            <a:gdLst>
              <a:gd name="T0" fmla="*/ 35 w 35"/>
              <a:gd name="T1" fmla="*/ 12 h 32"/>
              <a:gd name="T2" fmla="*/ 20 w 35"/>
              <a:gd name="T3" fmla="*/ 27 h 32"/>
              <a:gd name="T4" fmla="*/ 9 w 35"/>
              <a:gd name="T5" fmla="*/ 27 h 32"/>
              <a:gd name="T6" fmla="*/ 6 w 35"/>
              <a:gd name="T7" fmla="*/ 14 h 32"/>
              <a:gd name="T8" fmla="*/ 22 w 35"/>
              <a:gd name="T9" fmla="*/ 0 h 32"/>
              <a:gd name="T10" fmla="*/ 35 w 35"/>
              <a:gd name="T11" fmla="*/ 1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" h="32">
                <a:moveTo>
                  <a:pt x="35" y="12"/>
                </a:moveTo>
                <a:cubicBezTo>
                  <a:pt x="33" y="20"/>
                  <a:pt x="24" y="21"/>
                  <a:pt x="20" y="27"/>
                </a:cubicBezTo>
                <a:cubicBezTo>
                  <a:pt x="17" y="32"/>
                  <a:pt x="13" y="31"/>
                  <a:pt x="9" y="27"/>
                </a:cubicBezTo>
                <a:cubicBezTo>
                  <a:pt x="6" y="23"/>
                  <a:pt x="0" y="20"/>
                  <a:pt x="6" y="14"/>
                </a:cubicBezTo>
                <a:cubicBezTo>
                  <a:pt x="11" y="9"/>
                  <a:pt x="14" y="2"/>
                  <a:pt x="22" y="0"/>
                </a:cubicBezTo>
                <a:cubicBezTo>
                  <a:pt x="27" y="3"/>
                  <a:pt x="33" y="5"/>
                  <a:pt x="35" y="12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" name="Freeform 57">
            <a:extLst>
              <a:ext uri="{FF2B5EF4-FFF2-40B4-BE49-F238E27FC236}">
                <a16:creationId xmlns:a16="http://schemas.microsoft.com/office/drawing/2014/main" id="{49D4AE48-1CEF-4635-6448-3232EF2C7305}"/>
              </a:ext>
            </a:extLst>
          </p:cNvPr>
          <p:cNvSpPr>
            <a:spLocks/>
          </p:cNvSpPr>
          <p:nvPr/>
        </p:nvSpPr>
        <p:spPr bwMode="auto">
          <a:xfrm>
            <a:off x="3148013" y="2433638"/>
            <a:ext cx="36513" cy="25400"/>
          </a:xfrm>
          <a:custGeom>
            <a:avLst/>
            <a:gdLst>
              <a:gd name="T0" fmla="*/ 44 w 44"/>
              <a:gd name="T1" fmla="*/ 21 h 30"/>
              <a:gd name="T2" fmla="*/ 27 w 44"/>
              <a:gd name="T3" fmla="*/ 19 h 30"/>
              <a:gd name="T4" fmla="*/ 7 w 44"/>
              <a:gd name="T5" fmla="*/ 19 h 30"/>
              <a:gd name="T6" fmla="*/ 18 w 44"/>
              <a:gd name="T7" fmla="*/ 0 h 30"/>
              <a:gd name="T8" fmla="*/ 44 w 44"/>
              <a:gd name="T9" fmla="*/ 2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30">
                <a:moveTo>
                  <a:pt x="44" y="21"/>
                </a:moveTo>
                <a:cubicBezTo>
                  <a:pt x="39" y="19"/>
                  <a:pt x="34" y="11"/>
                  <a:pt x="27" y="19"/>
                </a:cubicBezTo>
                <a:cubicBezTo>
                  <a:pt x="21" y="26"/>
                  <a:pt x="13" y="30"/>
                  <a:pt x="7" y="19"/>
                </a:cubicBezTo>
                <a:cubicBezTo>
                  <a:pt x="0" y="8"/>
                  <a:pt x="11" y="5"/>
                  <a:pt x="18" y="0"/>
                </a:cubicBezTo>
                <a:cubicBezTo>
                  <a:pt x="25" y="9"/>
                  <a:pt x="41" y="6"/>
                  <a:pt x="44" y="21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" name="Freeform 58">
            <a:extLst>
              <a:ext uri="{FF2B5EF4-FFF2-40B4-BE49-F238E27FC236}">
                <a16:creationId xmlns:a16="http://schemas.microsoft.com/office/drawing/2014/main" id="{4F537263-50D3-3CCC-F6E7-55EB278D5344}"/>
              </a:ext>
            </a:extLst>
          </p:cNvPr>
          <p:cNvSpPr>
            <a:spLocks/>
          </p:cNvSpPr>
          <p:nvPr/>
        </p:nvSpPr>
        <p:spPr bwMode="auto">
          <a:xfrm>
            <a:off x="5292725" y="3641725"/>
            <a:ext cx="12700" cy="7937"/>
          </a:xfrm>
          <a:custGeom>
            <a:avLst/>
            <a:gdLst>
              <a:gd name="T0" fmla="*/ 16 w 16"/>
              <a:gd name="T1" fmla="*/ 10 h 10"/>
              <a:gd name="T2" fmla="*/ 0 w 16"/>
              <a:gd name="T3" fmla="*/ 1 h 10"/>
              <a:gd name="T4" fmla="*/ 16 w 16"/>
              <a:gd name="T5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" h="10">
                <a:moveTo>
                  <a:pt x="16" y="10"/>
                </a:moveTo>
                <a:cubicBezTo>
                  <a:pt x="10" y="9"/>
                  <a:pt x="4" y="7"/>
                  <a:pt x="0" y="1"/>
                </a:cubicBezTo>
                <a:cubicBezTo>
                  <a:pt x="8" y="0"/>
                  <a:pt x="14" y="2"/>
                  <a:pt x="16" y="10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" name="Freeform 59">
            <a:extLst>
              <a:ext uri="{FF2B5EF4-FFF2-40B4-BE49-F238E27FC236}">
                <a16:creationId xmlns:a16="http://schemas.microsoft.com/office/drawing/2014/main" id="{03EC8A8F-EED9-BF76-F281-7AF27F87520D}"/>
              </a:ext>
            </a:extLst>
          </p:cNvPr>
          <p:cNvSpPr>
            <a:spLocks/>
          </p:cNvSpPr>
          <p:nvPr/>
        </p:nvSpPr>
        <p:spPr bwMode="auto">
          <a:xfrm>
            <a:off x="5273675" y="3640138"/>
            <a:ext cx="12700" cy="9525"/>
          </a:xfrm>
          <a:custGeom>
            <a:avLst/>
            <a:gdLst>
              <a:gd name="T0" fmla="*/ 16 w 16"/>
              <a:gd name="T1" fmla="*/ 1 h 12"/>
              <a:gd name="T2" fmla="*/ 0 w 16"/>
              <a:gd name="T3" fmla="*/ 0 h 12"/>
              <a:gd name="T4" fmla="*/ 16 w 16"/>
              <a:gd name="T5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" h="12">
                <a:moveTo>
                  <a:pt x="16" y="1"/>
                </a:moveTo>
                <a:cubicBezTo>
                  <a:pt x="10" y="11"/>
                  <a:pt x="4" y="12"/>
                  <a:pt x="0" y="0"/>
                </a:cubicBezTo>
                <a:cubicBezTo>
                  <a:pt x="5" y="1"/>
                  <a:pt x="10" y="1"/>
                  <a:pt x="16" y="1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" name="Freeform 60">
            <a:extLst>
              <a:ext uri="{FF2B5EF4-FFF2-40B4-BE49-F238E27FC236}">
                <a16:creationId xmlns:a16="http://schemas.microsoft.com/office/drawing/2014/main" id="{33889D0E-6849-7C43-B675-B26013D6C9BA}"/>
              </a:ext>
            </a:extLst>
          </p:cNvPr>
          <p:cNvSpPr>
            <a:spLocks/>
          </p:cNvSpPr>
          <p:nvPr/>
        </p:nvSpPr>
        <p:spPr bwMode="auto">
          <a:xfrm>
            <a:off x="3549650" y="3678238"/>
            <a:ext cx="6350" cy="6350"/>
          </a:xfrm>
          <a:custGeom>
            <a:avLst/>
            <a:gdLst>
              <a:gd name="T0" fmla="*/ 0 w 8"/>
              <a:gd name="T1" fmla="*/ 5 h 7"/>
              <a:gd name="T2" fmla="*/ 1 w 8"/>
              <a:gd name="T3" fmla="*/ 0 h 7"/>
              <a:gd name="T4" fmla="*/ 8 w 8"/>
              <a:gd name="T5" fmla="*/ 7 h 7"/>
              <a:gd name="T6" fmla="*/ 0 w 8"/>
              <a:gd name="T7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7">
                <a:moveTo>
                  <a:pt x="0" y="5"/>
                </a:moveTo>
                <a:cubicBezTo>
                  <a:pt x="0" y="4"/>
                  <a:pt x="1" y="2"/>
                  <a:pt x="1" y="0"/>
                </a:cubicBezTo>
                <a:cubicBezTo>
                  <a:pt x="6" y="0"/>
                  <a:pt x="8" y="2"/>
                  <a:pt x="8" y="7"/>
                </a:cubicBezTo>
                <a:cubicBezTo>
                  <a:pt x="6" y="6"/>
                  <a:pt x="3" y="6"/>
                  <a:pt x="0" y="5"/>
                </a:cubicBezTo>
                <a:close/>
              </a:path>
            </a:pathLst>
          </a:custGeom>
          <a:solidFill>
            <a:srgbClr val="A0A0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3" name="Freeform 61">
            <a:extLst>
              <a:ext uri="{FF2B5EF4-FFF2-40B4-BE49-F238E27FC236}">
                <a16:creationId xmlns:a16="http://schemas.microsoft.com/office/drawing/2014/main" id="{3234BBC4-2E77-208C-25EB-C4D19DDCB7D8}"/>
              </a:ext>
            </a:extLst>
          </p:cNvPr>
          <p:cNvSpPr>
            <a:spLocks/>
          </p:cNvSpPr>
          <p:nvPr/>
        </p:nvSpPr>
        <p:spPr bwMode="auto">
          <a:xfrm>
            <a:off x="4351338" y="3684588"/>
            <a:ext cx="0" cy="3175"/>
          </a:xfrm>
          <a:custGeom>
            <a:avLst/>
            <a:gdLst>
              <a:gd name="T0" fmla="*/ 0 h 4"/>
              <a:gd name="T1" fmla="*/ 0 h 4"/>
              <a:gd name="T2" fmla="*/ 4 h 4"/>
              <a:gd name="T3" fmla="*/ 0 h 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4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4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97" name="Freeform 63">
            <a:extLst>
              <a:ext uri="{FF2B5EF4-FFF2-40B4-BE49-F238E27FC236}">
                <a16:creationId xmlns:a16="http://schemas.microsoft.com/office/drawing/2014/main" id="{604B39F2-A5D5-6487-5E35-381658BB6841}"/>
              </a:ext>
            </a:extLst>
          </p:cNvPr>
          <p:cNvSpPr>
            <a:spLocks/>
          </p:cNvSpPr>
          <p:nvPr/>
        </p:nvSpPr>
        <p:spPr bwMode="auto">
          <a:xfrm>
            <a:off x="3186113" y="2381250"/>
            <a:ext cx="1588" cy="1587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2 w 2"/>
              <a:gd name="T5" fmla="*/ 2 h 2"/>
              <a:gd name="T6" fmla="*/ 2 w 2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2"/>
                </a:moveTo>
                <a:cubicBezTo>
                  <a:pt x="1" y="1"/>
                  <a:pt x="1" y="1"/>
                  <a:pt x="0" y="0"/>
                </a:cubicBezTo>
                <a:cubicBezTo>
                  <a:pt x="1" y="1"/>
                  <a:pt x="1" y="1"/>
                  <a:pt x="2" y="2"/>
                </a:cubicBezTo>
                <a:cubicBezTo>
                  <a:pt x="2" y="2"/>
                  <a:pt x="2" y="2"/>
                  <a:pt x="2" y="2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25" name="Freeform 90">
            <a:extLst>
              <a:ext uri="{FF2B5EF4-FFF2-40B4-BE49-F238E27FC236}">
                <a16:creationId xmlns:a16="http://schemas.microsoft.com/office/drawing/2014/main" id="{F4AF5BDC-6B04-F268-2757-634069024F45}"/>
              </a:ext>
            </a:extLst>
          </p:cNvPr>
          <p:cNvSpPr>
            <a:spLocks/>
          </p:cNvSpPr>
          <p:nvPr/>
        </p:nvSpPr>
        <p:spPr bwMode="auto">
          <a:xfrm>
            <a:off x="4484688" y="1638300"/>
            <a:ext cx="111125" cy="49212"/>
          </a:xfrm>
          <a:custGeom>
            <a:avLst/>
            <a:gdLst>
              <a:gd name="T0" fmla="*/ 0 w 135"/>
              <a:gd name="T1" fmla="*/ 53 h 58"/>
              <a:gd name="T2" fmla="*/ 62 w 135"/>
              <a:gd name="T3" fmla="*/ 2 h 58"/>
              <a:gd name="T4" fmla="*/ 135 w 135"/>
              <a:gd name="T5" fmla="*/ 54 h 58"/>
              <a:gd name="T6" fmla="*/ 111 w 135"/>
              <a:gd name="T7" fmla="*/ 51 h 58"/>
              <a:gd name="T8" fmla="*/ 11 w 135"/>
              <a:gd name="T9" fmla="*/ 52 h 58"/>
              <a:gd name="T10" fmla="*/ 0 w 135"/>
              <a:gd name="T11" fmla="*/ 53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5" h="58">
                <a:moveTo>
                  <a:pt x="0" y="53"/>
                </a:moveTo>
                <a:cubicBezTo>
                  <a:pt x="8" y="26"/>
                  <a:pt x="39" y="2"/>
                  <a:pt x="62" y="2"/>
                </a:cubicBezTo>
                <a:cubicBezTo>
                  <a:pt x="99" y="0"/>
                  <a:pt x="117" y="27"/>
                  <a:pt x="135" y="54"/>
                </a:cubicBezTo>
                <a:cubicBezTo>
                  <a:pt x="125" y="58"/>
                  <a:pt x="118" y="53"/>
                  <a:pt x="111" y="51"/>
                </a:cubicBezTo>
                <a:cubicBezTo>
                  <a:pt x="77" y="42"/>
                  <a:pt x="45" y="39"/>
                  <a:pt x="11" y="52"/>
                </a:cubicBezTo>
                <a:cubicBezTo>
                  <a:pt x="8" y="53"/>
                  <a:pt x="4" y="53"/>
                  <a:pt x="0" y="53"/>
                </a:cubicBezTo>
                <a:close/>
              </a:path>
            </a:pathLst>
          </a:custGeom>
          <a:solidFill>
            <a:srgbClr val="7A7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26" name="Freeform 91">
            <a:extLst>
              <a:ext uri="{FF2B5EF4-FFF2-40B4-BE49-F238E27FC236}">
                <a16:creationId xmlns:a16="http://schemas.microsoft.com/office/drawing/2014/main" id="{26776F14-A142-3A21-DAFF-89A21021E220}"/>
              </a:ext>
            </a:extLst>
          </p:cNvPr>
          <p:cNvSpPr>
            <a:spLocks/>
          </p:cNvSpPr>
          <p:nvPr/>
        </p:nvSpPr>
        <p:spPr bwMode="auto">
          <a:xfrm>
            <a:off x="4481513" y="1682750"/>
            <a:ext cx="3175" cy="1587"/>
          </a:xfrm>
          <a:custGeom>
            <a:avLst/>
            <a:gdLst>
              <a:gd name="T0" fmla="*/ 4 w 4"/>
              <a:gd name="T1" fmla="*/ 0 h 3"/>
              <a:gd name="T2" fmla="*/ 2 w 4"/>
              <a:gd name="T3" fmla="*/ 3 h 3"/>
              <a:gd name="T4" fmla="*/ 4 w 4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3">
                <a:moveTo>
                  <a:pt x="4" y="0"/>
                </a:moveTo>
                <a:cubicBezTo>
                  <a:pt x="3" y="1"/>
                  <a:pt x="3" y="2"/>
                  <a:pt x="2" y="3"/>
                </a:cubicBezTo>
                <a:cubicBezTo>
                  <a:pt x="0" y="0"/>
                  <a:pt x="3" y="1"/>
                  <a:pt x="4" y="0"/>
                </a:cubicBezTo>
                <a:close/>
              </a:path>
            </a:pathLst>
          </a:custGeom>
          <a:solidFill>
            <a:srgbClr val="7A7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27" name="Freeform 92">
            <a:extLst>
              <a:ext uri="{FF2B5EF4-FFF2-40B4-BE49-F238E27FC236}">
                <a16:creationId xmlns:a16="http://schemas.microsoft.com/office/drawing/2014/main" id="{AAD77F0A-B67B-3C73-71B3-DE55AB7C61D9}"/>
              </a:ext>
            </a:extLst>
          </p:cNvPr>
          <p:cNvSpPr>
            <a:spLocks/>
          </p:cNvSpPr>
          <p:nvPr/>
        </p:nvSpPr>
        <p:spPr bwMode="auto">
          <a:xfrm>
            <a:off x="2549525" y="1571625"/>
            <a:ext cx="98425" cy="41275"/>
          </a:xfrm>
          <a:custGeom>
            <a:avLst/>
            <a:gdLst>
              <a:gd name="T0" fmla="*/ 0 w 118"/>
              <a:gd name="T1" fmla="*/ 47 h 50"/>
              <a:gd name="T2" fmla="*/ 58 w 118"/>
              <a:gd name="T3" fmla="*/ 0 h 50"/>
              <a:gd name="T4" fmla="*/ 118 w 118"/>
              <a:gd name="T5" fmla="*/ 50 h 50"/>
              <a:gd name="T6" fmla="*/ 0 w 118"/>
              <a:gd name="T7" fmla="*/ 47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8" h="50">
                <a:moveTo>
                  <a:pt x="0" y="47"/>
                </a:moveTo>
                <a:cubicBezTo>
                  <a:pt x="11" y="20"/>
                  <a:pt x="37" y="1"/>
                  <a:pt x="58" y="0"/>
                </a:cubicBezTo>
                <a:cubicBezTo>
                  <a:pt x="81" y="0"/>
                  <a:pt x="105" y="20"/>
                  <a:pt x="118" y="50"/>
                </a:cubicBezTo>
                <a:cubicBezTo>
                  <a:pt x="79" y="38"/>
                  <a:pt x="41" y="33"/>
                  <a:pt x="0" y="47"/>
                </a:cubicBezTo>
                <a:close/>
              </a:path>
            </a:pathLst>
          </a:custGeom>
          <a:solidFill>
            <a:srgbClr val="7A7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28" name="Freeform 93">
            <a:extLst>
              <a:ext uri="{FF2B5EF4-FFF2-40B4-BE49-F238E27FC236}">
                <a16:creationId xmlns:a16="http://schemas.microsoft.com/office/drawing/2014/main" id="{1B6D1466-832D-5358-569F-CF6D8CDFE9BD}"/>
              </a:ext>
            </a:extLst>
          </p:cNvPr>
          <p:cNvSpPr>
            <a:spLocks/>
          </p:cNvSpPr>
          <p:nvPr/>
        </p:nvSpPr>
        <p:spPr bwMode="auto">
          <a:xfrm>
            <a:off x="3494088" y="1185863"/>
            <a:ext cx="142875" cy="76200"/>
          </a:xfrm>
          <a:custGeom>
            <a:avLst/>
            <a:gdLst>
              <a:gd name="T0" fmla="*/ 174 w 174"/>
              <a:gd name="T1" fmla="*/ 94 h 94"/>
              <a:gd name="T2" fmla="*/ 0 w 174"/>
              <a:gd name="T3" fmla="*/ 93 h 94"/>
              <a:gd name="T4" fmla="*/ 69 w 174"/>
              <a:gd name="T5" fmla="*/ 8 h 94"/>
              <a:gd name="T6" fmla="*/ 117 w 174"/>
              <a:gd name="T7" fmla="*/ 14 h 94"/>
              <a:gd name="T8" fmla="*/ 174 w 174"/>
              <a:gd name="T9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" h="94">
                <a:moveTo>
                  <a:pt x="174" y="94"/>
                </a:moveTo>
                <a:cubicBezTo>
                  <a:pt x="114" y="67"/>
                  <a:pt x="59" y="54"/>
                  <a:pt x="0" y="93"/>
                </a:cubicBezTo>
                <a:cubicBezTo>
                  <a:pt x="15" y="53"/>
                  <a:pt x="34" y="23"/>
                  <a:pt x="69" y="8"/>
                </a:cubicBezTo>
                <a:cubicBezTo>
                  <a:pt x="86" y="0"/>
                  <a:pt x="102" y="5"/>
                  <a:pt x="117" y="14"/>
                </a:cubicBezTo>
                <a:cubicBezTo>
                  <a:pt x="144" y="33"/>
                  <a:pt x="159" y="59"/>
                  <a:pt x="174" y="94"/>
                </a:cubicBezTo>
                <a:close/>
              </a:path>
            </a:pathLst>
          </a:custGeom>
          <a:solidFill>
            <a:srgbClr val="7A7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29" name="Freeform 94">
            <a:extLst>
              <a:ext uri="{FF2B5EF4-FFF2-40B4-BE49-F238E27FC236}">
                <a16:creationId xmlns:a16="http://schemas.microsoft.com/office/drawing/2014/main" id="{06129036-484E-FE24-76CD-193D9BBCDCB3}"/>
              </a:ext>
            </a:extLst>
          </p:cNvPr>
          <p:cNvSpPr>
            <a:spLocks/>
          </p:cNvSpPr>
          <p:nvPr/>
        </p:nvSpPr>
        <p:spPr bwMode="auto">
          <a:xfrm>
            <a:off x="3552825" y="2165350"/>
            <a:ext cx="20638" cy="180975"/>
          </a:xfrm>
          <a:custGeom>
            <a:avLst/>
            <a:gdLst>
              <a:gd name="T0" fmla="*/ 24 w 25"/>
              <a:gd name="T1" fmla="*/ 107 h 219"/>
              <a:gd name="T2" fmla="*/ 24 w 25"/>
              <a:gd name="T3" fmla="*/ 187 h 219"/>
              <a:gd name="T4" fmla="*/ 24 w 25"/>
              <a:gd name="T5" fmla="*/ 203 h 219"/>
              <a:gd name="T6" fmla="*/ 10 w 25"/>
              <a:gd name="T7" fmla="*/ 218 h 219"/>
              <a:gd name="T8" fmla="*/ 1 w 25"/>
              <a:gd name="T9" fmla="*/ 201 h 219"/>
              <a:gd name="T10" fmla="*/ 1 w 25"/>
              <a:gd name="T11" fmla="*/ 17 h 219"/>
              <a:gd name="T12" fmla="*/ 12 w 25"/>
              <a:gd name="T13" fmla="*/ 1 h 219"/>
              <a:gd name="T14" fmla="*/ 24 w 25"/>
              <a:gd name="T15" fmla="*/ 18 h 219"/>
              <a:gd name="T16" fmla="*/ 24 w 25"/>
              <a:gd name="T17" fmla="*/ 107 h 219"/>
              <a:gd name="T18" fmla="*/ 24 w 25"/>
              <a:gd name="T19" fmla="*/ 107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" h="219">
                <a:moveTo>
                  <a:pt x="24" y="107"/>
                </a:moveTo>
                <a:cubicBezTo>
                  <a:pt x="24" y="134"/>
                  <a:pt x="24" y="161"/>
                  <a:pt x="24" y="187"/>
                </a:cubicBezTo>
                <a:cubicBezTo>
                  <a:pt x="24" y="192"/>
                  <a:pt x="25" y="198"/>
                  <a:pt x="24" y="203"/>
                </a:cubicBezTo>
                <a:cubicBezTo>
                  <a:pt x="22" y="210"/>
                  <a:pt x="20" y="219"/>
                  <a:pt x="10" y="218"/>
                </a:cubicBezTo>
                <a:cubicBezTo>
                  <a:pt x="0" y="217"/>
                  <a:pt x="1" y="208"/>
                  <a:pt x="1" y="201"/>
                </a:cubicBezTo>
                <a:cubicBezTo>
                  <a:pt x="1" y="140"/>
                  <a:pt x="1" y="79"/>
                  <a:pt x="1" y="17"/>
                </a:cubicBezTo>
                <a:cubicBezTo>
                  <a:pt x="1" y="9"/>
                  <a:pt x="1" y="0"/>
                  <a:pt x="12" y="1"/>
                </a:cubicBezTo>
                <a:cubicBezTo>
                  <a:pt x="23" y="1"/>
                  <a:pt x="24" y="9"/>
                  <a:pt x="24" y="18"/>
                </a:cubicBezTo>
                <a:cubicBezTo>
                  <a:pt x="25" y="47"/>
                  <a:pt x="24" y="77"/>
                  <a:pt x="24" y="107"/>
                </a:cubicBezTo>
                <a:cubicBezTo>
                  <a:pt x="24" y="107"/>
                  <a:pt x="24" y="107"/>
                  <a:pt x="24" y="107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30" name="Freeform 95">
            <a:extLst>
              <a:ext uri="{FF2B5EF4-FFF2-40B4-BE49-F238E27FC236}">
                <a16:creationId xmlns:a16="http://schemas.microsoft.com/office/drawing/2014/main" id="{F8599202-BA9A-989D-8C72-74C3F54A99E8}"/>
              </a:ext>
            </a:extLst>
          </p:cNvPr>
          <p:cNvSpPr>
            <a:spLocks/>
          </p:cNvSpPr>
          <p:nvPr/>
        </p:nvSpPr>
        <p:spPr bwMode="auto">
          <a:xfrm>
            <a:off x="3063875" y="2444750"/>
            <a:ext cx="107950" cy="107950"/>
          </a:xfrm>
          <a:custGeom>
            <a:avLst/>
            <a:gdLst>
              <a:gd name="T0" fmla="*/ 46 w 132"/>
              <a:gd name="T1" fmla="*/ 93 h 131"/>
              <a:gd name="T2" fmla="*/ 57 w 132"/>
              <a:gd name="T3" fmla="*/ 56 h 131"/>
              <a:gd name="T4" fmla="*/ 58 w 132"/>
              <a:gd name="T5" fmla="*/ 29 h 131"/>
              <a:gd name="T6" fmla="*/ 34 w 132"/>
              <a:gd name="T7" fmla="*/ 35 h 131"/>
              <a:gd name="T8" fmla="*/ 15 w 132"/>
              <a:gd name="T9" fmla="*/ 53 h 131"/>
              <a:gd name="T10" fmla="*/ 4 w 132"/>
              <a:gd name="T11" fmla="*/ 54 h 131"/>
              <a:gd name="T12" fmla="*/ 0 w 132"/>
              <a:gd name="T13" fmla="*/ 46 h 131"/>
              <a:gd name="T14" fmla="*/ 67 w 132"/>
              <a:gd name="T15" fmla="*/ 10 h 131"/>
              <a:gd name="T16" fmla="*/ 81 w 132"/>
              <a:gd name="T17" fmla="*/ 52 h 131"/>
              <a:gd name="T18" fmla="*/ 72 w 132"/>
              <a:gd name="T19" fmla="*/ 77 h 131"/>
              <a:gd name="T20" fmla="*/ 77 w 132"/>
              <a:gd name="T21" fmla="*/ 94 h 131"/>
              <a:gd name="T22" fmla="*/ 94 w 132"/>
              <a:gd name="T23" fmla="*/ 90 h 131"/>
              <a:gd name="T24" fmla="*/ 115 w 132"/>
              <a:gd name="T25" fmla="*/ 71 h 131"/>
              <a:gd name="T26" fmla="*/ 127 w 132"/>
              <a:gd name="T27" fmla="*/ 71 h 131"/>
              <a:gd name="T28" fmla="*/ 126 w 132"/>
              <a:gd name="T29" fmla="*/ 83 h 131"/>
              <a:gd name="T30" fmla="*/ 84 w 132"/>
              <a:gd name="T31" fmla="*/ 125 h 131"/>
              <a:gd name="T32" fmla="*/ 67 w 132"/>
              <a:gd name="T33" fmla="*/ 122 h 131"/>
              <a:gd name="T34" fmla="*/ 46 w 132"/>
              <a:gd name="T35" fmla="*/ 93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2" h="131">
                <a:moveTo>
                  <a:pt x="46" y="93"/>
                </a:moveTo>
                <a:cubicBezTo>
                  <a:pt x="47" y="75"/>
                  <a:pt x="50" y="65"/>
                  <a:pt x="57" y="56"/>
                </a:cubicBezTo>
                <a:cubicBezTo>
                  <a:pt x="65" y="47"/>
                  <a:pt x="66" y="37"/>
                  <a:pt x="58" y="29"/>
                </a:cubicBezTo>
                <a:cubicBezTo>
                  <a:pt x="47" y="19"/>
                  <a:pt x="41" y="30"/>
                  <a:pt x="34" y="35"/>
                </a:cubicBezTo>
                <a:cubicBezTo>
                  <a:pt x="27" y="41"/>
                  <a:pt x="22" y="47"/>
                  <a:pt x="15" y="53"/>
                </a:cubicBezTo>
                <a:cubicBezTo>
                  <a:pt x="12" y="56"/>
                  <a:pt x="8" y="57"/>
                  <a:pt x="4" y="54"/>
                </a:cubicBezTo>
                <a:cubicBezTo>
                  <a:pt x="2" y="52"/>
                  <a:pt x="0" y="50"/>
                  <a:pt x="0" y="46"/>
                </a:cubicBezTo>
                <a:cubicBezTo>
                  <a:pt x="2" y="26"/>
                  <a:pt x="50" y="0"/>
                  <a:pt x="67" y="10"/>
                </a:cubicBezTo>
                <a:cubicBezTo>
                  <a:pt x="86" y="21"/>
                  <a:pt x="90" y="31"/>
                  <a:pt x="81" y="52"/>
                </a:cubicBezTo>
                <a:cubicBezTo>
                  <a:pt x="78" y="60"/>
                  <a:pt x="74" y="68"/>
                  <a:pt x="72" y="77"/>
                </a:cubicBezTo>
                <a:cubicBezTo>
                  <a:pt x="70" y="83"/>
                  <a:pt x="69" y="90"/>
                  <a:pt x="77" y="94"/>
                </a:cubicBezTo>
                <a:cubicBezTo>
                  <a:pt x="83" y="98"/>
                  <a:pt x="89" y="95"/>
                  <a:pt x="94" y="90"/>
                </a:cubicBezTo>
                <a:cubicBezTo>
                  <a:pt x="101" y="84"/>
                  <a:pt x="108" y="77"/>
                  <a:pt x="115" y="71"/>
                </a:cubicBezTo>
                <a:cubicBezTo>
                  <a:pt x="118" y="67"/>
                  <a:pt x="123" y="67"/>
                  <a:pt x="127" y="71"/>
                </a:cubicBezTo>
                <a:cubicBezTo>
                  <a:pt x="132" y="75"/>
                  <a:pt x="130" y="79"/>
                  <a:pt x="126" y="83"/>
                </a:cubicBezTo>
                <a:cubicBezTo>
                  <a:pt x="112" y="97"/>
                  <a:pt x="98" y="111"/>
                  <a:pt x="84" y="125"/>
                </a:cubicBezTo>
                <a:cubicBezTo>
                  <a:pt x="78" y="131"/>
                  <a:pt x="72" y="127"/>
                  <a:pt x="67" y="122"/>
                </a:cubicBezTo>
                <a:cubicBezTo>
                  <a:pt x="57" y="112"/>
                  <a:pt x="46" y="103"/>
                  <a:pt x="46" y="93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31" name="Freeform 96">
            <a:extLst>
              <a:ext uri="{FF2B5EF4-FFF2-40B4-BE49-F238E27FC236}">
                <a16:creationId xmlns:a16="http://schemas.microsoft.com/office/drawing/2014/main" id="{859F9600-9100-44C8-4C7D-4C50561B7AFB}"/>
              </a:ext>
            </a:extLst>
          </p:cNvPr>
          <p:cNvSpPr>
            <a:spLocks/>
          </p:cNvSpPr>
          <p:nvPr/>
        </p:nvSpPr>
        <p:spPr bwMode="auto">
          <a:xfrm>
            <a:off x="3040063" y="2547938"/>
            <a:ext cx="3175" cy="3175"/>
          </a:xfrm>
          <a:custGeom>
            <a:avLst/>
            <a:gdLst>
              <a:gd name="T0" fmla="*/ 5 w 5"/>
              <a:gd name="T1" fmla="*/ 4 h 4"/>
              <a:gd name="T2" fmla="*/ 0 w 5"/>
              <a:gd name="T3" fmla="*/ 0 h 4"/>
              <a:gd name="T4" fmla="*/ 5 w 5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4">
                <a:moveTo>
                  <a:pt x="5" y="4"/>
                </a:moveTo>
                <a:cubicBezTo>
                  <a:pt x="3" y="2"/>
                  <a:pt x="2" y="1"/>
                  <a:pt x="0" y="0"/>
                </a:cubicBezTo>
                <a:cubicBezTo>
                  <a:pt x="2" y="0"/>
                  <a:pt x="4" y="1"/>
                  <a:pt x="5" y="4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32" name="Freeform 97">
            <a:extLst>
              <a:ext uri="{FF2B5EF4-FFF2-40B4-BE49-F238E27FC236}">
                <a16:creationId xmlns:a16="http://schemas.microsoft.com/office/drawing/2014/main" id="{D4086EE9-A275-7FCA-8042-77B0ADE51812}"/>
              </a:ext>
            </a:extLst>
          </p:cNvPr>
          <p:cNvSpPr>
            <a:spLocks/>
          </p:cNvSpPr>
          <p:nvPr/>
        </p:nvSpPr>
        <p:spPr bwMode="auto">
          <a:xfrm>
            <a:off x="3663950" y="3400425"/>
            <a:ext cx="141288" cy="127000"/>
          </a:xfrm>
          <a:custGeom>
            <a:avLst/>
            <a:gdLst>
              <a:gd name="T0" fmla="*/ 14 w 173"/>
              <a:gd name="T1" fmla="*/ 2 h 154"/>
              <a:gd name="T2" fmla="*/ 139 w 173"/>
              <a:gd name="T3" fmla="*/ 80 h 154"/>
              <a:gd name="T4" fmla="*/ 170 w 173"/>
              <a:gd name="T5" fmla="*/ 140 h 154"/>
              <a:gd name="T6" fmla="*/ 160 w 173"/>
              <a:gd name="T7" fmla="*/ 151 h 154"/>
              <a:gd name="T8" fmla="*/ 10 w 173"/>
              <a:gd name="T9" fmla="*/ 126 h 154"/>
              <a:gd name="T10" fmla="*/ 0 w 173"/>
              <a:gd name="T11" fmla="*/ 114 h 154"/>
              <a:gd name="T12" fmla="*/ 0 w 173"/>
              <a:gd name="T13" fmla="*/ 14 h 154"/>
              <a:gd name="T14" fmla="*/ 14 w 173"/>
              <a:gd name="T15" fmla="*/ 2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3" h="154">
                <a:moveTo>
                  <a:pt x="14" y="2"/>
                </a:moveTo>
                <a:cubicBezTo>
                  <a:pt x="68" y="7"/>
                  <a:pt x="109" y="36"/>
                  <a:pt x="139" y="80"/>
                </a:cubicBezTo>
                <a:cubicBezTo>
                  <a:pt x="152" y="98"/>
                  <a:pt x="162" y="119"/>
                  <a:pt x="170" y="140"/>
                </a:cubicBezTo>
                <a:cubicBezTo>
                  <a:pt x="173" y="150"/>
                  <a:pt x="173" y="154"/>
                  <a:pt x="160" y="151"/>
                </a:cubicBezTo>
                <a:cubicBezTo>
                  <a:pt x="111" y="137"/>
                  <a:pt x="61" y="128"/>
                  <a:pt x="10" y="126"/>
                </a:cubicBezTo>
                <a:cubicBezTo>
                  <a:pt x="1" y="125"/>
                  <a:pt x="0" y="121"/>
                  <a:pt x="0" y="114"/>
                </a:cubicBezTo>
                <a:cubicBezTo>
                  <a:pt x="0" y="81"/>
                  <a:pt x="1" y="47"/>
                  <a:pt x="0" y="14"/>
                </a:cubicBezTo>
                <a:cubicBezTo>
                  <a:pt x="0" y="4"/>
                  <a:pt x="4" y="0"/>
                  <a:pt x="14" y="2"/>
                </a:cubicBezTo>
                <a:close/>
              </a:path>
            </a:pathLst>
          </a:custGeom>
          <a:solidFill>
            <a:srgbClr val="7A7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33" name="Freeform 98">
            <a:extLst>
              <a:ext uri="{FF2B5EF4-FFF2-40B4-BE49-F238E27FC236}">
                <a16:creationId xmlns:a16="http://schemas.microsoft.com/office/drawing/2014/main" id="{00A54799-3044-F1B8-4991-3ACAA23680C1}"/>
              </a:ext>
            </a:extLst>
          </p:cNvPr>
          <p:cNvSpPr>
            <a:spLocks/>
          </p:cNvSpPr>
          <p:nvPr/>
        </p:nvSpPr>
        <p:spPr bwMode="auto">
          <a:xfrm>
            <a:off x="3508375" y="3400425"/>
            <a:ext cx="142875" cy="125412"/>
          </a:xfrm>
          <a:custGeom>
            <a:avLst/>
            <a:gdLst>
              <a:gd name="T0" fmla="*/ 172 w 173"/>
              <a:gd name="T1" fmla="*/ 63 h 151"/>
              <a:gd name="T2" fmla="*/ 173 w 173"/>
              <a:gd name="T3" fmla="*/ 111 h 151"/>
              <a:gd name="T4" fmla="*/ 159 w 173"/>
              <a:gd name="T5" fmla="*/ 125 h 151"/>
              <a:gd name="T6" fmla="*/ 12 w 173"/>
              <a:gd name="T7" fmla="*/ 148 h 151"/>
              <a:gd name="T8" fmla="*/ 2 w 173"/>
              <a:gd name="T9" fmla="*/ 147 h 151"/>
              <a:gd name="T10" fmla="*/ 2 w 173"/>
              <a:gd name="T11" fmla="*/ 137 h 151"/>
              <a:gd name="T12" fmla="*/ 155 w 173"/>
              <a:gd name="T13" fmla="*/ 2 h 151"/>
              <a:gd name="T14" fmla="*/ 172 w 173"/>
              <a:gd name="T15" fmla="*/ 17 h 151"/>
              <a:gd name="T16" fmla="*/ 172 w 173"/>
              <a:gd name="T17" fmla="*/ 63 h 151"/>
              <a:gd name="T18" fmla="*/ 172 w 173"/>
              <a:gd name="T19" fmla="*/ 6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3" h="151">
                <a:moveTo>
                  <a:pt x="172" y="63"/>
                </a:moveTo>
                <a:cubicBezTo>
                  <a:pt x="172" y="79"/>
                  <a:pt x="172" y="95"/>
                  <a:pt x="173" y="111"/>
                </a:cubicBezTo>
                <a:cubicBezTo>
                  <a:pt x="173" y="122"/>
                  <a:pt x="169" y="125"/>
                  <a:pt x="159" y="125"/>
                </a:cubicBezTo>
                <a:cubicBezTo>
                  <a:pt x="109" y="124"/>
                  <a:pt x="59" y="129"/>
                  <a:pt x="12" y="148"/>
                </a:cubicBezTo>
                <a:cubicBezTo>
                  <a:pt x="9" y="149"/>
                  <a:pt x="4" y="151"/>
                  <a:pt x="2" y="147"/>
                </a:cubicBezTo>
                <a:cubicBezTo>
                  <a:pt x="0" y="144"/>
                  <a:pt x="1" y="140"/>
                  <a:pt x="2" y="137"/>
                </a:cubicBezTo>
                <a:cubicBezTo>
                  <a:pt x="32" y="69"/>
                  <a:pt x="76" y="15"/>
                  <a:pt x="155" y="2"/>
                </a:cubicBezTo>
                <a:cubicBezTo>
                  <a:pt x="168" y="0"/>
                  <a:pt x="173" y="3"/>
                  <a:pt x="172" y="17"/>
                </a:cubicBezTo>
                <a:cubicBezTo>
                  <a:pt x="171" y="32"/>
                  <a:pt x="172" y="48"/>
                  <a:pt x="172" y="63"/>
                </a:cubicBezTo>
                <a:cubicBezTo>
                  <a:pt x="172" y="63"/>
                  <a:pt x="172" y="63"/>
                  <a:pt x="172" y="63"/>
                </a:cubicBezTo>
                <a:close/>
              </a:path>
            </a:pathLst>
          </a:custGeom>
          <a:solidFill>
            <a:srgbClr val="7A7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34" name="Freeform 99">
            <a:extLst>
              <a:ext uri="{FF2B5EF4-FFF2-40B4-BE49-F238E27FC236}">
                <a16:creationId xmlns:a16="http://schemas.microsoft.com/office/drawing/2014/main" id="{92F61D71-AECE-C757-2A17-E8D48D6388CB}"/>
              </a:ext>
            </a:extLst>
          </p:cNvPr>
          <p:cNvSpPr>
            <a:spLocks/>
          </p:cNvSpPr>
          <p:nvPr/>
        </p:nvSpPr>
        <p:spPr bwMode="auto">
          <a:xfrm>
            <a:off x="3621088" y="3576638"/>
            <a:ext cx="71438" cy="71437"/>
          </a:xfrm>
          <a:custGeom>
            <a:avLst/>
            <a:gdLst>
              <a:gd name="T0" fmla="*/ 43 w 88"/>
              <a:gd name="T1" fmla="*/ 0 h 87"/>
              <a:gd name="T2" fmla="*/ 88 w 88"/>
              <a:gd name="T3" fmla="*/ 42 h 87"/>
              <a:gd name="T4" fmla="*/ 43 w 88"/>
              <a:gd name="T5" fmla="*/ 87 h 87"/>
              <a:gd name="T6" fmla="*/ 0 w 88"/>
              <a:gd name="T7" fmla="*/ 43 h 87"/>
              <a:gd name="T8" fmla="*/ 43 w 88"/>
              <a:gd name="T9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87">
                <a:moveTo>
                  <a:pt x="43" y="0"/>
                </a:moveTo>
                <a:cubicBezTo>
                  <a:pt x="66" y="0"/>
                  <a:pt x="87" y="19"/>
                  <a:pt x="88" y="42"/>
                </a:cubicBezTo>
                <a:cubicBezTo>
                  <a:pt x="88" y="68"/>
                  <a:pt x="70" y="87"/>
                  <a:pt x="43" y="87"/>
                </a:cubicBezTo>
                <a:cubicBezTo>
                  <a:pt x="22" y="87"/>
                  <a:pt x="0" y="65"/>
                  <a:pt x="0" y="43"/>
                </a:cubicBezTo>
                <a:cubicBezTo>
                  <a:pt x="0" y="21"/>
                  <a:pt x="21" y="0"/>
                  <a:pt x="43" y="0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35" name="Freeform 100">
            <a:extLst>
              <a:ext uri="{FF2B5EF4-FFF2-40B4-BE49-F238E27FC236}">
                <a16:creationId xmlns:a16="http://schemas.microsoft.com/office/drawing/2014/main" id="{8E956312-61AA-358D-AEFB-4AA85043E9A8}"/>
              </a:ext>
            </a:extLst>
          </p:cNvPr>
          <p:cNvSpPr>
            <a:spLocks/>
          </p:cNvSpPr>
          <p:nvPr/>
        </p:nvSpPr>
        <p:spPr bwMode="auto">
          <a:xfrm>
            <a:off x="4525963" y="3073400"/>
            <a:ext cx="4763" cy="3175"/>
          </a:xfrm>
          <a:custGeom>
            <a:avLst/>
            <a:gdLst>
              <a:gd name="T0" fmla="*/ 0 w 5"/>
              <a:gd name="T1" fmla="*/ 0 h 3"/>
              <a:gd name="T2" fmla="*/ 5 w 5"/>
              <a:gd name="T3" fmla="*/ 0 h 3"/>
              <a:gd name="T4" fmla="*/ 3 w 5"/>
              <a:gd name="T5" fmla="*/ 3 h 3"/>
              <a:gd name="T6" fmla="*/ 0 w 5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3">
                <a:moveTo>
                  <a:pt x="0" y="0"/>
                </a:moveTo>
                <a:cubicBezTo>
                  <a:pt x="1" y="0"/>
                  <a:pt x="3" y="0"/>
                  <a:pt x="5" y="0"/>
                </a:cubicBezTo>
                <a:cubicBezTo>
                  <a:pt x="4" y="1"/>
                  <a:pt x="4" y="2"/>
                  <a:pt x="3" y="3"/>
                </a:cubicBezTo>
                <a:cubicBezTo>
                  <a:pt x="2" y="2"/>
                  <a:pt x="1" y="1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36" name="Freeform 101">
            <a:extLst>
              <a:ext uri="{FF2B5EF4-FFF2-40B4-BE49-F238E27FC236}">
                <a16:creationId xmlns:a16="http://schemas.microsoft.com/office/drawing/2014/main" id="{0E38649D-34DF-E465-C3BB-3F9B41EA1946}"/>
              </a:ext>
            </a:extLst>
          </p:cNvPr>
          <p:cNvSpPr>
            <a:spLocks/>
          </p:cNvSpPr>
          <p:nvPr/>
        </p:nvSpPr>
        <p:spPr bwMode="auto">
          <a:xfrm>
            <a:off x="3095625" y="3598863"/>
            <a:ext cx="115888" cy="69850"/>
          </a:xfrm>
          <a:custGeom>
            <a:avLst/>
            <a:gdLst>
              <a:gd name="T0" fmla="*/ 140 w 140"/>
              <a:gd name="T1" fmla="*/ 62 h 85"/>
              <a:gd name="T2" fmla="*/ 140 w 140"/>
              <a:gd name="T3" fmla="*/ 70 h 85"/>
              <a:gd name="T4" fmla="*/ 80 w 140"/>
              <a:gd name="T5" fmla="*/ 82 h 85"/>
              <a:gd name="T6" fmla="*/ 53 w 140"/>
              <a:gd name="T7" fmla="*/ 82 h 85"/>
              <a:gd name="T8" fmla="*/ 4 w 140"/>
              <a:gd name="T9" fmla="*/ 57 h 85"/>
              <a:gd name="T10" fmla="*/ 6 w 140"/>
              <a:gd name="T11" fmla="*/ 42 h 85"/>
              <a:gd name="T12" fmla="*/ 117 w 140"/>
              <a:gd name="T13" fmla="*/ 28 h 85"/>
              <a:gd name="T14" fmla="*/ 140 w 140"/>
              <a:gd name="T15" fmla="*/ 6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0" h="85">
                <a:moveTo>
                  <a:pt x="140" y="62"/>
                </a:moveTo>
                <a:cubicBezTo>
                  <a:pt x="140" y="64"/>
                  <a:pt x="140" y="67"/>
                  <a:pt x="140" y="70"/>
                </a:cubicBezTo>
                <a:cubicBezTo>
                  <a:pt x="121" y="79"/>
                  <a:pt x="101" y="83"/>
                  <a:pt x="80" y="82"/>
                </a:cubicBezTo>
                <a:cubicBezTo>
                  <a:pt x="71" y="82"/>
                  <a:pt x="62" y="81"/>
                  <a:pt x="53" y="82"/>
                </a:cubicBezTo>
                <a:cubicBezTo>
                  <a:pt x="21" y="85"/>
                  <a:pt x="19" y="84"/>
                  <a:pt x="4" y="57"/>
                </a:cubicBezTo>
                <a:cubicBezTo>
                  <a:pt x="0" y="51"/>
                  <a:pt x="1" y="47"/>
                  <a:pt x="6" y="42"/>
                </a:cubicBezTo>
                <a:cubicBezTo>
                  <a:pt x="36" y="4"/>
                  <a:pt x="78" y="0"/>
                  <a:pt x="117" y="28"/>
                </a:cubicBezTo>
                <a:cubicBezTo>
                  <a:pt x="129" y="37"/>
                  <a:pt x="125" y="55"/>
                  <a:pt x="140" y="62"/>
                </a:cubicBezTo>
                <a:close/>
              </a:path>
            </a:pathLst>
          </a:custGeom>
          <a:solidFill>
            <a:srgbClr val="A0A0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37" name="Freeform 102">
            <a:extLst>
              <a:ext uri="{FF2B5EF4-FFF2-40B4-BE49-F238E27FC236}">
                <a16:creationId xmlns:a16="http://schemas.microsoft.com/office/drawing/2014/main" id="{3EA3530D-ACE3-0797-7F06-0D684D69A125}"/>
              </a:ext>
            </a:extLst>
          </p:cNvPr>
          <p:cNvSpPr>
            <a:spLocks/>
          </p:cNvSpPr>
          <p:nvPr/>
        </p:nvSpPr>
        <p:spPr bwMode="auto">
          <a:xfrm>
            <a:off x="3319463" y="3656013"/>
            <a:ext cx="3175" cy="3175"/>
          </a:xfrm>
          <a:custGeom>
            <a:avLst/>
            <a:gdLst>
              <a:gd name="T0" fmla="*/ 4 w 4"/>
              <a:gd name="T1" fmla="*/ 0 h 4"/>
              <a:gd name="T2" fmla="*/ 3 w 4"/>
              <a:gd name="T3" fmla="*/ 4 h 4"/>
              <a:gd name="T4" fmla="*/ 0 w 4"/>
              <a:gd name="T5" fmla="*/ 4 h 4"/>
              <a:gd name="T6" fmla="*/ 0 w 4"/>
              <a:gd name="T7" fmla="*/ 4 h 4"/>
              <a:gd name="T8" fmla="*/ 4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4" y="0"/>
                </a:moveTo>
                <a:cubicBezTo>
                  <a:pt x="4" y="1"/>
                  <a:pt x="4" y="2"/>
                  <a:pt x="3" y="4"/>
                </a:cubicBezTo>
                <a:cubicBezTo>
                  <a:pt x="2" y="4"/>
                  <a:pt x="1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1" y="2"/>
                  <a:pt x="3" y="1"/>
                  <a:pt x="4" y="0"/>
                </a:cubicBezTo>
                <a:close/>
              </a:path>
            </a:pathLst>
          </a:custGeom>
          <a:solidFill>
            <a:srgbClr val="7A7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38" name="Freeform 103">
            <a:extLst>
              <a:ext uri="{FF2B5EF4-FFF2-40B4-BE49-F238E27FC236}">
                <a16:creationId xmlns:a16="http://schemas.microsoft.com/office/drawing/2014/main" id="{E844F54E-E507-FD7E-E54A-9791F803782A}"/>
              </a:ext>
            </a:extLst>
          </p:cNvPr>
          <p:cNvSpPr>
            <a:spLocks/>
          </p:cNvSpPr>
          <p:nvPr/>
        </p:nvSpPr>
        <p:spPr bwMode="auto">
          <a:xfrm>
            <a:off x="4414838" y="3595688"/>
            <a:ext cx="55563" cy="53975"/>
          </a:xfrm>
          <a:custGeom>
            <a:avLst/>
            <a:gdLst>
              <a:gd name="T0" fmla="*/ 1 w 69"/>
              <a:gd name="T1" fmla="*/ 2 h 65"/>
              <a:gd name="T2" fmla="*/ 50 w 69"/>
              <a:gd name="T3" fmla="*/ 4 h 65"/>
              <a:gd name="T4" fmla="*/ 55 w 69"/>
              <a:gd name="T5" fmla="*/ 31 h 65"/>
              <a:gd name="T6" fmla="*/ 58 w 69"/>
              <a:gd name="T7" fmla="*/ 61 h 65"/>
              <a:gd name="T8" fmla="*/ 50 w 69"/>
              <a:gd name="T9" fmla="*/ 61 h 65"/>
              <a:gd name="T10" fmla="*/ 13 w 69"/>
              <a:gd name="T11" fmla="*/ 22 h 65"/>
              <a:gd name="T12" fmla="*/ 1 w 69"/>
              <a:gd name="T13" fmla="*/ 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" h="65">
                <a:moveTo>
                  <a:pt x="1" y="2"/>
                </a:moveTo>
                <a:cubicBezTo>
                  <a:pt x="18" y="1"/>
                  <a:pt x="34" y="0"/>
                  <a:pt x="50" y="4"/>
                </a:cubicBezTo>
                <a:cubicBezTo>
                  <a:pt x="39" y="15"/>
                  <a:pt x="44" y="24"/>
                  <a:pt x="55" y="31"/>
                </a:cubicBezTo>
                <a:cubicBezTo>
                  <a:pt x="66" y="40"/>
                  <a:pt x="69" y="50"/>
                  <a:pt x="58" y="61"/>
                </a:cubicBezTo>
                <a:cubicBezTo>
                  <a:pt x="55" y="65"/>
                  <a:pt x="52" y="65"/>
                  <a:pt x="50" y="61"/>
                </a:cubicBezTo>
                <a:cubicBezTo>
                  <a:pt x="37" y="48"/>
                  <a:pt x="25" y="35"/>
                  <a:pt x="13" y="22"/>
                </a:cubicBezTo>
                <a:cubicBezTo>
                  <a:pt x="7" y="16"/>
                  <a:pt x="0" y="11"/>
                  <a:pt x="1" y="2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39" name="Freeform 104">
            <a:extLst>
              <a:ext uri="{FF2B5EF4-FFF2-40B4-BE49-F238E27FC236}">
                <a16:creationId xmlns:a16="http://schemas.microsoft.com/office/drawing/2014/main" id="{41CCAD11-F8D2-748A-EACA-096439B96387}"/>
              </a:ext>
            </a:extLst>
          </p:cNvPr>
          <p:cNvSpPr>
            <a:spLocks/>
          </p:cNvSpPr>
          <p:nvPr/>
        </p:nvSpPr>
        <p:spPr bwMode="auto">
          <a:xfrm>
            <a:off x="3916363" y="3360738"/>
            <a:ext cx="111125" cy="111125"/>
          </a:xfrm>
          <a:custGeom>
            <a:avLst/>
            <a:gdLst>
              <a:gd name="T0" fmla="*/ 66 w 135"/>
              <a:gd name="T1" fmla="*/ 135 h 135"/>
              <a:gd name="T2" fmla="*/ 1 w 135"/>
              <a:gd name="T3" fmla="*/ 68 h 135"/>
              <a:gd name="T4" fmla="*/ 69 w 135"/>
              <a:gd name="T5" fmla="*/ 1 h 135"/>
              <a:gd name="T6" fmla="*/ 134 w 135"/>
              <a:gd name="T7" fmla="*/ 67 h 135"/>
              <a:gd name="T8" fmla="*/ 66 w 135"/>
              <a:gd name="T9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" h="135">
                <a:moveTo>
                  <a:pt x="66" y="135"/>
                </a:moveTo>
                <a:cubicBezTo>
                  <a:pt x="28" y="134"/>
                  <a:pt x="2" y="106"/>
                  <a:pt x="1" y="68"/>
                </a:cubicBezTo>
                <a:cubicBezTo>
                  <a:pt x="0" y="32"/>
                  <a:pt x="32" y="0"/>
                  <a:pt x="69" y="1"/>
                </a:cubicBezTo>
                <a:cubicBezTo>
                  <a:pt x="104" y="3"/>
                  <a:pt x="135" y="33"/>
                  <a:pt x="134" y="67"/>
                </a:cubicBezTo>
                <a:cubicBezTo>
                  <a:pt x="134" y="106"/>
                  <a:pt x="105" y="135"/>
                  <a:pt x="66" y="135"/>
                </a:cubicBezTo>
                <a:close/>
              </a:path>
            </a:pathLst>
          </a:custGeom>
          <a:solidFill>
            <a:srgbClr val="7A7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40" name="Freeform 105">
            <a:extLst>
              <a:ext uri="{FF2B5EF4-FFF2-40B4-BE49-F238E27FC236}">
                <a16:creationId xmlns:a16="http://schemas.microsoft.com/office/drawing/2014/main" id="{46867BCD-4426-EE77-7F2A-E0501FAC3EE0}"/>
              </a:ext>
            </a:extLst>
          </p:cNvPr>
          <p:cNvSpPr>
            <a:spLocks/>
          </p:cNvSpPr>
          <p:nvPr/>
        </p:nvSpPr>
        <p:spPr bwMode="auto">
          <a:xfrm>
            <a:off x="3289300" y="3360738"/>
            <a:ext cx="111125" cy="111125"/>
          </a:xfrm>
          <a:custGeom>
            <a:avLst/>
            <a:gdLst>
              <a:gd name="T0" fmla="*/ 66 w 134"/>
              <a:gd name="T1" fmla="*/ 134 h 134"/>
              <a:gd name="T2" fmla="*/ 0 w 134"/>
              <a:gd name="T3" fmla="*/ 66 h 134"/>
              <a:gd name="T4" fmla="*/ 68 w 134"/>
              <a:gd name="T5" fmla="*/ 0 h 134"/>
              <a:gd name="T6" fmla="*/ 134 w 134"/>
              <a:gd name="T7" fmla="*/ 71 h 134"/>
              <a:gd name="T8" fmla="*/ 66 w 134"/>
              <a:gd name="T9" fmla="*/ 13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" h="134">
                <a:moveTo>
                  <a:pt x="66" y="134"/>
                </a:moveTo>
                <a:cubicBezTo>
                  <a:pt x="28" y="133"/>
                  <a:pt x="0" y="105"/>
                  <a:pt x="0" y="66"/>
                </a:cubicBezTo>
                <a:cubicBezTo>
                  <a:pt x="1" y="28"/>
                  <a:pt x="30" y="0"/>
                  <a:pt x="68" y="0"/>
                </a:cubicBezTo>
                <a:cubicBezTo>
                  <a:pt x="107" y="1"/>
                  <a:pt x="134" y="30"/>
                  <a:pt x="134" y="71"/>
                </a:cubicBezTo>
                <a:cubicBezTo>
                  <a:pt x="133" y="108"/>
                  <a:pt x="105" y="134"/>
                  <a:pt x="66" y="134"/>
                </a:cubicBezTo>
                <a:close/>
              </a:path>
            </a:pathLst>
          </a:custGeom>
          <a:solidFill>
            <a:srgbClr val="7A7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41" name="Freeform 106">
            <a:extLst>
              <a:ext uri="{FF2B5EF4-FFF2-40B4-BE49-F238E27FC236}">
                <a16:creationId xmlns:a16="http://schemas.microsoft.com/office/drawing/2014/main" id="{7438BB96-B571-1845-AC33-EEAEE80C0B40}"/>
              </a:ext>
            </a:extLst>
          </p:cNvPr>
          <p:cNvSpPr>
            <a:spLocks/>
          </p:cNvSpPr>
          <p:nvPr/>
        </p:nvSpPr>
        <p:spPr bwMode="auto">
          <a:xfrm>
            <a:off x="4203700" y="3763963"/>
            <a:ext cx="23813" cy="11112"/>
          </a:xfrm>
          <a:custGeom>
            <a:avLst/>
            <a:gdLst>
              <a:gd name="T0" fmla="*/ 0 w 29"/>
              <a:gd name="T1" fmla="*/ 0 h 14"/>
              <a:gd name="T2" fmla="*/ 29 w 29"/>
              <a:gd name="T3" fmla="*/ 10 h 14"/>
              <a:gd name="T4" fmla="*/ 0 w 29"/>
              <a:gd name="T5" fmla="*/ 0 h 14"/>
              <a:gd name="T6" fmla="*/ 0 w 29"/>
              <a:gd name="T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14">
                <a:moveTo>
                  <a:pt x="0" y="0"/>
                </a:moveTo>
                <a:cubicBezTo>
                  <a:pt x="11" y="1"/>
                  <a:pt x="21" y="2"/>
                  <a:pt x="29" y="10"/>
                </a:cubicBezTo>
                <a:cubicBezTo>
                  <a:pt x="18" y="10"/>
                  <a:pt x="7" y="14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43" name="Freeform 108">
            <a:extLst>
              <a:ext uri="{FF2B5EF4-FFF2-40B4-BE49-F238E27FC236}">
                <a16:creationId xmlns:a16="http://schemas.microsoft.com/office/drawing/2014/main" id="{F277C973-558D-1789-9EB1-6F2389E65697}"/>
              </a:ext>
            </a:extLst>
          </p:cNvPr>
          <p:cNvSpPr>
            <a:spLocks/>
          </p:cNvSpPr>
          <p:nvPr/>
        </p:nvSpPr>
        <p:spPr bwMode="auto">
          <a:xfrm>
            <a:off x="3316288" y="3659188"/>
            <a:ext cx="14288" cy="15875"/>
          </a:xfrm>
          <a:custGeom>
            <a:avLst/>
            <a:gdLst>
              <a:gd name="T0" fmla="*/ 4 w 16"/>
              <a:gd name="T1" fmla="*/ 0 h 20"/>
              <a:gd name="T2" fmla="*/ 7 w 16"/>
              <a:gd name="T3" fmla="*/ 0 h 20"/>
              <a:gd name="T4" fmla="*/ 16 w 16"/>
              <a:gd name="T5" fmla="*/ 16 h 20"/>
              <a:gd name="T6" fmla="*/ 13 w 16"/>
              <a:gd name="T7" fmla="*/ 20 h 20"/>
              <a:gd name="T8" fmla="*/ 0 w 16"/>
              <a:gd name="T9" fmla="*/ 8 h 20"/>
              <a:gd name="T10" fmla="*/ 4 w 16"/>
              <a:gd name="T11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20">
                <a:moveTo>
                  <a:pt x="4" y="0"/>
                </a:moveTo>
                <a:cubicBezTo>
                  <a:pt x="5" y="0"/>
                  <a:pt x="6" y="0"/>
                  <a:pt x="7" y="0"/>
                </a:cubicBezTo>
                <a:cubicBezTo>
                  <a:pt x="15" y="3"/>
                  <a:pt x="16" y="9"/>
                  <a:pt x="16" y="16"/>
                </a:cubicBezTo>
                <a:cubicBezTo>
                  <a:pt x="15" y="18"/>
                  <a:pt x="14" y="19"/>
                  <a:pt x="13" y="20"/>
                </a:cubicBezTo>
                <a:cubicBezTo>
                  <a:pt x="7" y="18"/>
                  <a:pt x="9" y="7"/>
                  <a:pt x="0" y="8"/>
                </a:cubicBezTo>
                <a:cubicBezTo>
                  <a:pt x="1" y="5"/>
                  <a:pt x="3" y="2"/>
                  <a:pt x="4" y="0"/>
                </a:cubicBezTo>
                <a:close/>
              </a:path>
            </a:pathLst>
          </a:custGeom>
          <a:solidFill>
            <a:srgbClr val="7A7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45" name="Freeform 110">
            <a:extLst>
              <a:ext uri="{FF2B5EF4-FFF2-40B4-BE49-F238E27FC236}">
                <a16:creationId xmlns:a16="http://schemas.microsoft.com/office/drawing/2014/main" id="{B5AE8598-80C3-2FAF-D6F2-3057160A2F94}"/>
              </a:ext>
            </a:extLst>
          </p:cNvPr>
          <p:cNvSpPr>
            <a:spLocks/>
          </p:cNvSpPr>
          <p:nvPr/>
        </p:nvSpPr>
        <p:spPr bwMode="auto">
          <a:xfrm>
            <a:off x="4473575" y="3584575"/>
            <a:ext cx="3175" cy="1587"/>
          </a:xfrm>
          <a:custGeom>
            <a:avLst/>
            <a:gdLst>
              <a:gd name="T0" fmla="*/ 0 w 2"/>
              <a:gd name="T1" fmla="*/ 1 h 2"/>
              <a:gd name="T2" fmla="*/ 0 w 2"/>
              <a:gd name="T3" fmla="*/ 0 h 2"/>
              <a:gd name="T4" fmla="*/ 2 w 2"/>
              <a:gd name="T5" fmla="*/ 0 h 2"/>
              <a:gd name="T6" fmla="*/ 1 w 2"/>
              <a:gd name="T7" fmla="*/ 2 h 2"/>
              <a:gd name="T8" fmla="*/ 0 w 2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0"/>
                  <a:pt x="2" y="0"/>
                </a:cubicBezTo>
                <a:cubicBezTo>
                  <a:pt x="2" y="1"/>
                  <a:pt x="2" y="2"/>
                  <a:pt x="1" y="2"/>
                </a:cubicBezTo>
                <a:cubicBezTo>
                  <a:pt x="1" y="2"/>
                  <a:pt x="0" y="1"/>
                  <a:pt x="0" y="1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947" name="Grupo 946">
            <a:extLst>
              <a:ext uri="{FF2B5EF4-FFF2-40B4-BE49-F238E27FC236}">
                <a16:creationId xmlns:a16="http://schemas.microsoft.com/office/drawing/2014/main" id="{CBA90D85-A04B-DFDD-2C79-FFFC738BC2D9}"/>
              </a:ext>
            </a:extLst>
          </p:cNvPr>
          <p:cNvGrpSpPr/>
          <p:nvPr/>
        </p:nvGrpSpPr>
        <p:grpSpPr>
          <a:xfrm>
            <a:off x="2220913" y="3817938"/>
            <a:ext cx="2654300" cy="1101724"/>
            <a:chOff x="2220913" y="3817938"/>
            <a:chExt cx="2654300" cy="1101724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98A693BD-7364-C7AB-EFEB-86885780A1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0913" y="4343400"/>
              <a:ext cx="2654300" cy="352425"/>
            </a:xfrm>
            <a:custGeom>
              <a:avLst/>
              <a:gdLst>
                <a:gd name="T0" fmla="*/ 844 w 3215"/>
                <a:gd name="T1" fmla="*/ 373 h 426"/>
                <a:gd name="T2" fmla="*/ 239 w 3215"/>
                <a:gd name="T3" fmla="*/ 238 h 426"/>
                <a:gd name="T4" fmla="*/ 573 w 3215"/>
                <a:gd name="T5" fmla="*/ 138 h 426"/>
                <a:gd name="T6" fmla="*/ 85 w 3215"/>
                <a:gd name="T7" fmla="*/ 194 h 426"/>
                <a:gd name="T8" fmla="*/ 268 w 3215"/>
                <a:gd name="T9" fmla="*/ 61 h 426"/>
                <a:gd name="T10" fmla="*/ 893 w 3215"/>
                <a:gd name="T11" fmla="*/ 10 h 426"/>
                <a:gd name="T12" fmla="*/ 1589 w 3215"/>
                <a:gd name="T13" fmla="*/ 5 h 426"/>
                <a:gd name="T14" fmla="*/ 1968 w 3215"/>
                <a:gd name="T15" fmla="*/ 6 h 426"/>
                <a:gd name="T16" fmla="*/ 3078 w 3215"/>
                <a:gd name="T17" fmla="*/ 158 h 426"/>
                <a:gd name="T18" fmla="*/ 3008 w 3215"/>
                <a:gd name="T19" fmla="*/ 398 h 426"/>
                <a:gd name="T20" fmla="*/ 1959 w 3215"/>
                <a:gd name="T21" fmla="*/ 403 h 426"/>
                <a:gd name="T22" fmla="*/ 2100 w 3215"/>
                <a:gd name="T23" fmla="*/ 294 h 426"/>
                <a:gd name="T24" fmla="*/ 1518 w 3215"/>
                <a:gd name="T25" fmla="*/ 255 h 426"/>
                <a:gd name="T26" fmla="*/ 2787 w 3215"/>
                <a:gd name="T27" fmla="*/ 297 h 426"/>
                <a:gd name="T28" fmla="*/ 2680 w 3215"/>
                <a:gd name="T29" fmla="*/ 174 h 426"/>
                <a:gd name="T30" fmla="*/ 2779 w 3215"/>
                <a:gd name="T31" fmla="*/ 314 h 426"/>
                <a:gd name="T32" fmla="*/ 2867 w 3215"/>
                <a:gd name="T33" fmla="*/ 158 h 426"/>
                <a:gd name="T34" fmla="*/ 2550 w 3215"/>
                <a:gd name="T35" fmla="*/ 175 h 426"/>
                <a:gd name="T36" fmla="*/ 2550 w 3215"/>
                <a:gd name="T37" fmla="*/ 175 h 426"/>
                <a:gd name="T38" fmla="*/ 1000 w 3215"/>
                <a:gd name="T39" fmla="*/ 175 h 426"/>
                <a:gd name="T40" fmla="*/ 1800 w 3215"/>
                <a:gd name="T41" fmla="*/ 147 h 426"/>
                <a:gd name="T42" fmla="*/ 1803 w 3215"/>
                <a:gd name="T43" fmla="*/ 195 h 426"/>
                <a:gd name="T44" fmla="*/ 1188 w 3215"/>
                <a:gd name="T45" fmla="*/ 161 h 426"/>
                <a:gd name="T46" fmla="*/ 1410 w 3215"/>
                <a:gd name="T47" fmla="*/ 140 h 426"/>
                <a:gd name="T48" fmla="*/ 1425 w 3215"/>
                <a:gd name="T49" fmla="*/ 189 h 426"/>
                <a:gd name="T50" fmla="*/ 2319 w 3215"/>
                <a:gd name="T51" fmla="*/ 178 h 426"/>
                <a:gd name="T52" fmla="*/ 2410 w 3215"/>
                <a:gd name="T53" fmla="*/ 173 h 426"/>
                <a:gd name="T54" fmla="*/ 2452 w 3215"/>
                <a:gd name="T55" fmla="*/ 149 h 426"/>
                <a:gd name="T56" fmla="*/ 1607 w 3215"/>
                <a:gd name="T57" fmla="*/ 173 h 426"/>
                <a:gd name="T58" fmla="*/ 1559 w 3215"/>
                <a:gd name="T59" fmla="*/ 189 h 426"/>
                <a:gd name="T60" fmla="*/ 1963 w 3215"/>
                <a:gd name="T61" fmla="*/ 209 h 426"/>
                <a:gd name="T62" fmla="*/ 1511 w 3215"/>
                <a:gd name="T63" fmla="*/ 175 h 426"/>
                <a:gd name="T64" fmla="*/ 1511 w 3215"/>
                <a:gd name="T65" fmla="*/ 175 h 426"/>
                <a:gd name="T66" fmla="*/ 2225 w 3215"/>
                <a:gd name="T67" fmla="*/ 200 h 426"/>
                <a:gd name="T68" fmla="*/ 2634 w 3215"/>
                <a:gd name="T69" fmla="*/ 144 h 426"/>
                <a:gd name="T70" fmla="*/ 2643 w 3215"/>
                <a:gd name="T71" fmla="*/ 169 h 426"/>
                <a:gd name="T72" fmla="*/ 810 w 3215"/>
                <a:gd name="T73" fmla="*/ 196 h 426"/>
                <a:gd name="T74" fmla="*/ 1134 w 3215"/>
                <a:gd name="T75" fmla="*/ 142 h 426"/>
                <a:gd name="T76" fmla="*/ 1147 w 3215"/>
                <a:gd name="T77" fmla="*/ 173 h 426"/>
                <a:gd name="T78" fmla="*/ 1290 w 3215"/>
                <a:gd name="T79" fmla="*/ 196 h 426"/>
                <a:gd name="T80" fmla="*/ 1692 w 3215"/>
                <a:gd name="T81" fmla="*/ 141 h 426"/>
                <a:gd name="T82" fmla="*/ 1707 w 3215"/>
                <a:gd name="T83" fmla="*/ 174 h 426"/>
                <a:gd name="T84" fmla="*/ 931 w 3215"/>
                <a:gd name="T85" fmla="*/ 140 h 426"/>
                <a:gd name="T86" fmla="*/ 2046 w 3215"/>
                <a:gd name="T87" fmla="*/ 202 h 426"/>
                <a:gd name="T88" fmla="*/ 2038 w 3215"/>
                <a:gd name="T89" fmla="*/ 173 h 426"/>
                <a:gd name="T90" fmla="*/ 2181 w 3215"/>
                <a:gd name="T91" fmla="*/ 185 h 426"/>
                <a:gd name="T92" fmla="*/ 1899 w 3215"/>
                <a:gd name="T93" fmla="*/ 175 h 426"/>
                <a:gd name="T94" fmla="*/ 1852 w 3215"/>
                <a:gd name="T95" fmla="*/ 166 h 426"/>
                <a:gd name="T96" fmla="*/ 1899 w 3215"/>
                <a:gd name="T97" fmla="*/ 175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15" h="426">
                  <a:moveTo>
                    <a:pt x="1352" y="426"/>
                  </a:moveTo>
                  <a:cubicBezTo>
                    <a:pt x="1332" y="418"/>
                    <a:pt x="1311" y="422"/>
                    <a:pt x="1290" y="422"/>
                  </a:cubicBezTo>
                  <a:cubicBezTo>
                    <a:pt x="1211" y="423"/>
                    <a:pt x="1133" y="413"/>
                    <a:pt x="1055" y="403"/>
                  </a:cubicBezTo>
                  <a:cubicBezTo>
                    <a:pt x="984" y="394"/>
                    <a:pt x="914" y="385"/>
                    <a:pt x="844" y="373"/>
                  </a:cubicBezTo>
                  <a:cubicBezTo>
                    <a:pt x="793" y="365"/>
                    <a:pt x="743" y="353"/>
                    <a:pt x="692" y="344"/>
                  </a:cubicBezTo>
                  <a:cubicBezTo>
                    <a:pt x="608" y="330"/>
                    <a:pt x="525" y="310"/>
                    <a:pt x="441" y="293"/>
                  </a:cubicBezTo>
                  <a:cubicBezTo>
                    <a:pt x="377" y="279"/>
                    <a:pt x="313" y="261"/>
                    <a:pt x="248" y="245"/>
                  </a:cubicBezTo>
                  <a:cubicBezTo>
                    <a:pt x="244" y="244"/>
                    <a:pt x="241" y="242"/>
                    <a:pt x="239" y="238"/>
                  </a:cubicBezTo>
                  <a:cubicBezTo>
                    <a:pt x="241" y="235"/>
                    <a:pt x="244" y="235"/>
                    <a:pt x="247" y="234"/>
                  </a:cubicBezTo>
                  <a:cubicBezTo>
                    <a:pt x="360" y="207"/>
                    <a:pt x="473" y="180"/>
                    <a:pt x="586" y="153"/>
                  </a:cubicBezTo>
                  <a:cubicBezTo>
                    <a:pt x="593" y="151"/>
                    <a:pt x="603" y="151"/>
                    <a:pt x="611" y="140"/>
                  </a:cubicBezTo>
                  <a:cubicBezTo>
                    <a:pt x="596" y="140"/>
                    <a:pt x="584" y="138"/>
                    <a:pt x="573" y="138"/>
                  </a:cubicBezTo>
                  <a:cubicBezTo>
                    <a:pt x="459" y="138"/>
                    <a:pt x="345" y="138"/>
                    <a:pt x="232" y="138"/>
                  </a:cubicBezTo>
                  <a:cubicBezTo>
                    <a:pt x="220" y="138"/>
                    <a:pt x="210" y="141"/>
                    <a:pt x="200" y="148"/>
                  </a:cubicBezTo>
                  <a:cubicBezTo>
                    <a:pt x="172" y="169"/>
                    <a:pt x="144" y="189"/>
                    <a:pt x="115" y="210"/>
                  </a:cubicBezTo>
                  <a:cubicBezTo>
                    <a:pt x="109" y="198"/>
                    <a:pt x="96" y="198"/>
                    <a:pt x="85" y="194"/>
                  </a:cubicBezTo>
                  <a:cubicBezTo>
                    <a:pt x="61" y="184"/>
                    <a:pt x="38" y="176"/>
                    <a:pt x="18" y="159"/>
                  </a:cubicBezTo>
                  <a:cubicBezTo>
                    <a:pt x="0" y="143"/>
                    <a:pt x="3" y="120"/>
                    <a:pt x="25" y="108"/>
                  </a:cubicBezTo>
                  <a:cubicBezTo>
                    <a:pt x="67" y="85"/>
                    <a:pt x="114" y="77"/>
                    <a:pt x="161" y="69"/>
                  </a:cubicBezTo>
                  <a:cubicBezTo>
                    <a:pt x="197" y="67"/>
                    <a:pt x="232" y="64"/>
                    <a:pt x="268" y="61"/>
                  </a:cubicBezTo>
                  <a:cubicBezTo>
                    <a:pt x="348" y="53"/>
                    <a:pt x="428" y="44"/>
                    <a:pt x="509" y="38"/>
                  </a:cubicBezTo>
                  <a:cubicBezTo>
                    <a:pt x="576" y="33"/>
                    <a:pt x="644" y="27"/>
                    <a:pt x="711" y="21"/>
                  </a:cubicBezTo>
                  <a:cubicBezTo>
                    <a:pt x="716" y="21"/>
                    <a:pt x="722" y="22"/>
                    <a:pt x="723" y="14"/>
                  </a:cubicBezTo>
                  <a:cubicBezTo>
                    <a:pt x="780" y="21"/>
                    <a:pt x="836" y="13"/>
                    <a:pt x="893" y="10"/>
                  </a:cubicBezTo>
                  <a:cubicBezTo>
                    <a:pt x="896" y="10"/>
                    <a:pt x="898" y="10"/>
                    <a:pt x="901" y="10"/>
                  </a:cubicBezTo>
                  <a:cubicBezTo>
                    <a:pt x="982" y="9"/>
                    <a:pt x="1063" y="8"/>
                    <a:pt x="1144" y="5"/>
                  </a:cubicBezTo>
                  <a:cubicBezTo>
                    <a:pt x="1272" y="1"/>
                    <a:pt x="1400" y="2"/>
                    <a:pt x="1527" y="2"/>
                  </a:cubicBezTo>
                  <a:cubicBezTo>
                    <a:pt x="1548" y="2"/>
                    <a:pt x="1568" y="5"/>
                    <a:pt x="1589" y="5"/>
                  </a:cubicBezTo>
                  <a:cubicBezTo>
                    <a:pt x="1596" y="6"/>
                    <a:pt x="1604" y="7"/>
                    <a:pt x="1609" y="0"/>
                  </a:cubicBezTo>
                  <a:cubicBezTo>
                    <a:pt x="1619" y="4"/>
                    <a:pt x="1630" y="5"/>
                    <a:pt x="1640" y="5"/>
                  </a:cubicBezTo>
                  <a:cubicBezTo>
                    <a:pt x="1725" y="5"/>
                    <a:pt x="1809" y="5"/>
                    <a:pt x="1894" y="6"/>
                  </a:cubicBezTo>
                  <a:cubicBezTo>
                    <a:pt x="1918" y="6"/>
                    <a:pt x="1943" y="5"/>
                    <a:pt x="1968" y="6"/>
                  </a:cubicBezTo>
                  <a:cubicBezTo>
                    <a:pt x="2124" y="11"/>
                    <a:pt x="2280" y="7"/>
                    <a:pt x="2437" y="11"/>
                  </a:cubicBezTo>
                  <a:cubicBezTo>
                    <a:pt x="2516" y="13"/>
                    <a:pt x="2595" y="10"/>
                    <a:pt x="2674" y="14"/>
                  </a:cubicBezTo>
                  <a:cubicBezTo>
                    <a:pt x="2733" y="17"/>
                    <a:pt x="2790" y="32"/>
                    <a:pt x="2846" y="53"/>
                  </a:cubicBezTo>
                  <a:cubicBezTo>
                    <a:pt x="2926" y="83"/>
                    <a:pt x="3000" y="124"/>
                    <a:pt x="3078" y="158"/>
                  </a:cubicBezTo>
                  <a:cubicBezTo>
                    <a:pt x="3122" y="176"/>
                    <a:pt x="3161" y="203"/>
                    <a:pt x="3191" y="240"/>
                  </a:cubicBezTo>
                  <a:cubicBezTo>
                    <a:pt x="3209" y="262"/>
                    <a:pt x="3215" y="287"/>
                    <a:pt x="3210" y="313"/>
                  </a:cubicBezTo>
                  <a:cubicBezTo>
                    <a:pt x="3205" y="342"/>
                    <a:pt x="3179" y="355"/>
                    <a:pt x="3156" y="365"/>
                  </a:cubicBezTo>
                  <a:cubicBezTo>
                    <a:pt x="3109" y="386"/>
                    <a:pt x="3059" y="392"/>
                    <a:pt x="3008" y="398"/>
                  </a:cubicBezTo>
                  <a:cubicBezTo>
                    <a:pt x="2923" y="407"/>
                    <a:pt x="2839" y="411"/>
                    <a:pt x="2754" y="417"/>
                  </a:cubicBezTo>
                  <a:cubicBezTo>
                    <a:pt x="2700" y="421"/>
                    <a:pt x="2646" y="421"/>
                    <a:pt x="2592" y="421"/>
                  </a:cubicBezTo>
                  <a:cubicBezTo>
                    <a:pt x="2383" y="422"/>
                    <a:pt x="2173" y="422"/>
                    <a:pt x="1963" y="422"/>
                  </a:cubicBezTo>
                  <a:cubicBezTo>
                    <a:pt x="1962" y="415"/>
                    <a:pt x="1960" y="409"/>
                    <a:pt x="1959" y="403"/>
                  </a:cubicBezTo>
                  <a:cubicBezTo>
                    <a:pt x="1958" y="379"/>
                    <a:pt x="1955" y="377"/>
                    <a:pt x="1931" y="385"/>
                  </a:cubicBezTo>
                  <a:cubicBezTo>
                    <a:pt x="1925" y="385"/>
                    <a:pt x="1918" y="385"/>
                    <a:pt x="1911" y="385"/>
                  </a:cubicBezTo>
                  <a:cubicBezTo>
                    <a:pt x="1912" y="384"/>
                    <a:pt x="1913" y="381"/>
                    <a:pt x="1915" y="380"/>
                  </a:cubicBezTo>
                  <a:cubicBezTo>
                    <a:pt x="1976" y="351"/>
                    <a:pt x="2038" y="323"/>
                    <a:pt x="2100" y="294"/>
                  </a:cubicBezTo>
                  <a:cubicBezTo>
                    <a:pt x="2141" y="275"/>
                    <a:pt x="2182" y="255"/>
                    <a:pt x="2227" y="234"/>
                  </a:cubicBezTo>
                  <a:cubicBezTo>
                    <a:pt x="2199" y="234"/>
                    <a:pt x="2176" y="234"/>
                    <a:pt x="2153" y="234"/>
                  </a:cubicBezTo>
                  <a:cubicBezTo>
                    <a:pt x="1959" y="234"/>
                    <a:pt x="1764" y="234"/>
                    <a:pt x="1570" y="234"/>
                  </a:cubicBezTo>
                  <a:cubicBezTo>
                    <a:pt x="1550" y="234"/>
                    <a:pt x="1534" y="239"/>
                    <a:pt x="1518" y="255"/>
                  </a:cubicBezTo>
                  <a:cubicBezTo>
                    <a:pt x="1464" y="313"/>
                    <a:pt x="1407" y="369"/>
                    <a:pt x="1352" y="426"/>
                  </a:cubicBezTo>
                  <a:close/>
                  <a:moveTo>
                    <a:pt x="2779" y="314"/>
                  </a:moveTo>
                  <a:cubicBezTo>
                    <a:pt x="2784" y="311"/>
                    <a:pt x="2783" y="307"/>
                    <a:pt x="2784" y="302"/>
                  </a:cubicBezTo>
                  <a:cubicBezTo>
                    <a:pt x="2785" y="301"/>
                    <a:pt x="2786" y="299"/>
                    <a:pt x="2787" y="297"/>
                  </a:cubicBezTo>
                  <a:cubicBezTo>
                    <a:pt x="2787" y="251"/>
                    <a:pt x="2787" y="205"/>
                    <a:pt x="2787" y="159"/>
                  </a:cubicBezTo>
                  <a:cubicBezTo>
                    <a:pt x="2787" y="150"/>
                    <a:pt x="2782" y="143"/>
                    <a:pt x="2774" y="141"/>
                  </a:cubicBezTo>
                  <a:cubicBezTo>
                    <a:pt x="2746" y="137"/>
                    <a:pt x="2718" y="131"/>
                    <a:pt x="2691" y="145"/>
                  </a:cubicBezTo>
                  <a:cubicBezTo>
                    <a:pt x="2677" y="151"/>
                    <a:pt x="2679" y="163"/>
                    <a:pt x="2680" y="174"/>
                  </a:cubicBezTo>
                  <a:cubicBezTo>
                    <a:pt x="2685" y="211"/>
                    <a:pt x="2682" y="249"/>
                    <a:pt x="2681" y="286"/>
                  </a:cubicBezTo>
                  <a:cubicBezTo>
                    <a:pt x="2681" y="294"/>
                    <a:pt x="2681" y="300"/>
                    <a:pt x="2686" y="307"/>
                  </a:cubicBezTo>
                  <a:cubicBezTo>
                    <a:pt x="2686" y="311"/>
                    <a:pt x="2689" y="314"/>
                    <a:pt x="2694" y="315"/>
                  </a:cubicBezTo>
                  <a:cubicBezTo>
                    <a:pt x="2722" y="325"/>
                    <a:pt x="2751" y="327"/>
                    <a:pt x="2779" y="314"/>
                  </a:cubicBezTo>
                  <a:close/>
                  <a:moveTo>
                    <a:pt x="3071" y="170"/>
                  </a:moveTo>
                  <a:cubicBezTo>
                    <a:pt x="3061" y="165"/>
                    <a:pt x="3053" y="162"/>
                    <a:pt x="3045" y="157"/>
                  </a:cubicBezTo>
                  <a:cubicBezTo>
                    <a:pt x="2999" y="134"/>
                    <a:pt x="2951" y="120"/>
                    <a:pt x="2898" y="125"/>
                  </a:cubicBezTo>
                  <a:cubicBezTo>
                    <a:pt x="2863" y="129"/>
                    <a:pt x="2868" y="120"/>
                    <a:pt x="2867" y="158"/>
                  </a:cubicBezTo>
                  <a:cubicBezTo>
                    <a:pt x="2867" y="173"/>
                    <a:pt x="2871" y="179"/>
                    <a:pt x="2887" y="178"/>
                  </a:cubicBezTo>
                  <a:cubicBezTo>
                    <a:pt x="2941" y="177"/>
                    <a:pt x="2996" y="178"/>
                    <a:pt x="3050" y="178"/>
                  </a:cubicBezTo>
                  <a:cubicBezTo>
                    <a:pt x="3057" y="178"/>
                    <a:pt x="3065" y="180"/>
                    <a:pt x="3071" y="170"/>
                  </a:cubicBezTo>
                  <a:close/>
                  <a:moveTo>
                    <a:pt x="2550" y="175"/>
                  </a:moveTo>
                  <a:cubicBezTo>
                    <a:pt x="2550" y="146"/>
                    <a:pt x="2535" y="133"/>
                    <a:pt x="2513" y="142"/>
                  </a:cubicBezTo>
                  <a:cubicBezTo>
                    <a:pt x="2498" y="148"/>
                    <a:pt x="2500" y="161"/>
                    <a:pt x="2500" y="174"/>
                  </a:cubicBezTo>
                  <a:cubicBezTo>
                    <a:pt x="2500" y="197"/>
                    <a:pt x="2509" y="209"/>
                    <a:pt x="2525" y="209"/>
                  </a:cubicBezTo>
                  <a:cubicBezTo>
                    <a:pt x="2541" y="209"/>
                    <a:pt x="2550" y="197"/>
                    <a:pt x="2550" y="175"/>
                  </a:cubicBezTo>
                  <a:close/>
                  <a:moveTo>
                    <a:pt x="1050" y="176"/>
                  </a:moveTo>
                  <a:cubicBezTo>
                    <a:pt x="1050" y="155"/>
                    <a:pt x="1046" y="145"/>
                    <a:pt x="1034" y="141"/>
                  </a:cubicBezTo>
                  <a:cubicBezTo>
                    <a:pt x="1022" y="138"/>
                    <a:pt x="1013" y="141"/>
                    <a:pt x="1005" y="151"/>
                  </a:cubicBezTo>
                  <a:cubicBezTo>
                    <a:pt x="998" y="158"/>
                    <a:pt x="1000" y="167"/>
                    <a:pt x="1000" y="175"/>
                  </a:cubicBezTo>
                  <a:cubicBezTo>
                    <a:pt x="1000" y="196"/>
                    <a:pt x="1010" y="208"/>
                    <a:pt x="1025" y="209"/>
                  </a:cubicBezTo>
                  <a:cubicBezTo>
                    <a:pt x="1042" y="209"/>
                    <a:pt x="1050" y="198"/>
                    <a:pt x="1050" y="176"/>
                  </a:cubicBezTo>
                  <a:close/>
                  <a:moveTo>
                    <a:pt x="1806" y="172"/>
                  </a:moveTo>
                  <a:cubicBezTo>
                    <a:pt x="1806" y="163"/>
                    <a:pt x="1809" y="153"/>
                    <a:pt x="1800" y="147"/>
                  </a:cubicBezTo>
                  <a:cubicBezTo>
                    <a:pt x="1790" y="140"/>
                    <a:pt x="1780" y="135"/>
                    <a:pt x="1769" y="142"/>
                  </a:cubicBezTo>
                  <a:cubicBezTo>
                    <a:pt x="1756" y="151"/>
                    <a:pt x="1751" y="177"/>
                    <a:pt x="1759" y="193"/>
                  </a:cubicBezTo>
                  <a:cubicBezTo>
                    <a:pt x="1765" y="204"/>
                    <a:pt x="1773" y="211"/>
                    <a:pt x="1786" y="208"/>
                  </a:cubicBezTo>
                  <a:cubicBezTo>
                    <a:pt x="1794" y="206"/>
                    <a:pt x="1799" y="201"/>
                    <a:pt x="1803" y="195"/>
                  </a:cubicBezTo>
                  <a:cubicBezTo>
                    <a:pt x="1808" y="188"/>
                    <a:pt x="1805" y="180"/>
                    <a:pt x="1806" y="172"/>
                  </a:cubicBezTo>
                  <a:close/>
                  <a:moveTo>
                    <a:pt x="1238" y="173"/>
                  </a:moveTo>
                  <a:cubicBezTo>
                    <a:pt x="1238" y="152"/>
                    <a:pt x="1230" y="140"/>
                    <a:pt x="1214" y="139"/>
                  </a:cubicBezTo>
                  <a:cubicBezTo>
                    <a:pt x="1199" y="138"/>
                    <a:pt x="1190" y="147"/>
                    <a:pt x="1188" y="161"/>
                  </a:cubicBezTo>
                  <a:cubicBezTo>
                    <a:pt x="1184" y="188"/>
                    <a:pt x="1192" y="204"/>
                    <a:pt x="1209" y="208"/>
                  </a:cubicBezTo>
                  <a:cubicBezTo>
                    <a:pt x="1227" y="212"/>
                    <a:pt x="1238" y="199"/>
                    <a:pt x="1238" y="173"/>
                  </a:cubicBezTo>
                  <a:close/>
                  <a:moveTo>
                    <a:pt x="1427" y="173"/>
                  </a:moveTo>
                  <a:cubicBezTo>
                    <a:pt x="1428" y="159"/>
                    <a:pt x="1426" y="146"/>
                    <a:pt x="1410" y="140"/>
                  </a:cubicBezTo>
                  <a:cubicBezTo>
                    <a:pt x="1400" y="136"/>
                    <a:pt x="1388" y="139"/>
                    <a:pt x="1384" y="147"/>
                  </a:cubicBezTo>
                  <a:cubicBezTo>
                    <a:pt x="1376" y="162"/>
                    <a:pt x="1374" y="179"/>
                    <a:pt x="1381" y="195"/>
                  </a:cubicBezTo>
                  <a:cubicBezTo>
                    <a:pt x="1385" y="205"/>
                    <a:pt x="1393" y="211"/>
                    <a:pt x="1405" y="209"/>
                  </a:cubicBezTo>
                  <a:cubicBezTo>
                    <a:pt x="1416" y="207"/>
                    <a:pt x="1423" y="199"/>
                    <a:pt x="1425" y="189"/>
                  </a:cubicBezTo>
                  <a:cubicBezTo>
                    <a:pt x="1427" y="184"/>
                    <a:pt x="1426" y="179"/>
                    <a:pt x="1427" y="173"/>
                  </a:cubicBezTo>
                  <a:close/>
                  <a:moveTo>
                    <a:pt x="2367" y="175"/>
                  </a:moveTo>
                  <a:cubicBezTo>
                    <a:pt x="2367" y="146"/>
                    <a:pt x="2352" y="132"/>
                    <a:pt x="2332" y="142"/>
                  </a:cubicBezTo>
                  <a:cubicBezTo>
                    <a:pt x="2315" y="150"/>
                    <a:pt x="2319" y="165"/>
                    <a:pt x="2319" y="178"/>
                  </a:cubicBezTo>
                  <a:cubicBezTo>
                    <a:pt x="2318" y="191"/>
                    <a:pt x="2321" y="201"/>
                    <a:pt x="2334" y="206"/>
                  </a:cubicBezTo>
                  <a:cubicBezTo>
                    <a:pt x="2353" y="215"/>
                    <a:pt x="2367" y="202"/>
                    <a:pt x="2367" y="175"/>
                  </a:cubicBezTo>
                  <a:close/>
                  <a:moveTo>
                    <a:pt x="2411" y="173"/>
                  </a:moveTo>
                  <a:cubicBezTo>
                    <a:pt x="2411" y="173"/>
                    <a:pt x="2411" y="173"/>
                    <a:pt x="2410" y="173"/>
                  </a:cubicBezTo>
                  <a:cubicBezTo>
                    <a:pt x="2411" y="179"/>
                    <a:pt x="2410" y="185"/>
                    <a:pt x="2411" y="191"/>
                  </a:cubicBezTo>
                  <a:cubicBezTo>
                    <a:pt x="2413" y="201"/>
                    <a:pt x="2420" y="208"/>
                    <a:pt x="2430" y="209"/>
                  </a:cubicBezTo>
                  <a:cubicBezTo>
                    <a:pt x="2441" y="210"/>
                    <a:pt x="2452" y="207"/>
                    <a:pt x="2455" y="197"/>
                  </a:cubicBezTo>
                  <a:cubicBezTo>
                    <a:pt x="2460" y="181"/>
                    <a:pt x="2462" y="164"/>
                    <a:pt x="2452" y="149"/>
                  </a:cubicBezTo>
                  <a:cubicBezTo>
                    <a:pt x="2447" y="141"/>
                    <a:pt x="2440" y="137"/>
                    <a:pt x="2431" y="139"/>
                  </a:cubicBezTo>
                  <a:cubicBezTo>
                    <a:pt x="2421" y="142"/>
                    <a:pt x="2412" y="147"/>
                    <a:pt x="2411" y="159"/>
                  </a:cubicBezTo>
                  <a:cubicBezTo>
                    <a:pt x="2411" y="164"/>
                    <a:pt x="2411" y="168"/>
                    <a:pt x="2411" y="173"/>
                  </a:cubicBezTo>
                  <a:close/>
                  <a:moveTo>
                    <a:pt x="1607" y="173"/>
                  </a:moveTo>
                  <a:cubicBezTo>
                    <a:pt x="1607" y="173"/>
                    <a:pt x="1607" y="169"/>
                    <a:pt x="1607" y="165"/>
                  </a:cubicBezTo>
                  <a:cubicBezTo>
                    <a:pt x="1607" y="150"/>
                    <a:pt x="1601" y="139"/>
                    <a:pt x="1584" y="139"/>
                  </a:cubicBezTo>
                  <a:cubicBezTo>
                    <a:pt x="1567" y="138"/>
                    <a:pt x="1559" y="148"/>
                    <a:pt x="1559" y="165"/>
                  </a:cubicBezTo>
                  <a:cubicBezTo>
                    <a:pt x="1559" y="173"/>
                    <a:pt x="1559" y="181"/>
                    <a:pt x="1559" y="189"/>
                  </a:cubicBezTo>
                  <a:cubicBezTo>
                    <a:pt x="1560" y="198"/>
                    <a:pt x="1565" y="203"/>
                    <a:pt x="1574" y="206"/>
                  </a:cubicBezTo>
                  <a:cubicBezTo>
                    <a:pt x="1594" y="213"/>
                    <a:pt x="1604" y="204"/>
                    <a:pt x="1607" y="173"/>
                  </a:cubicBezTo>
                  <a:close/>
                  <a:moveTo>
                    <a:pt x="1939" y="173"/>
                  </a:moveTo>
                  <a:cubicBezTo>
                    <a:pt x="1939" y="198"/>
                    <a:pt x="1946" y="208"/>
                    <a:pt x="1963" y="209"/>
                  </a:cubicBezTo>
                  <a:cubicBezTo>
                    <a:pt x="1978" y="209"/>
                    <a:pt x="1986" y="198"/>
                    <a:pt x="1987" y="177"/>
                  </a:cubicBezTo>
                  <a:cubicBezTo>
                    <a:pt x="1987" y="150"/>
                    <a:pt x="1980" y="139"/>
                    <a:pt x="1963" y="139"/>
                  </a:cubicBezTo>
                  <a:cubicBezTo>
                    <a:pt x="1947" y="139"/>
                    <a:pt x="1939" y="150"/>
                    <a:pt x="1939" y="173"/>
                  </a:cubicBezTo>
                  <a:close/>
                  <a:moveTo>
                    <a:pt x="1511" y="175"/>
                  </a:moveTo>
                  <a:cubicBezTo>
                    <a:pt x="1511" y="149"/>
                    <a:pt x="1503" y="137"/>
                    <a:pt x="1486" y="140"/>
                  </a:cubicBezTo>
                  <a:cubicBezTo>
                    <a:pt x="1474" y="142"/>
                    <a:pt x="1463" y="146"/>
                    <a:pt x="1464" y="161"/>
                  </a:cubicBezTo>
                  <a:cubicBezTo>
                    <a:pt x="1464" y="177"/>
                    <a:pt x="1457" y="197"/>
                    <a:pt x="1478" y="206"/>
                  </a:cubicBezTo>
                  <a:cubicBezTo>
                    <a:pt x="1499" y="215"/>
                    <a:pt x="1515" y="200"/>
                    <a:pt x="1511" y="175"/>
                  </a:cubicBezTo>
                  <a:close/>
                  <a:moveTo>
                    <a:pt x="2267" y="175"/>
                  </a:moveTo>
                  <a:cubicBezTo>
                    <a:pt x="2267" y="153"/>
                    <a:pt x="2266" y="148"/>
                    <a:pt x="2257" y="143"/>
                  </a:cubicBezTo>
                  <a:cubicBezTo>
                    <a:pt x="2246" y="137"/>
                    <a:pt x="2235" y="137"/>
                    <a:pt x="2226" y="146"/>
                  </a:cubicBezTo>
                  <a:cubicBezTo>
                    <a:pt x="2217" y="156"/>
                    <a:pt x="2216" y="188"/>
                    <a:pt x="2225" y="200"/>
                  </a:cubicBezTo>
                  <a:cubicBezTo>
                    <a:pt x="2233" y="210"/>
                    <a:pt x="2243" y="211"/>
                    <a:pt x="2255" y="206"/>
                  </a:cubicBezTo>
                  <a:cubicBezTo>
                    <a:pt x="2269" y="199"/>
                    <a:pt x="2267" y="187"/>
                    <a:pt x="2267" y="175"/>
                  </a:cubicBezTo>
                  <a:close/>
                  <a:moveTo>
                    <a:pt x="2643" y="169"/>
                  </a:moveTo>
                  <a:cubicBezTo>
                    <a:pt x="2642" y="164"/>
                    <a:pt x="2646" y="152"/>
                    <a:pt x="2634" y="144"/>
                  </a:cubicBezTo>
                  <a:cubicBezTo>
                    <a:pt x="2623" y="137"/>
                    <a:pt x="2612" y="136"/>
                    <a:pt x="2602" y="146"/>
                  </a:cubicBezTo>
                  <a:cubicBezTo>
                    <a:pt x="2593" y="155"/>
                    <a:pt x="2592" y="188"/>
                    <a:pt x="2600" y="199"/>
                  </a:cubicBezTo>
                  <a:cubicBezTo>
                    <a:pt x="2609" y="209"/>
                    <a:pt x="2619" y="211"/>
                    <a:pt x="2631" y="206"/>
                  </a:cubicBezTo>
                  <a:cubicBezTo>
                    <a:pt x="2645" y="199"/>
                    <a:pt x="2644" y="187"/>
                    <a:pt x="2643" y="169"/>
                  </a:cubicBezTo>
                  <a:close/>
                  <a:moveTo>
                    <a:pt x="855" y="178"/>
                  </a:moveTo>
                  <a:cubicBezTo>
                    <a:pt x="855" y="162"/>
                    <a:pt x="857" y="148"/>
                    <a:pt x="841" y="141"/>
                  </a:cubicBezTo>
                  <a:cubicBezTo>
                    <a:pt x="830" y="137"/>
                    <a:pt x="819" y="138"/>
                    <a:pt x="812" y="148"/>
                  </a:cubicBezTo>
                  <a:cubicBezTo>
                    <a:pt x="802" y="163"/>
                    <a:pt x="805" y="180"/>
                    <a:pt x="810" y="196"/>
                  </a:cubicBezTo>
                  <a:cubicBezTo>
                    <a:pt x="813" y="205"/>
                    <a:pt x="823" y="210"/>
                    <a:pt x="835" y="208"/>
                  </a:cubicBezTo>
                  <a:cubicBezTo>
                    <a:pt x="853" y="205"/>
                    <a:pt x="857" y="192"/>
                    <a:pt x="855" y="178"/>
                  </a:cubicBezTo>
                  <a:close/>
                  <a:moveTo>
                    <a:pt x="1147" y="173"/>
                  </a:moveTo>
                  <a:cubicBezTo>
                    <a:pt x="1148" y="161"/>
                    <a:pt x="1149" y="148"/>
                    <a:pt x="1134" y="142"/>
                  </a:cubicBezTo>
                  <a:cubicBezTo>
                    <a:pt x="1122" y="136"/>
                    <a:pt x="1112" y="140"/>
                    <a:pt x="1104" y="149"/>
                  </a:cubicBezTo>
                  <a:cubicBezTo>
                    <a:pt x="1096" y="157"/>
                    <a:pt x="1097" y="192"/>
                    <a:pt x="1105" y="200"/>
                  </a:cubicBezTo>
                  <a:cubicBezTo>
                    <a:pt x="1114" y="210"/>
                    <a:pt x="1125" y="211"/>
                    <a:pt x="1136" y="205"/>
                  </a:cubicBezTo>
                  <a:cubicBezTo>
                    <a:pt x="1149" y="199"/>
                    <a:pt x="1148" y="186"/>
                    <a:pt x="1147" y="173"/>
                  </a:cubicBezTo>
                  <a:close/>
                  <a:moveTo>
                    <a:pt x="1335" y="173"/>
                  </a:moveTo>
                  <a:cubicBezTo>
                    <a:pt x="1336" y="158"/>
                    <a:pt x="1334" y="143"/>
                    <a:pt x="1314" y="139"/>
                  </a:cubicBezTo>
                  <a:cubicBezTo>
                    <a:pt x="1304" y="137"/>
                    <a:pt x="1295" y="141"/>
                    <a:pt x="1291" y="150"/>
                  </a:cubicBezTo>
                  <a:cubicBezTo>
                    <a:pt x="1284" y="165"/>
                    <a:pt x="1285" y="181"/>
                    <a:pt x="1290" y="196"/>
                  </a:cubicBezTo>
                  <a:cubicBezTo>
                    <a:pt x="1293" y="204"/>
                    <a:pt x="1301" y="209"/>
                    <a:pt x="1311" y="208"/>
                  </a:cubicBezTo>
                  <a:cubicBezTo>
                    <a:pt x="1328" y="207"/>
                    <a:pt x="1335" y="199"/>
                    <a:pt x="1335" y="173"/>
                  </a:cubicBezTo>
                  <a:close/>
                  <a:moveTo>
                    <a:pt x="1707" y="174"/>
                  </a:moveTo>
                  <a:cubicBezTo>
                    <a:pt x="1707" y="154"/>
                    <a:pt x="1703" y="145"/>
                    <a:pt x="1692" y="141"/>
                  </a:cubicBezTo>
                  <a:cubicBezTo>
                    <a:pt x="1681" y="136"/>
                    <a:pt x="1671" y="139"/>
                    <a:pt x="1664" y="149"/>
                  </a:cubicBezTo>
                  <a:cubicBezTo>
                    <a:pt x="1656" y="159"/>
                    <a:pt x="1657" y="192"/>
                    <a:pt x="1666" y="201"/>
                  </a:cubicBezTo>
                  <a:cubicBezTo>
                    <a:pt x="1675" y="211"/>
                    <a:pt x="1686" y="211"/>
                    <a:pt x="1697" y="204"/>
                  </a:cubicBezTo>
                  <a:cubicBezTo>
                    <a:pt x="1709" y="197"/>
                    <a:pt x="1707" y="185"/>
                    <a:pt x="1707" y="174"/>
                  </a:cubicBezTo>
                  <a:close/>
                  <a:moveTo>
                    <a:pt x="903" y="174"/>
                  </a:moveTo>
                  <a:cubicBezTo>
                    <a:pt x="903" y="200"/>
                    <a:pt x="913" y="212"/>
                    <a:pt x="931" y="208"/>
                  </a:cubicBezTo>
                  <a:cubicBezTo>
                    <a:pt x="951" y="203"/>
                    <a:pt x="951" y="187"/>
                    <a:pt x="951" y="172"/>
                  </a:cubicBezTo>
                  <a:cubicBezTo>
                    <a:pt x="951" y="156"/>
                    <a:pt x="949" y="144"/>
                    <a:pt x="931" y="140"/>
                  </a:cubicBezTo>
                  <a:cubicBezTo>
                    <a:pt x="920" y="137"/>
                    <a:pt x="913" y="142"/>
                    <a:pt x="907" y="149"/>
                  </a:cubicBezTo>
                  <a:cubicBezTo>
                    <a:pt x="901" y="156"/>
                    <a:pt x="903" y="165"/>
                    <a:pt x="903" y="174"/>
                  </a:cubicBezTo>
                  <a:close/>
                  <a:moveTo>
                    <a:pt x="2038" y="173"/>
                  </a:moveTo>
                  <a:cubicBezTo>
                    <a:pt x="2039" y="183"/>
                    <a:pt x="2036" y="195"/>
                    <a:pt x="2046" y="202"/>
                  </a:cubicBezTo>
                  <a:cubicBezTo>
                    <a:pt x="2054" y="208"/>
                    <a:pt x="2062" y="211"/>
                    <a:pt x="2072" y="207"/>
                  </a:cubicBezTo>
                  <a:cubicBezTo>
                    <a:pt x="2087" y="200"/>
                    <a:pt x="2087" y="188"/>
                    <a:pt x="2087" y="175"/>
                  </a:cubicBezTo>
                  <a:cubicBezTo>
                    <a:pt x="2087" y="154"/>
                    <a:pt x="2077" y="139"/>
                    <a:pt x="2062" y="139"/>
                  </a:cubicBezTo>
                  <a:cubicBezTo>
                    <a:pt x="2047" y="138"/>
                    <a:pt x="2038" y="151"/>
                    <a:pt x="2038" y="173"/>
                  </a:cubicBezTo>
                  <a:close/>
                  <a:moveTo>
                    <a:pt x="2134" y="172"/>
                  </a:moveTo>
                  <a:cubicBezTo>
                    <a:pt x="2134" y="176"/>
                    <a:pt x="2135" y="179"/>
                    <a:pt x="2134" y="182"/>
                  </a:cubicBezTo>
                  <a:cubicBezTo>
                    <a:pt x="2133" y="199"/>
                    <a:pt x="2142" y="207"/>
                    <a:pt x="2157" y="208"/>
                  </a:cubicBezTo>
                  <a:cubicBezTo>
                    <a:pt x="2173" y="210"/>
                    <a:pt x="2180" y="199"/>
                    <a:pt x="2181" y="185"/>
                  </a:cubicBezTo>
                  <a:cubicBezTo>
                    <a:pt x="2182" y="176"/>
                    <a:pt x="2182" y="167"/>
                    <a:pt x="2180" y="158"/>
                  </a:cubicBezTo>
                  <a:cubicBezTo>
                    <a:pt x="2177" y="141"/>
                    <a:pt x="2161" y="135"/>
                    <a:pt x="2147" y="142"/>
                  </a:cubicBezTo>
                  <a:cubicBezTo>
                    <a:pt x="2133" y="148"/>
                    <a:pt x="2134" y="161"/>
                    <a:pt x="2134" y="172"/>
                  </a:cubicBezTo>
                  <a:close/>
                  <a:moveTo>
                    <a:pt x="1899" y="175"/>
                  </a:moveTo>
                  <a:cubicBezTo>
                    <a:pt x="1899" y="175"/>
                    <a:pt x="1899" y="175"/>
                    <a:pt x="1899" y="175"/>
                  </a:cubicBezTo>
                  <a:cubicBezTo>
                    <a:pt x="1899" y="172"/>
                    <a:pt x="1899" y="169"/>
                    <a:pt x="1899" y="167"/>
                  </a:cubicBezTo>
                  <a:cubicBezTo>
                    <a:pt x="1901" y="150"/>
                    <a:pt x="1893" y="139"/>
                    <a:pt x="1876" y="139"/>
                  </a:cubicBezTo>
                  <a:cubicBezTo>
                    <a:pt x="1860" y="139"/>
                    <a:pt x="1853" y="151"/>
                    <a:pt x="1852" y="166"/>
                  </a:cubicBezTo>
                  <a:cubicBezTo>
                    <a:pt x="1851" y="176"/>
                    <a:pt x="1851" y="186"/>
                    <a:pt x="1855" y="196"/>
                  </a:cubicBezTo>
                  <a:cubicBezTo>
                    <a:pt x="1860" y="206"/>
                    <a:pt x="1868" y="210"/>
                    <a:pt x="1878" y="208"/>
                  </a:cubicBezTo>
                  <a:cubicBezTo>
                    <a:pt x="1888" y="207"/>
                    <a:pt x="1897" y="203"/>
                    <a:pt x="1899" y="191"/>
                  </a:cubicBezTo>
                  <a:cubicBezTo>
                    <a:pt x="1900" y="186"/>
                    <a:pt x="1899" y="180"/>
                    <a:pt x="1899" y="175"/>
                  </a:cubicBezTo>
                  <a:close/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14F63982-B1E4-014F-C2F6-872D9531F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5" y="3916363"/>
              <a:ext cx="585788" cy="484187"/>
            </a:xfrm>
            <a:custGeom>
              <a:avLst/>
              <a:gdLst>
                <a:gd name="T0" fmla="*/ 710 w 710"/>
                <a:gd name="T1" fmla="*/ 532 h 587"/>
                <a:gd name="T2" fmla="*/ 698 w 710"/>
                <a:gd name="T3" fmla="*/ 539 h 587"/>
                <a:gd name="T4" fmla="*/ 496 w 710"/>
                <a:gd name="T5" fmla="*/ 556 h 587"/>
                <a:gd name="T6" fmla="*/ 255 w 710"/>
                <a:gd name="T7" fmla="*/ 579 h 587"/>
                <a:gd name="T8" fmla="*/ 148 w 710"/>
                <a:gd name="T9" fmla="*/ 587 h 587"/>
                <a:gd name="T10" fmla="*/ 77 w 710"/>
                <a:gd name="T11" fmla="*/ 316 h 587"/>
                <a:gd name="T12" fmla="*/ 3 w 710"/>
                <a:gd name="T13" fmla="*/ 43 h 587"/>
                <a:gd name="T14" fmla="*/ 16 w 710"/>
                <a:gd name="T15" fmla="*/ 21 h 587"/>
                <a:gd name="T16" fmla="*/ 86 w 710"/>
                <a:gd name="T17" fmla="*/ 6 h 587"/>
                <a:gd name="T18" fmla="*/ 223 w 710"/>
                <a:gd name="T19" fmla="*/ 68 h 587"/>
                <a:gd name="T20" fmla="*/ 362 w 710"/>
                <a:gd name="T21" fmla="*/ 266 h 587"/>
                <a:gd name="T22" fmla="*/ 595 w 710"/>
                <a:gd name="T23" fmla="*/ 488 h 587"/>
                <a:gd name="T24" fmla="*/ 710 w 710"/>
                <a:gd name="T25" fmla="*/ 532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0" h="587">
                  <a:moveTo>
                    <a:pt x="710" y="532"/>
                  </a:moveTo>
                  <a:cubicBezTo>
                    <a:pt x="709" y="540"/>
                    <a:pt x="703" y="539"/>
                    <a:pt x="698" y="539"/>
                  </a:cubicBezTo>
                  <a:cubicBezTo>
                    <a:pt x="631" y="545"/>
                    <a:pt x="563" y="551"/>
                    <a:pt x="496" y="556"/>
                  </a:cubicBezTo>
                  <a:cubicBezTo>
                    <a:pt x="415" y="562"/>
                    <a:pt x="335" y="571"/>
                    <a:pt x="255" y="579"/>
                  </a:cubicBezTo>
                  <a:cubicBezTo>
                    <a:pt x="219" y="582"/>
                    <a:pt x="184" y="585"/>
                    <a:pt x="148" y="587"/>
                  </a:cubicBezTo>
                  <a:cubicBezTo>
                    <a:pt x="124" y="497"/>
                    <a:pt x="101" y="406"/>
                    <a:pt x="77" y="316"/>
                  </a:cubicBezTo>
                  <a:cubicBezTo>
                    <a:pt x="53" y="225"/>
                    <a:pt x="28" y="134"/>
                    <a:pt x="3" y="43"/>
                  </a:cubicBezTo>
                  <a:cubicBezTo>
                    <a:pt x="0" y="31"/>
                    <a:pt x="2" y="24"/>
                    <a:pt x="16" y="21"/>
                  </a:cubicBezTo>
                  <a:cubicBezTo>
                    <a:pt x="39" y="15"/>
                    <a:pt x="62" y="9"/>
                    <a:pt x="86" y="6"/>
                  </a:cubicBezTo>
                  <a:cubicBezTo>
                    <a:pt x="144" y="0"/>
                    <a:pt x="190" y="19"/>
                    <a:pt x="223" y="68"/>
                  </a:cubicBezTo>
                  <a:cubicBezTo>
                    <a:pt x="268" y="135"/>
                    <a:pt x="312" y="202"/>
                    <a:pt x="362" y="266"/>
                  </a:cubicBezTo>
                  <a:cubicBezTo>
                    <a:pt x="428" y="351"/>
                    <a:pt x="500" y="432"/>
                    <a:pt x="595" y="488"/>
                  </a:cubicBezTo>
                  <a:cubicBezTo>
                    <a:pt x="631" y="509"/>
                    <a:pt x="668" y="526"/>
                    <a:pt x="710" y="532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1ECCC173-4414-01F7-F72F-A92A1A22F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825" y="4457700"/>
              <a:ext cx="442913" cy="101600"/>
            </a:xfrm>
            <a:custGeom>
              <a:avLst/>
              <a:gdLst>
                <a:gd name="T0" fmla="*/ 41 w 537"/>
                <a:gd name="T1" fmla="*/ 72 h 123"/>
                <a:gd name="T2" fmla="*/ 126 w 537"/>
                <a:gd name="T3" fmla="*/ 10 h 123"/>
                <a:gd name="T4" fmla="*/ 158 w 537"/>
                <a:gd name="T5" fmla="*/ 0 h 123"/>
                <a:gd name="T6" fmla="*/ 499 w 537"/>
                <a:gd name="T7" fmla="*/ 0 h 123"/>
                <a:gd name="T8" fmla="*/ 537 w 537"/>
                <a:gd name="T9" fmla="*/ 2 h 123"/>
                <a:gd name="T10" fmla="*/ 512 w 537"/>
                <a:gd name="T11" fmla="*/ 15 h 123"/>
                <a:gd name="T12" fmla="*/ 173 w 537"/>
                <a:gd name="T13" fmla="*/ 96 h 123"/>
                <a:gd name="T14" fmla="*/ 165 w 537"/>
                <a:gd name="T15" fmla="*/ 100 h 123"/>
                <a:gd name="T16" fmla="*/ 134 w 537"/>
                <a:gd name="T17" fmla="*/ 105 h 123"/>
                <a:gd name="T18" fmla="*/ 0 w 537"/>
                <a:gd name="T19" fmla="*/ 106 h 123"/>
                <a:gd name="T20" fmla="*/ 41 w 537"/>
                <a:gd name="T21" fmla="*/ 7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7" h="123">
                  <a:moveTo>
                    <a:pt x="41" y="72"/>
                  </a:moveTo>
                  <a:cubicBezTo>
                    <a:pt x="70" y="51"/>
                    <a:pt x="98" y="31"/>
                    <a:pt x="126" y="10"/>
                  </a:cubicBezTo>
                  <a:cubicBezTo>
                    <a:pt x="136" y="3"/>
                    <a:pt x="146" y="0"/>
                    <a:pt x="158" y="0"/>
                  </a:cubicBezTo>
                  <a:cubicBezTo>
                    <a:pt x="271" y="0"/>
                    <a:pt x="385" y="0"/>
                    <a:pt x="499" y="0"/>
                  </a:cubicBezTo>
                  <a:cubicBezTo>
                    <a:pt x="510" y="0"/>
                    <a:pt x="522" y="2"/>
                    <a:pt x="537" y="2"/>
                  </a:cubicBezTo>
                  <a:cubicBezTo>
                    <a:pt x="529" y="13"/>
                    <a:pt x="519" y="13"/>
                    <a:pt x="512" y="15"/>
                  </a:cubicBezTo>
                  <a:cubicBezTo>
                    <a:pt x="399" y="42"/>
                    <a:pt x="286" y="69"/>
                    <a:pt x="173" y="96"/>
                  </a:cubicBezTo>
                  <a:cubicBezTo>
                    <a:pt x="170" y="97"/>
                    <a:pt x="167" y="97"/>
                    <a:pt x="165" y="100"/>
                  </a:cubicBezTo>
                  <a:cubicBezTo>
                    <a:pt x="154" y="98"/>
                    <a:pt x="144" y="101"/>
                    <a:pt x="134" y="105"/>
                  </a:cubicBezTo>
                  <a:cubicBezTo>
                    <a:pt x="90" y="123"/>
                    <a:pt x="47" y="108"/>
                    <a:pt x="0" y="106"/>
                  </a:cubicBezTo>
                  <a:cubicBezTo>
                    <a:pt x="13" y="90"/>
                    <a:pt x="29" y="83"/>
                    <a:pt x="41" y="72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69352AEA-D7EF-39F2-2DFB-323400401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638" y="4660900"/>
              <a:ext cx="238125" cy="104775"/>
            </a:xfrm>
            <a:custGeom>
              <a:avLst/>
              <a:gdLst>
                <a:gd name="T0" fmla="*/ 0 w 288"/>
                <a:gd name="T1" fmla="*/ 125 h 127"/>
                <a:gd name="T2" fmla="*/ 268 w 288"/>
                <a:gd name="T3" fmla="*/ 0 h 127"/>
                <a:gd name="T4" fmla="*/ 288 w 288"/>
                <a:gd name="T5" fmla="*/ 0 h 127"/>
                <a:gd name="T6" fmla="*/ 288 w 288"/>
                <a:gd name="T7" fmla="*/ 127 h 127"/>
                <a:gd name="T8" fmla="*/ 24 w 288"/>
                <a:gd name="T9" fmla="*/ 126 h 127"/>
                <a:gd name="T10" fmla="*/ 0 w 288"/>
                <a:gd name="T11" fmla="*/ 12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" h="127">
                  <a:moveTo>
                    <a:pt x="0" y="125"/>
                  </a:moveTo>
                  <a:cubicBezTo>
                    <a:pt x="88" y="80"/>
                    <a:pt x="178" y="39"/>
                    <a:pt x="268" y="0"/>
                  </a:cubicBezTo>
                  <a:cubicBezTo>
                    <a:pt x="275" y="0"/>
                    <a:pt x="282" y="0"/>
                    <a:pt x="288" y="0"/>
                  </a:cubicBezTo>
                  <a:cubicBezTo>
                    <a:pt x="288" y="42"/>
                    <a:pt x="288" y="85"/>
                    <a:pt x="288" y="127"/>
                  </a:cubicBezTo>
                  <a:cubicBezTo>
                    <a:pt x="200" y="127"/>
                    <a:pt x="112" y="126"/>
                    <a:pt x="24" y="126"/>
                  </a:cubicBezTo>
                  <a:cubicBezTo>
                    <a:pt x="16" y="126"/>
                    <a:pt x="8" y="125"/>
                    <a:pt x="0" y="125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9C5C1061-101E-DFC4-B10D-153C93D59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088" y="4268788"/>
              <a:ext cx="290513" cy="79375"/>
            </a:xfrm>
            <a:custGeom>
              <a:avLst/>
              <a:gdLst>
                <a:gd name="T0" fmla="*/ 351 w 351"/>
                <a:gd name="T1" fmla="*/ 97 h 97"/>
                <a:gd name="T2" fmla="*/ 97 w 351"/>
                <a:gd name="T3" fmla="*/ 96 h 97"/>
                <a:gd name="T4" fmla="*/ 66 w 351"/>
                <a:gd name="T5" fmla="*/ 91 h 97"/>
                <a:gd name="T6" fmla="*/ 0 w 351"/>
                <a:gd name="T7" fmla="*/ 10 h 97"/>
                <a:gd name="T8" fmla="*/ 1 w 351"/>
                <a:gd name="T9" fmla="*/ 5 h 97"/>
                <a:gd name="T10" fmla="*/ 89 w 351"/>
                <a:gd name="T11" fmla="*/ 9 h 97"/>
                <a:gd name="T12" fmla="*/ 344 w 351"/>
                <a:gd name="T13" fmla="*/ 93 h 97"/>
                <a:gd name="T14" fmla="*/ 351 w 351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1" h="97">
                  <a:moveTo>
                    <a:pt x="351" y="97"/>
                  </a:moveTo>
                  <a:cubicBezTo>
                    <a:pt x="266" y="96"/>
                    <a:pt x="182" y="96"/>
                    <a:pt x="97" y="96"/>
                  </a:cubicBezTo>
                  <a:cubicBezTo>
                    <a:pt x="87" y="96"/>
                    <a:pt x="76" y="95"/>
                    <a:pt x="66" y="91"/>
                  </a:cubicBezTo>
                  <a:cubicBezTo>
                    <a:pt x="44" y="64"/>
                    <a:pt x="22" y="37"/>
                    <a:pt x="0" y="10"/>
                  </a:cubicBezTo>
                  <a:cubicBezTo>
                    <a:pt x="0" y="8"/>
                    <a:pt x="1" y="6"/>
                    <a:pt x="1" y="5"/>
                  </a:cubicBezTo>
                  <a:cubicBezTo>
                    <a:pt x="31" y="7"/>
                    <a:pt x="60" y="0"/>
                    <a:pt x="89" y="9"/>
                  </a:cubicBezTo>
                  <a:cubicBezTo>
                    <a:pt x="174" y="36"/>
                    <a:pt x="259" y="64"/>
                    <a:pt x="344" y="93"/>
                  </a:cubicBezTo>
                  <a:cubicBezTo>
                    <a:pt x="347" y="93"/>
                    <a:pt x="349" y="95"/>
                    <a:pt x="351" y="97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6" name="Freeform 62">
              <a:extLst>
                <a:ext uri="{FF2B5EF4-FFF2-40B4-BE49-F238E27FC236}">
                  <a16:creationId xmlns:a16="http://schemas.microsoft.com/office/drawing/2014/main" id="{3C8DC168-2424-3881-577A-66D7AAC51F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4200" y="4537075"/>
              <a:ext cx="935038" cy="382587"/>
            </a:xfrm>
            <a:custGeom>
              <a:avLst/>
              <a:gdLst>
                <a:gd name="T0" fmla="*/ 1059 w 1133"/>
                <a:gd name="T1" fmla="*/ 0 h 464"/>
                <a:gd name="T2" fmla="*/ 476 w 1133"/>
                <a:gd name="T3" fmla="*/ 0 h 464"/>
                <a:gd name="T4" fmla="*/ 424 w 1133"/>
                <a:gd name="T5" fmla="*/ 21 h 464"/>
                <a:gd name="T6" fmla="*/ 258 w 1133"/>
                <a:gd name="T7" fmla="*/ 192 h 464"/>
                <a:gd name="T8" fmla="*/ 240 w 1133"/>
                <a:gd name="T9" fmla="*/ 210 h 464"/>
                <a:gd name="T10" fmla="*/ 184 w 1133"/>
                <a:gd name="T11" fmla="*/ 270 h 464"/>
                <a:gd name="T12" fmla="*/ 168 w 1133"/>
                <a:gd name="T13" fmla="*/ 286 h 464"/>
                <a:gd name="T14" fmla="*/ 112 w 1133"/>
                <a:gd name="T15" fmla="*/ 345 h 464"/>
                <a:gd name="T16" fmla="*/ 109 w 1133"/>
                <a:gd name="T17" fmla="*/ 347 h 464"/>
                <a:gd name="T18" fmla="*/ 104 w 1133"/>
                <a:gd name="T19" fmla="*/ 351 h 464"/>
                <a:gd name="T20" fmla="*/ 89 w 1133"/>
                <a:gd name="T21" fmla="*/ 368 h 464"/>
                <a:gd name="T22" fmla="*/ 89 w 1133"/>
                <a:gd name="T23" fmla="*/ 368 h 464"/>
                <a:gd name="T24" fmla="*/ 48 w 1133"/>
                <a:gd name="T25" fmla="*/ 411 h 464"/>
                <a:gd name="T26" fmla="*/ 0 w 1133"/>
                <a:gd name="T27" fmla="*/ 459 h 464"/>
                <a:gd name="T28" fmla="*/ 69 w 1133"/>
                <a:gd name="T29" fmla="*/ 459 h 464"/>
                <a:gd name="T30" fmla="*/ 89 w 1133"/>
                <a:gd name="T31" fmla="*/ 459 h 464"/>
                <a:gd name="T32" fmla="*/ 172 w 1133"/>
                <a:gd name="T33" fmla="*/ 451 h 464"/>
                <a:gd name="T34" fmla="*/ 379 w 1133"/>
                <a:gd name="T35" fmla="*/ 354 h 464"/>
                <a:gd name="T36" fmla="*/ 549 w 1133"/>
                <a:gd name="T37" fmla="*/ 276 h 464"/>
                <a:gd name="T38" fmla="*/ 817 w 1133"/>
                <a:gd name="T39" fmla="*/ 151 h 464"/>
                <a:gd name="T40" fmla="*/ 821 w 1133"/>
                <a:gd name="T41" fmla="*/ 146 h 464"/>
                <a:gd name="T42" fmla="*/ 1006 w 1133"/>
                <a:gd name="T43" fmla="*/ 60 h 464"/>
                <a:gd name="T44" fmla="*/ 1133 w 1133"/>
                <a:gd name="T45" fmla="*/ 0 h 464"/>
                <a:gd name="T46" fmla="*/ 1059 w 1133"/>
                <a:gd name="T47" fmla="*/ 0 h 464"/>
                <a:gd name="T48" fmla="*/ 108 w 1133"/>
                <a:gd name="T49" fmla="*/ 371 h 464"/>
                <a:gd name="T50" fmla="*/ 99 w 1133"/>
                <a:gd name="T51" fmla="*/ 368 h 464"/>
                <a:gd name="T52" fmla="*/ 108 w 1133"/>
                <a:gd name="T53" fmla="*/ 371 h 464"/>
                <a:gd name="T54" fmla="*/ 96 w 1133"/>
                <a:gd name="T55" fmla="*/ 368 h 464"/>
                <a:gd name="T56" fmla="*/ 93 w 1133"/>
                <a:gd name="T57" fmla="*/ 368 h 464"/>
                <a:gd name="T58" fmla="*/ 96 w 1133"/>
                <a:gd name="T59" fmla="*/ 368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3" h="464">
                  <a:moveTo>
                    <a:pt x="1059" y="0"/>
                  </a:moveTo>
                  <a:cubicBezTo>
                    <a:pt x="865" y="0"/>
                    <a:pt x="670" y="0"/>
                    <a:pt x="476" y="0"/>
                  </a:cubicBezTo>
                  <a:cubicBezTo>
                    <a:pt x="456" y="0"/>
                    <a:pt x="440" y="5"/>
                    <a:pt x="424" y="21"/>
                  </a:cubicBezTo>
                  <a:cubicBezTo>
                    <a:pt x="370" y="79"/>
                    <a:pt x="313" y="135"/>
                    <a:pt x="258" y="192"/>
                  </a:cubicBezTo>
                  <a:cubicBezTo>
                    <a:pt x="252" y="198"/>
                    <a:pt x="246" y="204"/>
                    <a:pt x="240" y="210"/>
                  </a:cubicBezTo>
                  <a:cubicBezTo>
                    <a:pt x="222" y="231"/>
                    <a:pt x="201" y="248"/>
                    <a:pt x="184" y="270"/>
                  </a:cubicBezTo>
                  <a:cubicBezTo>
                    <a:pt x="177" y="273"/>
                    <a:pt x="172" y="279"/>
                    <a:pt x="168" y="286"/>
                  </a:cubicBezTo>
                  <a:cubicBezTo>
                    <a:pt x="147" y="304"/>
                    <a:pt x="128" y="323"/>
                    <a:pt x="112" y="345"/>
                  </a:cubicBezTo>
                  <a:cubicBezTo>
                    <a:pt x="111" y="345"/>
                    <a:pt x="110" y="346"/>
                    <a:pt x="109" y="347"/>
                  </a:cubicBezTo>
                  <a:cubicBezTo>
                    <a:pt x="107" y="348"/>
                    <a:pt x="106" y="350"/>
                    <a:pt x="104" y="351"/>
                  </a:cubicBezTo>
                  <a:cubicBezTo>
                    <a:pt x="99" y="357"/>
                    <a:pt x="91" y="359"/>
                    <a:pt x="89" y="368"/>
                  </a:cubicBezTo>
                  <a:cubicBezTo>
                    <a:pt x="89" y="368"/>
                    <a:pt x="89" y="368"/>
                    <a:pt x="89" y="368"/>
                  </a:cubicBezTo>
                  <a:cubicBezTo>
                    <a:pt x="73" y="380"/>
                    <a:pt x="59" y="394"/>
                    <a:pt x="48" y="411"/>
                  </a:cubicBezTo>
                  <a:cubicBezTo>
                    <a:pt x="30" y="423"/>
                    <a:pt x="16" y="439"/>
                    <a:pt x="0" y="459"/>
                  </a:cubicBezTo>
                  <a:cubicBezTo>
                    <a:pt x="25" y="457"/>
                    <a:pt x="47" y="464"/>
                    <a:pt x="69" y="459"/>
                  </a:cubicBezTo>
                  <a:cubicBezTo>
                    <a:pt x="76" y="459"/>
                    <a:pt x="82" y="459"/>
                    <a:pt x="89" y="459"/>
                  </a:cubicBezTo>
                  <a:cubicBezTo>
                    <a:pt x="117" y="457"/>
                    <a:pt x="145" y="464"/>
                    <a:pt x="172" y="451"/>
                  </a:cubicBezTo>
                  <a:cubicBezTo>
                    <a:pt x="241" y="419"/>
                    <a:pt x="310" y="386"/>
                    <a:pt x="379" y="354"/>
                  </a:cubicBezTo>
                  <a:cubicBezTo>
                    <a:pt x="435" y="328"/>
                    <a:pt x="491" y="299"/>
                    <a:pt x="549" y="276"/>
                  </a:cubicBezTo>
                  <a:cubicBezTo>
                    <a:pt x="637" y="231"/>
                    <a:pt x="727" y="190"/>
                    <a:pt x="817" y="151"/>
                  </a:cubicBezTo>
                  <a:cubicBezTo>
                    <a:pt x="818" y="150"/>
                    <a:pt x="819" y="147"/>
                    <a:pt x="821" y="146"/>
                  </a:cubicBezTo>
                  <a:cubicBezTo>
                    <a:pt x="882" y="117"/>
                    <a:pt x="944" y="89"/>
                    <a:pt x="1006" y="60"/>
                  </a:cubicBezTo>
                  <a:cubicBezTo>
                    <a:pt x="1047" y="41"/>
                    <a:pt x="1088" y="21"/>
                    <a:pt x="1133" y="0"/>
                  </a:cubicBezTo>
                  <a:cubicBezTo>
                    <a:pt x="1105" y="0"/>
                    <a:pt x="1082" y="0"/>
                    <a:pt x="1059" y="0"/>
                  </a:cubicBezTo>
                  <a:close/>
                  <a:moveTo>
                    <a:pt x="108" y="371"/>
                  </a:moveTo>
                  <a:cubicBezTo>
                    <a:pt x="105" y="370"/>
                    <a:pt x="103" y="369"/>
                    <a:pt x="99" y="368"/>
                  </a:cubicBezTo>
                  <a:cubicBezTo>
                    <a:pt x="103" y="369"/>
                    <a:pt x="105" y="370"/>
                    <a:pt x="108" y="371"/>
                  </a:cubicBezTo>
                  <a:close/>
                  <a:moveTo>
                    <a:pt x="96" y="368"/>
                  </a:moveTo>
                  <a:cubicBezTo>
                    <a:pt x="95" y="368"/>
                    <a:pt x="94" y="368"/>
                    <a:pt x="93" y="368"/>
                  </a:cubicBezTo>
                  <a:cubicBezTo>
                    <a:pt x="94" y="368"/>
                    <a:pt x="95" y="368"/>
                    <a:pt x="96" y="368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9" name="Freeform 64">
              <a:extLst>
                <a:ext uri="{FF2B5EF4-FFF2-40B4-BE49-F238E27FC236}">
                  <a16:creationId xmlns:a16="http://schemas.microsoft.com/office/drawing/2014/main" id="{D250167E-37D4-E879-CB62-779F9704C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700" y="4443413"/>
              <a:ext cx="171450" cy="49212"/>
            </a:xfrm>
            <a:custGeom>
              <a:avLst/>
              <a:gdLst>
                <a:gd name="T0" fmla="*/ 208 w 208"/>
                <a:gd name="T1" fmla="*/ 50 h 60"/>
                <a:gd name="T2" fmla="*/ 187 w 208"/>
                <a:gd name="T3" fmla="*/ 58 h 60"/>
                <a:gd name="T4" fmla="*/ 24 w 208"/>
                <a:gd name="T5" fmla="*/ 58 h 60"/>
                <a:gd name="T6" fmla="*/ 4 w 208"/>
                <a:gd name="T7" fmla="*/ 38 h 60"/>
                <a:gd name="T8" fmla="*/ 35 w 208"/>
                <a:gd name="T9" fmla="*/ 5 h 60"/>
                <a:gd name="T10" fmla="*/ 182 w 208"/>
                <a:gd name="T11" fmla="*/ 37 h 60"/>
                <a:gd name="T12" fmla="*/ 208 w 208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60">
                  <a:moveTo>
                    <a:pt x="208" y="50"/>
                  </a:moveTo>
                  <a:cubicBezTo>
                    <a:pt x="202" y="60"/>
                    <a:pt x="194" y="58"/>
                    <a:pt x="187" y="58"/>
                  </a:cubicBezTo>
                  <a:cubicBezTo>
                    <a:pt x="133" y="58"/>
                    <a:pt x="78" y="57"/>
                    <a:pt x="24" y="58"/>
                  </a:cubicBezTo>
                  <a:cubicBezTo>
                    <a:pt x="8" y="59"/>
                    <a:pt x="4" y="53"/>
                    <a:pt x="4" y="38"/>
                  </a:cubicBezTo>
                  <a:cubicBezTo>
                    <a:pt x="5" y="0"/>
                    <a:pt x="0" y="9"/>
                    <a:pt x="35" y="5"/>
                  </a:cubicBezTo>
                  <a:cubicBezTo>
                    <a:pt x="88" y="0"/>
                    <a:pt x="136" y="14"/>
                    <a:pt x="182" y="37"/>
                  </a:cubicBezTo>
                  <a:cubicBezTo>
                    <a:pt x="190" y="42"/>
                    <a:pt x="198" y="45"/>
                    <a:pt x="208" y="50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0" name="Freeform 65">
              <a:extLst>
                <a:ext uri="{FF2B5EF4-FFF2-40B4-BE49-F238E27FC236}">
                  <a16:creationId xmlns:a16="http://schemas.microsoft.com/office/drawing/2014/main" id="{8735343E-816A-12AB-C095-93377FEA5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075" y="4452938"/>
              <a:ext cx="42863" cy="63500"/>
            </a:xfrm>
            <a:custGeom>
              <a:avLst/>
              <a:gdLst>
                <a:gd name="T0" fmla="*/ 52 w 52"/>
                <a:gd name="T1" fmla="*/ 42 h 76"/>
                <a:gd name="T2" fmla="*/ 27 w 52"/>
                <a:gd name="T3" fmla="*/ 76 h 76"/>
                <a:gd name="T4" fmla="*/ 2 w 52"/>
                <a:gd name="T5" fmla="*/ 41 h 76"/>
                <a:gd name="T6" fmla="*/ 15 w 52"/>
                <a:gd name="T7" fmla="*/ 9 h 76"/>
                <a:gd name="T8" fmla="*/ 52 w 52"/>
                <a:gd name="T9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6">
                  <a:moveTo>
                    <a:pt x="52" y="42"/>
                  </a:moveTo>
                  <a:cubicBezTo>
                    <a:pt x="52" y="64"/>
                    <a:pt x="43" y="76"/>
                    <a:pt x="27" y="76"/>
                  </a:cubicBezTo>
                  <a:cubicBezTo>
                    <a:pt x="11" y="76"/>
                    <a:pt x="2" y="64"/>
                    <a:pt x="2" y="41"/>
                  </a:cubicBezTo>
                  <a:cubicBezTo>
                    <a:pt x="2" y="28"/>
                    <a:pt x="0" y="15"/>
                    <a:pt x="15" y="9"/>
                  </a:cubicBezTo>
                  <a:cubicBezTo>
                    <a:pt x="37" y="0"/>
                    <a:pt x="52" y="13"/>
                    <a:pt x="52" y="42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1" name="Freeform 66">
              <a:extLst>
                <a:ext uri="{FF2B5EF4-FFF2-40B4-BE49-F238E27FC236}">
                  <a16:creationId xmlns:a16="http://schemas.microsoft.com/office/drawing/2014/main" id="{333588F0-201B-2CF0-CCB4-EE62A43E3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4457700"/>
              <a:ext cx="42863" cy="58737"/>
            </a:xfrm>
            <a:custGeom>
              <a:avLst/>
              <a:gdLst>
                <a:gd name="T0" fmla="*/ 52 w 52"/>
                <a:gd name="T1" fmla="*/ 38 h 71"/>
                <a:gd name="T2" fmla="*/ 27 w 52"/>
                <a:gd name="T3" fmla="*/ 71 h 71"/>
                <a:gd name="T4" fmla="*/ 2 w 52"/>
                <a:gd name="T5" fmla="*/ 37 h 71"/>
                <a:gd name="T6" fmla="*/ 7 w 52"/>
                <a:gd name="T7" fmla="*/ 13 h 71"/>
                <a:gd name="T8" fmla="*/ 36 w 52"/>
                <a:gd name="T9" fmla="*/ 3 h 71"/>
                <a:gd name="T10" fmla="*/ 52 w 52"/>
                <a:gd name="T11" fmla="*/ 3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71">
                  <a:moveTo>
                    <a:pt x="52" y="38"/>
                  </a:moveTo>
                  <a:cubicBezTo>
                    <a:pt x="52" y="60"/>
                    <a:pt x="44" y="71"/>
                    <a:pt x="27" y="71"/>
                  </a:cubicBezTo>
                  <a:cubicBezTo>
                    <a:pt x="12" y="70"/>
                    <a:pt x="2" y="58"/>
                    <a:pt x="2" y="37"/>
                  </a:cubicBezTo>
                  <a:cubicBezTo>
                    <a:pt x="2" y="29"/>
                    <a:pt x="0" y="20"/>
                    <a:pt x="7" y="13"/>
                  </a:cubicBezTo>
                  <a:cubicBezTo>
                    <a:pt x="15" y="3"/>
                    <a:pt x="24" y="0"/>
                    <a:pt x="36" y="3"/>
                  </a:cubicBezTo>
                  <a:cubicBezTo>
                    <a:pt x="48" y="7"/>
                    <a:pt x="52" y="17"/>
                    <a:pt x="52" y="38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2" name="Freeform 67">
              <a:extLst>
                <a:ext uri="{FF2B5EF4-FFF2-40B4-BE49-F238E27FC236}">
                  <a16:creationId xmlns:a16="http://schemas.microsoft.com/office/drawing/2014/main" id="{5536E8BD-B2AB-1539-1C5D-E41F05C7F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125" y="4454525"/>
              <a:ext cx="47625" cy="63500"/>
            </a:xfrm>
            <a:custGeom>
              <a:avLst/>
              <a:gdLst>
                <a:gd name="T0" fmla="*/ 55 w 58"/>
                <a:gd name="T1" fmla="*/ 37 h 76"/>
                <a:gd name="T2" fmla="*/ 52 w 58"/>
                <a:gd name="T3" fmla="*/ 60 h 76"/>
                <a:gd name="T4" fmla="*/ 35 w 58"/>
                <a:gd name="T5" fmla="*/ 73 h 76"/>
                <a:gd name="T6" fmla="*/ 8 w 58"/>
                <a:gd name="T7" fmla="*/ 58 h 76"/>
                <a:gd name="T8" fmla="*/ 18 w 58"/>
                <a:gd name="T9" fmla="*/ 7 h 76"/>
                <a:gd name="T10" fmla="*/ 49 w 58"/>
                <a:gd name="T11" fmla="*/ 12 h 76"/>
                <a:gd name="T12" fmla="*/ 55 w 58"/>
                <a:gd name="T13" fmla="*/ 3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76">
                  <a:moveTo>
                    <a:pt x="55" y="37"/>
                  </a:moveTo>
                  <a:cubicBezTo>
                    <a:pt x="54" y="45"/>
                    <a:pt x="57" y="53"/>
                    <a:pt x="52" y="60"/>
                  </a:cubicBezTo>
                  <a:cubicBezTo>
                    <a:pt x="48" y="66"/>
                    <a:pt x="43" y="71"/>
                    <a:pt x="35" y="73"/>
                  </a:cubicBezTo>
                  <a:cubicBezTo>
                    <a:pt x="22" y="76"/>
                    <a:pt x="14" y="69"/>
                    <a:pt x="8" y="58"/>
                  </a:cubicBezTo>
                  <a:cubicBezTo>
                    <a:pt x="0" y="42"/>
                    <a:pt x="5" y="16"/>
                    <a:pt x="18" y="7"/>
                  </a:cubicBezTo>
                  <a:cubicBezTo>
                    <a:pt x="29" y="0"/>
                    <a:pt x="39" y="5"/>
                    <a:pt x="49" y="12"/>
                  </a:cubicBezTo>
                  <a:cubicBezTo>
                    <a:pt x="58" y="18"/>
                    <a:pt x="55" y="28"/>
                    <a:pt x="55" y="37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3" name="Freeform 68">
              <a:extLst>
                <a:ext uri="{FF2B5EF4-FFF2-40B4-BE49-F238E27FC236}">
                  <a16:creationId xmlns:a16="http://schemas.microsoft.com/office/drawing/2014/main" id="{D39DAC33-0FA6-4631-B546-3C8DBC7EB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813" y="4457700"/>
              <a:ext cx="44450" cy="60325"/>
            </a:xfrm>
            <a:custGeom>
              <a:avLst/>
              <a:gdLst>
                <a:gd name="T0" fmla="*/ 54 w 54"/>
                <a:gd name="T1" fmla="*/ 35 h 74"/>
                <a:gd name="T2" fmla="*/ 25 w 54"/>
                <a:gd name="T3" fmla="*/ 70 h 74"/>
                <a:gd name="T4" fmla="*/ 4 w 54"/>
                <a:gd name="T5" fmla="*/ 23 h 74"/>
                <a:gd name="T6" fmla="*/ 30 w 54"/>
                <a:gd name="T7" fmla="*/ 1 h 74"/>
                <a:gd name="T8" fmla="*/ 54 w 54"/>
                <a:gd name="T9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4">
                  <a:moveTo>
                    <a:pt x="54" y="35"/>
                  </a:moveTo>
                  <a:cubicBezTo>
                    <a:pt x="54" y="61"/>
                    <a:pt x="43" y="74"/>
                    <a:pt x="25" y="70"/>
                  </a:cubicBezTo>
                  <a:cubicBezTo>
                    <a:pt x="8" y="66"/>
                    <a:pt x="0" y="50"/>
                    <a:pt x="4" y="23"/>
                  </a:cubicBezTo>
                  <a:cubicBezTo>
                    <a:pt x="6" y="9"/>
                    <a:pt x="15" y="0"/>
                    <a:pt x="30" y="1"/>
                  </a:cubicBezTo>
                  <a:cubicBezTo>
                    <a:pt x="46" y="2"/>
                    <a:pt x="54" y="14"/>
                    <a:pt x="54" y="35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4" name="Freeform 69">
              <a:extLst>
                <a:ext uri="{FF2B5EF4-FFF2-40B4-BE49-F238E27FC236}">
                  <a16:creationId xmlns:a16="http://schemas.microsoft.com/office/drawing/2014/main" id="{614B0E6F-7931-3A52-03F7-97B9B5FA1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4456113"/>
              <a:ext cx="44450" cy="61912"/>
            </a:xfrm>
            <a:custGeom>
              <a:avLst/>
              <a:gdLst>
                <a:gd name="T0" fmla="*/ 53 w 54"/>
                <a:gd name="T1" fmla="*/ 37 h 75"/>
                <a:gd name="T2" fmla="*/ 51 w 54"/>
                <a:gd name="T3" fmla="*/ 53 h 75"/>
                <a:gd name="T4" fmla="*/ 31 w 54"/>
                <a:gd name="T5" fmla="*/ 73 h 75"/>
                <a:gd name="T6" fmla="*/ 7 w 54"/>
                <a:gd name="T7" fmla="*/ 59 h 75"/>
                <a:gd name="T8" fmla="*/ 10 w 54"/>
                <a:gd name="T9" fmla="*/ 11 h 75"/>
                <a:gd name="T10" fmla="*/ 36 w 54"/>
                <a:gd name="T11" fmla="*/ 4 h 75"/>
                <a:gd name="T12" fmla="*/ 53 w 54"/>
                <a:gd name="T13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5">
                  <a:moveTo>
                    <a:pt x="53" y="37"/>
                  </a:moveTo>
                  <a:cubicBezTo>
                    <a:pt x="52" y="43"/>
                    <a:pt x="53" y="48"/>
                    <a:pt x="51" y="53"/>
                  </a:cubicBezTo>
                  <a:cubicBezTo>
                    <a:pt x="49" y="63"/>
                    <a:pt x="42" y="71"/>
                    <a:pt x="31" y="73"/>
                  </a:cubicBezTo>
                  <a:cubicBezTo>
                    <a:pt x="19" y="75"/>
                    <a:pt x="11" y="69"/>
                    <a:pt x="7" y="59"/>
                  </a:cubicBezTo>
                  <a:cubicBezTo>
                    <a:pt x="0" y="43"/>
                    <a:pt x="2" y="26"/>
                    <a:pt x="10" y="11"/>
                  </a:cubicBezTo>
                  <a:cubicBezTo>
                    <a:pt x="14" y="3"/>
                    <a:pt x="26" y="0"/>
                    <a:pt x="36" y="4"/>
                  </a:cubicBezTo>
                  <a:cubicBezTo>
                    <a:pt x="52" y="10"/>
                    <a:pt x="54" y="23"/>
                    <a:pt x="53" y="37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5" name="Freeform 70">
              <a:extLst>
                <a:ext uri="{FF2B5EF4-FFF2-40B4-BE49-F238E27FC236}">
                  <a16:creationId xmlns:a16="http://schemas.microsoft.com/office/drawing/2014/main" id="{ECC36CA1-BD52-5ACF-DA37-7F74628DD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3" y="4452938"/>
              <a:ext cx="42863" cy="68262"/>
            </a:xfrm>
            <a:custGeom>
              <a:avLst/>
              <a:gdLst>
                <a:gd name="T0" fmla="*/ 52 w 52"/>
                <a:gd name="T1" fmla="*/ 43 h 83"/>
                <a:gd name="T2" fmla="*/ 19 w 52"/>
                <a:gd name="T3" fmla="*/ 74 h 83"/>
                <a:gd name="T4" fmla="*/ 4 w 52"/>
                <a:gd name="T5" fmla="*/ 46 h 83"/>
                <a:gd name="T6" fmla="*/ 17 w 52"/>
                <a:gd name="T7" fmla="*/ 10 h 83"/>
                <a:gd name="T8" fmla="*/ 52 w 52"/>
                <a:gd name="T9" fmla="*/ 4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83">
                  <a:moveTo>
                    <a:pt x="52" y="43"/>
                  </a:moveTo>
                  <a:cubicBezTo>
                    <a:pt x="52" y="70"/>
                    <a:pt x="38" y="83"/>
                    <a:pt x="19" y="74"/>
                  </a:cubicBezTo>
                  <a:cubicBezTo>
                    <a:pt x="6" y="69"/>
                    <a:pt x="3" y="59"/>
                    <a:pt x="4" y="46"/>
                  </a:cubicBezTo>
                  <a:cubicBezTo>
                    <a:pt x="4" y="33"/>
                    <a:pt x="0" y="18"/>
                    <a:pt x="17" y="10"/>
                  </a:cubicBezTo>
                  <a:cubicBezTo>
                    <a:pt x="37" y="0"/>
                    <a:pt x="52" y="14"/>
                    <a:pt x="52" y="43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6" name="Freeform 71">
              <a:extLst>
                <a:ext uri="{FF2B5EF4-FFF2-40B4-BE49-F238E27FC236}">
                  <a16:creationId xmlns:a16="http://schemas.microsoft.com/office/drawing/2014/main" id="{8FBF189F-3079-AB6E-E092-7C50B25E4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050" y="4457700"/>
              <a:ext cx="42863" cy="58737"/>
            </a:xfrm>
            <a:custGeom>
              <a:avLst/>
              <a:gdLst>
                <a:gd name="T0" fmla="*/ 1 w 52"/>
                <a:gd name="T1" fmla="*/ 36 h 73"/>
                <a:gd name="T2" fmla="*/ 1 w 52"/>
                <a:gd name="T3" fmla="*/ 22 h 73"/>
                <a:gd name="T4" fmla="*/ 21 w 52"/>
                <a:gd name="T5" fmla="*/ 2 h 73"/>
                <a:gd name="T6" fmla="*/ 42 w 52"/>
                <a:gd name="T7" fmla="*/ 12 h 73"/>
                <a:gd name="T8" fmla="*/ 45 w 52"/>
                <a:gd name="T9" fmla="*/ 60 h 73"/>
                <a:gd name="T10" fmla="*/ 20 w 52"/>
                <a:gd name="T11" fmla="*/ 72 h 73"/>
                <a:gd name="T12" fmla="*/ 1 w 52"/>
                <a:gd name="T13" fmla="*/ 54 h 73"/>
                <a:gd name="T14" fmla="*/ 0 w 52"/>
                <a:gd name="T15" fmla="*/ 36 h 73"/>
                <a:gd name="T16" fmla="*/ 1 w 52"/>
                <a:gd name="T17" fmla="*/ 3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73">
                  <a:moveTo>
                    <a:pt x="1" y="36"/>
                  </a:moveTo>
                  <a:cubicBezTo>
                    <a:pt x="1" y="31"/>
                    <a:pt x="1" y="27"/>
                    <a:pt x="1" y="22"/>
                  </a:cubicBezTo>
                  <a:cubicBezTo>
                    <a:pt x="2" y="10"/>
                    <a:pt x="11" y="5"/>
                    <a:pt x="21" y="2"/>
                  </a:cubicBezTo>
                  <a:cubicBezTo>
                    <a:pt x="30" y="0"/>
                    <a:pt x="37" y="4"/>
                    <a:pt x="42" y="12"/>
                  </a:cubicBezTo>
                  <a:cubicBezTo>
                    <a:pt x="52" y="27"/>
                    <a:pt x="50" y="44"/>
                    <a:pt x="45" y="60"/>
                  </a:cubicBezTo>
                  <a:cubicBezTo>
                    <a:pt x="42" y="70"/>
                    <a:pt x="31" y="73"/>
                    <a:pt x="20" y="72"/>
                  </a:cubicBezTo>
                  <a:cubicBezTo>
                    <a:pt x="10" y="71"/>
                    <a:pt x="3" y="64"/>
                    <a:pt x="1" y="54"/>
                  </a:cubicBezTo>
                  <a:cubicBezTo>
                    <a:pt x="0" y="48"/>
                    <a:pt x="1" y="42"/>
                    <a:pt x="0" y="36"/>
                  </a:cubicBezTo>
                  <a:cubicBezTo>
                    <a:pt x="1" y="36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7" name="Freeform 72">
              <a:extLst>
                <a:ext uri="{FF2B5EF4-FFF2-40B4-BE49-F238E27FC236}">
                  <a16:creationId xmlns:a16="http://schemas.microsoft.com/office/drawing/2014/main" id="{F96DF13A-DD01-376D-8C8D-B0BEAC9E3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75" y="4457700"/>
              <a:ext cx="39688" cy="61912"/>
            </a:xfrm>
            <a:custGeom>
              <a:avLst/>
              <a:gdLst>
                <a:gd name="T0" fmla="*/ 48 w 48"/>
                <a:gd name="T1" fmla="*/ 35 h 75"/>
                <a:gd name="T2" fmla="*/ 15 w 48"/>
                <a:gd name="T3" fmla="*/ 68 h 75"/>
                <a:gd name="T4" fmla="*/ 0 w 48"/>
                <a:gd name="T5" fmla="*/ 51 h 75"/>
                <a:gd name="T6" fmla="*/ 0 w 48"/>
                <a:gd name="T7" fmla="*/ 27 h 75"/>
                <a:gd name="T8" fmla="*/ 25 w 48"/>
                <a:gd name="T9" fmla="*/ 1 h 75"/>
                <a:gd name="T10" fmla="*/ 48 w 48"/>
                <a:gd name="T11" fmla="*/ 27 h 75"/>
                <a:gd name="T12" fmla="*/ 48 w 48"/>
                <a:gd name="T13" fmla="*/ 3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75">
                  <a:moveTo>
                    <a:pt x="48" y="35"/>
                  </a:moveTo>
                  <a:cubicBezTo>
                    <a:pt x="45" y="66"/>
                    <a:pt x="35" y="75"/>
                    <a:pt x="15" y="68"/>
                  </a:cubicBezTo>
                  <a:cubicBezTo>
                    <a:pt x="6" y="65"/>
                    <a:pt x="1" y="60"/>
                    <a:pt x="0" y="51"/>
                  </a:cubicBezTo>
                  <a:cubicBezTo>
                    <a:pt x="0" y="43"/>
                    <a:pt x="0" y="35"/>
                    <a:pt x="0" y="27"/>
                  </a:cubicBezTo>
                  <a:cubicBezTo>
                    <a:pt x="0" y="10"/>
                    <a:pt x="8" y="0"/>
                    <a:pt x="25" y="1"/>
                  </a:cubicBezTo>
                  <a:cubicBezTo>
                    <a:pt x="42" y="1"/>
                    <a:pt x="48" y="12"/>
                    <a:pt x="48" y="27"/>
                  </a:cubicBezTo>
                  <a:cubicBezTo>
                    <a:pt x="48" y="31"/>
                    <a:pt x="48" y="35"/>
                    <a:pt x="48" y="35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8" name="Freeform 73">
              <a:extLst>
                <a:ext uri="{FF2B5EF4-FFF2-40B4-BE49-F238E27FC236}">
                  <a16:creationId xmlns:a16="http://schemas.microsoft.com/office/drawing/2014/main" id="{454AEAE1-F727-E5B3-E07E-919ACC23E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3" y="4459288"/>
              <a:ext cx="39688" cy="57150"/>
            </a:xfrm>
            <a:custGeom>
              <a:avLst/>
              <a:gdLst>
                <a:gd name="T0" fmla="*/ 0 w 48"/>
                <a:gd name="T1" fmla="*/ 34 h 70"/>
                <a:gd name="T2" fmla="*/ 24 w 48"/>
                <a:gd name="T3" fmla="*/ 0 h 70"/>
                <a:gd name="T4" fmla="*/ 48 w 48"/>
                <a:gd name="T5" fmla="*/ 38 h 70"/>
                <a:gd name="T6" fmla="*/ 24 w 48"/>
                <a:gd name="T7" fmla="*/ 70 h 70"/>
                <a:gd name="T8" fmla="*/ 0 w 48"/>
                <a:gd name="T9" fmla="*/ 3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0">
                  <a:moveTo>
                    <a:pt x="0" y="34"/>
                  </a:moveTo>
                  <a:cubicBezTo>
                    <a:pt x="0" y="11"/>
                    <a:pt x="8" y="0"/>
                    <a:pt x="24" y="0"/>
                  </a:cubicBezTo>
                  <a:cubicBezTo>
                    <a:pt x="41" y="0"/>
                    <a:pt x="48" y="11"/>
                    <a:pt x="48" y="38"/>
                  </a:cubicBezTo>
                  <a:cubicBezTo>
                    <a:pt x="47" y="59"/>
                    <a:pt x="39" y="70"/>
                    <a:pt x="24" y="70"/>
                  </a:cubicBezTo>
                  <a:cubicBezTo>
                    <a:pt x="7" y="69"/>
                    <a:pt x="0" y="59"/>
                    <a:pt x="0" y="34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9" name="Freeform 74">
              <a:extLst>
                <a:ext uri="{FF2B5EF4-FFF2-40B4-BE49-F238E27FC236}">
                  <a16:creationId xmlns:a16="http://schemas.microsoft.com/office/drawing/2014/main" id="{C311415D-4E71-1054-97D7-FD1329189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4238" y="4457700"/>
              <a:ext cx="47625" cy="63500"/>
            </a:xfrm>
            <a:custGeom>
              <a:avLst/>
              <a:gdLst>
                <a:gd name="T0" fmla="*/ 54 w 58"/>
                <a:gd name="T1" fmla="*/ 38 h 78"/>
                <a:gd name="T2" fmla="*/ 21 w 58"/>
                <a:gd name="T3" fmla="*/ 69 h 78"/>
                <a:gd name="T4" fmla="*/ 7 w 58"/>
                <a:gd name="T5" fmla="*/ 24 h 78"/>
                <a:gd name="T6" fmla="*/ 29 w 58"/>
                <a:gd name="T7" fmla="*/ 3 h 78"/>
                <a:gd name="T8" fmla="*/ 54 w 58"/>
                <a:gd name="T9" fmla="*/ 3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78">
                  <a:moveTo>
                    <a:pt x="54" y="38"/>
                  </a:moveTo>
                  <a:cubicBezTo>
                    <a:pt x="58" y="63"/>
                    <a:pt x="42" y="78"/>
                    <a:pt x="21" y="69"/>
                  </a:cubicBezTo>
                  <a:cubicBezTo>
                    <a:pt x="0" y="60"/>
                    <a:pt x="7" y="40"/>
                    <a:pt x="7" y="24"/>
                  </a:cubicBezTo>
                  <a:cubicBezTo>
                    <a:pt x="6" y="9"/>
                    <a:pt x="17" y="5"/>
                    <a:pt x="29" y="3"/>
                  </a:cubicBezTo>
                  <a:cubicBezTo>
                    <a:pt x="46" y="0"/>
                    <a:pt x="54" y="12"/>
                    <a:pt x="54" y="38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0" name="Freeform 75">
              <a:extLst>
                <a:ext uri="{FF2B5EF4-FFF2-40B4-BE49-F238E27FC236}">
                  <a16:creationId xmlns:a16="http://schemas.microsoft.com/office/drawing/2014/main" id="{1CE5085C-6F66-7715-1B29-DB70159B0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713" y="4457700"/>
              <a:ext cx="44450" cy="60325"/>
            </a:xfrm>
            <a:custGeom>
              <a:avLst/>
              <a:gdLst>
                <a:gd name="T0" fmla="*/ 51 w 53"/>
                <a:gd name="T1" fmla="*/ 38 h 74"/>
                <a:gd name="T2" fmla="*/ 39 w 53"/>
                <a:gd name="T3" fmla="*/ 69 h 74"/>
                <a:gd name="T4" fmla="*/ 9 w 53"/>
                <a:gd name="T5" fmla="*/ 63 h 74"/>
                <a:gd name="T6" fmla="*/ 10 w 53"/>
                <a:gd name="T7" fmla="*/ 9 h 74"/>
                <a:gd name="T8" fmla="*/ 41 w 53"/>
                <a:gd name="T9" fmla="*/ 6 h 74"/>
                <a:gd name="T10" fmla="*/ 51 w 53"/>
                <a:gd name="T11" fmla="*/ 3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74">
                  <a:moveTo>
                    <a:pt x="51" y="38"/>
                  </a:moveTo>
                  <a:cubicBezTo>
                    <a:pt x="51" y="50"/>
                    <a:pt x="53" y="62"/>
                    <a:pt x="39" y="69"/>
                  </a:cubicBezTo>
                  <a:cubicBezTo>
                    <a:pt x="27" y="74"/>
                    <a:pt x="17" y="73"/>
                    <a:pt x="9" y="63"/>
                  </a:cubicBezTo>
                  <a:cubicBezTo>
                    <a:pt x="0" y="51"/>
                    <a:pt x="1" y="19"/>
                    <a:pt x="10" y="9"/>
                  </a:cubicBezTo>
                  <a:cubicBezTo>
                    <a:pt x="19" y="0"/>
                    <a:pt x="30" y="0"/>
                    <a:pt x="41" y="6"/>
                  </a:cubicBezTo>
                  <a:cubicBezTo>
                    <a:pt x="50" y="11"/>
                    <a:pt x="51" y="16"/>
                    <a:pt x="51" y="38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1" name="Freeform 76">
              <a:extLst>
                <a:ext uri="{FF2B5EF4-FFF2-40B4-BE49-F238E27FC236}">
                  <a16:creationId xmlns:a16="http://schemas.microsoft.com/office/drawing/2014/main" id="{00C3DFE2-7D89-FF44-7639-25623AC43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863" y="4456113"/>
              <a:ext cx="44450" cy="61912"/>
            </a:xfrm>
            <a:custGeom>
              <a:avLst/>
              <a:gdLst>
                <a:gd name="T0" fmla="*/ 51 w 54"/>
                <a:gd name="T1" fmla="*/ 33 h 75"/>
                <a:gd name="T2" fmla="*/ 39 w 54"/>
                <a:gd name="T3" fmla="*/ 70 h 75"/>
                <a:gd name="T4" fmla="*/ 8 w 54"/>
                <a:gd name="T5" fmla="*/ 63 h 75"/>
                <a:gd name="T6" fmla="*/ 10 w 54"/>
                <a:gd name="T7" fmla="*/ 10 h 75"/>
                <a:gd name="T8" fmla="*/ 42 w 54"/>
                <a:gd name="T9" fmla="*/ 8 h 75"/>
                <a:gd name="T10" fmla="*/ 51 w 54"/>
                <a:gd name="T11" fmla="*/ 3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75">
                  <a:moveTo>
                    <a:pt x="51" y="33"/>
                  </a:moveTo>
                  <a:cubicBezTo>
                    <a:pt x="52" y="51"/>
                    <a:pt x="53" y="63"/>
                    <a:pt x="39" y="70"/>
                  </a:cubicBezTo>
                  <a:cubicBezTo>
                    <a:pt x="27" y="75"/>
                    <a:pt x="17" y="73"/>
                    <a:pt x="8" y="63"/>
                  </a:cubicBezTo>
                  <a:cubicBezTo>
                    <a:pt x="0" y="52"/>
                    <a:pt x="1" y="19"/>
                    <a:pt x="10" y="10"/>
                  </a:cubicBezTo>
                  <a:cubicBezTo>
                    <a:pt x="20" y="0"/>
                    <a:pt x="31" y="1"/>
                    <a:pt x="42" y="8"/>
                  </a:cubicBezTo>
                  <a:cubicBezTo>
                    <a:pt x="54" y="16"/>
                    <a:pt x="50" y="28"/>
                    <a:pt x="51" y="33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2" name="Freeform 77">
              <a:extLst>
                <a:ext uri="{FF2B5EF4-FFF2-40B4-BE49-F238E27FC236}">
                  <a16:creationId xmlns:a16="http://schemas.microsoft.com/office/drawing/2014/main" id="{67966F1A-A0DB-D274-67E1-98729A2F6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0" y="4457700"/>
              <a:ext cx="46038" cy="58737"/>
            </a:xfrm>
            <a:custGeom>
              <a:avLst/>
              <a:gdLst>
                <a:gd name="T0" fmla="*/ 53 w 55"/>
                <a:gd name="T1" fmla="*/ 41 h 73"/>
                <a:gd name="T2" fmla="*/ 33 w 55"/>
                <a:gd name="T3" fmla="*/ 71 h 73"/>
                <a:gd name="T4" fmla="*/ 8 w 55"/>
                <a:gd name="T5" fmla="*/ 59 h 73"/>
                <a:gd name="T6" fmla="*/ 10 w 55"/>
                <a:gd name="T7" fmla="*/ 11 h 73"/>
                <a:gd name="T8" fmla="*/ 39 w 55"/>
                <a:gd name="T9" fmla="*/ 4 h 73"/>
                <a:gd name="T10" fmla="*/ 53 w 55"/>
                <a:gd name="T11" fmla="*/ 4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73">
                  <a:moveTo>
                    <a:pt x="53" y="41"/>
                  </a:moveTo>
                  <a:cubicBezTo>
                    <a:pt x="55" y="55"/>
                    <a:pt x="51" y="68"/>
                    <a:pt x="33" y="71"/>
                  </a:cubicBezTo>
                  <a:cubicBezTo>
                    <a:pt x="21" y="73"/>
                    <a:pt x="11" y="68"/>
                    <a:pt x="8" y="59"/>
                  </a:cubicBezTo>
                  <a:cubicBezTo>
                    <a:pt x="3" y="43"/>
                    <a:pt x="0" y="26"/>
                    <a:pt x="10" y="11"/>
                  </a:cubicBezTo>
                  <a:cubicBezTo>
                    <a:pt x="17" y="1"/>
                    <a:pt x="28" y="0"/>
                    <a:pt x="39" y="4"/>
                  </a:cubicBezTo>
                  <a:cubicBezTo>
                    <a:pt x="55" y="11"/>
                    <a:pt x="53" y="25"/>
                    <a:pt x="53" y="41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3" name="Freeform 78">
              <a:extLst>
                <a:ext uri="{FF2B5EF4-FFF2-40B4-BE49-F238E27FC236}">
                  <a16:creationId xmlns:a16="http://schemas.microsoft.com/office/drawing/2014/main" id="{9EC2ABD2-6D69-BA4C-8A03-E276EA52F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788" y="4456113"/>
              <a:ext cx="44450" cy="61912"/>
            </a:xfrm>
            <a:custGeom>
              <a:avLst/>
              <a:gdLst>
                <a:gd name="T0" fmla="*/ 51 w 53"/>
                <a:gd name="T1" fmla="*/ 37 h 75"/>
                <a:gd name="T2" fmla="*/ 40 w 53"/>
                <a:gd name="T3" fmla="*/ 69 h 75"/>
                <a:gd name="T4" fmla="*/ 9 w 53"/>
                <a:gd name="T5" fmla="*/ 64 h 75"/>
                <a:gd name="T6" fmla="*/ 8 w 53"/>
                <a:gd name="T7" fmla="*/ 13 h 75"/>
                <a:gd name="T8" fmla="*/ 38 w 53"/>
                <a:gd name="T9" fmla="*/ 6 h 75"/>
                <a:gd name="T10" fmla="*/ 51 w 53"/>
                <a:gd name="T11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75">
                  <a:moveTo>
                    <a:pt x="51" y="37"/>
                  </a:moveTo>
                  <a:cubicBezTo>
                    <a:pt x="52" y="50"/>
                    <a:pt x="53" y="63"/>
                    <a:pt x="40" y="69"/>
                  </a:cubicBezTo>
                  <a:cubicBezTo>
                    <a:pt x="29" y="75"/>
                    <a:pt x="18" y="74"/>
                    <a:pt x="9" y="64"/>
                  </a:cubicBezTo>
                  <a:cubicBezTo>
                    <a:pt x="1" y="56"/>
                    <a:pt x="0" y="21"/>
                    <a:pt x="8" y="13"/>
                  </a:cubicBezTo>
                  <a:cubicBezTo>
                    <a:pt x="16" y="4"/>
                    <a:pt x="26" y="0"/>
                    <a:pt x="38" y="6"/>
                  </a:cubicBezTo>
                  <a:cubicBezTo>
                    <a:pt x="53" y="12"/>
                    <a:pt x="52" y="25"/>
                    <a:pt x="51" y="37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4" name="Freeform 79">
              <a:extLst>
                <a:ext uri="{FF2B5EF4-FFF2-40B4-BE49-F238E27FC236}">
                  <a16:creationId xmlns:a16="http://schemas.microsoft.com/office/drawing/2014/main" id="{A6C557E7-D140-7D02-D40F-7D8B5DCEF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1363" y="4457700"/>
              <a:ext cx="42863" cy="58737"/>
            </a:xfrm>
            <a:custGeom>
              <a:avLst/>
              <a:gdLst>
                <a:gd name="T0" fmla="*/ 51 w 52"/>
                <a:gd name="T1" fmla="*/ 36 h 72"/>
                <a:gd name="T2" fmla="*/ 27 w 52"/>
                <a:gd name="T3" fmla="*/ 71 h 72"/>
                <a:gd name="T4" fmla="*/ 6 w 52"/>
                <a:gd name="T5" fmla="*/ 59 h 72"/>
                <a:gd name="T6" fmla="*/ 7 w 52"/>
                <a:gd name="T7" fmla="*/ 13 h 72"/>
                <a:gd name="T8" fmla="*/ 30 w 52"/>
                <a:gd name="T9" fmla="*/ 2 h 72"/>
                <a:gd name="T10" fmla="*/ 51 w 52"/>
                <a:gd name="T11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72">
                  <a:moveTo>
                    <a:pt x="51" y="36"/>
                  </a:moveTo>
                  <a:cubicBezTo>
                    <a:pt x="51" y="62"/>
                    <a:pt x="44" y="70"/>
                    <a:pt x="27" y="71"/>
                  </a:cubicBezTo>
                  <a:cubicBezTo>
                    <a:pt x="17" y="72"/>
                    <a:pt x="9" y="67"/>
                    <a:pt x="6" y="59"/>
                  </a:cubicBezTo>
                  <a:cubicBezTo>
                    <a:pt x="1" y="44"/>
                    <a:pt x="0" y="28"/>
                    <a:pt x="7" y="13"/>
                  </a:cubicBezTo>
                  <a:cubicBezTo>
                    <a:pt x="11" y="4"/>
                    <a:pt x="20" y="0"/>
                    <a:pt x="30" y="2"/>
                  </a:cubicBezTo>
                  <a:cubicBezTo>
                    <a:pt x="50" y="6"/>
                    <a:pt x="52" y="21"/>
                    <a:pt x="51" y="36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5" name="Freeform 80">
              <a:extLst>
                <a:ext uri="{FF2B5EF4-FFF2-40B4-BE49-F238E27FC236}">
                  <a16:creationId xmlns:a16="http://schemas.microsoft.com/office/drawing/2014/main" id="{4B5E70B5-D332-AE7B-3411-53A141DC8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750" y="4456113"/>
              <a:ext cx="44450" cy="61912"/>
            </a:xfrm>
            <a:custGeom>
              <a:avLst/>
              <a:gdLst>
                <a:gd name="T0" fmla="*/ 51 w 53"/>
                <a:gd name="T1" fmla="*/ 38 h 75"/>
                <a:gd name="T2" fmla="*/ 41 w 53"/>
                <a:gd name="T3" fmla="*/ 68 h 75"/>
                <a:gd name="T4" fmla="*/ 10 w 53"/>
                <a:gd name="T5" fmla="*/ 65 h 75"/>
                <a:gd name="T6" fmla="*/ 8 w 53"/>
                <a:gd name="T7" fmla="*/ 13 h 75"/>
                <a:gd name="T8" fmla="*/ 36 w 53"/>
                <a:gd name="T9" fmla="*/ 5 h 75"/>
                <a:gd name="T10" fmla="*/ 51 w 53"/>
                <a:gd name="T11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75">
                  <a:moveTo>
                    <a:pt x="51" y="38"/>
                  </a:moveTo>
                  <a:cubicBezTo>
                    <a:pt x="51" y="49"/>
                    <a:pt x="53" y="61"/>
                    <a:pt x="41" y="68"/>
                  </a:cubicBezTo>
                  <a:cubicBezTo>
                    <a:pt x="30" y="75"/>
                    <a:pt x="19" y="75"/>
                    <a:pt x="10" y="65"/>
                  </a:cubicBezTo>
                  <a:cubicBezTo>
                    <a:pt x="1" y="56"/>
                    <a:pt x="0" y="23"/>
                    <a:pt x="8" y="13"/>
                  </a:cubicBezTo>
                  <a:cubicBezTo>
                    <a:pt x="15" y="3"/>
                    <a:pt x="25" y="0"/>
                    <a:pt x="36" y="5"/>
                  </a:cubicBezTo>
                  <a:cubicBezTo>
                    <a:pt x="47" y="9"/>
                    <a:pt x="51" y="18"/>
                    <a:pt x="51" y="38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6" name="Freeform 81">
              <a:extLst>
                <a:ext uri="{FF2B5EF4-FFF2-40B4-BE49-F238E27FC236}">
                  <a16:creationId xmlns:a16="http://schemas.microsoft.com/office/drawing/2014/main" id="{820A7FEF-6D5B-FC19-B8A7-F2BA9EA0E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450" y="4457700"/>
              <a:ext cx="41275" cy="60325"/>
            </a:xfrm>
            <a:custGeom>
              <a:avLst/>
              <a:gdLst>
                <a:gd name="T0" fmla="*/ 2 w 50"/>
                <a:gd name="T1" fmla="*/ 37 h 75"/>
                <a:gd name="T2" fmla="*/ 6 w 50"/>
                <a:gd name="T3" fmla="*/ 12 h 75"/>
                <a:gd name="T4" fmla="*/ 30 w 50"/>
                <a:gd name="T5" fmla="*/ 3 h 75"/>
                <a:gd name="T6" fmla="*/ 50 w 50"/>
                <a:gd name="T7" fmla="*/ 35 h 75"/>
                <a:gd name="T8" fmla="*/ 30 w 50"/>
                <a:gd name="T9" fmla="*/ 71 h 75"/>
                <a:gd name="T10" fmla="*/ 2 w 50"/>
                <a:gd name="T11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75">
                  <a:moveTo>
                    <a:pt x="2" y="37"/>
                  </a:moveTo>
                  <a:cubicBezTo>
                    <a:pt x="2" y="28"/>
                    <a:pt x="0" y="19"/>
                    <a:pt x="6" y="12"/>
                  </a:cubicBezTo>
                  <a:cubicBezTo>
                    <a:pt x="12" y="5"/>
                    <a:pt x="19" y="0"/>
                    <a:pt x="30" y="3"/>
                  </a:cubicBezTo>
                  <a:cubicBezTo>
                    <a:pt x="48" y="7"/>
                    <a:pt x="50" y="19"/>
                    <a:pt x="50" y="35"/>
                  </a:cubicBezTo>
                  <a:cubicBezTo>
                    <a:pt x="50" y="50"/>
                    <a:pt x="50" y="66"/>
                    <a:pt x="30" y="71"/>
                  </a:cubicBezTo>
                  <a:cubicBezTo>
                    <a:pt x="12" y="75"/>
                    <a:pt x="2" y="63"/>
                    <a:pt x="2" y="37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7" name="Freeform 82">
              <a:extLst>
                <a:ext uri="{FF2B5EF4-FFF2-40B4-BE49-F238E27FC236}">
                  <a16:creationId xmlns:a16="http://schemas.microsoft.com/office/drawing/2014/main" id="{2B4707BB-1011-4258-AD4A-B9081942A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075" y="4457700"/>
              <a:ext cx="41275" cy="60325"/>
            </a:xfrm>
            <a:custGeom>
              <a:avLst/>
              <a:gdLst>
                <a:gd name="T0" fmla="*/ 2 w 51"/>
                <a:gd name="T1" fmla="*/ 35 h 73"/>
                <a:gd name="T2" fmla="*/ 26 w 51"/>
                <a:gd name="T3" fmla="*/ 1 h 73"/>
                <a:gd name="T4" fmla="*/ 51 w 51"/>
                <a:gd name="T5" fmla="*/ 37 h 73"/>
                <a:gd name="T6" fmla="*/ 36 w 51"/>
                <a:gd name="T7" fmla="*/ 69 h 73"/>
                <a:gd name="T8" fmla="*/ 10 w 51"/>
                <a:gd name="T9" fmla="*/ 64 h 73"/>
                <a:gd name="T10" fmla="*/ 2 w 51"/>
                <a:gd name="T11" fmla="*/ 3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73">
                  <a:moveTo>
                    <a:pt x="2" y="35"/>
                  </a:moveTo>
                  <a:cubicBezTo>
                    <a:pt x="2" y="13"/>
                    <a:pt x="11" y="0"/>
                    <a:pt x="26" y="1"/>
                  </a:cubicBezTo>
                  <a:cubicBezTo>
                    <a:pt x="41" y="1"/>
                    <a:pt x="51" y="16"/>
                    <a:pt x="51" y="37"/>
                  </a:cubicBezTo>
                  <a:cubicBezTo>
                    <a:pt x="51" y="50"/>
                    <a:pt x="51" y="62"/>
                    <a:pt x="36" y="69"/>
                  </a:cubicBezTo>
                  <a:cubicBezTo>
                    <a:pt x="26" y="73"/>
                    <a:pt x="18" y="70"/>
                    <a:pt x="10" y="64"/>
                  </a:cubicBezTo>
                  <a:cubicBezTo>
                    <a:pt x="0" y="57"/>
                    <a:pt x="3" y="45"/>
                    <a:pt x="2" y="35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8" name="Freeform 83">
              <a:extLst>
                <a:ext uri="{FF2B5EF4-FFF2-40B4-BE49-F238E27FC236}">
                  <a16:creationId xmlns:a16="http://schemas.microsoft.com/office/drawing/2014/main" id="{9FE8BA24-F151-80B6-F7BF-AB285EE2D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450" y="4454525"/>
              <a:ext cx="41275" cy="61912"/>
            </a:xfrm>
            <a:custGeom>
              <a:avLst/>
              <a:gdLst>
                <a:gd name="T0" fmla="*/ 1 w 49"/>
                <a:gd name="T1" fmla="*/ 37 h 75"/>
                <a:gd name="T2" fmla="*/ 14 w 49"/>
                <a:gd name="T3" fmla="*/ 7 h 75"/>
                <a:gd name="T4" fmla="*/ 47 w 49"/>
                <a:gd name="T5" fmla="*/ 23 h 75"/>
                <a:gd name="T6" fmla="*/ 48 w 49"/>
                <a:gd name="T7" fmla="*/ 50 h 75"/>
                <a:gd name="T8" fmla="*/ 24 w 49"/>
                <a:gd name="T9" fmla="*/ 73 h 75"/>
                <a:gd name="T10" fmla="*/ 1 w 49"/>
                <a:gd name="T11" fmla="*/ 47 h 75"/>
                <a:gd name="T12" fmla="*/ 1 w 49"/>
                <a:gd name="T13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75">
                  <a:moveTo>
                    <a:pt x="1" y="37"/>
                  </a:moveTo>
                  <a:cubicBezTo>
                    <a:pt x="1" y="26"/>
                    <a:pt x="0" y="13"/>
                    <a:pt x="14" y="7"/>
                  </a:cubicBezTo>
                  <a:cubicBezTo>
                    <a:pt x="28" y="0"/>
                    <a:pt x="44" y="6"/>
                    <a:pt x="47" y="23"/>
                  </a:cubicBezTo>
                  <a:cubicBezTo>
                    <a:pt x="49" y="32"/>
                    <a:pt x="49" y="41"/>
                    <a:pt x="48" y="50"/>
                  </a:cubicBezTo>
                  <a:cubicBezTo>
                    <a:pt x="47" y="64"/>
                    <a:pt x="40" y="75"/>
                    <a:pt x="24" y="73"/>
                  </a:cubicBezTo>
                  <a:cubicBezTo>
                    <a:pt x="9" y="72"/>
                    <a:pt x="0" y="64"/>
                    <a:pt x="1" y="47"/>
                  </a:cubicBezTo>
                  <a:cubicBezTo>
                    <a:pt x="2" y="44"/>
                    <a:pt x="1" y="41"/>
                    <a:pt x="1" y="37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9" name="Freeform 84">
              <a:extLst>
                <a:ext uri="{FF2B5EF4-FFF2-40B4-BE49-F238E27FC236}">
                  <a16:creationId xmlns:a16="http://schemas.microsoft.com/office/drawing/2014/main" id="{B05F7C31-325A-A2B9-B588-12C051F55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675" y="4459288"/>
              <a:ext cx="41275" cy="57150"/>
            </a:xfrm>
            <a:custGeom>
              <a:avLst/>
              <a:gdLst>
                <a:gd name="T0" fmla="*/ 48 w 50"/>
                <a:gd name="T1" fmla="*/ 36 h 71"/>
                <a:gd name="T2" fmla="*/ 48 w 50"/>
                <a:gd name="T3" fmla="*/ 52 h 71"/>
                <a:gd name="T4" fmla="*/ 27 w 50"/>
                <a:gd name="T5" fmla="*/ 69 h 71"/>
                <a:gd name="T6" fmla="*/ 4 w 50"/>
                <a:gd name="T7" fmla="*/ 57 h 71"/>
                <a:gd name="T8" fmla="*/ 1 w 50"/>
                <a:gd name="T9" fmla="*/ 27 h 71"/>
                <a:gd name="T10" fmla="*/ 25 w 50"/>
                <a:gd name="T11" fmla="*/ 0 h 71"/>
                <a:gd name="T12" fmla="*/ 48 w 50"/>
                <a:gd name="T13" fmla="*/ 28 h 71"/>
                <a:gd name="T14" fmla="*/ 48 w 50"/>
                <a:gd name="T15" fmla="*/ 36 h 71"/>
                <a:gd name="T16" fmla="*/ 48 w 50"/>
                <a:gd name="T17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71">
                  <a:moveTo>
                    <a:pt x="48" y="36"/>
                  </a:moveTo>
                  <a:cubicBezTo>
                    <a:pt x="48" y="41"/>
                    <a:pt x="49" y="47"/>
                    <a:pt x="48" y="52"/>
                  </a:cubicBezTo>
                  <a:cubicBezTo>
                    <a:pt x="46" y="64"/>
                    <a:pt x="37" y="68"/>
                    <a:pt x="27" y="69"/>
                  </a:cubicBezTo>
                  <a:cubicBezTo>
                    <a:pt x="17" y="71"/>
                    <a:pt x="9" y="67"/>
                    <a:pt x="4" y="57"/>
                  </a:cubicBezTo>
                  <a:cubicBezTo>
                    <a:pt x="0" y="47"/>
                    <a:pt x="0" y="37"/>
                    <a:pt x="1" y="27"/>
                  </a:cubicBezTo>
                  <a:cubicBezTo>
                    <a:pt x="2" y="12"/>
                    <a:pt x="9" y="0"/>
                    <a:pt x="25" y="0"/>
                  </a:cubicBezTo>
                  <a:cubicBezTo>
                    <a:pt x="42" y="0"/>
                    <a:pt x="50" y="11"/>
                    <a:pt x="48" y="28"/>
                  </a:cubicBezTo>
                  <a:cubicBezTo>
                    <a:pt x="48" y="30"/>
                    <a:pt x="48" y="33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0" name="Freeform 85">
              <a:extLst>
                <a:ext uri="{FF2B5EF4-FFF2-40B4-BE49-F238E27FC236}">
                  <a16:creationId xmlns:a16="http://schemas.microsoft.com/office/drawing/2014/main" id="{7FB1FCF1-715C-045C-8C7C-CC1F6E946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825" y="4451350"/>
              <a:ext cx="79375" cy="141287"/>
            </a:xfrm>
            <a:custGeom>
              <a:avLst/>
              <a:gdLst>
                <a:gd name="T0" fmla="*/ 0 w 96"/>
                <a:gd name="T1" fmla="*/ 14 h 171"/>
                <a:gd name="T2" fmla="*/ 83 w 96"/>
                <a:gd name="T3" fmla="*/ 10 h 171"/>
                <a:gd name="T4" fmla="*/ 96 w 96"/>
                <a:gd name="T5" fmla="*/ 28 h 171"/>
                <a:gd name="T6" fmla="*/ 96 w 96"/>
                <a:gd name="T7" fmla="*/ 166 h 171"/>
                <a:gd name="T8" fmla="*/ 93 w 96"/>
                <a:gd name="T9" fmla="*/ 171 h 171"/>
                <a:gd name="T10" fmla="*/ 91 w 96"/>
                <a:gd name="T11" fmla="*/ 170 h 171"/>
                <a:gd name="T12" fmla="*/ 89 w 96"/>
                <a:gd name="T13" fmla="*/ 157 h 171"/>
                <a:gd name="T14" fmla="*/ 88 w 96"/>
                <a:gd name="T15" fmla="*/ 36 h 171"/>
                <a:gd name="T16" fmla="*/ 66 w 96"/>
                <a:gd name="T17" fmla="*/ 15 h 171"/>
                <a:gd name="T18" fmla="*/ 0 w 96"/>
                <a:gd name="T19" fmla="*/ 15 h 171"/>
                <a:gd name="T20" fmla="*/ 0 w 96"/>
                <a:gd name="T21" fmla="*/ 1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171">
                  <a:moveTo>
                    <a:pt x="0" y="14"/>
                  </a:moveTo>
                  <a:cubicBezTo>
                    <a:pt x="27" y="0"/>
                    <a:pt x="55" y="6"/>
                    <a:pt x="83" y="10"/>
                  </a:cubicBezTo>
                  <a:cubicBezTo>
                    <a:pt x="91" y="12"/>
                    <a:pt x="96" y="19"/>
                    <a:pt x="96" y="28"/>
                  </a:cubicBezTo>
                  <a:cubicBezTo>
                    <a:pt x="96" y="74"/>
                    <a:pt x="96" y="120"/>
                    <a:pt x="96" y="166"/>
                  </a:cubicBezTo>
                  <a:cubicBezTo>
                    <a:pt x="95" y="168"/>
                    <a:pt x="94" y="170"/>
                    <a:pt x="93" y="171"/>
                  </a:cubicBezTo>
                  <a:cubicBezTo>
                    <a:pt x="91" y="170"/>
                    <a:pt x="91" y="170"/>
                    <a:pt x="91" y="170"/>
                  </a:cubicBezTo>
                  <a:cubicBezTo>
                    <a:pt x="91" y="166"/>
                    <a:pt x="89" y="161"/>
                    <a:pt x="89" y="157"/>
                  </a:cubicBezTo>
                  <a:cubicBezTo>
                    <a:pt x="93" y="116"/>
                    <a:pt x="92" y="76"/>
                    <a:pt x="88" y="36"/>
                  </a:cubicBezTo>
                  <a:cubicBezTo>
                    <a:pt x="87" y="20"/>
                    <a:pt x="80" y="14"/>
                    <a:pt x="66" y="15"/>
                  </a:cubicBezTo>
                  <a:cubicBezTo>
                    <a:pt x="44" y="15"/>
                    <a:pt x="22" y="15"/>
                    <a:pt x="0" y="15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A0A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1" name="Freeform 86">
              <a:extLst>
                <a:ext uri="{FF2B5EF4-FFF2-40B4-BE49-F238E27FC236}">
                  <a16:creationId xmlns:a16="http://schemas.microsoft.com/office/drawing/2014/main" id="{74DCB98E-DE5B-6D53-C492-85D25259D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0713" y="4464050"/>
              <a:ext cx="11113" cy="133350"/>
            </a:xfrm>
            <a:custGeom>
              <a:avLst/>
              <a:gdLst>
                <a:gd name="T0" fmla="*/ 9 w 14"/>
                <a:gd name="T1" fmla="*/ 162 h 162"/>
                <a:gd name="T2" fmla="*/ 4 w 14"/>
                <a:gd name="T3" fmla="*/ 141 h 162"/>
                <a:gd name="T4" fmla="*/ 3 w 14"/>
                <a:gd name="T5" fmla="*/ 29 h 162"/>
                <a:gd name="T6" fmla="*/ 14 w 14"/>
                <a:gd name="T7" fmla="*/ 0 h 162"/>
                <a:gd name="T8" fmla="*/ 14 w 14"/>
                <a:gd name="T9" fmla="*/ 1 h 162"/>
                <a:gd name="T10" fmla="*/ 10 w 14"/>
                <a:gd name="T11" fmla="*/ 28 h 162"/>
                <a:gd name="T12" fmla="*/ 10 w 14"/>
                <a:gd name="T13" fmla="*/ 160 h 162"/>
                <a:gd name="T14" fmla="*/ 9 w 14"/>
                <a:gd name="T1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62">
                  <a:moveTo>
                    <a:pt x="9" y="162"/>
                  </a:moveTo>
                  <a:cubicBezTo>
                    <a:pt x="4" y="155"/>
                    <a:pt x="4" y="149"/>
                    <a:pt x="4" y="141"/>
                  </a:cubicBezTo>
                  <a:cubicBezTo>
                    <a:pt x="5" y="104"/>
                    <a:pt x="8" y="66"/>
                    <a:pt x="3" y="29"/>
                  </a:cubicBezTo>
                  <a:cubicBezTo>
                    <a:pt x="2" y="18"/>
                    <a:pt x="0" y="6"/>
                    <a:pt x="14" y="0"/>
                  </a:cubicBezTo>
                  <a:cubicBezTo>
                    <a:pt x="14" y="0"/>
                    <a:pt x="14" y="1"/>
                    <a:pt x="14" y="1"/>
                  </a:cubicBezTo>
                  <a:cubicBezTo>
                    <a:pt x="13" y="10"/>
                    <a:pt x="10" y="19"/>
                    <a:pt x="10" y="28"/>
                  </a:cubicBezTo>
                  <a:cubicBezTo>
                    <a:pt x="10" y="72"/>
                    <a:pt x="10" y="116"/>
                    <a:pt x="10" y="160"/>
                  </a:cubicBezTo>
                  <a:cubicBezTo>
                    <a:pt x="10" y="161"/>
                    <a:pt x="9" y="161"/>
                    <a:pt x="9" y="162"/>
                  </a:cubicBezTo>
                  <a:close/>
                </a:path>
              </a:pathLst>
            </a:custGeom>
            <a:solidFill>
              <a:srgbClr val="A0A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2" name="Freeform 87">
              <a:extLst>
                <a:ext uri="{FF2B5EF4-FFF2-40B4-BE49-F238E27FC236}">
                  <a16:creationId xmlns:a16="http://schemas.microsoft.com/office/drawing/2014/main" id="{58BCD5E8-7A0B-4908-3714-E8E6261E4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0" y="4600575"/>
              <a:ext cx="69850" cy="12700"/>
            </a:xfrm>
            <a:custGeom>
              <a:avLst/>
              <a:gdLst>
                <a:gd name="T0" fmla="*/ 85 w 85"/>
                <a:gd name="T1" fmla="*/ 2 h 15"/>
                <a:gd name="T2" fmla="*/ 0 w 85"/>
                <a:gd name="T3" fmla="*/ 3 h 15"/>
                <a:gd name="T4" fmla="*/ 2 w 85"/>
                <a:gd name="T5" fmla="*/ 1 h 15"/>
                <a:gd name="T6" fmla="*/ 84 w 85"/>
                <a:gd name="T7" fmla="*/ 0 h 15"/>
                <a:gd name="T8" fmla="*/ 85 w 8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5">
                  <a:moveTo>
                    <a:pt x="85" y="2"/>
                  </a:moveTo>
                  <a:cubicBezTo>
                    <a:pt x="57" y="15"/>
                    <a:pt x="28" y="13"/>
                    <a:pt x="0" y="3"/>
                  </a:cubicBezTo>
                  <a:cubicBezTo>
                    <a:pt x="0" y="2"/>
                    <a:pt x="1" y="2"/>
                    <a:pt x="2" y="1"/>
                  </a:cubicBezTo>
                  <a:cubicBezTo>
                    <a:pt x="29" y="3"/>
                    <a:pt x="56" y="3"/>
                    <a:pt x="84" y="0"/>
                  </a:cubicBezTo>
                  <a:cubicBezTo>
                    <a:pt x="84" y="1"/>
                    <a:pt x="85" y="2"/>
                    <a:pt x="85" y="2"/>
                  </a:cubicBezTo>
                  <a:close/>
                </a:path>
              </a:pathLst>
            </a:custGeom>
            <a:solidFill>
              <a:srgbClr val="A0A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3" name="Freeform 88">
              <a:extLst>
                <a:ext uri="{FF2B5EF4-FFF2-40B4-BE49-F238E27FC236}">
                  <a16:creationId xmlns:a16="http://schemas.microsoft.com/office/drawing/2014/main" id="{B838CC82-BD4A-146E-25B5-4AE8920CA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4595813"/>
              <a:ext cx="7938" cy="7937"/>
            </a:xfrm>
            <a:custGeom>
              <a:avLst/>
              <a:gdLst>
                <a:gd name="T0" fmla="*/ 8 w 10"/>
                <a:gd name="T1" fmla="*/ 10 h 10"/>
                <a:gd name="T2" fmla="*/ 0 w 10"/>
                <a:gd name="T3" fmla="*/ 2 h 10"/>
                <a:gd name="T4" fmla="*/ 1 w 10"/>
                <a:gd name="T5" fmla="*/ 0 h 10"/>
                <a:gd name="T6" fmla="*/ 10 w 10"/>
                <a:gd name="T7" fmla="*/ 8 h 10"/>
                <a:gd name="T8" fmla="*/ 8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10"/>
                  </a:moveTo>
                  <a:cubicBezTo>
                    <a:pt x="3" y="9"/>
                    <a:pt x="0" y="6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6" y="1"/>
                    <a:pt x="8" y="4"/>
                    <a:pt x="10" y="8"/>
                  </a:cubicBezTo>
                  <a:cubicBezTo>
                    <a:pt x="9" y="9"/>
                    <a:pt x="8" y="9"/>
                    <a:pt x="8" y="10"/>
                  </a:cubicBezTo>
                  <a:close/>
                </a:path>
              </a:pathLst>
            </a:custGeom>
            <a:solidFill>
              <a:srgbClr val="A0A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4" name="Freeform 89">
              <a:extLst>
                <a:ext uri="{FF2B5EF4-FFF2-40B4-BE49-F238E27FC236}">
                  <a16:creationId xmlns:a16="http://schemas.microsoft.com/office/drawing/2014/main" id="{14D15B1E-53EE-9721-C746-457D6280C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63" y="4592638"/>
              <a:ext cx="6350" cy="9525"/>
            </a:xfrm>
            <a:custGeom>
              <a:avLst/>
              <a:gdLst>
                <a:gd name="T0" fmla="*/ 6 w 6"/>
                <a:gd name="T1" fmla="*/ 1 h 13"/>
                <a:gd name="T2" fmla="*/ 1 w 6"/>
                <a:gd name="T3" fmla="*/ 13 h 13"/>
                <a:gd name="T4" fmla="*/ 0 w 6"/>
                <a:gd name="T5" fmla="*/ 11 h 13"/>
                <a:gd name="T6" fmla="*/ 4 w 6"/>
                <a:gd name="T7" fmla="*/ 0 h 13"/>
                <a:gd name="T8" fmla="*/ 6 w 6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3">
                  <a:moveTo>
                    <a:pt x="6" y="1"/>
                  </a:moveTo>
                  <a:cubicBezTo>
                    <a:pt x="5" y="6"/>
                    <a:pt x="6" y="10"/>
                    <a:pt x="1" y="13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7"/>
                    <a:pt x="0" y="3"/>
                    <a:pt x="4" y="0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A0A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2" name="Freeform 107">
              <a:extLst>
                <a:ext uri="{FF2B5EF4-FFF2-40B4-BE49-F238E27FC236}">
                  <a16:creationId xmlns:a16="http://schemas.microsoft.com/office/drawing/2014/main" id="{83E50C11-9333-5DF9-41DB-5F5E2291D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3550" y="3825875"/>
              <a:ext cx="1588" cy="1587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4" name="Freeform 109">
              <a:extLst>
                <a:ext uri="{FF2B5EF4-FFF2-40B4-BE49-F238E27FC236}">
                  <a16:creationId xmlns:a16="http://schemas.microsoft.com/office/drawing/2014/main" id="{6C57F5A6-8054-BEF5-15B3-EC3AA7320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4464050"/>
              <a:ext cx="80963" cy="139700"/>
            </a:xfrm>
            <a:custGeom>
              <a:avLst/>
              <a:gdLst>
                <a:gd name="T0" fmla="*/ 95 w 97"/>
                <a:gd name="T1" fmla="*/ 156 h 170"/>
                <a:gd name="T2" fmla="*/ 91 w 97"/>
                <a:gd name="T3" fmla="*/ 167 h 170"/>
                <a:gd name="T4" fmla="*/ 9 w 97"/>
                <a:gd name="T5" fmla="*/ 168 h 170"/>
                <a:gd name="T6" fmla="*/ 0 w 97"/>
                <a:gd name="T7" fmla="*/ 160 h 170"/>
                <a:gd name="T8" fmla="*/ 0 w 97"/>
                <a:gd name="T9" fmla="*/ 28 h 170"/>
                <a:gd name="T10" fmla="*/ 4 w 97"/>
                <a:gd name="T11" fmla="*/ 1 h 170"/>
                <a:gd name="T12" fmla="*/ 70 w 97"/>
                <a:gd name="T13" fmla="*/ 1 h 170"/>
                <a:gd name="T14" fmla="*/ 92 w 97"/>
                <a:gd name="T15" fmla="*/ 22 h 170"/>
                <a:gd name="T16" fmla="*/ 93 w 97"/>
                <a:gd name="T17" fmla="*/ 143 h 170"/>
                <a:gd name="T18" fmla="*/ 95 w 97"/>
                <a:gd name="T19" fmla="*/ 15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70">
                  <a:moveTo>
                    <a:pt x="95" y="156"/>
                  </a:moveTo>
                  <a:cubicBezTo>
                    <a:pt x="91" y="159"/>
                    <a:pt x="91" y="163"/>
                    <a:pt x="91" y="167"/>
                  </a:cubicBezTo>
                  <a:cubicBezTo>
                    <a:pt x="63" y="170"/>
                    <a:pt x="36" y="170"/>
                    <a:pt x="9" y="168"/>
                  </a:cubicBezTo>
                  <a:cubicBezTo>
                    <a:pt x="7" y="164"/>
                    <a:pt x="5" y="161"/>
                    <a:pt x="0" y="160"/>
                  </a:cubicBezTo>
                  <a:cubicBezTo>
                    <a:pt x="0" y="116"/>
                    <a:pt x="0" y="72"/>
                    <a:pt x="0" y="28"/>
                  </a:cubicBezTo>
                  <a:cubicBezTo>
                    <a:pt x="0" y="19"/>
                    <a:pt x="3" y="10"/>
                    <a:pt x="4" y="1"/>
                  </a:cubicBezTo>
                  <a:cubicBezTo>
                    <a:pt x="26" y="1"/>
                    <a:pt x="48" y="1"/>
                    <a:pt x="70" y="1"/>
                  </a:cubicBezTo>
                  <a:cubicBezTo>
                    <a:pt x="84" y="0"/>
                    <a:pt x="91" y="6"/>
                    <a:pt x="92" y="22"/>
                  </a:cubicBezTo>
                  <a:cubicBezTo>
                    <a:pt x="96" y="62"/>
                    <a:pt x="97" y="102"/>
                    <a:pt x="93" y="143"/>
                  </a:cubicBezTo>
                  <a:cubicBezTo>
                    <a:pt x="93" y="147"/>
                    <a:pt x="95" y="152"/>
                    <a:pt x="95" y="156"/>
                  </a:cubicBezTo>
                  <a:close/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6" name="Freeform 111">
              <a:extLst>
                <a:ext uri="{FF2B5EF4-FFF2-40B4-BE49-F238E27FC236}">
                  <a16:creationId xmlns:a16="http://schemas.microsoft.com/office/drawing/2014/main" id="{00DC5533-5197-C0F8-7264-0D3111CE1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563" y="3817938"/>
              <a:ext cx="4763" cy="3175"/>
            </a:xfrm>
            <a:custGeom>
              <a:avLst/>
              <a:gdLst>
                <a:gd name="T0" fmla="*/ 5 w 5"/>
                <a:gd name="T1" fmla="*/ 3 h 3"/>
                <a:gd name="T2" fmla="*/ 0 w 5"/>
                <a:gd name="T3" fmla="*/ 1 h 3"/>
                <a:gd name="T4" fmla="*/ 1 w 5"/>
                <a:gd name="T5" fmla="*/ 0 h 3"/>
                <a:gd name="T6" fmla="*/ 5 w 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cubicBezTo>
                    <a:pt x="3" y="2"/>
                    <a:pt x="1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7662719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63"/>
          <p:cNvSpPr txBox="1">
            <a:spLocks noGrp="1"/>
          </p:cNvSpPr>
          <p:nvPr>
            <p:ph type="title"/>
          </p:nvPr>
        </p:nvSpPr>
        <p:spPr>
          <a:xfrm>
            <a:off x="606820" y="154079"/>
            <a:ext cx="45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65000"/>
                  </a:schemeClr>
                </a:solidFill>
              </a:rPr>
              <a:t>Alternative Resources</a:t>
            </a:r>
            <a:endParaRPr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77" y="1283574"/>
            <a:ext cx="1407282" cy="372929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311" y="1471972"/>
            <a:ext cx="2778750" cy="3352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1213" y="1235722"/>
            <a:ext cx="2002500" cy="35887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1187" y="1131421"/>
            <a:ext cx="807855" cy="369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953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63"/>
          <p:cNvSpPr txBox="1">
            <a:spLocks noGrp="1"/>
          </p:cNvSpPr>
          <p:nvPr>
            <p:ph type="title"/>
          </p:nvPr>
        </p:nvSpPr>
        <p:spPr>
          <a:xfrm>
            <a:off x="606820" y="154079"/>
            <a:ext cx="45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65000"/>
                  </a:schemeClr>
                </a:solidFill>
              </a:rPr>
              <a:t>Alternative Resources</a:t>
            </a:r>
            <a:endParaRPr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75" y="1133124"/>
            <a:ext cx="1908497" cy="371464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922" y="1584664"/>
            <a:ext cx="2292093" cy="31615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0965" y="934327"/>
            <a:ext cx="3571156" cy="205612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5920" y="2863065"/>
            <a:ext cx="1739175" cy="198470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5095" y="3710832"/>
            <a:ext cx="1811055" cy="84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691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63"/>
          <p:cNvSpPr txBox="1">
            <a:spLocks noGrp="1"/>
          </p:cNvSpPr>
          <p:nvPr>
            <p:ph type="title"/>
          </p:nvPr>
        </p:nvSpPr>
        <p:spPr>
          <a:xfrm>
            <a:off x="606820" y="154079"/>
            <a:ext cx="45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65000"/>
                  </a:schemeClr>
                </a:solidFill>
              </a:rPr>
              <a:t>Alternative Resources</a:t>
            </a:r>
            <a:endParaRPr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92" y="1162208"/>
            <a:ext cx="3454665" cy="370007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904" y="987247"/>
            <a:ext cx="4016250" cy="4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229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63"/>
          <p:cNvSpPr txBox="1">
            <a:spLocks noGrp="1"/>
          </p:cNvSpPr>
          <p:nvPr>
            <p:ph type="title"/>
          </p:nvPr>
        </p:nvSpPr>
        <p:spPr>
          <a:xfrm>
            <a:off x="606820" y="154079"/>
            <a:ext cx="45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65000"/>
                  </a:schemeClr>
                </a:solidFill>
              </a:rPr>
              <a:t>Alternative Resources</a:t>
            </a:r>
            <a:endParaRPr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33" y="1465943"/>
            <a:ext cx="4857483" cy="329055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215" y="1291771"/>
            <a:ext cx="3107164" cy="165462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4679" y="3111219"/>
            <a:ext cx="988242" cy="18024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3951" y="3616293"/>
            <a:ext cx="1366253" cy="1873316"/>
          </a:xfrm>
          <a:prstGeom prst="rect">
            <a:avLst/>
          </a:prstGeom>
        </p:spPr>
      </p:pic>
      <p:sp>
        <p:nvSpPr>
          <p:cNvPr id="10" name="Freeform 6">
            <a:extLst>
              <a:ext uri="{FF2B5EF4-FFF2-40B4-BE49-F238E27FC236}">
                <a16:creationId xmlns:a16="http://schemas.microsoft.com/office/drawing/2014/main" id="{1F465474-CC43-40AD-6323-878791C44D20}"/>
              </a:ext>
            </a:extLst>
          </p:cNvPr>
          <p:cNvSpPr>
            <a:spLocks/>
          </p:cNvSpPr>
          <p:nvPr/>
        </p:nvSpPr>
        <p:spPr bwMode="auto">
          <a:xfrm>
            <a:off x="4875211" y="4319589"/>
            <a:ext cx="238125" cy="546100"/>
          </a:xfrm>
          <a:custGeom>
            <a:avLst/>
            <a:gdLst>
              <a:gd name="T0" fmla="*/ 75 w 137"/>
              <a:gd name="T1" fmla="*/ 46 h 315"/>
              <a:gd name="T2" fmla="*/ 62 w 137"/>
              <a:gd name="T3" fmla="*/ 46 h 315"/>
              <a:gd name="T4" fmla="*/ 62 w 137"/>
              <a:gd name="T5" fmla="*/ 59 h 315"/>
              <a:gd name="T6" fmla="*/ 62 w 137"/>
              <a:gd name="T7" fmla="*/ 274 h 315"/>
              <a:gd name="T8" fmla="*/ 60 w 137"/>
              <a:gd name="T9" fmla="*/ 290 h 315"/>
              <a:gd name="T10" fmla="*/ 29 w 137"/>
              <a:gd name="T11" fmla="*/ 314 h 315"/>
              <a:gd name="T12" fmla="*/ 1 w 137"/>
              <a:gd name="T13" fmla="*/ 284 h 315"/>
              <a:gd name="T14" fmla="*/ 0 w 137"/>
              <a:gd name="T15" fmla="*/ 277 h 315"/>
              <a:gd name="T16" fmla="*/ 0 w 137"/>
              <a:gd name="T17" fmla="*/ 10 h 315"/>
              <a:gd name="T18" fmla="*/ 1 w 137"/>
              <a:gd name="T19" fmla="*/ 0 h 315"/>
              <a:gd name="T20" fmla="*/ 137 w 137"/>
              <a:gd name="T21" fmla="*/ 0 h 315"/>
              <a:gd name="T22" fmla="*/ 137 w 137"/>
              <a:gd name="T23" fmla="*/ 11 h 315"/>
              <a:gd name="T24" fmla="*/ 137 w 137"/>
              <a:gd name="T25" fmla="*/ 276 h 315"/>
              <a:gd name="T26" fmla="*/ 137 w 137"/>
              <a:gd name="T27" fmla="*/ 280 h 315"/>
              <a:gd name="T28" fmla="*/ 108 w 137"/>
              <a:gd name="T29" fmla="*/ 314 h 315"/>
              <a:gd name="T30" fmla="*/ 76 w 137"/>
              <a:gd name="T31" fmla="*/ 284 h 315"/>
              <a:gd name="T32" fmla="*/ 75 w 137"/>
              <a:gd name="T33" fmla="*/ 270 h 315"/>
              <a:gd name="T34" fmla="*/ 75 w 137"/>
              <a:gd name="T35" fmla="*/ 59 h 315"/>
              <a:gd name="T36" fmla="*/ 75 w 137"/>
              <a:gd name="T37" fmla="*/ 46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7" h="315">
                <a:moveTo>
                  <a:pt x="75" y="46"/>
                </a:moveTo>
                <a:cubicBezTo>
                  <a:pt x="71" y="46"/>
                  <a:pt x="67" y="46"/>
                  <a:pt x="62" y="46"/>
                </a:cubicBezTo>
                <a:cubicBezTo>
                  <a:pt x="62" y="50"/>
                  <a:pt x="62" y="55"/>
                  <a:pt x="62" y="59"/>
                </a:cubicBezTo>
                <a:cubicBezTo>
                  <a:pt x="62" y="131"/>
                  <a:pt x="62" y="203"/>
                  <a:pt x="62" y="274"/>
                </a:cubicBezTo>
                <a:cubicBezTo>
                  <a:pt x="62" y="280"/>
                  <a:pt x="62" y="285"/>
                  <a:pt x="60" y="290"/>
                </a:cubicBezTo>
                <a:cubicBezTo>
                  <a:pt x="56" y="306"/>
                  <a:pt x="44" y="315"/>
                  <a:pt x="29" y="314"/>
                </a:cubicBezTo>
                <a:cubicBezTo>
                  <a:pt x="15" y="313"/>
                  <a:pt x="2" y="300"/>
                  <a:pt x="1" y="284"/>
                </a:cubicBezTo>
                <a:cubicBezTo>
                  <a:pt x="0" y="282"/>
                  <a:pt x="0" y="279"/>
                  <a:pt x="0" y="277"/>
                </a:cubicBezTo>
                <a:cubicBezTo>
                  <a:pt x="0" y="188"/>
                  <a:pt x="0" y="99"/>
                  <a:pt x="0" y="10"/>
                </a:cubicBezTo>
                <a:cubicBezTo>
                  <a:pt x="0" y="7"/>
                  <a:pt x="1" y="4"/>
                  <a:pt x="1" y="0"/>
                </a:cubicBezTo>
                <a:cubicBezTo>
                  <a:pt x="46" y="0"/>
                  <a:pt x="91" y="0"/>
                  <a:pt x="137" y="0"/>
                </a:cubicBezTo>
                <a:cubicBezTo>
                  <a:pt x="137" y="4"/>
                  <a:pt x="137" y="7"/>
                  <a:pt x="137" y="11"/>
                </a:cubicBezTo>
                <a:cubicBezTo>
                  <a:pt x="137" y="99"/>
                  <a:pt x="137" y="187"/>
                  <a:pt x="137" y="276"/>
                </a:cubicBezTo>
                <a:cubicBezTo>
                  <a:pt x="137" y="277"/>
                  <a:pt x="137" y="279"/>
                  <a:pt x="137" y="280"/>
                </a:cubicBezTo>
                <a:cubicBezTo>
                  <a:pt x="136" y="299"/>
                  <a:pt x="124" y="313"/>
                  <a:pt x="108" y="314"/>
                </a:cubicBezTo>
                <a:cubicBezTo>
                  <a:pt x="92" y="315"/>
                  <a:pt x="78" y="302"/>
                  <a:pt x="76" y="284"/>
                </a:cubicBezTo>
                <a:cubicBezTo>
                  <a:pt x="75" y="279"/>
                  <a:pt x="75" y="275"/>
                  <a:pt x="75" y="270"/>
                </a:cubicBezTo>
                <a:cubicBezTo>
                  <a:pt x="75" y="200"/>
                  <a:pt x="75" y="129"/>
                  <a:pt x="75" y="59"/>
                </a:cubicBezTo>
                <a:cubicBezTo>
                  <a:pt x="75" y="55"/>
                  <a:pt x="75" y="50"/>
                  <a:pt x="75" y="46"/>
                </a:cubicBezTo>
                <a:close/>
              </a:path>
            </a:pathLst>
          </a:custGeom>
          <a:solidFill>
            <a:srgbClr val="8C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5CAE697A-6162-7AF0-E5A3-20FDB6D3DFC8}"/>
              </a:ext>
            </a:extLst>
          </p:cNvPr>
          <p:cNvSpPr>
            <a:spLocks/>
          </p:cNvSpPr>
          <p:nvPr/>
        </p:nvSpPr>
        <p:spPr bwMode="auto">
          <a:xfrm>
            <a:off x="5235573" y="4014789"/>
            <a:ext cx="385763" cy="487363"/>
          </a:xfrm>
          <a:custGeom>
            <a:avLst/>
            <a:gdLst>
              <a:gd name="T0" fmla="*/ 165 w 222"/>
              <a:gd name="T1" fmla="*/ 261 h 280"/>
              <a:gd name="T2" fmla="*/ 150 w 222"/>
              <a:gd name="T3" fmla="*/ 280 h 280"/>
              <a:gd name="T4" fmla="*/ 0 w 222"/>
              <a:gd name="T5" fmla="*/ 280 h 280"/>
              <a:gd name="T6" fmla="*/ 5 w 222"/>
              <a:gd name="T7" fmla="*/ 267 h 280"/>
              <a:gd name="T8" fmla="*/ 46 w 222"/>
              <a:gd name="T9" fmla="*/ 181 h 280"/>
              <a:gd name="T10" fmla="*/ 65 w 222"/>
              <a:gd name="T11" fmla="*/ 100 h 280"/>
              <a:gd name="T12" fmla="*/ 67 w 222"/>
              <a:gd name="T13" fmla="*/ 73 h 280"/>
              <a:gd name="T14" fmla="*/ 61 w 222"/>
              <a:gd name="T15" fmla="*/ 29 h 280"/>
              <a:gd name="T16" fmla="*/ 48 w 222"/>
              <a:gd name="T17" fmla="*/ 0 h 280"/>
              <a:gd name="T18" fmla="*/ 184 w 222"/>
              <a:gd name="T19" fmla="*/ 0 h 280"/>
              <a:gd name="T20" fmla="*/ 171 w 222"/>
              <a:gd name="T21" fmla="*/ 33 h 280"/>
              <a:gd name="T22" fmla="*/ 166 w 222"/>
              <a:gd name="T23" fmla="*/ 73 h 280"/>
              <a:gd name="T24" fmla="*/ 172 w 222"/>
              <a:gd name="T25" fmla="*/ 143 h 280"/>
              <a:gd name="T26" fmla="*/ 176 w 222"/>
              <a:gd name="T27" fmla="*/ 158 h 280"/>
              <a:gd name="T28" fmla="*/ 199 w 222"/>
              <a:gd name="T29" fmla="*/ 206 h 280"/>
              <a:gd name="T30" fmla="*/ 204 w 222"/>
              <a:gd name="T31" fmla="*/ 229 h 280"/>
              <a:gd name="T32" fmla="*/ 210 w 222"/>
              <a:gd name="T33" fmla="*/ 240 h 280"/>
              <a:gd name="T34" fmla="*/ 222 w 222"/>
              <a:gd name="T35" fmla="*/ 252 h 280"/>
              <a:gd name="T36" fmla="*/ 221 w 222"/>
              <a:gd name="T37" fmla="*/ 255 h 280"/>
              <a:gd name="T38" fmla="*/ 183 w 222"/>
              <a:gd name="T39" fmla="*/ 256 h 280"/>
              <a:gd name="T40" fmla="*/ 165 w 222"/>
              <a:gd name="T41" fmla="*/ 262 h 280"/>
              <a:gd name="T42" fmla="*/ 165 w 222"/>
              <a:gd name="T43" fmla="*/ 261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2" h="280">
                <a:moveTo>
                  <a:pt x="165" y="261"/>
                </a:moveTo>
                <a:cubicBezTo>
                  <a:pt x="161" y="267"/>
                  <a:pt x="156" y="272"/>
                  <a:pt x="150" y="280"/>
                </a:cubicBezTo>
                <a:cubicBezTo>
                  <a:pt x="103" y="280"/>
                  <a:pt x="52" y="280"/>
                  <a:pt x="0" y="280"/>
                </a:cubicBezTo>
                <a:cubicBezTo>
                  <a:pt x="2" y="275"/>
                  <a:pt x="4" y="271"/>
                  <a:pt x="5" y="267"/>
                </a:cubicBezTo>
                <a:cubicBezTo>
                  <a:pt x="19" y="239"/>
                  <a:pt x="31" y="209"/>
                  <a:pt x="46" y="181"/>
                </a:cubicBezTo>
                <a:cubicBezTo>
                  <a:pt x="59" y="156"/>
                  <a:pt x="65" y="129"/>
                  <a:pt x="65" y="100"/>
                </a:cubicBezTo>
                <a:cubicBezTo>
                  <a:pt x="65" y="91"/>
                  <a:pt x="66" y="82"/>
                  <a:pt x="67" y="73"/>
                </a:cubicBezTo>
                <a:cubicBezTo>
                  <a:pt x="69" y="58"/>
                  <a:pt x="68" y="43"/>
                  <a:pt x="61" y="29"/>
                </a:cubicBezTo>
                <a:cubicBezTo>
                  <a:pt x="56" y="20"/>
                  <a:pt x="53" y="11"/>
                  <a:pt x="48" y="0"/>
                </a:cubicBezTo>
                <a:cubicBezTo>
                  <a:pt x="94" y="0"/>
                  <a:pt x="138" y="0"/>
                  <a:pt x="184" y="0"/>
                </a:cubicBezTo>
                <a:cubicBezTo>
                  <a:pt x="180" y="11"/>
                  <a:pt x="177" y="22"/>
                  <a:pt x="171" y="33"/>
                </a:cubicBezTo>
                <a:cubicBezTo>
                  <a:pt x="165" y="46"/>
                  <a:pt x="164" y="59"/>
                  <a:pt x="166" y="73"/>
                </a:cubicBezTo>
                <a:cubicBezTo>
                  <a:pt x="168" y="96"/>
                  <a:pt x="170" y="120"/>
                  <a:pt x="172" y="143"/>
                </a:cubicBezTo>
                <a:cubicBezTo>
                  <a:pt x="173" y="148"/>
                  <a:pt x="174" y="153"/>
                  <a:pt x="176" y="158"/>
                </a:cubicBezTo>
                <a:cubicBezTo>
                  <a:pt x="183" y="174"/>
                  <a:pt x="191" y="190"/>
                  <a:pt x="199" y="206"/>
                </a:cubicBezTo>
                <a:cubicBezTo>
                  <a:pt x="202" y="213"/>
                  <a:pt x="207" y="220"/>
                  <a:pt x="204" y="229"/>
                </a:cubicBezTo>
                <a:cubicBezTo>
                  <a:pt x="203" y="232"/>
                  <a:pt x="207" y="237"/>
                  <a:pt x="210" y="240"/>
                </a:cubicBezTo>
                <a:cubicBezTo>
                  <a:pt x="214" y="245"/>
                  <a:pt x="218" y="248"/>
                  <a:pt x="222" y="252"/>
                </a:cubicBezTo>
                <a:cubicBezTo>
                  <a:pt x="222" y="253"/>
                  <a:pt x="221" y="254"/>
                  <a:pt x="221" y="255"/>
                </a:cubicBezTo>
                <a:cubicBezTo>
                  <a:pt x="208" y="255"/>
                  <a:pt x="196" y="255"/>
                  <a:pt x="183" y="256"/>
                </a:cubicBezTo>
                <a:cubicBezTo>
                  <a:pt x="177" y="256"/>
                  <a:pt x="171" y="260"/>
                  <a:pt x="165" y="262"/>
                </a:cubicBezTo>
                <a:lnTo>
                  <a:pt x="165" y="261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2A2CCA42-99EB-487F-F025-7970D7001AC2}"/>
              </a:ext>
            </a:extLst>
          </p:cNvPr>
          <p:cNvSpPr>
            <a:spLocks noEditPoints="1"/>
          </p:cNvSpPr>
          <p:nvPr/>
        </p:nvSpPr>
        <p:spPr bwMode="auto">
          <a:xfrm>
            <a:off x="5505448" y="4465639"/>
            <a:ext cx="422275" cy="336550"/>
          </a:xfrm>
          <a:custGeom>
            <a:avLst/>
            <a:gdLst>
              <a:gd name="T0" fmla="*/ 9 w 243"/>
              <a:gd name="T1" fmla="*/ 3 h 194"/>
              <a:gd name="T2" fmla="*/ 85 w 243"/>
              <a:gd name="T3" fmla="*/ 0 h 194"/>
              <a:gd name="T4" fmla="*/ 216 w 243"/>
              <a:gd name="T5" fmla="*/ 0 h 194"/>
              <a:gd name="T6" fmla="*/ 243 w 243"/>
              <a:gd name="T7" fmla="*/ 27 h 194"/>
              <a:gd name="T8" fmla="*/ 243 w 243"/>
              <a:gd name="T9" fmla="*/ 168 h 194"/>
              <a:gd name="T10" fmla="*/ 217 w 243"/>
              <a:gd name="T11" fmla="*/ 194 h 194"/>
              <a:gd name="T12" fmla="*/ 27 w 243"/>
              <a:gd name="T13" fmla="*/ 194 h 194"/>
              <a:gd name="T14" fmla="*/ 1 w 243"/>
              <a:gd name="T15" fmla="*/ 169 h 194"/>
              <a:gd name="T16" fmla="*/ 1 w 243"/>
              <a:gd name="T17" fmla="*/ 25 h 194"/>
              <a:gd name="T18" fmla="*/ 9 w 243"/>
              <a:gd name="T19" fmla="*/ 2 h 194"/>
              <a:gd name="T20" fmla="*/ 9 w 243"/>
              <a:gd name="T21" fmla="*/ 3 h 194"/>
              <a:gd name="T22" fmla="*/ 18 w 243"/>
              <a:gd name="T23" fmla="*/ 60 h 194"/>
              <a:gd name="T24" fmla="*/ 18 w 243"/>
              <a:gd name="T25" fmla="*/ 59 h 194"/>
              <a:gd name="T26" fmla="*/ 29 w 243"/>
              <a:gd name="T27" fmla="*/ 64 h 194"/>
              <a:gd name="T28" fmla="*/ 215 w 243"/>
              <a:gd name="T29" fmla="*/ 64 h 194"/>
              <a:gd name="T30" fmla="*/ 228 w 243"/>
              <a:gd name="T31" fmla="*/ 57 h 194"/>
              <a:gd name="T32" fmla="*/ 213 w 243"/>
              <a:gd name="T33" fmla="*/ 37 h 194"/>
              <a:gd name="T34" fmla="*/ 96 w 243"/>
              <a:gd name="T35" fmla="*/ 36 h 194"/>
              <a:gd name="T36" fmla="*/ 29 w 243"/>
              <a:gd name="T37" fmla="*/ 37 h 194"/>
              <a:gd name="T38" fmla="*/ 15 w 243"/>
              <a:gd name="T39" fmla="*/ 45 h 194"/>
              <a:gd name="T40" fmla="*/ 18 w 243"/>
              <a:gd name="T41" fmla="*/ 60 h 194"/>
              <a:gd name="T42" fmla="*/ 121 w 243"/>
              <a:gd name="T43" fmla="*/ 158 h 194"/>
              <a:gd name="T44" fmla="*/ 121 w 243"/>
              <a:gd name="T45" fmla="*/ 158 h 194"/>
              <a:gd name="T46" fmla="*/ 213 w 243"/>
              <a:gd name="T47" fmla="*/ 157 h 194"/>
              <a:gd name="T48" fmla="*/ 231 w 243"/>
              <a:gd name="T49" fmla="*/ 143 h 194"/>
              <a:gd name="T50" fmla="*/ 212 w 243"/>
              <a:gd name="T51" fmla="*/ 129 h 194"/>
              <a:gd name="T52" fmla="*/ 32 w 243"/>
              <a:gd name="T53" fmla="*/ 129 h 194"/>
              <a:gd name="T54" fmla="*/ 13 w 243"/>
              <a:gd name="T55" fmla="*/ 143 h 194"/>
              <a:gd name="T56" fmla="*/ 32 w 243"/>
              <a:gd name="T57" fmla="*/ 158 h 194"/>
              <a:gd name="T58" fmla="*/ 121 w 243"/>
              <a:gd name="T59" fmla="*/ 158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3" h="194">
                <a:moveTo>
                  <a:pt x="9" y="3"/>
                </a:moveTo>
                <a:cubicBezTo>
                  <a:pt x="34" y="2"/>
                  <a:pt x="60" y="0"/>
                  <a:pt x="85" y="0"/>
                </a:cubicBezTo>
                <a:cubicBezTo>
                  <a:pt x="129" y="0"/>
                  <a:pt x="172" y="0"/>
                  <a:pt x="216" y="0"/>
                </a:cubicBezTo>
                <a:cubicBezTo>
                  <a:pt x="235" y="0"/>
                  <a:pt x="243" y="8"/>
                  <a:pt x="243" y="27"/>
                </a:cubicBezTo>
                <a:cubicBezTo>
                  <a:pt x="243" y="74"/>
                  <a:pt x="243" y="121"/>
                  <a:pt x="243" y="168"/>
                </a:cubicBezTo>
                <a:cubicBezTo>
                  <a:pt x="243" y="186"/>
                  <a:pt x="235" y="194"/>
                  <a:pt x="217" y="194"/>
                </a:cubicBezTo>
                <a:cubicBezTo>
                  <a:pt x="154" y="194"/>
                  <a:pt x="90" y="194"/>
                  <a:pt x="27" y="194"/>
                </a:cubicBezTo>
                <a:cubicBezTo>
                  <a:pt x="9" y="194"/>
                  <a:pt x="1" y="186"/>
                  <a:pt x="1" y="169"/>
                </a:cubicBezTo>
                <a:cubicBezTo>
                  <a:pt x="1" y="121"/>
                  <a:pt x="0" y="73"/>
                  <a:pt x="1" y="25"/>
                </a:cubicBezTo>
                <a:cubicBezTo>
                  <a:pt x="1" y="17"/>
                  <a:pt x="6" y="10"/>
                  <a:pt x="9" y="2"/>
                </a:cubicBezTo>
                <a:cubicBezTo>
                  <a:pt x="9" y="2"/>
                  <a:pt x="9" y="3"/>
                  <a:pt x="9" y="3"/>
                </a:cubicBezTo>
                <a:close/>
                <a:moveTo>
                  <a:pt x="18" y="60"/>
                </a:moveTo>
                <a:cubicBezTo>
                  <a:pt x="18" y="59"/>
                  <a:pt x="18" y="59"/>
                  <a:pt x="18" y="59"/>
                </a:cubicBezTo>
                <a:cubicBezTo>
                  <a:pt x="22" y="61"/>
                  <a:pt x="25" y="64"/>
                  <a:pt x="29" y="64"/>
                </a:cubicBezTo>
                <a:cubicBezTo>
                  <a:pt x="91" y="65"/>
                  <a:pt x="153" y="65"/>
                  <a:pt x="215" y="64"/>
                </a:cubicBezTo>
                <a:cubicBezTo>
                  <a:pt x="219" y="64"/>
                  <a:pt x="226" y="61"/>
                  <a:pt x="228" y="57"/>
                </a:cubicBezTo>
                <a:cubicBezTo>
                  <a:pt x="235" y="47"/>
                  <a:pt x="227" y="37"/>
                  <a:pt x="213" y="37"/>
                </a:cubicBezTo>
                <a:cubicBezTo>
                  <a:pt x="174" y="36"/>
                  <a:pt x="135" y="36"/>
                  <a:pt x="96" y="36"/>
                </a:cubicBezTo>
                <a:cubicBezTo>
                  <a:pt x="74" y="36"/>
                  <a:pt x="51" y="36"/>
                  <a:pt x="29" y="37"/>
                </a:cubicBezTo>
                <a:cubicBezTo>
                  <a:pt x="24" y="37"/>
                  <a:pt x="17" y="41"/>
                  <a:pt x="15" y="45"/>
                </a:cubicBezTo>
                <a:cubicBezTo>
                  <a:pt x="13" y="49"/>
                  <a:pt x="17" y="55"/>
                  <a:pt x="18" y="60"/>
                </a:cubicBezTo>
                <a:close/>
                <a:moveTo>
                  <a:pt x="121" y="158"/>
                </a:moveTo>
                <a:cubicBezTo>
                  <a:pt x="121" y="158"/>
                  <a:pt x="121" y="158"/>
                  <a:pt x="121" y="158"/>
                </a:cubicBezTo>
                <a:cubicBezTo>
                  <a:pt x="152" y="158"/>
                  <a:pt x="182" y="158"/>
                  <a:pt x="213" y="157"/>
                </a:cubicBezTo>
                <a:cubicBezTo>
                  <a:pt x="224" y="157"/>
                  <a:pt x="231" y="152"/>
                  <a:pt x="231" y="143"/>
                </a:cubicBezTo>
                <a:cubicBezTo>
                  <a:pt x="230" y="135"/>
                  <a:pt x="224" y="129"/>
                  <a:pt x="212" y="129"/>
                </a:cubicBezTo>
                <a:cubicBezTo>
                  <a:pt x="152" y="129"/>
                  <a:pt x="92" y="129"/>
                  <a:pt x="32" y="129"/>
                </a:cubicBezTo>
                <a:cubicBezTo>
                  <a:pt x="19" y="129"/>
                  <a:pt x="14" y="134"/>
                  <a:pt x="13" y="143"/>
                </a:cubicBezTo>
                <a:cubicBezTo>
                  <a:pt x="13" y="153"/>
                  <a:pt x="19" y="158"/>
                  <a:pt x="32" y="158"/>
                </a:cubicBezTo>
                <a:cubicBezTo>
                  <a:pt x="62" y="158"/>
                  <a:pt x="91" y="158"/>
                  <a:pt x="121" y="158"/>
                </a:cubicBezTo>
                <a:close/>
              </a:path>
            </a:pathLst>
          </a:custGeom>
          <a:solidFill>
            <a:srgbClr val="8C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D7C71CC5-DC3C-F31E-173D-ADD3459DFE09}"/>
              </a:ext>
            </a:extLst>
          </p:cNvPr>
          <p:cNvSpPr>
            <a:spLocks/>
          </p:cNvSpPr>
          <p:nvPr/>
        </p:nvSpPr>
        <p:spPr bwMode="auto">
          <a:xfrm>
            <a:off x="4779961" y="3987801"/>
            <a:ext cx="428625" cy="323850"/>
          </a:xfrm>
          <a:custGeom>
            <a:avLst/>
            <a:gdLst>
              <a:gd name="T0" fmla="*/ 192 w 247"/>
              <a:gd name="T1" fmla="*/ 187 h 187"/>
              <a:gd name="T2" fmla="*/ 56 w 247"/>
              <a:gd name="T3" fmla="*/ 187 h 187"/>
              <a:gd name="T4" fmla="*/ 56 w 247"/>
              <a:gd name="T5" fmla="*/ 59 h 187"/>
              <a:gd name="T6" fmla="*/ 42 w 247"/>
              <a:gd name="T7" fmla="*/ 59 h 187"/>
              <a:gd name="T8" fmla="*/ 42 w 247"/>
              <a:gd name="T9" fmla="*/ 87 h 187"/>
              <a:gd name="T10" fmla="*/ 0 w 247"/>
              <a:gd name="T11" fmla="*/ 87 h 187"/>
              <a:gd name="T12" fmla="*/ 1 w 247"/>
              <a:gd name="T13" fmla="*/ 12 h 187"/>
              <a:gd name="T14" fmla="*/ 18 w 247"/>
              <a:gd name="T15" fmla="*/ 0 h 187"/>
              <a:gd name="T16" fmla="*/ 177 w 247"/>
              <a:gd name="T17" fmla="*/ 0 h 187"/>
              <a:gd name="T18" fmla="*/ 225 w 247"/>
              <a:gd name="T19" fmla="*/ 0 h 187"/>
              <a:gd name="T20" fmla="*/ 247 w 247"/>
              <a:gd name="T21" fmla="*/ 19 h 187"/>
              <a:gd name="T22" fmla="*/ 247 w 247"/>
              <a:gd name="T23" fmla="*/ 26 h 187"/>
              <a:gd name="T24" fmla="*/ 247 w 247"/>
              <a:gd name="T25" fmla="*/ 87 h 187"/>
              <a:gd name="T26" fmla="*/ 206 w 247"/>
              <a:gd name="T27" fmla="*/ 87 h 187"/>
              <a:gd name="T28" fmla="*/ 206 w 247"/>
              <a:gd name="T29" fmla="*/ 58 h 187"/>
              <a:gd name="T30" fmla="*/ 192 w 247"/>
              <a:gd name="T31" fmla="*/ 58 h 187"/>
              <a:gd name="T32" fmla="*/ 192 w 247"/>
              <a:gd name="T33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7" h="187">
                <a:moveTo>
                  <a:pt x="192" y="187"/>
                </a:moveTo>
                <a:cubicBezTo>
                  <a:pt x="146" y="187"/>
                  <a:pt x="101" y="187"/>
                  <a:pt x="56" y="187"/>
                </a:cubicBezTo>
                <a:cubicBezTo>
                  <a:pt x="56" y="144"/>
                  <a:pt x="56" y="102"/>
                  <a:pt x="56" y="59"/>
                </a:cubicBezTo>
                <a:cubicBezTo>
                  <a:pt x="51" y="59"/>
                  <a:pt x="47" y="59"/>
                  <a:pt x="42" y="59"/>
                </a:cubicBezTo>
                <a:cubicBezTo>
                  <a:pt x="42" y="68"/>
                  <a:pt x="42" y="77"/>
                  <a:pt x="42" y="87"/>
                </a:cubicBezTo>
                <a:cubicBezTo>
                  <a:pt x="28" y="87"/>
                  <a:pt x="15" y="87"/>
                  <a:pt x="0" y="87"/>
                </a:cubicBezTo>
                <a:cubicBezTo>
                  <a:pt x="0" y="62"/>
                  <a:pt x="0" y="37"/>
                  <a:pt x="1" y="12"/>
                </a:cubicBezTo>
                <a:cubicBezTo>
                  <a:pt x="1" y="1"/>
                  <a:pt x="9" y="0"/>
                  <a:pt x="18" y="0"/>
                </a:cubicBezTo>
                <a:cubicBezTo>
                  <a:pt x="71" y="0"/>
                  <a:pt x="124" y="0"/>
                  <a:pt x="177" y="0"/>
                </a:cubicBezTo>
                <a:cubicBezTo>
                  <a:pt x="193" y="0"/>
                  <a:pt x="209" y="0"/>
                  <a:pt x="225" y="0"/>
                </a:cubicBezTo>
                <a:cubicBezTo>
                  <a:pt x="240" y="0"/>
                  <a:pt x="245" y="4"/>
                  <a:pt x="247" y="19"/>
                </a:cubicBezTo>
                <a:cubicBezTo>
                  <a:pt x="247" y="22"/>
                  <a:pt x="247" y="24"/>
                  <a:pt x="247" y="26"/>
                </a:cubicBezTo>
                <a:cubicBezTo>
                  <a:pt x="247" y="46"/>
                  <a:pt x="247" y="66"/>
                  <a:pt x="247" y="87"/>
                </a:cubicBezTo>
                <a:cubicBezTo>
                  <a:pt x="234" y="87"/>
                  <a:pt x="220" y="87"/>
                  <a:pt x="206" y="87"/>
                </a:cubicBezTo>
                <a:cubicBezTo>
                  <a:pt x="206" y="77"/>
                  <a:pt x="206" y="68"/>
                  <a:pt x="206" y="58"/>
                </a:cubicBezTo>
                <a:cubicBezTo>
                  <a:pt x="201" y="58"/>
                  <a:pt x="197" y="58"/>
                  <a:pt x="192" y="58"/>
                </a:cubicBezTo>
                <a:cubicBezTo>
                  <a:pt x="192" y="101"/>
                  <a:pt x="192" y="143"/>
                  <a:pt x="192" y="187"/>
                </a:cubicBezTo>
                <a:close/>
              </a:path>
            </a:pathLst>
          </a:custGeom>
          <a:solidFill>
            <a:srgbClr val="8C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0DC4DD6E-0B42-B11C-5B55-736822EAF58A}"/>
              </a:ext>
            </a:extLst>
          </p:cNvPr>
          <p:cNvSpPr>
            <a:spLocks noEditPoints="1"/>
          </p:cNvSpPr>
          <p:nvPr/>
        </p:nvSpPr>
        <p:spPr bwMode="auto">
          <a:xfrm>
            <a:off x="4533898" y="4437064"/>
            <a:ext cx="319088" cy="398463"/>
          </a:xfrm>
          <a:custGeom>
            <a:avLst/>
            <a:gdLst>
              <a:gd name="T0" fmla="*/ 184 w 184"/>
              <a:gd name="T1" fmla="*/ 114 h 229"/>
              <a:gd name="T2" fmla="*/ 184 w 184"/>
              <a:gd name="T3" fmla="*/ 204 h 229"/>
              <a:gd name="T4" fmla="*/ 160 w 184"/>
              <a:gd name="T5" fmla="*/ 229 h 229"/>
              <a:gd name="T6" fmla="*/ 25 w 184"/>
              <a:gd name="T7" fmla="*/ 229 h 229"/>
              <a:gd name="T8" fmla="*/ 1 w 184"/>
              <a:gd name="T9" fmla="*/ 204 h 229"/>
              <a:gd name="T10" fmla="*/ 1 w 184"/>
              <a:gd name="T11" fmla="*/ 25 h 229"/>
              <a:gd name="T12" fmla="*/ 25 w 184"/>
              <a:gd name="T13" fmla="*/ 0 h 229"/>
              <a:gd name="T14" fmla="*/ 159 w 184"/>
              <a:gd name="T15" fmla="*/ 0 h 229"/>
              <a:gd name="T16" fmla="*/ 184 w 184"/>
              <a:gd name="T17" fmla="*/ 26 h 229"/>
              <a:gd name="T18" fmla="*/ 184 w 184"/>
              <a:gd name="T19" fmla="*/ 114 h 229"/>
              <a:gd name="T20" fmla="*/ 62 w 184"/>
              <a:gd name="T21" fmla="*/ 115 h 229"/>
              <a:gd name="T22" fmla="*/ 62 w 184"/>
              <a:gd name="T23" fmla="*/ 30 h 229"/>
              <a:gd name="T24" fmla="*/ 49 w 184"/>
              <a:gd name="T25" fmla="*/ 12 h 229"/>
              <a:gd name="T26" fmla="*/ 35 w 184"/>
              <a:gd name="T27" fmla="*/ 30 h 229"/>
              <a:gd name="T28" fmla="*/ 35 w 184"/>
              <a:gd name="T29" fmla="*/ 200 h 229"/>
              <a:gd name="T30" fmla="*/ 49 w 184"/>
              <a:gd name="T31" fmla="*/ 218 h 229"/>
              <a:gd name="T32" fmla="*/ 62 w 184"/>
              <a:gd name="T33" fmla="*/ 200 h 229"/>
              <a:gd name="T34" fmla="*/ 62 w 184"/>
              <a:gd name="T35" fmla="*/ 115 h 229"/>
              <a:gd name="T36" fmla="*/ 150 w 184"/>
              <a:gd name="T37" fmla="*/ 115 h 229"/>
              <a:gd name="T38" fmla="*/ 150 w 184"/>
              <a:gd name="T39" fmla="*/ 29 h 229"/>
              <a:gd name="T40" fmla="*/ 136 w 184"/>
              <a:gd name="T41" fmla="*/ 12 h 229"/>
              <a:gd name="T42" fmla="*/ 123 w 184"/>
              <a:gd name="T43" fmla="*/ 29 h 229"/>
              <a:gd name="T44" fmla="*/ 123 w 184"/>
              <a:gd name="T45" fmla="*/ 200 h 229"/>
              <a:gd name="T46" fmla="*/ 136 w 184"/>
              <a:gd name="T47" fmla="*/ 218 h 229"/>
              <a:gd name="T48" fmla="*/ 150 w 184"/>
              <a:gd name="T49" fmla="*/ 200 h 229"/>
              <a:gd name="T50" fmla="*/ 150 w 184"/>
              <a:gd name="T51" fmla="*/ 115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4" h="229">
                <a:moveTo>
                  <a:pt x="184" y="114"/>
                </a:moveTo>
                <a:cubicBezTo>
                  <a:pt x="184" y="144"/>
                  <a:pt x="184" y="174"/>
                  <a:pt x="184" y="204"/>
                </a:cubicBezTo>
                <a:cubicBezTo>
                  <a:pt x="184" y="221"/>
                  <a:pt x="177" y="229"/>
                  <a:pt x="160" y="229"/>
                </a:cubicBezTo>
                <a:cubicBezTo>
                  <a:pt x="115" y="229"/>
                  <a:pt x="70" y="229"/>
                  <a:pt x="25" y="229"/>
                </a:cubicBezTo>
                <a:cubicBezTo>
                  <a:pt x="9" y="229"/>
                  <a:pt x="1" y="221"/>
                  <a:pt x="1" y="204"/>
                </a:cubicBezTo>
                <a:cubicBezTo>
                  <a:pt x="0" y="144"/>
                  <a:pt x="0" y="84"/>
                  <a:pt x="1" y="25"/>
                </a:cubicBezTo>
                <a:cubicBezTo>
                  <a:pt x="1" y="8"/>
                  <a:pt x="8" y="0"/>
                  <a:pt x="25" y="0"/>
                </a:cubicBezTo>
                <a:cubicBezTo>
                  <a:pt x="70" y="0"/>
                  <a:pt x="114" y="0"/>
                  <a:pt x="159" y="0"/>
                </a:cubicBezTo>
                <a:cubicBezTo>
                  <a:pt x="177" y="0"/>
                  <a:pt x="184" y="8"/>
                  <a:pt x="184" y="26"/>
                </a:cubicBezTo>
                <a:cubicBezTo>
                  <a:pt x="184" y="55"/>
                  <a:pt x="184" y="85"/>
                  <a:pt x="184" y="114"/>
                </a:cubicBezTo>
                <a:close/>
                <a:moveTo>
                  <a:pt x="62" y="115"/>
                </a:moveTo>
                <a:cubicBezTo>
                  <a:pt x="62" y="87"/>
                  <a:pt x="62" y="59"/>
                  <a:pt x="62" y="30"/>
                </a:cubicBezTo>
                <a:cubicBezTo>
                  <a:pt x="62" y="18"/>
                  <a:pt x="58" y="12"/>
                  <a:pt x="49" y="12"/>
                </a:cubicBezTo>
                <a:cubicBezTo>
                  <a:pt x="40" y="12"/>
                  <a:pt x="35" y="18"/>
                  <a:pt x="35" y="30"/>
                </a:cubicBezTo>
                <a:cubicBezTo>
                  <a:pt x="35" y="87"/>
                  <a:pt x="35" y="143"/>
                  <a:pt x="35" y="200"/>
                </a:cubicBezTo>
                <a:cubicBezTo>
                  <a:pt x="35" y="211"/>
                  <a:pt x="41" y="219"/>
                  <a:pt x="49" y="218"/>
                </a:cubicBezTo>
                <a:cubicBezTo>
                  <a:pt x="59" y="217"/>
                  <a:pt x="62" y="210"/>
                  <a:pt x="62" y="200"/>
                </a:cubicBezTo>
                <a:cubicBezTo>
                  <a:pt x="62" y="172"/>
                  <a:pt x="62" y="143"/>
                  <a:pt x="62" y="115"/>
                </a:cubicBezTo>
                <a:close/>
                <a:moveTo>
                  <a:pt x="150" y="115"/>
                </a:moveTo>
                <a:cubicBezTo>
                  <a:pt x="150" y="86"/>
                  <a:pt x="150" y="58"/>
                  <a:pt x="150" y="29"/>
                </a:cubicBezTo>
                <a:cubicBezTo>
                  <a:pt x="150" y="18"/>
                  <a:pt x="145" y="12"/>
                  <a:pt x="136" y="12"/>
                </a:cubicBezTo>
                <a:cubicBezTo>
                  <a:pt x="127" y="12"/>
                  <a:pt x="123" y="18"/>
                  <a:pt x="123" y="29"/>
                </a:cubicBezTo>
                <a:cubicBezTo>
                  <a:pt x="123" y="86"/>
                  <a:pt x="123" y="143"/>
                  <a:pt x="123" y="200"/>
                </a:cubicBezTo>
                <a:cubicBezTo>
                  <a:pt x="123" y="210"/>
                  <a:pt x="126" y="217"/>
                  <a:pt x="136" y="218"/>
                </a:cubicBezTo>
                <a:cubicBezTo>
                  <a:pt x="145" y="219"/>
                  <a:pt x="150" y="211"/>
                  <a:pt x="150" y="200"/>
                </a:cubicBezTo>
                <a:cubicBezTo>
                  <a:pt x="150" y="171"/>
                  <a:pt x="150" y="143"/>
                  <a:pt x="150" y="115"/>
                </a:cubicBezTo>
                <a:close/>
              </a:path>
            </a:pathLst>
          </a:custGeom>
          <a:solidFill>
            <a:srgbClr val="8C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332429A1-8A4F-7892-4477-E16E76F42133}"/>
              </a:ext>
            </a:extLst>
          </p:cNvPr>
          <p:cNvSpPr>
            <a:spLocks/>
          </p:cNvSpPr>
          <p:nvPr/>
        </p:nvSpPr>
        <p:spPr bwMode="auto">
          <a:xfrm>
            <a:off x="4883148" y="3751264"/>
            <a:ext cx="227013" cy="209550"/>
          </a:xfrm>
          <a:custGeom>
            <a:avLst/>
            <a:gdLst>
              <a:gd name="T0" fmla="*/ 65 w 131"/>
              <a:gd name="T1" fmla="*/ 121 h 121"/>
              <a:gd name="T2" fmla="*/ 1 w 131"/>
              <a:gd name="T3" fmla="*/ 70 h 121"/>
              <a:gd name="T4" fmla="*/ 3 w 131"/>
              <a:gd name="T5" fmla="*/ 60 h 121"/>
              <a:gd name="T6" fmla="*/ 7 w 131"/>
              <a:gd name="T7" fmla="*/ 52 h 121"/>
              <a:gd name="T8" fmla="*/ 78 w 131"/>
              <a:gd name="T9" fmla="*/ 9 h 121"/>
              <a:gd name="T10" fmla="*/ 124 w 131"/>
              <a:gd name="T11" fmla="*/ 53 h 121"/>
              <a:gd name="T12" fmla="*/ 116 w 131"/>
              <a:gd name="T13" fmla="*/ 96 h 121"/>
              <a:gd name="T14" fmla="*/ 65 w 131"/>
              <a:gd name="T15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121">
                <a:moveTo>
                  <a:pt x="65" y="121"/>
                </a:moveTo>
                <a:cubicBezTo>
                  <a:pt x="34" y="121"/>
                  <a:pt x="7" y="100"/>
                  <a:pt x="1" y="70"/>
                </a:cubicBezTo>
                <a:cubicBezTo>
                  <a:pt x="0" y="67"/>
                  <a:pt x="2" y="63"/>
                  <a:pt x="3" y="60"/>
                </a:cubicBezTo>
                <a:cubicBezTo>
                  <a:pt x="4" y="57"/>
                  <a:pt x="6" y="55"/>
                  <a:pt x="7" y="52"/>
                </a:cubicBezTo>
                <a:cubicBezTo>
                  <a:pt x="14" y="22"/>
                  <a:pt x="49" y="0"/>
                  <a:pt x="78" y="9"/>
                </a:cubicBezTo>
                <a:cubicBezTo>
                  <a:pt x="100" y="16"/>
                  <a:pt x="116" y="28"/>
                  <a:pt x="124" y="53"/>
                </a:cubicBezTo>
                <a:cubicBezTo>
                  <a:pt x="131" y="72"/>
                  <a:pt x="126" y="83"/>
                  <a:pt x="116" y="96"/>
                </a:cubicBezTo>
                <a:cubicBezTo>
                  <a:pt x="105" y="112"/>
                  <a:pt x="85" y="121"/>
                  <a:pt x="65" y="121"/>
                </a:cubicBezTo>
                <a:close/>
              </a:path>
            </a:pathLst>
          </a:custGeom>
          <a:solidFill>
            <a:srgbClr val="8C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FEEBDECA-BBEB-E828-659A-FE190469FFAB}"/>
              </a:ext>
            </a:extLst>
          </p:cNvPr>
          <p:cNvSpPr>
            <a:spLocks/>
          </p:cNvSpPr>
          <p:nvPr/>
        </p:nvSpPr>
        <p:spPr bwMode="auto">
          <a:xfrm>
            <a:off x="5332411" y="4508501"/>
            <a:ext cx="79375" cy="357188"/>
          </a:xfrm>
          <a:custGeom>
            <a:avLst/>
            <a:gdLst>
              <a:gd name="T0" fmla="*/ 1 w 46"/>
              <a:gd name="T1" fmla="*/ 0 h 206"/>
              <a:gd name="T2" fmla="*/ 45 w 46"/>
              <a:gd name="T3" fmla="*/ 0 h 206"/>
              <a:gd name="T4" fmla="*/ 45 w 46"/>
              <a:gd name="T5" fmla="*/ 181 h 206"/>
              <a:gd name="T6" fmla="*/ 25 w 46"/>
              <a:gd name="T7" fmla="*/ 205 h 206"/>
              <a:gd name="T8" fmla="*/ 2 w 46"/>
              <a:gd name="T9" fmla="*/ 187 h 206"/>
              <a:gd name="T10" fmla="*/ 1 w 46"/>
              <a:gd name="T11" fmla="*/ 176 h 206"/>
              <a:gd name="T12" fmla="*/ 0 w 46"/>
              <a:gd name="T13" fmla="*/ 7 h 206"/>
              <a:gd name="T14" fmla="*/ 1 w 46"/>
              <a:gd name="T15" fmla="*/ 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" h="206">
                <a:moveTo>
                  <a:pt x="1" y="0"/>
                </a:moveTo>
                <a:cubicBezTo>
                  <a:pt x="16" y="0"/>
                  <a:pt x="31" y="0"/>
                  <a:pt x="45" y="0"/>
                </a:cubicBezTo>
                <a:cubicBezTo>
                  <a:pt x="45" y="61"/>
                  <a:pt x="46" y="121"/>
                  <a:pt x="45" y="181"/>
                </a:cubicBezTo>
                <a:cubicBezTo>
                  <a:pt x="45" y="197"/>
                  <a:pt x="37" y="204"/>
                  <a:pt x="25" y="205"/>
                </a:cubicBezTo>
                <a:cubicBezTo>
                  <a:pt x="12" y="206"/>
                  <a:pt x="5" y="201"/>
                  <a:pt x="2" y="187"/>
                </a:cubicBezTo>
                <a:cubicBezTo>
                  <a:pt x="1" y="184"/>
                  <a:pt x="1" y="180"/>
                  <a:pt x="1" y="176"/>
                </a:cubicBezTo>
                <a:cubicBezTo>
                  <a:pt x="1" y="119"/>
                  <a:pt x="1" y="63"/>
                  <a:pt x="0" y="7"/>
                </a:cubicBezTo>
                <a:cubicBezTo>
                  <a:pt x="0" y="5"/>
                  <a:pt x="1" y="3"/>
                  <a:pt x="1" y="0"/>
                </a:cubicBezTo>
                <a:close/>
              </a:path>
            </a:pathLst>
          </a:custGeom>
          <a:solidFill>
            <a:srgbClr val="8C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9828B689-00BF-9D8A-C489-05895D20C291}"/>
              </a:ext>
            </a:extLst>
          </p:cNvPr>
          <p:cNvSpPr>
            <a:spLocks/>
          </p:cNvSpPr>
          <p:nvPr/>
        </p:nvSpPr>
        <p:spPr bwMode="auto">
          <a:xfrm>
            <a:off x="5529261" y="4010026"/>
            <a:ext cx="160338" cy="388938"/>
          </a:xfrm>
          <a:custGeom>
            <a:avLst/>
            <a:gdLst>
              <a:gd name="T0" fmla="*/ 22 w 93"/>
              <a:gd name="T1" fmla="*/ 0 h 224"/>
              <a:gd name="T2" fmla="*/ 35 w 93"/>
              <a:gd name="T3" fmla="*/ 18 h 224"/>
              <a:gd name="T4" fmla="*/ 90 w 93"/>
              <a:gd name="T5" fmla="*/ 197 h 224"/>
              <a:gd name="T6" fmla="*/ 82 w 93"/>
              <a:gd name="T7" fmla="*/ 219 h 224"/>
              <a:gd name="T8" fmla="*/ 52 w 93"/>
              <a:gd name="T9" fmla="*/ 207 h 224"/>
              <a:gd name="T10" fmla="*/ 11 w 93"/>
              <a:gd name="T11" fmla="*/ 76 h 224"/>
              <a:gd name="T12" fmla="*/ 22 w 93"/>
              <a:gd name="T13" fmla="*/ 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" h="224">
                <a:moveTo>
                  <a:pt x="22" y="0"/>
                </a:moveTo>
                <a:cubicBezTo>
                  <a:pt x="27" y="7"/>
                  <a:pt x="33" y="12"/>
                  <a:pt x="35" y="18"/>
                </a:cubicBezTo>
                <a:cubicBezTo>
                  <a:pt x="54" y="77"/>
                  <a:pt x="72" y="137"/>
                  <a:pt x="90" y="197"/>
                </a:cubicBezTo>
                <a:cubicBezTo>
                  <a:pt x="93" y="206"/>
                  <a:pt x="89" y="217"/>
                  <a:pt x="82" y="219"/>
                </a:cubicBezTo>
                <a:cubicBezTo>
                  <a:pt x="69" y="224"/>
                  <a:pt x="55" y="219"/>
                  <a:pt x="52" y="207"/>
                </a:cubicBezTo>
                <a:cubicBezTo>
                  <a:pt x="38" y="164"/>
                  <a:pt x="27" y="119"/>
                  <a:pt x="11" y="76"/>
                </a:cubicBezTo>
                <a:cubicBezTo>
                  <a:pt x="0" y="48"/>
                  <a:pt x="8" y="27"/>
                  <a:pt x="22" y="0"/>
                </a:cubicBezTo>
                <a:close/>
              </a:path>
            </a:pathLst>
          </a:custGeom>
          <a:solidFill>
            <a:srgbClr val="8C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827DEFE8-64A3-543F-3B97-DA572D2A6653}"/>
              </a:ext>
            </a:extLst>
          </p:cNvPr>
          <p:cNvSpPr>
            <a:spLocks/>
          </p:cNvSpPr>
          <p:nvPr/>
        </p:nvSpPr>
        <p:spPr bwMode="auto">
          <a:xfrm>
            <a:off x="5206998" y="4014789"/>
            <a:ext cx="138113" cy="388938"/>
          </a:xfrm>
          <a:custGeom>
            <a:avLst/>
            <a:gdLst>
              <a:gd name="T0" fmla="*/ 0 w 79"/>
              <a:gd name="T1" fmla="*/ 218 h 224"/>
              <a:gd name="T2" fmla="*/ 4 w 79"/>
              <a:gd name="T3" fmla="*/ 197 h 224"/>
              <a:gd name="T4" fmla="*/ 22 w 79"/>
              <a:gd name="T5" fmla="*/ 89 h 224"/>
              <a:gd name="T6" fmla="*/ 43 w 79"/>
              <a:gd name="T7" fmla="*/ 18 h 224"/>
              <a:gd name="T8" fmla="*/ 61 w 79"/>
              <a:gd name="T9" fmla="*/ 0 h 224"/>
              <a:gd name="T10" fmla="*/ 78 w 79"/>
              <a:gd name="T11" fmla="*/ 43 h 224"/>
              <a:gd name="T12" fmla="*/ 73 w 79"/>
              <a:gd name="T13" fmla="*/ 60 h 224"/>
              <a:gd name="T14" fmla="*/ 29 w 79"/>
              <a:gd name="T15" fmla="*/ 202 h 224"/>
              <a:gd name="T16" fmla="*/ 0 w 79"/>
              <a:gd name="T17" fmla="*/ 218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9" h="224">
                <a:moveTo>
                  <a:pt x="0" y="218"/>
                </a:moveTo>
                <a:cubicBezTo>
                  <a:pt x="2" y="210"/>
                  <a:pt x="5" y="204"/>
                  <a:pt x="4" y="197"/>
                </a:cubicBezTo>
                <a:cubicBezTo>
                  <a:pt x="1" y="160"/>
                  <a:pt x="9" y="124"/>
                  <a:pt x="22" y="89"/>
                </a:cubicBezTo>
                <a:cubicBezTo>
                  <a:pt x="30" y="66"/>
                  <a:pt x="36" y="42"/>
                  <a:pt x="43" y="18"/>
                </a:cubicBezTo>
                <a:cubicBezTo>
                  <a:pt x="46" y="9"/>
                  <a:pt x="50" y="2"/>
                  <a:pt x="61" y="0"/>
                </a:cubicBezTo>
                <a:cubicBezTo>
                  <a:pt x="67" y="14"/>
                  <a:pt x="73" y="28"/>
                  <a:pt x="78" y="43"/>
                </a:cubicBezTo>
                <a:cubicBezTo>
                  <a:pt x="79" y="48"/>
                  <a:pt x="74" y="54"/>
                  <a:pt x="73" y="60"/>
                </a:cubicBezTo>
                <a:cubicBezTo>
                  <a:pt x="58" y="107"/>
                  <a:pt x="44" y="155"/>
                  <a:pt x="29" y="202"/>
                </a:cubicBezTo>
                <a:cubicBezTo>
                  <a:pt x="24" y="219"/>
                  <a:pt x="14" y="224"/>
                  <a:pt x="0" y="218"/>
                </a:cubicBezTo>
                <a:close/>
              </a:path>
            </a:pathLst>
          </a:custGeom>
          <a:solidFill>
            <a:srgbClr val="8C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040D39C6-145F-B671-3696-546DAB3EF995}"/>
              </a:ext>
            </a:extLst>
          </p:cNvPr>
          <p:cNvSpPr>
            <a:spLocks/>
          </p:cNvSpPr>
          <p:nvPr/>
        </p:nvSpPr>
        <p:spPr bwMode="auto">
          <a:xfrm>
            <a:off x="5138736" y="4146551"/>
            <a:ext cx="71438" cy="254000"/>
          </a:xfrm>
          <a:custGeom>
            <a:avLst/>
            <a:gdLst>
              <a:gd name="T0" fmla="*/ 0 w 42"/>
              <a:gd name="T1" fmla="*/ 0 h 146"/>
              <a:gd name="T2" fmla="*/ 42 w 42"/>
              <a:gd name="T3" fmla="*/ 0 h 146"/>
              <a:gd name="T4" fmla="*/ 42 w 42"/>
              <a:gd name="T5" fmla="*/ 27 h 146"/>
              <a:gd name="T6" fmla="*/ 42 w 42"/>
              <a:gd name="T7" fmla="*/ 120 h 146"/>
              <a:gd name="T8" fmla="*/ 24 w 42"/>
              <a:gd name="T9" fmla="*/ 144 h 146"/>
              <a:gd name="T10" fmla="*/ 1 w 42"/>
              <a:gd name="T11" fmla="*/ 127 h 146"/>
              <a:gd name="T12" fmla="*/ 0 w 42"/>
              <a:gd name="T1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" h="146">
                <a:moveTo>
                  <a:pt x="0" y="0"/>
                </a:moveTo>
                <a:cubicBezTo>
                  <a:pt x="14" y="0"/>
                  <a:pt x="27" y="0"/>
                  <a:pt x="42" y="0"/>
                </a:cubicBezTo>
                <a:cubicBezTo>
                  <a:pt x="42" y="10"/>
                  <a:pt x="42" y="18"/>
                  <a:pt x="42" y="27"/>
                </a:cubicBezTo>
                <a:cubicBezTo>
                  <a:pt x="42" y="58"/>
                  <a:pt x="42" y="89"/>
                  <a:pt x="42" y="120"/>
                </a:cubicBezTo>
                <a:cubicBezTo>
                  <a:pt x="42" y="133"/>
                  <a:pt x="35" y="142"/>
                  <a:pt x="24" y="144"/>
                </a:cubicBezTo>
                <a:cubicBezTo>
                  <a:pt x="13" y="146"/>
                  <a:pt x="1" y="139"/>
                  <a:pt x="1" y="127"/>
                </a:cubicBezTo>
                <a:cubicBezTo>
                  <a:pt x="0" y="85"/>
                  <a:pt x="0" y="43"/>
                  <a:pt x="0" y="0"/>
                </a:cubicBezTo>
                <a:close/>
              </a:path>
            </a:pathLst>
          </a:custGeom>
          <a:solidFill>
            <a:srgbClr val="8C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id="{BDF2519A-A412-CF92-4E15-2580034E1EDE}"/>
              </a:ext>
            </a:extLst>
          </p:cNvPr>
          <p:cNvSpPr>
            <a:spLocks/>
          </p:cNvSpPr>
          <p:nvPr/>
        </p:nvSpPr>
        <p:spPr bwMode="auto">
          <a:xfrm>
            <a:off x="4872036" y="3678239"/>
            <a:ext cx="255588" cy="174625"/>
          </a:xfrm>
          <a:custGeom>
            <a:avLst/>
            <a:gdLst>
              <a:gd name="T0" fmla="*/ 64 w 147"/>
              <a:gd name="T1" fmla="*/ 0 h 100"/>
              <a:gd name="T2" fmla="*/ 73 w 147"/>
              <a:gd name="T3" fmla="*/ 9 h 100"/>
              <a:gd name="T4" fmla="*/ 88 w 147"/>
              <a:gd name="T5" fmla="*/ 3 h 100"/>
              <a:gd name="T6" fmla="*/ 97 w 147"/>
              <a:gd name="T7" fmla="*/ 16 h 100"/>
              <a:gd name="T8" fmla="*/ 119 w 147"/>
              <a:gd name="T9" fmla="*/ 16 h 100"/>
              <a:gd name="T10" fmla="*/ 112 w 147"/>
              <a:gd name="T11" fmla="*/ 24 h 100"/>
              <a:gd name="T12" fmla="*/ 134 w 147"/>
              <a:gd name="T13" fmla="*/ 100 h 100"/>
              <a:gd name="T14" fmla="*/ 70 w 147"/>
              <a:gd name="T15" fmla="*/ 47 h 100"/>
              <a:gd name="T16" fmla="*/ 7 w 147"/>
              <a:gd name="T17" fmla="*/ 100 h 100"/>
              <a:gd name="T18" fmla="*/ 11 w 147"/>
              <a:gd name="T19" fmla="*/ 33 h 100"/>
              <a:gd name="T20" fmla="*/ 18 w 147"/>
              <a:gd name="T21" fmla="*/ 37 h 100"/>
              <a:gd name="T22" fmla="*/ 64 w 147"/>
              <a:gd name="T23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7" h="100">
                <a:moveTo>
                  <a:pt x="64" y="0"/>
                </a:moveTo>
                <a:cubicBezTo>
                  <a:pt x="61" y="10"/>
                  <a:pt x="65" y="11"/>
                  <a:pt x="73" y="9"/>
                </a:cubicBezTo>
                <a:cubicBezTo>
                  <a:pt x="77" y="7"/>
                  <a:pt x="82" y="5"/>
                  <a:pt x="88" y="3"/>
                </a:cubicBezTo>
                <a:cubicBezTo>
                  <a:pt x="83" y="15"/>
                  <a:pt x="90" y="16"/>
                  <a:pt x="97" y="16"/>
                </a:cubicBezTo>
                <a:cubicBezTo>
                  <a:pt x="104" y="16"/>
                  <a:pt x="110" y="16"/>
                  <a:pt x="119" y="16"/>
                </a:cubicBezTo>
                <a:cubicBezTo>
                  <a:pt x="116" y="20"/>
                  <a:pt x="114" y="22"/>
                  <a:pt x="112" y="24"/>
                </a:cubicBezTo>
                <a:cubicBezTo>
                  <a:pt x="144" y="43"/>
                  <a:pt x="147" y="52"/>
                  <a:pt x="134" y="100"/>
                </a:cubicBezTo>
                <a:cubicBezTo>
                  <a:pt x="127" y="64"/>
                  <a:pt x="103" y="46"/>
                  <a:pt x="70" y="47"/>
                </a:cubicBezTo>
                <a:cubicBezTo>
                  <a:pt x="38" y="48"/>
                  <a:pt x="12" y="63"/>
                  <a:pt x="7" y="100"/>
                </a:cubicBezTo>
                <a:cubicBezTo>
                  <a:pt x="0" y="68"/>
                  <a:pt x="1" y="51"/>
                  <a:pt x="11" y="33"/>
                </a:cubicBezTo>
                <a:cubicBezTo>
                  <a:pt x="13" y="34"/>
                  <a:pt x="15" y="35"/>
                  <a:pt x="18" y="37"/>
                </a:cubicBezTo>
                <a:cubicBezTo>
                  <a:pt x="27" y="17"/>
                  <a:pt x="42" y="4"/>
                  <a:pt x="64" y="0"/>
                </a:cubicBezTo>
                <a:close/>
              </a:path>
            </a:pathLst>
          </a:custGeom>
          <a:solidFill>
            <a:srgbClr val="8C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17">
            <a:extLst>
              <a:ext uri="{FF2B5EF4-FFF2-40B4-BE49-F238E27FC236}">
                <a16:creationId xmlns:a16="http://schemas.microsoft.com/office/drawing/2014/main" id="{B7D53074-D9E4-D016-E766-E7DDA7A3D833}"/>
              </a:ext>
            </a:extLst>
          </p:cNvPr>
          <p:cNvSpPr>
            <a:spLocks/>
          </p:cNvSpPr>
          <p:nvPr/>
        </p:nvSpPr>
        <p:spPr bwMode="auto">
          <a:xfrm>
            <a:off x="5460998" y="4508501"/>
            <a:ext cx="77788" cy="360363"/>
          </a:xfrm>
          <a:custGeom>
            <a:avLst/>
            <a:gdLst>
              <a:gd name="T0" fmla="*/ 1 w 45"/>
              <a:gd name="T1" fmla="*/ 0 h 208"/>
              <a:gd name="T2" fmla="*/ 24 w 45"/>
              <a:gd name="T3" fmla="*/ 0 h 208"/>
              <a:gd name="T4" fmla="*/ 24 w 45"/>
              <a:gd name="T5" fmla="*/ 12 h 208"/>
              <a:gd name="T6" fmla="*/ 24 w 45"/>
              <a:gd name="T7" fmla="*/ 141 h 208"/>
              <a:gd name="T8" fmla="*/ 41 w 45"/>
              <a:gd name="T9" fmla="*/ 171 h 208"/>
              <a:gd name="T10" fmla="*/ 45 w 45"/>
              <a:gd name="T11" fmla="*/ 182 h 208"/>
              <a:gd name="T12" fmla="*/ 31 w 45"/>
              <a:gd name="T13" fmla="*/ 204 h 208"/>
              <a:gd name="T14" fmla="*/ 1 w 45"/>
              <a:gd name="T15" fmla="*/ 186 h 208"/>
              <a:gd name="T16" fmla="*/ 0 w 45"/>
              <a:gd name="T17" fmla="*/ 168 h 208"/>
              <a:gd name="T18" fmla="*/ 0 w 45"/>
              <a:gd name="T19" fmla="*/ 10 h 208"/>
              <a:gd name="T20" fmla="*/ 1 w 45"/>
              <a:gd name="T21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5" h="208">
                <a:moveTo>
                  <a:pt x="1" y="0"/>
                </a:moveTo>
                <a:cubicBezTo>
                  <a:pt x="8" y="0"/>
                  <a:pt x="15" y="0"/>
                  <a:pt x="24" y="0"/>
                </a:cubicBezTo>
                <a:cubicBezTo>
                  <a:pt x="24" y="4"/>
                  <a:pt x="24" y="8"/>
                  <a:pt x="24" y="12"/>
                </a:cubicBezTo>
                <a:cubicBezTo>
                  <a:pt x="24" y="55"/>
                  <a:pt x="24" y="98"/>
                  <a:pt x="24" y="141"/>
                </a:cubicBezTo>
                <a:cubicBezTo>
                  <a:pt x="24" y="155"/>
                  <a:pt x="28" y="165"/>
                  <a:pt x="41" y="171"/>
                </a:cubicBezTo>
                <a:cubicBezTo>
                  <a:pt x="43" y="172"/>
                  <a:pt x="45" y="178"/>
                  <a:pt x="45" y="182"/>
                </a:cubicBezTo>
                <a:cubicBezTo>
                  <a:pt x="45" y="192"/>
                  <a:pt x="42" y="201"/>
                  <a:pt x="31" y="204"/>
                </a:cubicBezTo>
                <a:cubicBezTo>
                  <a:pt x="16" y="208"/>
                  <a:pt x="4" y="201"/>
                  <a:pt x="1" y="186"/>
                </a:cubicBezTo>
                <a:cubicBezTo>
                  <a:pt x="0" y="180"/>
                  <a:pt x="0" y="174"/>
                  <a:pt x="0" y="168"/>
                </a:cubicBezTo>
                <a:cubicBezTo>
                  <a:pt x="0" y="115"/>
                  <a:pt x="0" y="63"/>
                  <a:pt x="0" y="10"/>
                </a:cubicBezTo>
                <a:cubicBezTo>
                  <a:pt x="0" y="7"/>
                  <a:pt x="0" y="4"/>
                  <a:pt x="1" y="0"/>
                </a:cubicBezTo>
                <a:close/>
              </a:path>
            </a:pathLst>
          </a:custGeom>
          <a:solidFill>
            <a:srgbClr val="8C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A250ADE6-A820-0ECD-DFE8-5A91DEE039D1}"/>
              </a:ext>
            </a:extLst>
          </p:cNvPr>
          <p:cNvSpPr>
            <a:spLocks/>
          </p:cNvSpPr>
          <p:nvPr/>
        </p:nvSpPr>
        <p:spPr bwMode="auto">
          <a:xfrm>
            <a:off x="4781548" y="4144964"/>
            <a:ext cx="71438" cy="258763"/>
          </a:xfrm>
          <a:custGeom>
            <a:avLst/>
            <a:gdLst>
              <a:gd name="T0" fmla="*/ 0 w 41"/>
              <a:gd name="T1" fmla="*/ 0 h 149"/>
              <a:gd name="T2" fmla="*/ 40 w 41"/>
              <a:gd name="T3" fmla="*/ 0 h 149"/>
              <a:gd name="T4" fmla="*/ 41 w 41"/>
              <a:gd name="T5" fmla="*/ 8 h 149"/>
              <a:gd name="T6" fmla="*/ 41 w 41"/>
              <a:gd name="T7" fmla="*/ 121 h 149"/>
              <a:gd name="T8" fmla="*/ 27 w 41"/>
              <a:gd name="T9" fmla="*/ 144 h 149"/>
              <a:gd name="T10" fmla="*/ 10 w 41"/>
              <a:gd name="T11" fmla="*/ 131 h 149"/>
              <a:gd name="T12" fmla="*/ 27 w 41"/>
              <a:gd name="T13" fmla="*/ 115 h 149"/>
              <a:gd name="T14" fmla="*/ 0 w 41"/>
              <a:gd name="T15" fmla="*/ 103 h 149"/>
              <a:gd name="T16" fmla="*/ 0 w 41"/>
              <a:gd name="T17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" h="149">
                <a:moveTo>
                  <a:pt x="0" y="0"/>
                </a:moveTo>
                <a:cubicBezTo>
                  <a:pt x="14" y="0"/>
                  <a:pt x="26" y="0"/>
                  <a:pt x="40" y="0"/>
                </a:cubicBezTo>
                <a:cubicBezTo>
                  <a:pt x="40" y="3"/>
                  <a:pt x="41" y="6"/>
                  <a:pt x="41" y="8"/>
                </a:cubicBezTo>
                <a:cubicBezTo>
                  <a:pt x="41" y="46"/>
                  <a:pt x="41" y="84"/>
                  <a:pt x="41" y="121"/>
                </a:cubicBezTo>
                <a:cubicBezTo>
                  <a:pt x="41" y="132"/>
                  <a:pt x="37" y="140"/>
                  <a:pt x="27" y="144"/>
                </a:cubicBezTo>
                <a:cubicBezTo>
                  <a:pt x="15" y="149"/>
                  <a:pt x="9" y="145"/>
                  <a:pt x="10" y="131"/>
                </a:cubicBezTo>
                <a:cubicBezTo>
                  <a:pt x="19" y="129"/>
                  <a:pt x="29" y="127"/>
                  <a:pt x="27" y="115"/>
                </a:cubicBezTo>
                <a:cubicBezTo>
                  <a:pt x="25" y="99"/>
                  <a:pt x="11" y="104"/>
                  <a:pt x="0" y="103"/>
                </a:cubicBezTo>
                <a:cubicBezTo>
                  <a:pt x="0" y="69"/>
                  <a:pt x="0" y="35"/>
                  <a:pt x="0" y="0"/>
                </a:cubicBezTo>
                <a:close/>
              </a:path>
            </a:pathLst>
          </a:custGeom>
          <a:solidFill>
            <a:srgbClr val="8C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19">
            <a:extLst>
              <a:ext uri="{FF2B5EF4-FFF2-40B4-BE49-F238E27FC236}">
                <a16:creationId xmlns:a16="http://schemas.microsoft.com/office/drawing/2014/main" id="{61578B94-E232-6248-004F-640C0206A7AD}"/>
              </a:ext>
            </a:extLst>
          </p:cNvPr>
          <p:cNvSpPr>
            <a:spLocks noEditPoints="1"/>
          </p:cNvSpPr>
          <p:nvPr/>
        </p:nvSpPr>
        <p:spPr bwMode="auto">
          <a:xfrm>
            <a:off x="5294311" y="3716339"/>
            <a:ext cx="282575" cy="292100"/>
          </a:xfrm>
          <a:custGeom>
            <a:avLst/>
            <a:gdLst>
              <a:gd name="T0" fmla="*/ 1 w 163"/>
              <a:gd name="T1" fmla="*/ 162 h 168"/>
              <a:gd name="T2" fmla="*/ 9 w 163"/>
              <a:gd name="T3" fmla="*/ 91 h 168"/>
              <a:gd name="T4" fmla="*/ 70 w 163"/>
              <a:gd name="T5" fmla="*/ 7 h 168"/>
              <a:gd name="T6" fmla="*/ 154 w 163"/>
              <a:gd name="T7" fmla="*/ 61 h 168"/>
              <a:gd name="T8" fmla="*/ 155 w 163"/>
              <a:gd name="T9" fmla="*/ 92 h 168"/>
              <a:gd name="T10" fmla="*/ 163 w 163"/>
              <a:gd name="T11" fmla="*/ 162 h 168"/>
              <a:gd name="T12" fmla="*/ 1 w 163"/>
              <a:gd name="T13" fmla="*/ 162 h 168"/>
              <a:gd name="T14" fmla="*/ 125 w 163"/>
              <a:gd name="T15" fmla="*/ 28 h 168"/>
              <a:gd name="T16" fmla="*/ 89 w 163"/>
              <a:gd name="T17" fmla="*/ 18 h 168"/>
              <a:gd name="T18" fmla="*/ 75 w 163"/>
              <a:gd name="T19" fmla="*/ 17 h 168"/>
              <a:gd name="T20" fmla="*/ 33 w 163"/>
              <a:gd name="T21" fmla="*/ 32 h 168"/>
              <a:gd name="T22" fmla="*/ 15 w 163"/>
              <a:gd name="T23" fmla="*/ 97 h 168"/>
              <a:gd name="T24" fmla="*/ 101 w 163"/>
              <a:gd name="T25" fmla="*/ 156 h 168"/>
              <a:gd name="T26" fmla="*/ 147 w 163"/>
              <a:gd name="T27" fmla="*/ 107 h 168"/>
              <a:gd name="T28" fmla="*/ 125 w 163"/>
              <a:gd name="T29" fmla="*/ 2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3" h="168">
                <a:moveTo>
                  <a:pt x="1" y="162"/>
                </a:moveTo>
                <a:cubicBezTo>
                  <a:pt x="15" y="139"/>
                  <a:pt x="14" y="115"/>
                  <a:pt x="9" y="91"/>
                </a:cubicBezTo>
                <a:cubicBezTo>
                  <a:pt x="0" y="52"/>
                  <a:pt x="29" y="15"/>
                  <a:pt x="70" y="7"/>
                </a:cubicBezTo>
                <a:cubicBezTo>
                  <a:pt x="105" y="0"/>
                  <a:pt x="146" y="25"/>
                  <a:pt x="154" y="61"/>
                </a:cubicBezTo>
                <a:cubicBezTo>
                  <a:pt x="157" y="70"/>
                  <a:pt x="156" y="82"/>
                  <a:pt x="155" y="92"/>
                </a:cubicBezTo>
                <a:cubicBezTo>
                  <a:pt x="151" y="116"/>
                  <a:pt x="149" y="139"/>
                  <a:pt x="163" y="162"/>
                </a:cubicBezTo>
                <a:cubicBezTo>
                  <a:pt x="109" y="162"/>
                  <a:pt x="55" y="162"/>
                  <a:pt x="1" y="162"/>
                </a:cubicBezTo>
                <a:close/>
                <a:moveTo>
                  <a:pt x="125" y="28"/>
                </a:moveTo>
                <a:cubicBezTo>
                  <a:pt x="115" y="16"/>
                  <a:pt x="103" y="13"/>
                  <a:pt x="89" y="18"/>
                </a:cubicBezTo>
                <a:cubicBezTo>
                  <a:pt x="85" y="19"/>
                  <a:pt x="79" y="19"/>
                  <a:pt x="75" y="17"/>
                </a:cubicBezTo>
                <a:cubicBezTo>
                  <a:pt x="58" y="11"/>
                  <a:pt x="44" y="16"/>
                  <a:pt x="33" y="32"/>
                </a:cubicBezTo>
                <a:cubicBezTo>
                  <a:pt x="19" y="52"/>
                  <a:pt x="14" y="73"/>
                  <a:pt x="15" y="97"/>
                </a:cubicBezTo>
                <a:cubicBezTo>
                  <a:pt x="18" y="138"/>
                  <a:pt x="61" y="168"/>
                  <a:pt x="101" y="156"/>
                </a:cubicBezTo>
                <a:cubicBezTo>
                  <a:pt x="125" y="148"/>
                  <a:pt x="141" y="132"/>
                  <a:pt x="147" y="107"/>
                </a:cubicBezTo>
                <a:cubicBezTo>
                  <a:pt x="154" y="77"/>
                  <a:pt x="148" y="50"/>
                  <a:pt x="125" y="28"/>
                </a:cubicBezTo>
                <a:close/>
              </a:path>
            </a:pathLst>
          </a:custGeom>
          <a:solidFill>
            <a:srgbClr val="8C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20">
            <a:extLst>
              <a:ext uri="{FF2B5EF4-FFF2-40B4-BE49-F238E27FC236}">
                <a16:creationId xmlns:a16="http://schemas.microsoft.com/office/drawing/2014/main" id="{E4E87746-5BFA-E85E-CAC2-6ABD47E38549}"/>
              </a:ext>
            </a:extLst>
          </p:cNvPr>
          <p:cNvSpPr>
            <a:spLocks/>
          </p:cNvSpPr>
          <p:nvPr/>
        </p:nvSpPr>
        <p:spPr bwMode="auto">
          <a:xfrm>
            <a:off x="4562473" y="4329114"/>
            <a:ext cx="263525" cy="36513"/>
          </a:xfrm>
          <a:custGeom>
            <a:avLst/>
            <a:gdLst>
              <a:gd name="T0" fmla="*/ 76 w 151"/>
              <a:gd name="T1" fmla="*/ 0 h 21"/>
              <a:gd name="T2" fmla="*/ 131 w 151"/>
              <a:gd name="T3" fmla="*/ 0 h 21"/>
              <a:gd name="T4" fmla="*/ 139 w 151"/>
              <a:gd name="T5" fmla="*/ 0 h 21"/>
              <a:gd name="T6" fmla="*/ 150 w 151"/>
              <a:gd name="T7" fmla="*/ 11 h 21"/>
              <a:gd name="T8" fmla="*/ 139 w 151"/>
              <a:gd name="T9" fmla="*/ 21 h 21"/>
              <a:gd name="T10" fmla="*/ 12 w 151"/>
              <a:gd name="T11" fmla="*/ 21 h 21"/>
              <a:gd name="T12" fmla="*/ 1 w 151"/>
              <a:gd name="T13" fmla="*/ 10 h 21"/>
              <a:gd name="T14" fmla="*/ 13 w 151"/>
              <a:gd name="T15" fmla="*/ 0 h 21"/>
              <a:gd name="T16" fmla="*/ 76 w 151"/>
              <a:gd name="T17" fmla="*/ 0 h 21"/>
              <a:gd name="T18" fmla="*/ 76 w 151"/>
              <a:gd name="T1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1" h="21">
                <a:moveTo>
                  <a:pt x="76" y="0"/>
                </a:moveTo>
                <a:cubicBezTo>
                  <a:pt x="94" y="0"/>
                  <a:pt x="112" y="0"/>
                  <a:pt x="131" y="0"/>
                </a:cubicBezTo>
                <a:cubicBezTo>
                  <a:pt x="134" y="0"/>
                  <a:pt x="136" y="0"/>
                  <a:pt x="139" y="0"/>
                </a:cubicBezTo>
                <a:cubicBezTo>
                  <a:pt x="146" y="0"/>
                  <a:pt x="151" y="4"/>
                  <a:pt x="150" y="11"/>
                </a:cubicBezTo>
                <a:cubicBezTo>
                  <a:pt x="149" y="15"/>
                  <a:pt x="143" y="20"/>
                  <a:pt x="139" y="21"/>
                </a:cubicBezTo>
                <a:cubicBezTo>
                  <a:pt x="96" y="21"/>
                  <a:pt x="54" y="21"/>
                  <a:pt x="12" y="21"/>
                </a:cubicBezTo>
                <a:cubicBezTo>
                  <a:pt x="5" y="21"/>
                  <a:pt x="0" y="17"/>
                  <a:pt x="1" y="10"/>
                </a:cubicBezTo>
                <a:cubicBezTo>
                  <a:pt x="1" y="3"/>
                  <a:pt x="7" y="0"/>
                  <a:pt x="13" y="0"/>
                </a:cubicBezTo>
                <a:cubicBezTo>
                  <a:pt x="34" y="0"/>
                  <a:pt x="55" y="0"/>
                  <a:pt x="76" y="0"/>
                </a:cubicBezTo>
                <a:cubicBezTo>
                  <a:pt x="76" y="0"/>
                  <a:pt x="76" y="0"/>
                  <a:pt x="76" y="0"/>
                </a:cubicBezTo>
                <a:close/>
              </a:path>
            </a:pathLst>
          </a:custGeom>
          <a:solidFill>
            <a:srgbClr val="8C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Freeform 21">
            <a:extLst>
              <a:ext uri="{FF2B5EF4-FFF2-40B4-BE49-F238E27FC236}">
                <a16:creationId xmlns:a16="http://schemas.microsoft.com/office/drawing/2014/main" id="{09DDD3E1-197F-A40C-2567-015476435F70}"/>
              </a:ext>
            </a:extLst>
          </p:cNvPr>
          <p:cNvSpPr>
            <a:spLocks/>
          </p:cNvSpPr>
          <p:nvPr/>
        </p:nvSpPr>
        <p:spPr bwMode="auto">
          <a:xfrm>
            <a:off x="5594348" y="4395789"/>
            <a:ext cx="247650" cy="34925"/>
          </a:xfrm>
          <a:custGeom>
            <a:avLst/>
            <a:gdLst>
              <a:gd name="T0" fmla="*/ 70 w 142"/>
              <a:gd name="T1" fmla="*/ 20 h 20"/>
              <a:gd name="T2" fmla="*/ 14 w 142"/>
              <a:gd name="T3" fmla="*/ 20 h 20"/>
              <a:gd name="T4" fmla="*/ 0 w 142"/>
              <a:gd name="T5" fmla="*/ 11 h 20"/>
              <a:gd name="T6" fmla="*/ 14 w 142"/>
              <a:gd name="T7" fmla="*/ 0 h 20"/>
              <a:gd name="T8" fmla="*/ 127 w 142"/>
              <a:gd name="T9" fmla="*/ 0 h 20"/>
              <a:gd name="T10" fmla="*/ 142 w 142"/>
              <a:gd name="T11" fmla="*/ 11 h 20"/>
              <a:gd name="T12" fmla="*/ 127 w 142"/>
              <a:gd name="T13" fmla="*/ 20 h 20"/>
              <a:gd name="T14" fmla="*/ 70 w 142"/>
              <a:gd name="T1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20">
                <a:moveTo>
                  <a:pt x="70" y="20"/>
                </a:moveTo>
                <a:cubicBezTo>
                  <a:pt x="51" y="20"/>
                  <a:pt x="33" y="20"/>
                  <a:pt x="14" y="20"/>
                </a:cubicBezTo>
                <a:cubicBezTo>
                  <a:pt x="6" y="20"/>
                  <a:pt x="0" y="19"/>
                  <a:pt x="0" y="11"/>
                </a:cubicBezTo>
                <a:cubicBezTo>
                  <a:pt x="0" y="2"/>
                  <a:pt x="6" y="0"/>
                  <a:pt x="14" y="0"/>
                </a:cubicBezTo>
                <a:cubicBezTo>
                  <a:pt x="52" y="0"/>
                  <a:pt x="90" y="0"/>
                  <a:pt x="127" y="0"/>
                </a:cubicBezTo>
                <a:cubicBezTo>
                  <a:pt x="135" y="0"/>
                  <a:pt x="142" y="1"/>
                  <a:pt x="142" y="11"/>
                </a:cubicBezTo>
                <a:cubicBezTo>
                  <a:pt x="141" y="20"/>
                  <a:pt x="134" y="20"/>
                  <a:pt x="127" y="20"/>
                </a:cubicBezTo>
                <a:cubicBezTo>
                  <a:pt x="108" y="20"/>
                  <a:pt x="89" y="20"/>
                  <a:pt x="70" y="20"/>
                </a:cubicBezTo>
                <a:close/>
              </a:path>
            </a:pathLst>
          </a:custGeom>
          <a:solidFill>
            <a:srgbClr val="8C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22">
            <a:extLst>
              <a:ext uri="{FF2B5EF4-FFF2-40B4-BE49-F238E27FC236}">
                <a16:creationId xmlns:a16="http://schemas.microsoft.com/office/drawing/2014/main" id="{BB735432-9453-8DF1-9F68-05D425C6CD0D}"/>
              </a:ext>
            </a:extLst>
          </p:cNvPr>
          <p:cNvSpPr>
            <a:spLocks/>
          </p:cNvSpPr>
          <p:nvPr/>
        </p:nvSpPr>
        <p:spPr bwMode="auto">
          <a:xfrm>
            <a:off x="4597398" y="4373564"/>
            <a:ext cx="17463" cy="57150"/>
          </a:xfrm>
          <a:custGeom>
            <a:avLst/>
            <a:gdLst>
              <a:gd name="T0" fmla="*/ 10 w 10"/>
              <a:gd name="T1" fmla="*/ 33 h 33"/>
              <a:gd name="T2" fmla="*/ 0 w 10"/>
              <a:gd name="T3" fmla="*/ 33 h 33"/>
              <a:gd name="T4" fmla="*/ 0 w 10"/>
              <a:gd name="T5" fmla="*/ 0 h 33"/>
              <a:gd name="T6" fmla="*/ 10 w 10"/>
              <a:gd name="T7" fmla="*/ 0 h 33"/>
              <a:gd name="T8" fmla="*/ 10 w 10"/>
              <a:gd name="T9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33">
                <a:moveTo>
                  <a:pt x="10" y="33"/>
                </a:moveTo>
                <a:cubicBezTo>
                  <a:pt x="6" y="33"/>
                  <a:pt x="3" y="33"/>
                  <a:pt x="0" y="33"/>
                </a:cubicBezTo>
                <a:cubicBezTo>
                  <a:pt x="0" y="22"/>
                  <a:pt x="0" y="12"/>
                  <a:pt x="0" y="0"/>
                </a:cubicBezTo>
                <a:cubicBezTo>
                  <a:pt x="3" y="0"/>
                  <a:pt x="6" y="0"/>
                  <a:pt x="10" y="0"/>
                </a:cubicBezTo>
                <a:cubicBezTo>
                  <a:pt x="10" y="11"/>
                  <a:pt x="10" y="21"/>
                  <a:pt x="10" y="33"/>
                </a:cubicBezTo>
                <a:close/>
              </a:path>
            </a:pathLst>
          </a:custGeom>
          <a:solidFill>
            <a:srgbClr val="8C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79CF1CDB-058D-58B1-1BF1-B44DEC45C58B}"/>
              </a:ext>
            </a:extLst>
          </p:cNvPr>
          <p:cNvSpPr>
            <a:spLocks/>
          </p:cNvSpPr>
          <p:nvPr/>
        </p:nvSpPr>
        <p:spPr bwMode="auto">
          <a:xfrm>
            <a:off x="4772023" y="4371976"/>
            <a:ext cx="19050" cy="58738"/>
          </a:xfrm>
          <a:custGeom>
            <a:avLst/>
            <a:gdLst>
              <a:gd name="T0" fmla="*/ 11 w 11"/>
              <a:gd name="T1" fmla="*/ 34 h 34"/>
              <a:gd name="T2" fmla="*/ 0 w 11"/>
              <a:gd name="T3" fmla="*/ 34 h 34"/>
              <a:gd name="T4" fmla="*/ 0 w 11"/>
              <a:gd name="T5" fmla="*/ 1 h 34"/>
              <a:gd name="T6" fmla="*/ 11 w 11"/>
              <a:gd name="T7" fmla="*/ 0 h 34"/>
              <a:gd name="T8" fmla="*/ 11 w 11"/>
              <a:gd name="T9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34">
                <a:moveTo>
                  <a:pt x="11" y="34"/>
                </a:moveTo>
                <a:cubicBezTo>
                  <a:pt x="7" y="34"/>
                  <a:pt x="4" y="34"/>
                  <a:pt x="0" y="34"/>
                </a:cubicBezTo>
                <a:cubicBezTo>
                  <a:pt x="0" y="23"/>
                  <a:pt x="0" y="12"/>
                  <a:pt x="0" y="1"/>
                </a:cubicBezTo>
                <a:cubicBezTo>
                  <a:pt x="4" y="1"/>
                  <a:pt x="7" y="0"/>
                  <a:pt x="11" y="0"/>
                </a:cubicBezTo>
                <a:cubicBezTo>
                  <a:pt x="11" y="11"/>
                  <a:pt x="11" y="22"/>
                  <a:pt x="11" y="34"/>
                </a:cubicBezTo>
                <a:close/>
              </a:path>
            </a:pathLst>
          </a:custGeom>
          <a:solidFill>
            <a:srgbClr val="8C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Freeform 24">
            <a:extLst>
              <a:ext uri="{FF2B5EF4-FFF2-40B4-BE49-F238E27FC236}">
                <a16:creationId xmlns:a16="http://schemas.microsoft.com/office/drawing/2014/main" id="{1C79B8C7-5FA8-E4FE-0C7D-46565DBFEAF2}"/>
              </a:ext>
            </a:extLst>
          </p:cNvPr>
          <p:cNvSpPr>
            <a:spLocks/>
          </p:cNvSpPr>
          <p:nvPr/>
        </p:nvSpPr>
        <p:spPr bwMode="auto">
          <a:xfrm>
            <a:off x="5554661" y="4808539"/>
            <a:ext cx="57150" cy="23813"/>
          </a:xfrm>
          <a:custGeom>
            <a:avLst/>
            <a:gdLst>
              <a:gd name="T0" fmla="*/ 33 w 33"/>
              <a:gd name="T1" fmla="*/ 0 h 14"/>
              <a:gd name="T2" fmla="*/ 16 w 33"/>
              <a:gd name="T3" fmla="*/ 13 h 14"/>
              <a:gd name="T4" fmla="*/ 0 w 33"/>
              <a:gd name="T5" fmla="*/ 0 h 14"/>
              <a:gd name="T6" fmla="*/ 33 w 33"/>
              <a:gd name="T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" h="14">
                <a:moveTo>
                  <a:pt x="33" y="0"/>
                </a:moveTo>
                <a:cubicBezTo>
                  <a:pt x="30" y="9"/>
                  <a:pt x="24" y="14"/>
                  <a:pt x="16" y="13"/>
                </a:cubicBezTo>
                <a:cubicBezTo>
                  <a:pt x="8" y="13"/>
                  <a:pt x="3" y="9"/>
                  <a:pt x="0" y="0"/>
                </a:cubicBezTo>
                <a:cubicBezTo>
                  <a:pt x="11" y="0"/>
                  <a:pt x="21" y="0"/>
                  <a:pt x="33" y="0"/>
                </a:cubicBezTo>
                <a:close/>
              </a:path>
            </a:pathLst>
          </a:custGeom>
          <a:solidFill>
            <a:srgbClr val="8C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25">
            <a:extLst>
              <a:ext uri="{FF2B5EF4-FFF2-40B4-BE49-F238E27FC236}">
                <a16:creationId xmlns:a16="http://schemas.microsoft.com/office/drawing/2014/main" id="{E6C52B55-6994-1AE8-B672-4851534AD39C}"/>
              </a:ext>
            </a:extLst>
          </p:cNvPr>
          <p:cNvSpPr>
            <a:spLocks/>
          </p:cNvSpPr>
          <p:nvPr/>
        </p:nvSpPr>
        <p:spPr bwMode="auto">
          <a:xfrm>
            <a:off x="5824536" y="4808539"/>
            <a:ext cx="55563" cy="23813"/>
          </a:xfrm>
          <a:custGeom>
            <a:avLst/>
            <a:gdLst>
              <a:gd name="T0" fmla="*/ 0 w 32"/>
              <a:gd name="T1" fmla="*/ 0 h 14"/>
              <a:gd name="T2" fmla="*/ 32 w 32"/>
              <a:gd name="T3" fmla="*/ 0 h 14"/>
              <a:gd name="T4" fmla="*/ 17 w 32"/>
              <a:gd name="T5" fmla="*/ 13 h 14"/>
              <a:gd name="T6" fmla="*/ 0 w 32"/>
              <a:gd name="T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14">
                <a:moveTo>
                  <a:pt x="0" y="0"/>
                </a:moveTo>
                <a:cubicBezTo>
                  <a:pt x="11" y="0"/>
                  <a:pt x="21" y="0"/>
                  <a:pt x="32" y="0"/>
                </a:cubicBezTo>
                <a:cubicBezTo>
                  <a:pt x="30" y="9"/>
                  <a:pt x="25" y="13"/>
                  <a:pt x="17" y="13"/>
                </a:cubicBezTo>
                <a:cubicBezTo>
                  <a:pt x="8" y="14"/>
                  <a:pt x="3" y="9"/>
                  <a:pt x="0" y="0"/>
                </a:cubicBezTo>
                <a:close/>
              </a:path>
            </a:pathLst>
          </a:custGeom>
          <a:solidFill>
            <a:srgbClr val="8C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Freeform 26">
            <a:extLst>
              <a:ext uri="{FF2B5EF4-FFF2-40B4-BE49-F238E27FC236}">
                <a16:creationId xmlns:a16="http://schemas.microsoft.com/office/drawing/2014/main" id="{D47E4AAD-16A6-B7FB-7DDF-5315707C0F72}"/>
              </a:ext>
            </a:extLst>
          </p:cNvPr>
          <p:cNvSpPr>
            <a:spLocks/>
          </p:cNvSpPr>
          <p:nvPr/>
        </p:nvSpPr>
        <p:spPr bwMode="auto">
          <a:xfrm>
            <a:off x="4592636" y="4840289"/>
            <a:ext cx="52388" cy="23813"/>
          </a:xfrm>
          <a:custGeom>
            <a:avLst/>
            <a:gdLst>
              <a:gd name="T0" fmla="*/ 0 w 30"/>
              <a:gd name="T1" fmla="*/ 0 h 14"/>
              <a:gd name="T2" fmla="*/ 30 w 30"/>
              <a:gd name="T3" fmla="*/ 0 h 14"/>
              <a:gd name="T4" fmla="*/ 14 w 30"/>
              <a:gd name="T5" fmla="*/ 14 h 14"/>
              <a:gd name="T6" fmla="*/ 0 w 30"/>
              <a:gd name="T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14">
                <a:moveTo>
                  <a:pt x="0" y="0"/>
                </a:moveTo>
                <a:cubicBezTo>
                  <a:pt x="10" y="0"/>
                  <a:pt x="20" y="0"/>
                  <a:pt x="30" y="0"/>
                </a:cubicBezTo>
                <a:cubicBezTo>
                  <a:pt x="28" y="10"/>
                  <a:pt x="23" y="14"/>
                  <a:pt x="14" y="14"/>
                </a:cubicBezTo>
                <a:cubicBezTo>
                  <a:pt x="6" y="13"/>
                  <a:pt x="2" y="9"/>
                  <a:pt x="0" y="0"/>
                </a:cubicBezTo>
                <a:close/>
              </a:path>
            </a:pathLst>
          </a:custGeom>
          <a:solidFill>
            <a:srgbClr val="8C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reeform 27">
            <a:extLst>
              <a:ext uri="{FF2B5EF4-FFF2-40B4-BE49-F238E27FC236}">
                <a16:creationId xmlns:a16="http://schemas.microsoft.com/office/drawing/2014/main" id="{9F8B8700-EE10-D674-EAEF-883A25DDA225}"/>
              </a:ext>
            </a:extLst>
          </p:cNvPr>
          <p:cNvSpPr>
            <a:spLocks/>
          </p:cNvSpPr>
          <p:nvPr/>
        </p:nvSpPr>
        <p:spPr bwMode="auto">
          <a:xfrm>
            <a:off x="4743448" y="4840289"/>
            <a:ext cx="52388" cy="23813"/>
          </a:xfrm>
          <a:custGeom>
            <a:avLst/>
            <a:gdLst>
              <a:gd name="T0" fmla="*/ 0 w 30"/>
              <a:gd name="T1" fmla="*/ 0 h 14"/>
              <a:gd name="T2" fmla="*/ 30 w 30"/>
              <a:gd name="T3" fmla="*/ 0 h 14"/>
              <a:gd name="T4" fmla="*/ 15 w 30"/>
              <a:gd name="T5" fmla="*/ 14 h 14"/>
              <a:gd name="T6" fmla="*/ 0 w 30"/>
              <a:gd name="T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14">
                <a:moveTo>
                  <a:pt x="0" y="0"/>
                </a:moveTo>
                <a:cubicBezTo>
                  <a:pt x="10" y="0"/>
                  <a:pt x="19" y="0"/>
                  <a:pt x="30" y="0"/>
                </a:cubicBezTo>
                <a:cubicBezTo>
                  <a:pt x="28" y="9"/>
                  <a:pt x="23" y="14"/>
                  <a:pt x="15" y="14"/>
                </a:cubicBezTo>
                <a:cubicBezTo>
                  <a:pt x="7" y="14"/>
                  <a:pt x="1" y="10"/>
                  <a:pt x="0" y="0"/>
                </a:cubicBezTo>
                <a:close/>
              </a:path>
            </a:pathLst>
          </a:custGeom>
          <a:solidFill>
            <a:srgbClr val="8C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" name="Freeform 28">
            <a:extLst>
              <a:ext uri="{FF2B5EF4-FFF2-40B4-BE49-F238E27FC236}">
                <a16:creationId xmlns:a16="http://schemas.microsoft.com/office/drawing/2014/main" id="{0465BAAB-0D5E-0516-F884-B60AE5DE4326}"/>
              </a:ext>
            </a:extLst>
          </p:cNvPr>
          <p:cNvSpPr>
            <a:spLocks/>
          </p:cNvSpPr>
          <p:nvPr/>
        </p:nvSpPr>
        <p:spPr bwMode="auto">
          <a:xfrm>
            <a:off x="5629273" y="4433889"/>
            <a:ext cx="23813" cy="23813"/>
          </a:xfrm>
          <a:custGeom>
            <a:avLst/>
            <a:gdLst>
              <a:gd name="T0" fmla="*/ 10 w 14"/>
              <a:gd name="T1" fmla="*/ 14 h 14"/>
              <a:gd name="T2" fmla="*/ 0 w 14"/>
              <a:gd name="T3" fmla="*/ 14 h 14"/>
              <a:gd name="T4" fmla="*/ 0 w 14"/>
              <a:gd name="T5" fmla="*/ 3 h 14"/>
              <a:gd name="T6" fmla="*/ 10 w 14"/>
              <a:gd name="T7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4">
                <a:moveTo>
                  <a:pt x="10" y="14"/>
                </a:moveTo>
                <a:cubicBezTo>
                  <a:pt x="7" y="14"/>
                  <a:pt x="4" y="14"/>
                  <a:pt x="0" y="14"/>
                </a:cubicBezTo>
                <a:cubicBezTo>
                  <a:pt x="0" y="10"/>
                  <a:pt x="0" y="7"/>
                  <a:pt x="0" y="3"/>
                </a:cubicBezTo>
                <a:cubicBezTo>
                  <a:pt x="12" y="0"/>
                  <a:pt x="14" y="1"/>
                  <a:pt x="10" y="14"/>
                </a:cubicBezTo>
                <a:close/>
              </a:path>
            </a:pathLst>
          </a:custGeom>
          <a:solidFill>
            <a:srgbClr val="8C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" name="Freeform 29">
            <a:extLst>
              <a:ext uri="{FF2B5EF4-FFF2-40B4-BE49-F238E27FC236}">
                <a16:creationId xmlns:a16="http://schemas.microsoft.com/office/drawing/2014/main" id="{249A5121-0909-A79D-B474-DE1412AE0F2C}"/>
              </a:ext>
            </a:extLst>
          </p:cNvPr>
          <p:cNvSpPr>
            <a:spLocks/>
          </p:cNvSpPr>
          <p:nvPr/>
        </p:nvSpPr>
        <p:spPr bwMode="auto">
          <a:xfrm>
            <a:off x="5786436" y="4437064"/>
            <a:ext cx="19050" cy="22225"/>
          </a:xfrm>
          <a:custGeom>
            <a:avLst/>
            <a:gdLst>
              <a:gd name="T0" fmla="*/ 0 w 11"/>
              <a:gd name="T1" fmla="*/ 13 h 13"/>
              <a:gd name="T2" fmla="*/ 0 w 11"/>
              <a:gd name="T3" fmla="*/ 0 h 13"/>
              <a:gd name="T4" fmla="*/ 11 w 11"/>
              <a:gd name="T5" fmla="*/ 0 h 13"/>
              <a:gd name="T6" fmla="*/ 11 w 11"/>
              <a:gd name="T7" fmla="*/ 12 h 13"/>
              <a:gd name="T8" fmla="*/ 0 w 11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3">
                <a:moveTo>
                  <a:pt x="0" y="13"/>
                </a:moveTo>
                <a:cubicBezTo>
                  <a:pt x="0" y="8"/>
                  <a:pt x="0" y="5"/>
                  <a:pt x="0" y="0"/>
                </a:cubicBezTo>
                <a:cubicBezTo>
                  <a:pt x="4" y="0"/>
                  <a:pt x="7" y="0"/>
                  <a:pt x="11" y="0"/>
                </a:cubicBezTo>
                <a:cubicBezTo>
                  <a:pt x="11" y="4"/>
                  <a:pt x="11" y="8"/>
                  <a:pt x="11" y="12"/>
                </a:cubicBezTo>
                <a:cubicBezTo>
                  <a:pt x="8" y="12"/>
                  <a:pt x="5" y="12"/>
                  <a:pt x="0" y="13"/>
                </a:cubicBezTo>
                <a:close/>
              </a:path>
            </a:pathLst>
          </a:custGeom>
          <a:solidFill>
            <a:srgbClr val="8C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F9FB0CD3-4660-6481-1237-89FB364818C6}"/>
              </a:ext>
            </a:extLst>
          </p:cNvPr>
          <p:cNvGrpSpPr/>
          <p:nvPr/>
        </p:nvGrpSpPr>
        <p:grpSpPr>
          <a:xfrm>
            <a:off x="4502148" y="2806701"/>
            <a:ext cx="1457325" cy="671513"/>
            <a:chOff x="4502148" y="2806701"/>
            <a:chExt cx="1457325" cy="67151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C5A2102-A6AC-4A4C-651E-15BB00E1C3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2148" y="2806701"/>
              <a:ext cx="1457325" cy="671513"/>
            </a:xfrm>
            <a:custGeom>
              <a:avLst/>
              <a:gdLst>
                <a:gd name="T0" fmla="*/ 749 w 839"/>
                <a:gd name="T1" fmla="*/ 158 h 387"/>
                <a:gd name="T2" fmla="*/ 839 w 839"/>
                <a:gd name="T3" fmla="*/ 359 h 387"/>
                <a:gd name="T4" fmla="*/ 35 w 839"/>
                <a:gd name="T5" fmla="*/ 387 h 387"/>
                <a:gd name="T6" fmla="*/ 1 w 839"/>
                <a:gd name="T7" fmla="*/ 183 h 387"/>
                <a:gd name="T8" fmla="*/ 101 w 839"/>
                <a:gd name="T9" fmla="*/ 158 h 387"/>
                <a:gd name="T10" fmla="*/ 127 w 839"/>
                <a:gd name="T11" fmla="*/ 0 h 387"/>
                <a:gd name="T12" fmla="*/ 712 w 839"/>
                <a:gd name="T13" fmla="*/ 0 h 387"/>
                <a:gd name="T14" fmla="*/ 345 w 839"/>
                <a:gd name="T15" fmla="*/ 218 h 387"/>
                <a:gd name="T16" fmla="*/ 198 w 839"/>
                <a:gd name="T17" fmla="*/ 219 h 387"/>
                <a:gd name="T18" fmla="*/ 324 w 839"/>
                <a:gd name="T19" fmla="*/ 346 h 387"/>
                <a:gd name="T20" fmla="*/ 84 w 839"/>
                <a:gd name="T21" fmla="*/ 259 h 387"/>
                <a:gd name="T22" fmla="*/ 96 w 839"/>
                <a:gd name="T23" fmla="*/ 344 h 387"/>
                <a:gd name="T24" fmla="*/ 123 w 839"/>
                <a:gd name="T25" fmla="*/ 258 h 387"/>
                <a:gd name="T26" fmla="*/ 165 w 839"/>
                <a:gd name="T27" fmla="*/ 274 h 387"/>
                <a:gd name="T28" fmla="*/ 92 w 839"/>
                <a:gd name="T29" fmla="*/ 201 h 387"/>
                <a:gd name="T30" fmla="*/ 70 w 839"/>
                <a:gd name="T31" fmla="*/ 273 h 387"/>
                <a:gd name="T32" fmla="*/ 404 w 839"/>
                <a:gd name="T33" fmla="*/ 295 h 387"/>
                <a:gd name="T34" fmla="*/ 368 w 839"/>
                <a:gd name="T35" fmla="*/ 304 h 387"/>
                <a:gd name="T36" fmla="*/ 677 w 839"/>
                <a:gd name="T37" fmla="*/ 306 h 387"/>
                <a:gd name="T38" fmla="*/ 705 w 839"/>
                <a:gd name="T39" fmla="*/ 306 h 387"/>
                <a:gd name="T40" fmla="*/ 668 w 839"/>
                <a:gd name="T41" fmla="*/ 259 h 387"/>
                <a:gd name="T42" fmla="*/ 544 w 839"/>
                <a:gd name="T43" fmla="*/ 305 h 387"/>
                <a:gd name="T44" fmla="*/ 565 w 839"/>
                <a:gd name="T45" fmla="*/ 298 h 387"/>
                <a:gd name="T46" fmla="*/ 562 w 839"/>
                <a:gd name="T47" fmla="*/ 259 h 387"/>
                <a:gd name="T48" fmla="*/ 500 w 839"/>
                <a:gd name="T49" fmla="*/ 301 h 387"/>
                <a:gd name="T50" fmla="*/ 518 w 839"/>
                <a:gd name="T51" fmla="*/ 264 h 387"/>
                <a:gd name="T52" fmla="*/ 489 w 839"/>
                <a:gd name="T53" fmla="*/ 305 h 387"/>
                <a:gd name="T54" fmla="*/ 745 w 839"/>
                <a:gd name="T55" fmla="*/ 281 h 387"/>
                <a:gd name="T56" fmla="*/ 724 w 839"/>
                <a:gd name="T57" fmla="*/ 272 h 387"/>
                <a:gd name="T58" fmla="*/ 715 w 839"/>
                <a:gd name="T59" fmla="*/ 260 h 387"/>
                <a:gd name="T60" fmla="*/ 748 w 839"/>
                <a:gd name="T61" fmla="*/ 300 h 387"/>
                <a:gd name="T62" fmla="*/ 659 w 839"/>
                <a:gd name="T63" fmla="*/ 277 h 387"/>
                <a:gd name="T64" fmla="*/ 649 w 839"/>
                <a:gd name="T65" fmla="*/ 265 h 387"/>
                <a:gd name="T66" fmla="*/ 631 w 839"/>
                <a:gd name="T67" fmla="*/ 287 h 387"/>
                <a:gd name="T68" fmla="*/ 621 w 839"/>
                <a:gd name="T69" fmla="*/ 264 h 387"/>
                <a:gd name="T70" fmla="*/ 659 w 839"/>
                <a:gd name="T71" fmla="*/ 277 h 387"/>
                <a:gd name="T72" fmla="*/ 449 w 839"/>
                <a:gd name="T73" fmla="*/ 300 h 387"/>
                <a:gd name="T74" fmla="*/ 442 w 839"/>
                <a:gd name="T75" fmla="*/ 284 h 387"/>
                <a:gd name="T76" fmla="*/ 436 w 839"/>
                <a:gd name="T77" fmla="*/ 277 h 387"/>
                <a:gd name="T78" fmla="*/ 444 w 839"/>
                <a:gd name="T79" fmla="*/ 267 h 387"/>
                <a:gd name="T80" fmla="*/ 415 w 839"/>
                <a:gd name="T81" fmla="*/ 259 h 387"/>
                <a:gd name="T82" fmla="*/ 781 w 839"/>
                <a:gd name="T83" fmla="*/ 303 h 387"/>
                <a:gd name="T84" fmla="*/ 768 w 839"/>
                <a:gd name="T85" fmla="*/ 275 h 387"/>
                <a:gd name="T86" fmla="*/ 778 w 839"/>
                <a:gd name="T87" fmla="*/ 269 h 387"/>
                <a:gd name="T88" fmla="*/ 762 w 839"/>
                <a:gd name="T89" fmla="*/ 282 h 387"/>
                <a:gd name="T90" fmla="*/ 774 w 839"/>
                <a:gd name="T91" fmla="*/ 297 h 387"/>
                <a:gd name="T92" fmla="*/ 456 w 839"/>
                <a:gd name="T93" fmla="*/ 259 h 387"/>
                <a:gd name="T94" fmla="*/ 466 w 839"/>
                <a:gd name="T95" fmla="*/ 288 h 387"/>
                <a:gd name="T96" fmla="*/ 479 w 839"/>
                <a:gd name="T97" fmla="*/ 259 h 387"/>
                <a:gd name="T98" fmla="*/ 592 w 839"/>
                <a:gd name="T99" fmla="*/ 296 h 387"/>
                <a:gd name="T100" fmla="*/ 602 w 839"/>
                <a:gd name="T101" fmla="*/ 268 h 387"/>
                <a:gd name="T102" fmla="*/ 606 w 839"/>
                <a:gd name="T103" fmla="*/ 259 h 387"/>
                <a:gd name="T104" fmla="*/ 592 w 839"/>
                <a:gd name="T105" fmla="*/ 27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39" h="387">
                  <a:moveTo>
                    <a:pt x="737" y="0"/>
                  </a:moveTo>
                  <a:cubicBezTo>
                    <a:pt x="737" y="52"/>
                    <a:pt x="737" y="104"/>
                    <a:pt x="737" y="157"/>
                  </a:cubicBezTo>
                  <a:cubicBezTo>
                    <a:pt x="741" y="157"/>
                    <a:pt x="745" y="158"/>
                    <a:pt x="749" y="158"/>
                  </a:cubicBezTo>
                  <a:cubicBezTo>
                    <a:pt x="770" y="158"/>
                    <a:pt x="791" y="157"/>
                    <a:pt x="812" y="158"/>
                  </a:cubicBezTo>
                  <a:cubicBezTo>
                    <a:pt x="829" y="158"/>
                    <a:pt x="839" y="168"/>
                    <a:pt x="839" y="185"/>
                  </a:cubicBezTo>
                  <a:cubicBezTo>
                    <a:pt x="839" y="243"/>
                    <a:pt x="839" y="301"/>
                    <a:pt x="839" y="359"/>
                  </a:cubicBezTo>
                  <a:cubicBezTo>
                    <a:pt x="839" y="376"/>
                    <a:pt x="829" y="386"/>
                    <a:pt x="812" y="386"/>
                  </a:cubicBezTo>
                  <a:cubicBezTo>
                    <a:pt x="810" y="387"/>
                    <a:pt x="808" y="387"/>
                    <a:pt x="806" y="387"/>
                  </a:cubicBezTo>
                  <a:cubicBezTo>
                    <a:pt x="549" y="387"/>
                    <a:pt x="292" y="387"/>
                    <a:pt x="35" y="387"/>
                  </a:cubicBezTo>
                  <a:cubicBezTo>
                    <a:pt x="32" y="387"/>
                    <a:pt x="29" y="387"/>
                    <a:pt x="26" y="386"/>
                  </a:cubicBezTo>
                  <a:cubicBezTo>
                    <a:pt x="10" y="385"/>
                    <a:pt x="1" y="376"/>
                    <a:pt x="1" y="360"/>
                  </a:cubicBezTo>
                  <a:cubicBezTo>
                    <a:pt x="0" y="301"/>
                    <a:pt x="0" y="242"/>
                    <a:pt x="1" y="183"/>
                  </a:cubicBezTo>
                  <a:cubicBezTo>
                    <a:pt x="1" y="168"/>
                    <a:pt x="10" y="158"/>
                    <a:pt x="26" y="158"/>
                  </a:cubicBezTo>
                  <a:cubicBezTo>
                    <a:pt x="47" y="157"/>
                    <a:pt x="68" y="158"/>
                    <a:pt x="89" y="158"/>
                  </a:cubicBezTo>
                  <a:cubicBezTo>
                    <a:pt x="93" y="158"/>
                    <a:pt x="97" y="158"/>
                    <a:pt x="101" y="158"/>
                  </a:cubicBezTo>
                  <a:cubicBezTo>
                    <a:pt x="102" y="156"/>
                    <a:pt x="103" y="155"/>
                    <a:pt x="103" y="155"/>
                  </a:cubicBezTo>
                  <a:cubicBezTo>
                    <a:pt x="103" y="103"/>
                    <a:pt x="103" y="51"/>
                    <a:pt x="102" y="0"/>
                  </a:cubicBezTo>
                  <a:cubicBezTo>
                    <a:pt x="111" y="0"/>
                    <a:pt x="119" y="0"/>
                    <a:pt x="127" y="0"/>
                  </a:cubicBezTo>
                  <a:cubicBezTo>
                    <a:pt x="127" y="52"/>
                    <a:pt x="127" y="104"/>
                    <a:pt x="127" y="157"/>
                  </a:cubicBezTo>
                  <a:cubicBezTo>
                    <a:pt x="323" y="157"/>
                    <a:pt x="517" y="157"/>
                    <a:pt x="712" y="157"/>
                  </a:cubicBezTo>
                  <a:cubicBezTo>
                    <a:pt x="712" y="104"/>
                    <a:pt x="712" y="52"/>
                    <a:pt x="712" y="0"/>
                  </a:cubicBezTo>
                  <a:cubicBezTo>
                    <a:pt x="720" y="0"/>
                    <a:pt x="728" y="0"/>
                    <a:pt x="737" y="0"/>
                  </a:cubicBezTo>
                  <a:close/>
                  <a:moveTo>
                    <a:pt x="345" y="273"/>
                  </a:moveTo>
                  <a:cubicBezTo>
                    <a:pt x="345" y="254"/>
                    <a:pt x="346" y="236"/>
                    <a:pt x="345" y="218"/>
                  </a:cubicBezTo>
                  <a:cubicBezTo>
                    <a:pt x="345" y="205"/>
                    <a:pt x="339" y="198"/>
                    <a:pt x="325" y="198"/>
                  </a:cubicBezTo>
                  <a:cubicBezTo>
                    <a:pt x="289" y="198"/>
                    <a:pt x="253" y="198"/>
                    <a:pt x="218" y="198"/>
                  </a:cubicBezTo>
                  <a:cubicBezTo>
                    <a:pt x="204" y="198"/>
                    <a:pt x="198" y="205"/>
                    <a:pt x="198" y="219"/>
                  </a:cubicBezTo>
                  <a:cubicBezTo>
                    <a:pt x="198" y="254"/>
                    <a:pt x="198" y="290"/>
                    <a:pt x="198" y="325"/>
                  </a:cubicBezTo>
                  <a:cubicBezTo>
                    <a:pt x="198" y="339"/>
                    <a:pt x="205" y="346"/>
                    <a:pt x="219" y="346"/>
                  </a:cubicBezTo>
                  <a:cubicBezTo>
                    <a:pt x="254" y="346"/>
                    <a:pt x="289" y="346"/>
                    <a:pt x="324" y="346"/>
                  </a:cubicBezTo>
                  <a:cubicBezTo>
                    <a:pt x="339" y="346"/>
                    <a:pt x="345" y="339"/>
                    <a:pt x="345" y="325"/>
                  </a:cubicBezTo>
                  <a:cubicBezTo>
                    <a:pt x="346" y="307"/>
                    <a:pt x="345" y="290"/>
                    <a:pt x="345" y="273"/>
                  </a:cubicBezTo>
                  <a:close/>
                  <a:moveTo>
                    <a:pt x="84" y="259"/>
                  </a:moveTo>
                  <a:cubicBezTo>
                    <a:pt x="85" y="260"/>
                    <a:pt x="86" y="260"/>
                    <a:pt x="87" y="261"/>
                  </a:cubicBezTo>
                  <a:cubicBezTo>
                    <a:pt x="87" y="283"/>
                    <a:pt x="86" y="305"/>
                    <a:pt x="87" y="328"/>
                  </a:cubicBezTo>
                  <a:cubicBezTo>
                    <a:pt x="87" y="333"/>
                    <a:pt x="91" y="341"/>
                    <a:pt x="96" y="344"/>
                  </a:cubicBezTo>
                  <a:cubicBezTo>
                    <a:pt x="100" y="347"/>
                    <a:pt x="109" y="348"/>
                    <a:pt x="113" y="345"/>
                  </a:cubicBezTo>
                  <a:cubicBezTo>
                    <a:pt x="118" y="342"/>
                    <a:pt x="122" y="335"/>
                    <a:pt x="122" y="329"/>
                  </a:cubicBezTo>
                  <a:cubicBezTo>
                    <a:pt x="123" y="306"/>
                    <a:pt x="123" y="283"/>
                    <a:pt x="123" y="258"/>
                  </a:cubicBezTo>
                  <a:cubicBezTo>
                    <a:pt x="127" y="262"/>
                    <a:pt x="129" y="264"/>
                    <a:pt x="132" y="266"/>
                  </a:cubicBezTo>
                  <a:cubicBezTo>
                    <a:pt x="134" y="269"/>
                    <a:pt x="137" y="271"/>
                    <a:pt x="139" y="274"/>
                  </a:cubicBezTo>
                  <a:cubicBezTo>
                    <a:pt x="147" y="281"/>
                    <a:pt x="158" y="281"/>
                    <a:pt x="165" y="274"/>
                  </a:cubicBezTo>
                  <a:cubicBezTo>
                    <a:pt x="172" y="267"/>
                    <a:pt x="172" y="256"/>
                    <a:pt x="164" y="248"/>
                  </a:cubicBezTo>
                  <a:cubicBezTo>
                    <a:pt x="149" y="232"/>
                    <a:pt x="133" y="217"/>
                    <a:pt x="117" y="201"/>
                  </a:cubicBezTo>
                  <a:cubicBezTo>
                    <a:pt x="110" y="194"/>
                    <a:pt x="100" y="194"/>
                    <a:pt x="92" y="201"/>
                  </a:cubicBezTo>
                  <a:cubicBezTo>
                    <a:pt x="76" y="217"/>
                    <a:pt x="60" y="232"/>
                    <a:pt x="45" y="248"/>
                  </a:cubicBezTo>
                  <a:cubicBezTo>
                    <a:pt x="37" y="256"/>
                    <a:pt x="38" y="267"/>
                    <a:pt x="45" y="274"/>
                  </a:cubicBezTo>
                  <a:cubicBezTo>
                    <a:pt x="52" y="281"/>
                    <a:pt x="62" y="281"/>
                    <a:pt x="70" y="273"/>
                  </a:cubicBezTo>
                  <a:cubicBezTo>
                    <a:pt x="75" y="269"/>
                    <a:pt x="79" y="264"/>
                    <a:pt x="84" y="259"/>
                  </a:cubicBezTo>
                  <a:close/>
                  <a:moveTo>
                    <a:pt x="368" y="304"/>
                  </a:moveTo>
                  <a:cubicBezTo>
                    <a:pt x="381" y="302"/>
                    <a:pt x="395" y="309"/>
                    <a:pt x="404" y="295"/>
                  </a:cubicBezTo>
                  <a:cubicBezTo>
                    <a:pt x="410" y="286"/>
                    <a:pt x="410" y="275"/>
                    <a:pt x="403" y="266"/>
                  </a:cubicBezTo>
                  <a:cubicBezTo>
                    <a:pt x="394" y="255"/>
                    <a:pt x="381" y="259"/>
                    <a:pt x="368" y="259"/>
                  </a:cubicBezTo>
                  <a:cubicBezTo>
                    <a:pt x="368" y="274"/>
                    <a:pt x="368" y="288"/>
                    <a:pt x="368" y="304"/>
                  </a:cubicBezTo>
                  <a:close/>
                  <a:moveTo>
                    <a:pt x="668" y="259"/>
                  </a:moveTo>
                  <a:cubicBezTo>
                    <a:pt x="668" y="273"/>
                    <a:pt x="668" y="286"/>
                    <a:pt x="668" y="299"/>
                  </a:cubicBezTo>
                  <a:cubicBezTo>
                    <a:pt x="669" y="301"/>
                    <a:pt x="673" y="303"/>
                    <a:pt x="677" y="306"/>
                  </a:cubicBezTo>
                  <a:cubicBezTo>
                    <a:pt x="678" y="297"/>
                    <a:pt x="678" y="293"/>
                    <a:pt x="678" y="287"/>
                  </a:cubicBezTo>
                  <a:cubicBezTo>
                    <a:pt x="688" y="285"/>
                    <a:pt x="696" y="285"/>
                    <a:pt x="696" y="298"/>
                  </a:cubicBezTo>
                  <a:cubicBezTo>
                    <a:pt x="696" y="301"/>
                    <a:pt x="701" y="303"/>
                    <a:pt x="705" y="306"/>
                  </a:cubicBezTo>
                  <a:cubicBezTo>
                    <a:pt x="706" y="292"/>
                    <a:pt x="699" y="282"/>
                    <a:pt x="705" y="271"/>
                  </a:cubicBezTo>
                  <a:cubicBezTo>
                    <a:pt x="705" y="269"/>
                    <a:pt x="698" y="261"/>
                    <a:pt x="694" y="259"/>
                  </a:cubicBezTo>
                  <a:cubicBezTo>
                    <a:pt x="686" y="258"/>
                    <a:pt x="678" y="259"/>
                    <a:pt x="668" y="259"/>
                  </a:cubicBezTo>
                  <a:close/>
                  <a:moveTo>
                    <a:pt x="537" y="259"/>
                  </a:moveTo>
                  <a:cubicBezTo>
                    <a:pt x="537" y="273"/>
                    <a:pt x="537" y="285"/>
                    <a:pt x="538" y="297"/>
                  </a:cubicBezTo>
                  <a:cubicBezTo>
                    <a:pt x="538" y="300"/>
                    <a:pt x="541" y="302"/>
                    <a:pt x="544" y="305"/>
                  </a:cubicBezTo>
                  <a:cubicBezTo>
                    <a:pt x="544" y="304"/>
                    <a:pt x="545" y="303"/>
                    <a:pt x="546" y="303"/>
                  </a:cubicBezTo>
                  <a:cubicBezTo>
                    <a:pt x="547" y="297"/>
                    <a:pt x="547" y="292"/>
                    <a:pt x="547" y="287"/>
                  </a:cubicBezTo>
                  <a:cubicBezTo>
                    <a:pt x="557" y="286"/>
                    <a:pt x="565" y="285"/>
                    <a:pt x="565" y="298"/>
                  </a:cubicBezTo>
                  <a:cubicBezTo>
                    <a:pt x="565" y="300"/>
                    <a:pt x="570" y="302"/>
                    <a:pt x="574" y="307"/>
                  </a:cubicBezTo>
                  <a:cubicBezTo>
                    <a:pt x="575" y="292"/>
                    <a:pt x="570" y="282"/>
                    <a:pt x="574" y="271"/>
                  </a:cubicBezTo>
                  <a:cubicBezTo>
                    <a:pt x="577" y="264"/>
                    <a:pt x="569" y="259"/>
                    <a:pt x="562" y="259"/>
                  </a:cubicBezTo>
                  <a:cubicBezTo>
                    <a:pt x="554" y="258"/>
                    <a:pt x="547" y="259"/>
                    <a:pt x="537" y="259"/>
                  </a:cubicBezTo>
                  <a:close/>
                  <a:moveTo>
                    <a:pt x="489" y="305"/>
                  </a:moveTo>
                  <a:cubicBezTo>
                    <a:pt x="494" y="303"/>
                    <a:pt x="498" y="303"/>
                    <a:pt x="500" y="301"/>
                  </a:cubicBezTo>
                  <a:cubicBezTo>
                    <a:pt x="507" y="292"/>
                    <a:pt x="514" y="292"/>
                    <a:pt x="522" y="301"/>
                  </a:cubicBezTo>
                  <a:cubicBezTo>
                    <a:pt x="524" y="303"/>
                    <a:pt x="528" y="303"/>
                    <a:pt x="533" y="305"/>
                  </a:cubicBezTo>
                  <a:cubicBezTo>
                    <a:pt x="527" y="289"/>
                    <a:pt x="523" y="276"/>
                    <a:pt x="518" y="264"/>
                  </a:cubicBezTo>
                  <a:cubicBezTo>
                    <a:pt x="517" y="261"/>
                    <a:pt x="513" y="259"/>
                    <a:pt x="511" y="259"/>
                  </a:cubicBezTo>
                  <a:cubicBezTo>
                    <a:pt x="509" y="259"/>
                    <a:pt x="505" y="262"/>
                    <a:pt x="504" y="264"/>
                  </a:cubicBezTo>
                  <a:cubicBezTo>
                    <a:pt x="499" y="277"/>
                    <a:pt x="494" y="290"/>
                    <a:pt x="489" y="305"/>
                  </a:cubicBezTo>
                  <a:close/>
                  <a:moveTo>
                    <a:pt x="725" y="285"/>
                  </a:moveTo>
                  <a:cubicBezTo>
                    <a:pt x="731" y="285"/>
                    <a:pt x="736" y="285"/>
                    <a:pt x="741" y="284"/>
                  </a:cubicBezTo>
                  <a:cubicBezTo>
                    <a:pt x="743" y="284"/>
                    <a:pt x="744" y="282"/>
                    <a:pt x="745" y="281"/>
                  </a:cubicBezTo>
                  <a:cubicBezTo>
                    <a:pt x="744" y="279"/>
                    <a:pt x="743" y="277"/>
                    <a:pt x="741" y="277"/>
                  </a:cubicBezTo>
                  <a:cubicBezTo>
                    <a:pt x="738" y="276"/>
                    <a:pt x="735" y="277"/>
                    <a:pt x="732" y="277"/>
                  </a:cubicBezTo>
                  <a:cubicBezTo>
                    <a:pt x="729" y="276"/>
                    <a:pt x="726" y="274"/>
                    <a:pt x="724" y="272"/>
                  </a:cubicBezTo>
                  <a:cubicBezTo>
                    <a:pt x="726" y="270"/>
                    <a:pt x="729" y="268"/>
                    <a:pt x="732" y="267"/>
                  </a:cubicBezTo>
                  <a:cubicBezTo>
                    <a:pt x="737" y="266"/>
                    <a:pt x="742" y="267"/>
                    <a:pt x="747" y="267"/>
                  </a:cubicBezTo>
                  <a:cubicBezTo>
                    <a:pt x="745" y="258"/>
                    <a:pt x="732" y="256"/>
                    <a:pt x="715" y="260"/>
                  </a:cubicBezTo>
                  <a:cubicBezTo>
                    <a:pt x="715" y="274"/>
                    <a:pt x="715" y="289"/>
                    <a:pt x="715" y="304"/>
                  </a:cubicBezTo>
                  <a:cubicBezTo>
                    <a:pt x="721" y="304"/>
                    <a:pt x="727" y="304"/>
                    <a:pt x="733" y="304"/>
                  </a:cubicBezTo>
                  <a:cubicBezTo>
                    <a:pt x="738" y="303"/>
                    <a:pt x="743" y="301"/>
                    <a:pt x="748" y="300"/>
                  </a:cubicBezTo>
                  <a:cubicBezTo>
                    <a:pt x="743" y="299"/>
                    <a:pt x="738" y="296"/>
                    <a:pt x="733" y="296"/>
                  </a:cubicBezTo>
                  <a:cubicBezTo>
                    <a:pt x="726" y="296"/>
                    <a:pt x="721" y="295"/>
                    <a:pt x="725" y="285"/>
                  </a:cubicBezTo>
                  <a:close/>
                  <a:moveTo>
                    <a:pt x="659" y="277"/>
                  </a:moveTo>
                  <a:cubicBezTo>
                    <a:pt x="659" y="273"/>
                    <a:pt x="660" y="269"/>
                    <a:pt x="659" y="265"/>
                  </a:cubicBezTo>
                  <a:cubicBezTo>
                    <a:pt x="659" y="263"/>
                    <a:pt x="656" y="261"/>
                    <a:pt x="655" y="259"/>
                  </a:cubicBezTo>
                  <a:cubicBezTo>
                    <a:pt x="653" y="261"/>
                    <a:pt x="650" y="263"/>
                    <a:pt x="649" y="265"/>
                  </a:cubicBezTo>
                  <a:cubicBezTo>
                    <a:pt x="649" y="272"/>
                    <a:pt x="649" y="279"/>
                    <a:pt x="649" y="287"/>
                  </a:cubicBezTo>
                  <a:cubicBezTo>
                    <a:pt x="649" y="293"/>
                    <a:pt x="646" y="298"/>
                    <a:pt x="640" y="296"/>
                  </a:cubicBezTo>
                  <a:cubicBezTo>
                    <a:pt x="636" y="295"/>
                    <a:pt x="631" y="290"/>
                    <a:pt x="631" y="287"/>
                  </a:cubicBezTo>
                  <a:cubicBezTo>
                    <a:pt x="629" y="279"/>
                    <a:pt x="631" y="272"/>
                    <a:pt x="630" y="264"/>
                  </a:cubicBezTo>
                  <a:cubicBezTo>
                    <a:pt x="630" y="262"/>
                    <a:pt x="627" y="260"/>
                    <a:pt x="625" y="259"/>
                  </a:cubicBezTo>
                  <a:cubicBezTo>
                    <a:pt x="623" y="260"/>
                    <a:pt x="621" y="262"/>
                    <a:pt x="621" y="264"/>
                  </a:cubicBezTo>
                  <a:cubicBezTo>
                    <a:pt x="621" y="273"/>
                    <a:pt x="620" y="282"/>
                    <a:pt x="621" y="291"/>
                  </a:cubicBezTo>
                  <a:cubicBezTo>
                    <a:pt x="622" y="296"/>
                    <a:pt x="628" y="302"/>
                    <a:pt x="632" y="304"/>
                  </a:cubicBezTo>
                  <a:cubicBezTo>
                    <a:pt x="650" y="310"/>
                    <a:pt x="659" y="300"/>
                    <a:pt x="659" y="277"/>
                  </a:cubicBezTo>
                  <a:close/>
                  <a:moveTo>
                    <a:pt x="415" y="304"/>
                  </a:moveTo>
                  <a:cubicBezTo>
                    <a:pt x="422" y="304"/>
                    <a:pt x="428" y="304"/>
                    <a:pt x="434" y="304"/>
                  </a:cubicBezTo>
                  <a:cubicBezTo>
                    <a:pt x="439" y="303"/>
                    <a:pt x="444" y="301"/>
                    <a:pt x="449" y="300"/>
                  </a:cubicBezTo>
                  <a:cubicBezTo>
                    <a:pt x="444" y="299"/>
                    <a:pt x="439" y="296"/>
                    <a:pt x="434" y="296"/>
                  </a:cubicBezTo>
                  <a:cubicBezTo>
                    <a:pt x="426" y="296"/>
                    <a:pt x="422" y="294"/>
                    <a:pt x="426" y="285"/>
                  </a:cubicBezTo>
                  <a:cubicBezTo>
                    <a:pt x="431" y="285"/>
                    <a:pt x="437" y="285"/>
                    <a:pt x="442" y="284"/>
                  </a:cubicBezTo>
                  <a:cubicBezTo>
                    <a:pt x="443" y="284"/>
                    <a:pt x="445" y="282"/>
                    <a:pt x="446" y="281"/>
                  </a:cubicBezTo>
                  <a:cubicBezTo>
                    <a:pt x="445" y="279"/>
                    <a:pt x="444" y="278"/>
                    <a:pt x="442" y="277"/>
                  </a:cubicBezTo>
                  <a:cubicBezTo>
                    <a:pt x="440" y="276"/>
                    <a:pt x="438" y="277"/>
                    <a:pt x="436" y="277"/>
                  </a:cubicBezTo>
                  <a:cubicBezTo>
                    <a:pt x="432" y="275"/>
                    <a:pt x="425" y="274"/>
                    <a:pt x="425" y="272"/>
                  </a:cubicBezTo>
                  <a:cubicBezTo>
                    <a:pt x="425" y="263"/>
                    <a:pt x="433" y="268"/>
                    <a:pt x="437" y="267"/>
                  </a:cubicBezTo>
                  <a:cubicBezTo>
                    <a:pt x="439" y="267"/>
                    <a:pt x="441" y="267"/>
                    <a:pt x="444" y="267"/>
                  </a:cubicBezTo>
                  <a:cubicBezTo>
                    <a:pt x="445" y="266"/>
                    <a:pt x="447" y="265"/>
                    <a:pt x="448" y="263"/>
                  </a:cubicBezTo>
                  <a:cubicBezTo>
                    <a:pt x="447" y="262"/>
                    <a:pt x="445" y="259"/>
                    <a:pt x="443" y="259"/>
                  </a:cubicBezTo>
                  <a:cubicBezTo>
                    <a:pt x="434" y="258"/>
                    <a:pt x="425" y="259"/>
                    <a:pt x="415" y="259"/>
                  </a:cubicBezTo>
                  <a:cubicBezTo>
                    <a:pt x="415" y="274"/>
                    <a:pt x="415" y="288"/>
                    <a:pt x="415" y="304"/>
                  </a:cubicBezTo>
                  <a:close/>
                  <a:moveTo>
                    <a:pt x="752" y="288"/>
                  </a:moveTo>
                  <a:cubicBezTo>
                    <a:pt x="756" y="303"/>
                    <a:pt x="769" y="309"/>
                    <a:pt x="781" y="303"/>
                  </a:cubicBezTo>
                  <a:cubicBezTo>
                    <a:pt x="785" y="301"/>
                    <a:pt x="789" y="295"/>
                    <a:pt x="790" y="290"/>
                  </a:cubicBezTo>
                  <a:cubicBezTo>
                    <a:pt x="790" y="287"/>
                    <a:pt x="785" y="282"/>
                    <a:pt x="781" y="279"/>
                  </a:cubicBezTo>
                  <a:cubicBezTo>
                    <a:pt x="777" y="277"/>
                    <a:pt x="772" y="277"/>
                    <a:pt x="768" y="275"/>
                  </a:cubicBezTo>
                  <a:cubicBezTo>
                    <a:pt x="766" y="274"/>
                    <a:pt x="764" y="271"/>
                    <a:pt x="764" y="270"/>
                  </a:cubicBezTo>
                  <a:cubicBezTo>
                    <a:pt x="765" y="268"/>
                    <a:pt x="768" y="266"/>
                    <a:pt x="769" y="266"/>
                  </a:cubicBezTo>
                  <a:cubicBezTo>
                    <a:pt x="772" y="266"/>
                    <a:pt x="775" y="268"/>
                    <a:pt x="778" y="269"/>
                  </a:cubicBezTo>
                  <a:cubicBezTo>
                    <a:pt x="781" y="270"/>
                    <a:pt x="784" y="271"/>
                    <a:pt x="789" y="273"/>
                  </a:cubicBezTo>
                  <a:cubicBezTo>
                    <a:pt x="784" y="258"/>
                    <a:pt x="769" y="254"/>
                    <a:pt x="759" y="261"/>
                  </a:cubicBezTo>
                  <a:cubicBezTo>
                    <a:pt x="751" y="267"/>
                    <a:pt x="752" y="278"/>
                    <a:pt x="762" y="282"/>
                  </a:cubicBezTo>
                  <a:cubicBezTo>
                    <a:pt x="766" y="284"/>
                    <a:pt x="771" y="285"/>
                    <a:pt x="775" y="287"/>
                  </a:cubicBezTo>
                  <a:cubicBezTo>
                    <a:pt x="777" y="288"/>
                    <a:pt x="780" y="291"/>
                    <a:pt x="780" y="293"/>
                  </a:cubicBezTo>
                  <a:cubicBezTo>
                    <a:pt x="779" y="294"/>
                    <a:pt x="776" y="297"/>
                    <a:pt x="774" y="297"/>
                  </a:cubicBezTo>
                  <a:cubicBezTo>
                    <a:pt x="770" y="297"/>
                    <a:pt x="767" y="295"/>
                    <a:pt x="763" y="293"/>
                  </a:cubicBezTo>
                  <a:cubicBezTo>
                    <a:pt x="760" y="292"/>
                    <a:pt x="757" y="290"/>
                    <a:pt x="752" y="288"/>
                  </a:cubicBezTo>
                  <a:close/>
                  <a:moveTo>
                    <a:pt x="456" y="259"/>
                  </a:moveTo>
                  <a:cubicBezTo>
                    <a:pt x="456" y="273"/>
                    <a:pt x="456" y="285"/>
                    <a:pt x="456" y="298"/>
                  </a:cubicBezTo>
                  <a:cubicBezTo>
                    <a:pt x="456" y="300"/>
                    <a:pt x="461" y="302"/>
                    <a:pt x="464" y="306"/>
                  </a:cubicBezTo>
                  <a:cubicBezTo>
                    <a:pt x="465" y="298"/>
                    <a:pt x="466" y="293"/>
                    <a:pt x="466" y="288"/>
                  </a:cubicBezTo>
                  <a:cubicBezTo>
                    <a:pt x="470" y="288"/>
                    <a:pt x="474" y="288"/>
                    <a:pt x="478" y="288"/>
                  </a:cubicBezTo>
                  <a:cubicBezTo>
                    <a:pt x="486" y="287"/>
                    <a:pt x="491" y="283"/>
                    <a:pt x="492" y="274"/>
                  </a:cubicBezTo>
                  <a:cubicBezTo>
                    <a:pt x="492" y="266"/>
                    <a:pt x="488" y="260"/>
                    <a:pt x="479" y="259"/>
                  </a:cubicBezTo>
                  <a:cubicBezTo>
                    <a:pt x="472" y="259"/>
                    <a:pt x="465" y="259"/>
                    <a:pt x="456" y="259"/>
                  </a:cubicBezTo>
                  <a:close/>
                  <a:moveTo>
                    <a:pt x="592" y="270"/>
                  </a:moveTo>
                  <a:cubicBezTo>
                    <a:pt x="592" y="277"/>
                    <a:pt x="591" y="287"/>
                    <a:pt x="592" y="296"/>
                  </a:cubicBezTo>
                  <a:cubicBezTo>
                    <a:pt x="592" y="299"/>
                    <a:pt x="595" y="301"/>
                    <a:pt x="597" y="304"/>
                  </a:cubicBezTo>
                  <a:cubicBezTo>
                    <a:pt x="599" y="301"/>
                    <a:pt x="601" y="299"/>
                    <a:pt x="601" y="296"/>
                  </a:cubicBezTo>
                  <a:cubicBezTo>
                    <a:pt x="602" y="287"/>
                    <a:pt x="602" y="278"/>
                    <a:pt x="602" y="268"/>
                  </a:cubicBezTo>
                  <a:cubicBezTo>
                    <a:pt x="604" y="268"/>
                    <a:pt x="606" y="268"/>
                    <a:pt x="607" y="267"/>
                  </a:cubicBezTo>
                  <a:cubicBezTo>
                    <a:pt x="610" y="266"/>
                    <a:pt x="612" y="264"/>
                    <a:pt x="615" y="263"/>
                  </a:cubicBezTo>
                  <a:cubicBezTo>
                    <a:pt x="612" y="262"/>
                    <a:pt x="609" y="259"/>
                    <a:pt x="606" y="259"/>
                  </a:cubicBezTo>
                  <a:cubicBezTo>
                    <a:pt x="601" y="258"/>
                    <a:pt x="596" y="258"/>
                    <a:pt x="592" y="259"/>
                  </a:cubicBezTo>
                  <a:cubicBezTo>
                    <a:pt x="587" y="259"/>
                    <a:pt x="583" y="262"/>
                    <a:pt x="578" y="263"/>
                  </a:cubicBezTo>
                  <a:cubicBezTo>
                    <a:pt x="582" y="265"/>
                    <a:pt x="586" y="267"/>
                    <a:pt x="592" y="270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A5CA19B1-DBDA-5602-C0B7-075A32436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211" y="3205164"/>
              <a:ext cx="198438" cy="122238"/>
            </a:xfrm>
            <a:custGeom>
              <a:avLst/>
              <a:gdLst>
                <a:gd name="T0" fmla="*/ 21 w 114"/>
                <a:gd name="T1" fmla="*/ 71 h 71"/>
                <a:gd name="T2" fmla="*/ 0 w 114"/>
                <a:gd name="T3" fmla="*/ 49 h 71"/>
                <a:gd name="T4" fmla="*/ 3 w 114"/>
                <a:gd name="T5" fmla="*/ 47 h 71"/>
                <a:gd name="T6" fmla="*/ 33 w 114"/>
                <a:gd name="T7" fmla="*/ 43 h 71"/>
                <a:gd name="T8" fmla="*/ 55 w 114"/>
                <a:gd name="T9" fmla="*/ 29 h 71"/>
                <a:gd name="T10" fmla="*/ 22 w 114"/>
                <a:gd name="T11" fmla="*/ 6 h 71"/>
                <a:gd name="T12" fmla="*/ 23 w 114"/>
                <a:gd name="T13" fmla="*/ 3 h 71"/>
                <a:gd name="T14" fmla="*/ 34 w 114"/>
                <a:gd name="T15" fmla="*/ 3 h 71"/>
                <a:gd name="T16" fmla="*/ 64 w 114"/>
                <a:gd name="T17" fmla="*/ 14 h 71"/>
                <a:gd name="T18" fmla="*/ 78 w 114"/>
                <a:gd name="T19" fmla="*/ 13 h 71"/>
                <a:gd name="T20" fmla="*/ 91 w 114"/>
                <a:gd name="T21" fmla="*/ 5 h 71"/>
                <a:gd name="T22" fmla="*/ 109 w 114"/>
                <a:gd name="T23" fmla="*/ 8 h 71"/>
                <a:gd name="T24" fmla="*/ 103 w 114"/>
                <a:gd name="T25" fmla="*/ 25 h 71"/>
                <a:gd name="T26" fmla="*/ 34 w 114"/>
                <a:gd name="T27" fmla="*/ 63 h 71"/>
                <a:gd name="T28" fmla="*/ 21 w 114"/>
                <a:gd name="T2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4" h="71">
                  <a:moveTo>
                    <a:pt x="21" y="71"/>
                  </a:moveTo>
                  <a:cubicBezTo>
                    <a:pt x="14" y="63"/>
                    <a:pt x="7" y="56"/>
                    <a:pt x="0" y="49"/>
                  </a:cubicBezTo>
                  <a:cubicBezTo>
                    <a:pt x="2" y="48"/>
                    <a:pt x="3" y="47"/>
                    <a:pt x="3" y="47"/>
                  </a:cubicBezTo>
                  <a:cubicBezTo>
                    <a:pt x="14" y="55"/>
                    <a:pt x="24" y="50"/>
                    <a:pt x="33" y="43"/>
                  </a:cubicBezTo>
                  <a:cubicBezTo>
                    <a:pt x="40" y="38"/>
                    <a:pt x="47" y="34"/>
                    <a:pt x="55" y="29"/>
                  </a:cubicBezTo>
                  <a:cubicBezTo>
                    <a:pt x="43" y="21"/>
                    <a:pt x="33" y="13"/>
                    <a:pt x="22" y="6"/>
                  </a:cubicBezTo>
                  <a:cubicBezTo>
                    <a:pt x="22" y="5"/>
                    <a:pt x="22" y="4"/>
                    <a:pt x="23" y="3"/>
                  </a:cubicBezTo>
                  <a:cubicBezTo>
                    <a:pt x="26" y="3"/>
                    <a:pt x="30" y="2"/>
                    <a:pt x="34" y="3"/>
                  </a:cubicBezTo>
                  <a:cubicBezTo>
                    <a:pt x="44" y="7"/>
                    <a:pt x="54" y="11"/>
                    <a:pt x="64" y="14"/>
                  </a:cubicBezTo>
                  <a:cubicBezTo>
                    <a:pt x="69" y="16"/>
                    <a:pt x="74" y="14"/>
                    <a:pt x="78" y="13"/>
                  </a:cubicBezTo>
                  <a:cubicBezTo>
                    <a:pt x="83" y="11"/>
                    <a:pt x="87" y="8"/>
                    <a:pt x="91" y="5"/>
                  </a:cubicBezTo>
                  <a:cubicBezTo>
                    <a:pt x="98" y="0"/>
                    <a:pt x="105" y="0"/>
                    <a:pt x="109" y="8"/>
                  </a:cubicBezTo>
                  <a:cubicBezTo>
                    <a:pt x="114" y="16"/>
                    <a:pt x="110" y="21"/>
                    <a:pt x="103" y="25"/>
                  </a:cubicBezTo>
                  <a:cubicBezTo>
                    <a:pt x="80" y="38"/>
                    <a:pt x="57" y="51"/>
                    <a:pt x="34" y="63"/>
                  </a:cubicBezTo>
                  <a:cubicBezTo>
                    <a:pt x="30" y="66"/>
                    <a:pt x="25" y="68"/>
                    <a:pt x="21" y="71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72DC5728-5F18-CD30-4DF9-8161FE43B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211" y="3355976"/>
              <a:ext cx="195263" cy="7938"/>
            </a:xfrm>
            <a:custGeom>
              <a:avLst/>
              <a:gdLst>
                <a:gd name="T0" fmla="*/ 0 w 112"/>
                <a:gd name="T1" fmla="*/ 0 h 5"/>
                <a:gd name="T2" fmla="*/ 112 w 112"/>
                <a:gd name="T3" fmla="*/ 0 h 5"/>
                <a:gd name="T4" fmla="*/ 112 w 112"/>
                <a:gd name="T5" fmla="*/ 4 h 5"/>
                <a:gd name="T6" fmla="*/ 0 w 112"/>
                <a:gd name="T7" fmla="*/ 5 h 5"/>
                <a:gd name="T8" fmla="*/ 0 w 11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5">
                  <a:moveTo>
                    <a:pt x="0" y="0"/>
                  </a:moveTo>
                  <a:cubicBezTo>
                    <a:pt x="37" y="0"/>
                    <a:pt x="75" y="0"/>
                    <a:pt x="112" y="0"/>
                  </a:cubicBezTo>
                  <a:cubicBezTo>
                    <a:pt x="112" y="1"/>
                    <a:pt x="112" y="3"/>
                    <a:pt x="112" y="4"/>
                  </a:cubicBezTo>
                  <a:cubicBezTo>
                    <a:pt x="75" y="5"/>
                    <a:pt x="37" y="4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A84D500C-75BD-160A-0C96-C8784E754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786" y="3267076"/>
              <a:ext cx="36513" cy="53975"/>
            </a:xfrm>
            <a:custGeom>
              <a:avLst/>
              <a:gdLst>
                <a:gd name="T0" fmla="*/ 0 w 21"/>
                <a:gd name="T1" fmla="*/ 0 h 31"/>
                <a:gd name="T2" fmla="*/ 18 w 21"/>
                <a:gd name="T3" fmla="*/ 8 h 31"/>
                <a:gd name="T4" fmla="*/ 18 w 21"/>
                <a:gd name="T5" fmla="*/ 25 h 31"/>
                <a:gd name="T6" fmla="*/ 6 w 21"/>
                <a:gd name="T7" fmla="*/ 31 h 31"/>
                <a:gd name="T8" fmla="*/ 0 w 21"/>
                <a:gd name="T9" fmla="*/ 25 h 31"/>
                <a:gd name="T10" fmla="*/ 0 w 2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1">
                  <a:moveTo>
                    <a:pt x="0" y="0"/>
                  </a:moveTo>
                  <a:cubicBezTo>
                    <a:pt x="8" y="3"/>
                    <a:pt x="15" y="4"/>
                    <a:pt x="18" y="8"/>
                  </a:cubicBezTo>
                  <a:cubicBezTo>
                    <a:pt x="21" y="12"/>
                    <a:pt x="20" y="20"/>
                    <a:pt x="18" y="25"/>
                  </a:cubicBezTo>
                  <a:cubicBezTo>
                    <a:pt x="17" y="28"/>
                    <a:pt x="11" y="30"/>
                    <a:pt x="6" y="31"/>
                  </a:cubicBezTo>
                  <a:cubicBezTo>
                    <a:pt x="5" y="31"/>
                    <a:pt x="1" y="27"/>
                    <a:pt x="0" y="25"/>
                  </a:cubicBezTo>
                  <a:cubicBezTo>
                    <a:pt x="0" y="18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BDE534B0-B48E-DACF-75F2-707F61B4B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073" y="3268664"/>
              <a:ext cx="28575" cy="23813"/>
            </a:xfrm>
            <a:custGeom>
              <a:avLst/>
              <a:gdLst>
                <a:gd name="T0" fmla="*/ 0 w 17"/>
                <a:gd name="T1" fmla="*/ 14 h 14"/>
                <a:gd name="T2" fmla="*/ 0 w 17"/>
                <a:gd name="T3" fmla="*/ 0 h 14"/>
                <a:gd name="T4" fmla="*/ 16 w 17"/>
                <a:gd name="T5" fmla="*/ 3 h 14"/>
                <a:gd name="T6" fmla="*/ 16 w 17"/>
                <a:gd name="T7" fmla="*/ 10 h 14"/>
                <a:gd name="T8" fmla="*/ 0 w 1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0" y="14"/>
                  </a:moveTo>
                  <a:cubicBezTo>
                    <a:pt x="0" y="9"/>
                    <a:pt x="0" y="6"/>
                    <a:pt x="0" y="0"/>
                  </a:cubicBezTo>
                  <a:cubicBezTo>
                    <a:pt x="6" y="1"/>
                    <a:pt x="11" y="2"/>
                    <a:pt x="16" y="3"/>
                  </a:cubicBezTo>
                  <a:cubicBezTo>
                    <a:pt x="17" y="3"/>
                    <a:pt x="17" y="10"/>
                    <a:pt x="16" y="10"/>
                  </a:cubicBezTo>
                  <a:cubicBezTo>
                    <a:pt x="12" y="12"/>
                    <a:pt x="7" y="13"/>
                    <a:pt x="0" y="14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A3E91108-FC7A-3127-0CFA-CEDBD9CDE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886" y="3262314"/>
              <a:ext cx="31750" cy="31750"/>
            </a:xfrm>
            <a:custGeom>
              <a:avLst/>
              <a:gdLst>
                <a:gd name="T0" fmla="*/ 2 w 18"/>
                <a:gd name="T1" fmla="*/ 5 h 19"/>
                <a:gd name="T2" fmla="*/ 18 w 18"/>
                <a:gd name="T3" fmla="*/ 11 h 19"/>
                <a:gd name="T4" fmla="*/ 9 w 18"/>
                <a:gd name="T5" fmla="*/ 17 h 19"/>
                <a:gd name="T6" fmla="*/ 2 w 18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2" y="5"/>
                  </a:moveTo>
                  <a:cubicBezTo>
                    <a:pt x="8" y="6"/>
                    <a:pt x="17" y="0"/>
                    <a:pt x="18" y="11"/>
                  </a:cubicBezTo>
                  <a:cubicBezTo>
                    <a:pt x="18" y="13"/>
                    <a:pt x="12" y="16"/>
                    <a:pt x="9" y="17"/>
                  </a:cubicBezTo>
                  <a:cubicBezTo>
                    <a:pt x="0" y="19"/>
                    <a:pt x="0" y="12"/>
                    <a:pt x="2" y="5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9F8DE7CB-77F9-BA62-73ED-A77EF7935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773" y="3268664"/>
              <a:ext cx="26988" cy="30163"/>
            </a:xfrm>
            <a:custGeom>
              <a:avLst/>
              <a:gdLst>
                <a:gd name="T0" fmla="*/ 0 w 16"/>
                <a:gd name="T1" fmla="*/ 17 h 17"/>
                <a:gd name="T2" fmla="*/ 0 w 16"/>
                <a:gd name="T3" fmla="*/ 0 h 17"/>
                <a:gd name="T4" fmla="*/ 15 w 16"/>
                <a:gd name="T5" fmla="*/ 4 h 17"/>
                <a:gd name="T6" fmla="*/ 15 w 16"/>
                <a:gd name="T7" fmla="*/ 10 h 17"/>
                <a:gd name="T8" fmla="*/ 0 w 1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0" y="17"/>
                  </a:moveTo>
                  <a:cubicBezTo>
                    <a:pt x="0" y="9"/>
                    <a:pt x="0" y="6"/>
                    <a:pt x="0" y="0"/>
                  </a:cubicBezTo>
                  <a:cubicBezTo>
                    <a:pt x="6" y="1"/>
                    <a:pt x="10" y="2"/>
                    <a:pt x="15" y="4"/>
                  </a:cubicBezTo>
                  <a:cubicBezTo>
                    <a:pt x="16" y="4"/>
                    <a:pt x="16" y="9"/>
                    <a:pt x="15" y="10"/>
                  </a:cubicBezTo>
                  <a:cubicBezTo>
                    <a:pt x="11" y="12"/>
                    <a:pt x="7" y="14"/>
                    <a:pt x="0" y="17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40" name="Freeform 36">
            <a:extLst>
              <a:ext uri="{FF2B5EF4-FFF2-40B4-BE49-F238E27FC236}">
                <a16:creationId xmlns:a16="http://schemas.microsoft.com/office/drawing/2014/main" id="{B54FA80E-DEEF-1DF9-C365-1718852BA647}"/>
              </a:ext>
            </a:extLst>
          </p:cNvPr>
          <p:cNvSpPr>
            <a:spLocks/>
          </p:cNvSpPr>
          <p:nvPr/>
        </p:nvSpPr>
        <p:spPr bwMode="auto">
          <a:xfrm>
            <a:off x="5534023" y="4694239"/>
            <a:ext cx="366713" cy="39688"/>
          </a:xfrm>
          <a:custGeom>
            <a:avLst/>
            <a:gdLst>
              <a:gd name="T0" fmla="*/ 104 w 211"/>
              <a:gd name="T1" fmla="*/ 23 h 23"/>
              <a:gd name="T2" fmla="*/ 16 w 211"/>
              <a:gd name="T3" fmla="*/ 23 h 23"/>
              <a:gd name="T4" fmla="*/ 1 w 211"/>
              <a:gd name="T5" fmla="*/ 12 h 23"/>
              <a:gd name="T6" fmla="*/ 16 w 211"/>
              <a:gd name="T7" fmla="*/ 0 h 23"/>
              <a:gd name="T8" fmla="*/ 195 w 211"/>
              <a:gd name="T9" fmla="*/ 0 h 23"/>
              <a:gd name="T10" fmla="*/ 211 w 211"/>
              <a:gd name="T11" fmla="*/ 12 h 23"/>
              <a:gd name="T12" fmla="*/ 195 w 211"/>
              <a:gd name="T13" fmla="*/ 23 h 23"/>
              <a:gd name="T14" fmla="*/ 104 w 211"/>
              <a:gd name="T15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1" h="23">
                <a:moveTo>
                  <a:pt x="104" y="23"/>
                </a:moveTo>
                <a:cubicBezTo>
                  <a:pt x="75" y="23"/>
                  <a:pt x="45" y="22"/>
                  <a:pt x="16" y="23"/>
                </a:cubicBezTo>
                <a:cubicBezTo>
                  <a:pt x="8" y="23"/>
                  <a:pt x="1" y="21"/>
                  <a:pt x="1" y="12"/>
                </a:cubicBezTo>
                <a:cubicBezTo>
                  <a:pt x="0" y="2"/>
                  <a:pt x="8" y="0"/>
                  <a:pt x="16" y="0"/>
                </a:cubicBezTo>
                <a:cubicBezTo>
                  <a:pt x="76" y="0"/>
                  <a:pt x="135" y="0"/>
                  <a:pt x="195" y="0"/>
                </a:cubicBezTo>
                <a:cubicBezTo>
                  <a:pt x="203" y="0"/>
                  <a:pt x="211" y="1"/>
                  <a:pt x="211" y="12"/>
                </a:cubicBezTo>
                <a:cubicBezTo>
                  <a:pt x="211" y="22"/>
                  <a:pt x="203" y="23"/>
                  <a:pt x="195" y="23"/>
                </a:cubicBezTo>
                <a:cubicBezTo>
                  <a:pt x="164" y="23"/>
                  <a:pt x="134" y="23"/>
                  <a:pt x="104" y="23"/>
                </a:cubicBezTo>
                <a:close/>
              </a:path>
            </a:pathLst>
          </a:custGeom>
          <a:solidFill>
            <a:srgbClr val="8C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37">
            <a:extLst>
              <a:ext uri="{FF2B5EF4-FFF2-40B4-BE49-F238E27FC236}">
                <a16:creationId xmlns:a16="http://schemas.microsoft.com/office/drawing/2014/main" id="{377D6DB9-E680-59F2-F8CA-7DC791B0E1AC}"/>
              </a:ext>
            </a:extLst>
          </p:cNvPr>
          <p:cNvSpPr>
            <a:spLocks/>
          </p:cNvSpPr>
          <p:nvPr/>
        </p:nvSpPr>
        <p:spPr bwMode="auto">
          <a:xfrm>
            <a:off x="5530848" y="4530726"/>
            <a:ext cx="368300" cy="44450"/>
          </a:xfrm>
          <a:custGeom>
            <a:avLst/>
            <a:gdLst>
              <a:gd name="T0" fmla="*/ 4 w 212"/>
              <a:gd name="T1" fmla="*/ 22 h 25"/>
              <a:gd name="T2" fmla="*/ 21 w 212"/>
              <a:gd name="T3" fmla="*/ 1 h 25"/>
              <a:gd name="T4" fmla="*/ 195 w 212"/>
              <a:gd name="T5" fmla="*/ 1 h 25"/>
              <a:gd name="T6" fmla="*/ 204 w 212"/>
              <a:gd name="T7" fmla="*/ 2 h 25"/>
              <a:gd name="T8" fmla="*/ 212 w 212"/>
              <a:gd name="T9" fmla="*/ 14 h 25"/>
              <a:gd name="T10" fmla="*/ 203 w 212"/>
              <a:gd name="T11" fmla="*/ 23 h 25"/>
              <a:gd name="T12" fmla="*/ 195 w 212"/>
              <a:gd name="T13" fmla="*/ 24 h 25"/>
              <a:gd name="T14" fmla="*/ 25 w 212"/>
              <a:gd name="T15" fmla="*/ 24 h 25"/>
              <a:gd name="T16" fmla="*/ 4 w 212"/>
              <a:gd name="T17" fmla="*/ 21 h 25"/>
              <a:gd name="T18" fmla="*/ 4 w 212"/>
              <a:gd name="T19" fmla="*/ 2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2" h="25">
                <a:moveTo>
                  <a:pt x="4" y="22"/>
                </a:moveTo>
                <a:cubicBezTo>
                  <a:pt x="0" y="5"/>
                  <a:pt x="4" y="1"/>
                  <a:pt x="21" y="1"/>
                </a:cubicBezTo>
                <a:cubicBezTo>
                  <a:pt x="79" y="1"/>
                  <a:pt x="137" y="1"/>
                  <a:pt x="195" y="1"/>
                </a:cubicBezTo>
                <a:cubicBezTo>
                  <a:pt x="198" y="1"/>
                  <a:pt x="202" y="0"/>
                  <a:pt x="204" y="2"/>
                </a:cubicBezTo>
                <a:cubicBezTo>
                  <a:pt x="208" y="5"/>
                  <a:pt x="212" y="10"/>
                  <a:pt x="212" y="14"/>
                </a:cubicBezTo>
                <a:cubicBezTo>
                  <a:pt x="212" y="17"/>
                  <a:pt x="207" y="21"/>
                  <a:pt x="203" y="23"/>
                </a:cubicBezTo>
                <a:cubicBezTo>
                  <a:pt x="201" y="25"/>
                  <a:pt x="198" y="24"/>
                  <a:pt x="195" y="24"/>
                </a:cubicBezTo>
                <a:cubicBezTo>
                  <a:pt x="138" y="24"/>
                  <a:pt x="81" y="24"/>
                  <a:pt x="25" y="24"/>
                </a:cubicBezTo>
                <a:cubicBezTo>
                  <a:pt x="18" y="24"/>
                  <a:pt x="11" y="22"/>
                  <a:pt x="4" y="21"/>
                </a:cubicBezTo>
                <a:cubicBezTo>
                  <a:pt x="4" y="21"/>
                  <a:pt x="4" y="22"/>
                  <a:pt x="4" y="22"/>
                </a:cubicBezTo>
                <a:close/>
              </a:path>
            </a:pathLst>
          </a:custGeom>
          <a:solidFill>
            <a:srgbClr val="8C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Freeform 38">
            <a:extLst>
              <a:ext uri="{FF2B5EF4-FFF2-40B4-BE49-F238E27FC236}">
                <a16:creationId xmlns:a16="http://schemas.microsoft.com/office/drawing/2014/main" id="{84D76143-83A1-567E-9BB6-00041B4ADC4E}"/>
              </a:ext>
            </a:extLst>
          </p:cNvPr>
          <p:cNvSpPr>
            <a:spLocks/>
          </p:cNvSpPr>
          <p:nvPr/>
        </p:nvSpPr>
        <p:spPr bwMode="auto">
          <a:xfrm>
            <a:off x="4597398" y="4464051"/>
            <a:ext cx="39688" cy="344488"/>
          </a:xfrm>
          <a:custGeom>
            <a:avLst/>
            <a:gdLst>
              <a:gd name="T0" fmla="*/ 22 w 23"/>
              <a:gd name="T1" fmla="*/ 99 h 199"/>
              <a:gd name="T2" fmla="*/ 22 w 23"/>
              <a:gd name="T3" fmla="*/ 182 h 199"/>
              <a:gd name="T4" fmla="*/ 22 w 23"/>
              <a:gd name="T5" fmla="*/ 191 h 199"/>
              <a:gd name="T6" fmla="*/ 11 w 23"/>
              <a:gd name="T7" fmla="*/ 198 h 199"/>
              <a:gd name="T8" fmla="*/ 2 w 23"/>
              <a:gd name="T9" fmla="*/ 190 h 199"/>
              <a:gd name="T10" fmla="*/ 1 w 23"/>
              <a:gd name="T11" fmla="*/ 180 h 199"/>
              <a:gd name="T12" fmla="*/ 1 w 23"/>
              <a:gd name="T13" fmla="*/ 19 h 199"/>
              <a:gd name="T14" fmla="*/ 11 w 23"/>
              <a:gd name="T15" fmla="*/ 0 h 199"/>
              <a:gd name="T16" fmla="*/ 22 w 23"/>
              <a:gd name="T17" fmla="*/ 20 h 199"/>
              <a:gd name="T18" fmla="*/ 22 w 23"/>
              <a:gd name="T19" fmla="*/ 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199">
                <a:moveTo>
                  <a:pt x="22" y="99"/>
                </a:moveTo>
                <a:cubicBezTo>
                  <a:pt x="22" y="127"/>
                  <a:pt x="22" y="154"/>
                  <a:pt x="22" y="182"/>
                </a:cubicBezTo>
                <a:cubicBezTo>
                  <a:pt x="22" y="185"/>
                  <a:pt x="23" y="189"/>
                  <a:pt x="22" y="191"/>
                </a:cubicBezTo>
                <a:cubicBezTo>
                  <a:pt x="19" y="194"/>
                  <a:pt x="15" y="199"/>
                  <a:pt x="11" y="198"/>
                </a:cubicBezTo>
                <a:cubicBezTo>
                  <a:pt x="8" y="198"/>
                  <a:pt x="4" y="194"/>
                  <a:pt x="2" y="190"/>
                </a:cubicBezTo>
                <a:cubicBezTo>
                  <a:pt x="0" y="188"/>
                  <a:pt x="1" y="184"/>
                  <a:pt x="1" y="180"/>
                </a:cubicBezTo>
                <a:cubicBezTo>
                  <a:pt x="1" y="127"/>
                  <a:pt x="1" y="73"/>
                  <a:pt x="1" y="19"/>
                </a:cubicBezTo>
                <a:cubicBezTo>
                  <a:pt x="1" y="11"/>
                  <a:pt x="0" y="0"/>
                  <a:pt x="11" y="0"/>
                </a:cubicBezTo>
                <a:cubicBezTo>
                  <a:pt x="23" y="0"/>
                  <a:pt x="22" y="11"/>
                  <a:pt x="22" y="20"/>
                </a:cubicBezTo>
                <a:cubicBezTo>
                  <a:pt x="22" y="46"/>
                  <a:pt x="22" y="73"/>
                  <a:pt x="22" y="99"/>
                </a:cubicBezTo>
                <a:close/>
              </a:path>
            </a:pathLst>
          </a:custGeom>
          <a:solidFill>
            <a:srgbClr val="8C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" name="Freeform 39">
            <a:extLst>
              <a:ext uri="{FF2B5EF4-FFF2-40B4-BE49-F238E27FC236}">
                <a16:creationId xmlns:a16="http://schemas.microsoft.com/office/drawing/2014/main" id="{DF34AA7A-F75F-C9EB-A7EF-D30B783A349C}"/>
              </a:ext>
            </a:extLst>
          </p:cNvPr>
          <p:cNvSpPr>
            <a:spLocks/>
          </p:cNvSpPr>
          <p:nvPr/>
        </p:nvSpPr>
        <p:spPr bwMode="auto">
          <a:xfrm>
            <a:off x="4751386" y="4464051"/>
            <a:ext cx="39688" cy="344488"/>
          </a:xfrm>
          <a:custGeom>
            <a:avLst/>
            <a:gdLst>
              <a:gd name="T0" fmla="*/ 22 w 23"/>
              <a:gd name="T1" fmla="*/ 99 h 199"/>
              <a:gd name="T2" fmla="*/ 22 w 23"/>
              <a:gd name="T3" fmla="*/ 180 h 199"/>
              <a:gd name="T4" fmla="*/ 21 w 23"/>
              <a:gd name="T5" fmla="*/ 191 h 199"/>
              <a:gd name="T6" fmla="*/ 11 w 23"/>
              <a:gd name="T7" fmla="*/ 199 h 199"/>
              <a:gd name="T8" fmla="*/ 2 w 23"/>
              <a:gd name="T9" fmla="*/ 192 h 199"/>
              <a:gd name="T10" fmla="*/ 1 w 23"/>
              <a:gd name="T11" fmla="*/ 183 h 199"/>
              <a:gd name="T12" fmla="*/ 1 w 23"/>
              <a:gd name="T13" fmla="*/ 17 h 199"/>
              <a:gd name="T14" fmla="*/ 1 w 23"/>
              <a:gd name="T15" fmla="*/ 15 h 199"/>
              <a:gd name="T16" fmla="*/ 11 w 23"/>
              <a:gd name="T17" fmla="*/ 0 h 199"/>
              <a:gd name="T18" fmla="*/ 22 w 23"/>
              <a:gd name="T19" fmla="*/ 14 h 199"/>
              <a:gd name="T20" fmla="*/ 22 w 23"/>
              <a:gd name="T21" fmla="*/ 99 h 199"/>
              <a:gd name="T22" fmla="*/ 22 w 23"/>
              <a:gd name="T23" fmla="*/ 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" h="199">
                <a:moveTo>
                  <a:pt x="22" y="99"/>
                </a:moveTo>
                <a:cubicBezTo>
                  <a:pt x="22" y="126"/>
                  <a:pt x="22" y="153"/>
                  <a:pt x="22" y="180"/>
                </a:cubicBezTo>
                <a:cubicBezTo>
                  <a:pt x="22" y="184"/>
                  <a:pt x="23" y="188"/>
                  <a:pt x="21" y="191"/>
                </a:cubicBezTo>
                <a:cubicBezTo>
                  <a:pt x="19" y="195"/>
                  <a:pt x="15" y="199"/>
                  <a:pt x="11" y="199"/>
                </a:cubicBezTo>
                <a:cubicBezTo>
                  <a:pt x="8" y="199"/>
                  <a:pt x="4" y="195"/>
                  <a:pt x="2" y="192"/>
                </a:cubicBezTo>
                <a:cubicBezTo>
                  <a:pt x="0" y="190"/>
                  <a:pt x="1" y="186"/>
                  <a:pt x="1" y="183"/>
                </a:cubicBezTo>
                <a:cubicBezTo>
                  <a:pt x="1" y="127"/>
                  <a:pt x="1" y="72"/>
                  <a:pt x="1" y="17"/>
                </a:cubicBezTo>
                <a:cubicBezTo>
                  <a:pt x="1" y="16"/>
                  <a:pt x="1" y="15"/>
                  <a:pt x="1" y="15"/>
                </a:cubicBezTo>
                <a:cubicBezTo>
                  <a:pt x="0" y="7"/>
                  <a:pt x="3" y="0"/>
                  <a:pt x="11" y="0"/>
                </a:cubicBezTo>
                <a:cubicBezTo>
                  <a:pt x="20" y="0"/>
                  <a:pt x="22" y="7"/>
                  <a:pt x="22" y="14"/>
                </a:cubicBezTo>
                <a:cubicBezTo>
                  <a:pt x="22" y="42"/>
                  <a:pt x="22" y="71"/>
                  <a:pt x="22" y="99"/>
                </a:cubicBezTo>
                <a:cubicBezTo>
                  <a:pt x="22" y="99"/>
                  <a:pt x="22" y="99"/>
                  <a:pt x="22" y="99"/>
                </a:cubicBezTo>
                <a:close/>
              </a:path>
            </a:pathLst>
          </a:custGeom>
          <a:solidFill>
            <a:srgbClr val="8C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" name="Freeform 40">
            <a:extLst>
              <a:ext uri="{FF2B5EF4-FFF2-40B4-BE49-F238E27FC236}">
                <a16:creationId xmlns:a16="http://schemas.microsoft.com/office/drawing/2014/main" id="{A295A233-95FE-BB68-552F-5B7A1E8B6B91}"/>
              </a:ext>
            </a:extLst>
          </p:cNvPr>
          <p:cNvSpPr>
            <a:spLocks/>
          </p:cNvSpPr>
          <p:nvPr/>
        </p:nvSpPr>
        <p:spPr bwMode="auto">
          <a:xfrm>
            <a:off x="5326061" y="3844926"/>
            <a:ext cx="222250" cy="149225"/>
          </a:xfrm>
          <a:custGeom>
            <a:avLst/>
            <a:gdLst>
              <a:gd name="T0" fmla="*/ 127 w 128"/>
              <a:gd name="T1" fmla="*/ 15 h 86"/>
              <a:gd name="T2" fmla="*/ 99 w 128"/>
              <a:gd name="T3" fmla="*/ 71 h 86"/>
              <a:gd name="T4" fmla="*/ 33 w 128"/>
              <a:gd name="T5" fmla="*/ 73 h 86"/>
              <a:gd name="T6" fmla="*/ 0 w 128"/>
              <a:gd name="T7" fmla="*/ 13 h 86"/>
              <a:gd name="T8" fmla="*/ 38 w 128"/>
              <a:gd name="T9" fmla="*/ 13 h 86"/>
              <a:gd name="T10" fmla="*/ 82 w 128"/>
              <a:gd name="T11" fmla="*/ 13 h 86"/>
              <a:gd name="T12" fmla="*/ 98 w 128"/>
              <a:gd name="T13" fmla="*/ 0 h 86"/>
              <a:gd name="T14" fmla="*/ 127 w 128"/>
              <a:gd name="T15" fmla="*/ 15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8" h="86">
                <a:moveTo>
                  <a:pt x="127" y="15"/>
                </a:moveTo>
                <a:cubicBezTo>
                  <a:pt x="128" y="39"/>
                  <a:pt x="119" y="58"/>
                  <a:pt x="99" y="71"/>
                </a:cubicBezTo>
                <a:cubicBezTo>
                  <a:pt x="77" y="85"/>
                  <a:pt x="55" y="86"/>
                  <a:pt x="33" y="73"/>
                </a:cubicBezTo>
                <a:cubicBezTo>
                  <a:pt x="10" y="60"/>
                  <a:pt x="1" y="40"/>
                  <a:pt x="0" y="13"/>
                </a:cubicBezTo>
                <a:cubicBezTo>
                  <a:pt x="13" y="13"/>
                  <a:pt x="25" y="13"/>
                  <a:pt x="38" y="13"/>
                </a:cubicBezTo>
                <a:cubicBezTo>
                  <a:pt x="53" y="13"/>
                  <a:pt x="67" y="13"/>
                  <a:pt x="82" y="13"/>
                </a:cubicBezTo>
                <a:cubicBezTo>
                  <a:pt x="91" y="14"/>
                  <a:pt x="99" y="13"/>
                  <a:pt x="98" y="0"/>
                </a:cubicBezTo>
                <a:cubicBezTo>
                  <a:pt x="99" y="23"/>
                  <a:pt x="118" y="8"/>
                  <a:pt x="127" y="15"/>
                </a:cubicBezTo>
                <a:close/>
              </a:path>
            </a:pathLst>
          </a:custGeom>
          <a:solidFill>
            <a:srgbClr val="8C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" name="Freeform 41">
            <a:extLst>
              <a:ext uri="{FF2B5EF4-FFF2-40B4-BE49-F238E27FC236}">
                <a16:creationId xmlns:a16="http://schemas.microsoft.com/office/drawing/2014/main" id="{7BF1E00D-BDC5-258D-4491-CA5EB05B92D5}"/>
              </a:ext>
            </a:extLst>
          </p:cNvPr>
          <p:cNvSpPr>
            <a:spLocks/>
          </p:cNvSpPr>
          <p:nvPr/>
        </p:nvSpPr>
        <p:spPr bwMode="auto">
          <a:xfrm>
            <a:off x="5319711" y="3736976"/>
            <a:ext cx="228600" cy="130175"/>
          </a:xfrm>
          <a:custGeom>
            <a:avLst/>
            <a:gdLst>
              <a:gd name="T0" fmla="*/ 19 w 131"/>
              <a:gd name="T1" fmla="*/ 21 h 75"/>
              <a:gd name="T2" fmla="*/ 64 w 131"/>
              <a:gd name="T3" fmla="*/ 11 h 75"/>
              <a:gd name="T4" fmla="*/ 70 w 131"/>
              <a:gd name="T5" fmla="*/ 11 h 75"/>
              <a:gd name="T6" fmla="*/ 109 w 131"/>
              <a:gd name="T7" fmla="*/ 17 h 75"/>
              <a:gd name="T8" fmla="*/ 131 w 131"/>
              <a:gd name="T9" fmla="*/ 70 h 75"/>
              <a:gd name="T10" fmla="*/ 101 w 131"/>
              <a:gd name="T11" fmla="*/ 39 h 75"/>
              <a:gd name="T12" fmla="*/ 98 w 131"/>
              <a:gd name="T13" fmla="*/ 54 h 75"/>
              <a:gd name="T14" fmla="*/ 96 w 131"/>
              <a:gd name="T15" fmla="*/ 71 h 75"/>
              <a:gd name="T16" fmla="*/ 0 w 131"/>
              <a:gd name="T17" fmla="*/ 71 h 75"/>
              <a:gd name="T18" fmla="*/ 19 w 131"/>
              <a:gd name="T19" fmla="*/ 2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75">
                <a:moveTo>
                  <a:pt x="19" y="21"/>
                </a:moveTo>
                <a:cubicBezTo>
                  <a:pt x="32" y="7"/>
                  <a:pt x="46" y="0"/>
                  <a:pt x="64" y="11"/>
                </a:cubicBezTo>
                <a:cubicBezTo>
                  <a:pt x="66" y="12"/>
                  <a:pt x="69" y="12"/>
                  <a:pt x="70" y="11"/>
                </a:cubicBezTo>
                <a:cubicBezTo>
                  <a:pt x="85" y="3"/>
                  <a:pt x="97" y="8"/>
                  <a:pt x="109" y="17"/>
                </a:cubicBezTo>
                <a:cubicBezTo>
                  <a:pt x="121" y="33"/>
                  <a:pt x="131" y="49"/>
                  <a:pt x="131" y="70"/>
                </a:cubicBezTo>
                <a:cubicBezTo>
                  <a:pt x="107" y="75"/>
                  <a:pt x="107" y="75"/>
                  <a:pt x="101" y="39"/>
                </a:cubicBezTo>
                <a:cubicBezTo>
                  <a:pt x="100" y="44"/>
                  <a:pt x="99" y="49"/>
                  <a:pt x="98" y="54"/>
                </a:cubicBezTo>
                <a:cubicBezTo>
                  <a:pt x="97" y="60"/>
                  <a:pt x="97" y="65"/>
                  <a:pt x="96" y="71"/>
                </a:cubicBezTo>
                <a:cubicBezTo>
                  <a:pt x="64" y="71"/>
                  <a:pt x="34" y="71"/>
                  <a:pt x="0" y="71"/>
                </a:cubicBezTo>
                <a:cubicBezTo>
                  <a:pt x="7" y="53"/>
                  <a:pt x="13" y="37"/>
                  <a:pt x="19" y="21"/>
                </a:cubicBezTo>
                <a:close/>
              </a:path>
            </a:pathLst>
          </a:custGeom>
          <a:solidFill>
            <a:srgbClr val="8C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383295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63"/>
          <p:cNvSpPr txBox="1">
            <a:spLocks noGrp="1"/>
          </p:cNvSpPr>
          <p:nvPr>
            <p:ph type="title"/>
          </p:nvPr>
        </p:nvSpPr>
        <p:spPr>
          <a:xfrm>
            <a:off x="606820" y="154079"/>
            <a:ext cx="45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65000"/>
                  </a:schemeClr>
                </a:solidFill>
              </a:rPr>
              <a:t>Alternative Resources</a:t>
            </a:r>
            <a:endParaRPr dirty="0">
              <a:solidFill>
                <a:schemeClr val="tx1">
                  <a:lumMod val="65000"/>
                </a:schemeClr>
              </a:solidFill>
            </a:endParaRPr>
          </a:p>
        </p:txBody>
      </p:sp>
      <p:grpSp>
        <p:nvGrpSpPr>
          <p:cNvPr id="899" name="Google Shape;899;p63"/>
          <p:cNvGrpSpPr/>
          <p:nvPr/>
        </p:nvGrpSpPr>
        <p:grpSpPr>
          <a:xfrm>
            <a:off x="774157" y="1881721"/>
            <a:ext cx="676675" cy="615908"/>
            <a:chOff x="1492675" y="4420975"/>
            <a:chExt cx="481825" cy="438525"/>
          </a:xfrm>
        </p:grpSpPr>
        <p:sp>
          <p:nvSpPr>
            <p:cNvPr id="900" name="Google Shape;900;p63"/>
            <p:cNvSpPr/>
            <p:nvPr/>
          </p:nvSpPr>
          <p:spPr>
            <a:xfrm>
              <a:off x="1841375" y="4649825"/>
              <a:ext cx="43325" cy="43300"/>
            </a:xfrm>
            <a:custGeom>
              <a:avLst/>
              <a:gdLst/>
              <a:ahLst/>
              <a:cxnLst/>
              <a:rect l="l" t="t" r="r" b="b"/>
              <a:pathLst>
                <a:path w="1733" h="1732" extrusionOk="0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B8CE0"/>
                </a:solidFill>
              </a:endParaRPr>
            </a:p>
          </p:txBody>
        </p:sp>
        <p:sp>
          <p:nvSpPr>
            <p:cNvPr id="901" name="Google Shape;901;p63"/>
            <p:cNvSpPr/>
            <p:nvPr/>
          </p:nvSpPr>
          <p:spPr>
            <a:xfrm>
              <a:off x="1582425" y="4649825"/>
              <a:ext cx="43300" cy="43300"/>
            </a:xfrm>
            <a:custGeom>
              <a:avLst/>
              <a:gdLst/>
              <a:ahLst/>
              <a:cxnLst/>
              <a:rect l="l" t="t" r="r" b="b"/>
              <a:pathLst>
                <a:path w="1732" h="1732" extrusionOk="0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B8CE0"/>
                </a:solidFill>
              </a:endParaRPr>
            </a:p>
          </p:txBody>
        </p:sp>
        <p:sp>
          <p:nvSpPr>
            <p:cNvPr id="902" name="Google Shape;902;p63"/>
            <p:cNvSpPr/>
            <p:nvPr/>
          </p:nvSpPr>
          <p:spPr>
            <a:xfrm>
              <a:off x="1492675" y="4420975"/>
              <a:ext cx="481825" cy="356475"/>
            </a:xfrm>
            <a:custGeom>
              <a:avLst/>
              <a:gdLst/>
              <a:ahLst/>
              <a:cxnLst/>
              <a:rect l="l" t="t" r="r" b="b"/>
              <a:pathLst>
                <a:path w="19273" h="14259" extrusionOk="0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B8CE0"/>
                </a:solidFill>
              </a:endParaRPr>
            </a:p>
          </p:txBody>
        </p:sp>
        <p:sp>
          <p:nvSpPr>
            <p:cNvPr id="903" name="Google Shape;903;p63"/>
            <p:cNvSpPr/>
            <p:nvPr/>
          </p:nvSpPr>
          <p:spPr>
            <a:xfrm>
              <a:off x="154687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B8CE0"/>
                </a:solidFill>
              </a:endParaRPr>
            </a:p>
          </p:txBody>
        </p:sp>
        <p:sp>
          <p:nvSpPr>
            <p:cNvPr id="904" name="Google Shape;904;p63"/>
            <p:cNvSpPr/>
            <p:nvPr/>
          </p:nvSpPr>
          <p:spPr>
            <a:xfrm>
              <a:off x="180132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B8CE0"/>
                </a:solidFill>
              </a:endParaRPr>
            </a:p>
          </p:txBody>
        </p:sp>
      </p:grpSp>
      <p:sp>
        <p:nvSpPr>
          <p:cNvPr id="905" name="Google Shape;905;p63"/>
          <p:cNvSpPr/>
          <p:nvPr/>
        </p:nvSpPr>
        <p:spPr>
          <a:xfrm rot="297784">
            <a:off x="606614" y="2923886"/>
            <a:ext cx="4522687" cy="1736083"/>
          </a:xfrm>
          <a:custGeom>
            <a:avLst/>
            <a:gdLst/>
            <a:ahLst/>
            <a:cxnLst/>
            <a:rect l="l" t="t" r="r" b="b"/>
            <a:pathLst>
              <a:path w="81093" h="69440" extrusionOk="0">
                <a:moveTo>
                  <a:pt x="10702" y="12264"/>
                </a:moveTo>
                <a:cubicBezTo>
                  <a:pt x="15860" y="6485"/>
                  <a:pt x="23358" y="35761"/>
                  <a:pt x="31620" y="33755"/>
                </a:cubicBezTo>
                <a:cubicBezTo>
                  <a:pt x="39882" y="31749"/>
                  <a:pt x="52204" y="-2780"/>
                  <a:pt x="60275" y="229"/>
                </a:cubicBezTo>
                <a:cubicBezTo>
                  <a:pt x="68346" y="3238"/>
                  <a:pt x="85395" y="43785"/>
                  <a:pt x="80046" y="51808"/>
                </a:cubicBezTo>
                <a:cubicBezTo>
                  <a:pt x="74697" y="59831"/>
                  <a:pt x="41410" y="45599"/>
                  <a:pt x="28181" y="48369"/>
                </a:cubicBezTo>
                <a:cubicBezTo>
                  <a:pt x="14952" y="51139"/>
                  <a:pt x="3586" y="74445"/>
                  <a:pt x="673" y="68427"/>
                </a:cubicBezTo>
                <a:cubicBezTo>
                  <a:pt x="-2240" y="62410"/>
                  <a:pt x="5544" y="18043"/>
                  <a:pt x="10702" y="12264"/>
                </a:cubicBezTo>
                <a:close/>
              </a:path>
            </a:pathLst>
          </a:custGeom>
          <a:noFill/>
          <a:ln w="2857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906" name="Google Shape;906;p63"/>
          <p:cNvGrpSpPr/>
          <p:nvPr/>
        </p:nvGrpSpPr>
        <p:grpSpPr>
          <a:xfrm>
            <a:off x="1810726" y="1766436"/>
            <a:ext cx="1756422" cy="846477"/>
            <a:chOff x="3121676" y="1825556"/>
            <a:chExt cx="1756422" cy="846477"/>
          </a:xfrm>
        </p:grpSpPr>
        <p:sp>
          <p:nvSpPr>
            <p:cNvPr id="907" name="Google Shape;907;p63"/>
            <p:cNvSpPr/>
            <p:nvPr/>
          </p:nvSpPr>
          <p:spPr>
            <a:xfrm>
              <a:off x="3121676" y="1825556"/>
              <a:ext cx="1190052" cy="540000"/>
            </a:xfrm>
            <a:prstGeom prst="clou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63"/>
            <p:cNvSpPr/>
            <p:nvPr/>
          </p:nvSpPr>
          <p:spPr>
            <a:xfrm>
              <a:off x="4201477" y="2287554"/>
              <a:ext cx="676620" cy="384480"/>
            </a:xfrm>
            <a:prstGeom prst="clou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9" name="Google Shape;909;p63"/>
          <p:cNvSpPr/>
          <p:nvPr/>
        </p:nvSpPr>
        <p:spPr>
          <a:xfrm>
            <a:off x="4025082" y="1695275"/>
            <a:ext cx="988500" cy="988800"/>
          </a:xfrm>
          <a:prstGeom prst="sun">
            <a:avLst>
              <a:gd name="adj" fmla="val 25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63"/>
          <p:cNvSpPr/>
          <p:nvPr/>
        </p:nvSpPr>
        <p:spPr>
          <a:xfrm rot="3671745">
            <a:off x="6062685" y="2549133"/>
            <a:ext cx="2300204" cy="2485591"/>
          </a:xfrm>
          <a:custGeom>
            <a:avLst/>
            <a:gdLst/>
            <a:ahLst/>
            <a:cxnLst/>
            <a:rect l="l" t="t" r="r" b="b"/>
            <a:pathLst>
              <a:path w="108922" h="103769" extrusionOk="0">
                <a:moveTo>
                  <a:pt x="67632" y="1193"/>
                </a:moveTo>
                <a:cubicBezTo>
                  <a:pt x="55167" y="-4108"/>
                  <a:pt x="38404" y="10649"/>
                  <a:pt x="34106" y="17526"/>
                </a:cubicBezTo>
                <a:cubicBezTo>
                  <a:pt x="29808" y="24403"/>
                  <a:pt x="46858" y="36056"/>
                  <a:pt x="41843" y="42455"/>
                </a:cubicBezTo>
                <a:cubicBezTo>
                  <a:pt x="36829" y="48855"/>
                  <a:pt x="9320" y="46180"/>
                  <a:pt x="4019" y="55923"/>
                </a:cubicBezTo>
                <a:cubicBezTo>
                  <a:pt x="-1282" y="65666"/>
                  <a:pt x="-3049" y="94321"/>
                  <a:pt x="10037" y="100911"/>
                </a:cubicBezTo>
                <a:cubicBezTo>
                  <a:pt x="23123" y="107502"/>
                  <a:pt x="73364" y="101197"/>
                  <a:pt x="82533" y="95466"/>
                </a:cubicBezTo>
                <a:cubicBezTo>
                  <a:pt x="91702" y="89735"/>
                  <a:pt x="60659" y="74214"/>
                  <a:pt x="65053" y="66525"/>
                </a:cubicBezTo>
                <a:cubicBezTo>
                  <a:pt x="69447" y="58836"/>
                  <a:pt x="108465" y="60221"/>
                  <a:pt x="108895" y="49332"/>
                </a:cubicBezTo>
                <a:cubicBezTo>
                  <a:pt x="109325" y="38443"/>
                  <a:pt x="80097" y="6494"/>
                  <a:pt x="67632" y="1193"/>
                </a:cubicBezTo>
                <a:close/>
              </a:path>
            </a:pathLst>
          </a:custGeom>
          <a:noFill/>
          <a:ln w="28575" cap="flat" cmpd="sng">
            <a:solidFill>
              <a:schemeClr val="dk2"/>
            </a:solidFill>
            <a:prstDash val="dashDot"/>
            <a:round/>
            <a:headEnd type="none" w="med" len="med"/>
            <a:tailEnd type="none" w="med" len="med"/>
          </a:ln>
        </p:spPr>
      </p:sp>
      <p:sp>
        <p:nvSpPr>
          <p:cNvPr id="911" name="Google Shape;911;p63"/>
          <p:cNvSpPr/>
          <p:nvPr/>
        </p:nvSpPr>
        <p:spPr>
          <a:xfrm>
            <a:off x="5687950" y="1788575"/>
            <a:ext cx="401100" cy="802200"/>
          </a:xfrm>
          <a:prstGeom prst="moon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63"/>
          <p:cNvSpPr/>
          <p:nvPr/>
        </p:nvSpPr>
        <p:spPr>
          <a:xfrm>
            <a:off x="7100125" y="1831625"/>
            <a:ext cx="1074300" cy="716100"/>
          </a:xfrm>
          <a:prstGeom prst="wedgeRoundRectCallout">
            <a:avLst>
              <a:gd name="adj1" fmla="val -45334"/>
              <a:gd name="adj2" fmla="val 79580"/>
              <a:gd name="adj3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5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9" name="Google Shape;5479;p76"/>
          <p:cNvSpPr txBox="1">
            <a:spLocks noGrp="1"/>
          </p:cNvSpPr>
          <p:nvPr>
            <p:ph type="title" idx="4294967295"/>
          </p:nvPr>
        </p:nvSpPr>
        <p:spPr>
          <a:xfrm>
            <a:off x="809959" y="931494"/>
            <a:ext cx="7520314" cy="869473"/>
          </a:xfrm>
          <a:prstGeom prst="rect">
            <a:avLst/>
          </a:prstGeom>
          <a:solidFill>
            <a:srgbClr val="5C71E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0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...and our sets of editable icons</a:t>
            </a:r>
            <a:endParaRPr sz="40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81" name="Google Shape;5481;p76"/>
          <p:cNvGrpSpPr/>
          <p:nvPr/>
        </p:nvGrpSpPr>
        <p:grpSpPr>
          <a:xfrm>
            <a:off x="829359" y="2307635"/>
            <a:ext cx="339235" cy="298186"/>
            <a:chOff x="898875" y="244725"/>
            <a:chExt cx="481800" cy="423500"/>
          </a:xfrm>
          <a:solidFill>
            <a:srgbClr val="5C71E8"/>
          </a:solidFill>
        </p:grpSpPr>
        <p:sp>
          <p:nvSpPr>
            <p:cNvPr id="5482" name="Google Shape;5482;p76"/>
            <p:cNvSpPr/>
            <p:nvPr/>
          </p:nvSpPr>
          <p:spPr>
            <a:xfrm>
              <a:off x="1125675" y="470575"/>
              <a:ext cx="28275" cy="28250"/>
            </a:xfrm>
            <a:custGeom>
              <a:avLst/>
              <a:gdLst/>
              <a:ahLst/>
              <a:cxnLst/>
              <a:rect l="l" t="t" r="r" b="b"/>
              <a:pathLst>
                <a:path w="1131" h="1130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483" name="Google Shape;5483;p76"/>
            <p:cNvSpPr/>
            <p:nvPr/>
          </p:nvSpPr>
          <p:spPr>
            <a:xfrm>
              <a:off x="898875" y="244725"/>
              <a:ext cx="481800" cy="225875"/>
            </a:xfrm>
            <a:custGeom>
              <a:avLst/>
              <a:gdLst/>
              <a:ahLst/>
              <a:cxnLst/>
              <a:rect l="l" t="t" r="r" b="b"/>
              <a:pathLst>
                <a:path w="19272" h="9035" extrusionOk="0">
                  <a:moveTo>
                    <a:pt x="2825" y="1130"/>
                  </a:moveTo>
                  <a:cubicBezTo>
                    <a:pt x="3135" y="1130"/>
                    <a:pt x="3388" y="1380"/>
                    <a:pt x="3388" y="1693"/>
                  </a:cubicBezTo>
                  <a:lnTo>
                    <a:pt x="3388" y="2259"/>
                  </a:lnTo>
                  <a:lnTo>
                    <a:pt x="2258" y="2259"/>
                  </a:lnTo>
                  <a:lnTo>
                    <a:pt x="2258" y="1693"/>
                  </a:lnTo>
                  <a:cubicBezTo>
                    <a:pt x="2258" y="1380"/>
                    <a:pt x="2511" y="1130"/>
                    <a:pt x="2825" y="1130"/>
                  </a:cubicBezTo>
                  <a:close/>
                  <a:moveTo>
                    <a:pt x="11894" y="1130"/>
                  </a:moveTo>
                  <a:cubicBezTo>
                    <a:pt x="12208" y="1130"/>
                    <a:pt x="12461" y="1380"/>
                    <a:pt x="12461" y="1693"/>
                  </a:cubicBezTo>
                  <a:lnTo>
                    <a:pt x="12461" y="2259"/>
                  </a:lnTo>
                  <a:lnTo>
                    <a:pt x="6814" y="2259"/>
                  </a:lnTo>
                  <a:lnTo>
                    <a:pt x="6814" y="1693"/>
                  </a:lnTo>
                  <a:cubicBezTo>
                    <a:pt x="6814" y="1380"/>
                    <a:pt x="7064" y="1130"/>
                    <a:pt x="7378" y="1130"/>
                  </a:cubicBezTo>
                  <a:close/>
                  <a:moveTo>
                    <a:pt x="5083" y="4518"/>
                  </a:moveTo>
                  <a:cubicBezTo>
                    <a:pt x="5586" y="4518"/>
                    <a:pt x="5836" y="5123"/>
                    <a:pt x="5480" y="5481"/>
                  </a:cubicBezTo>
                  <a:cubicBezTo>
                    <a:pt x="5366" y="5596"/>
                    <a:pt x="5225" y="5647"/>
                    <a:pt x="5086" y="5647"/>
                  </a:cubicBezTo>
                  <a:cubicBezTo>
                    <a:pt x="4796" y="5647"/>
                    <a:pt x="4517" y="5422"/>
                    <a:pt x="4517" y="5081"/>
                  </a:cubicBezTo>
                  <a:cubicBezTo>
                    <a:pt x="4517" y="4768"/>
                    <a:pt x="4770" y="4518"/>
                    <a:pt x="5083" y="4518"/>
                  </a:cubicBezTo>
                  <a:close/>
                  <a:moveTo>
                    <a:pt x="2825" y="1"/>
                  </a:moveTo>
                  <a:cubicBezTo>
                    <a:pt x="1888" y="1"/>
                    <a:pt x="1129" y="757"/>
                    <a:pt x="1129" y="1693"/>
                  </a:cubicBezTo>
                  <a:lnTo>
                    <a:pt x="1129" y="2362"/>
                  </a:lnTo>
                  <a:cubicBezTo>
                    <a:pt x="455" y="2600"/>
                    <a:pt x="3" y="3235"/>
                    <a:pt x="0" y="3952"/>
                  </a:cubicBezTo>
                  <a:lnTo>
                    <a:pt x="0" y="4518"/>
                  </a:lnTo>
                  <a:lnTo>
                    <a:pt x="1695" y="4518"/>
                  </a:lnTo>
                  <a:cubicBezTo>
                    <a:pt x="2629" y="4518"/>
                    <a:pt x="3388" y="5274"/>
                    <a:pt x="3388" y="6210"/>
                  </a:cubicBezTo>
                  <a:lnTo>
                    <a:pt x="3388" y="9035"/>
                  </a:lnTo>
                  <a:lnTo>
                    <a:pt x="5742" y="9035"/>
                  </a:lnTo>
                  <a:cubicBezTo>
                    <a:pt x="6016" y="7123"/>
                    <a:pt x="7652" y="5647"/>
                    <a:pt x="9636" y="5647"/>
                  </a:cubicBezTo>
                  <a:cubicBezTo>
                    <a:pt x="11620" y="5647"/>
                    <a:pt x="13256" y="7123"/>
                    <a:pt x="13533" y="9035"/>
                  </a:cubicBezTo>
                  <a:lnTo>
                    <a:pt x="15884" y="9035"/>
                  </a:lnTo>
                  <a:lnTo>
                    <a:pt x="15884" y="6210"/>
                  </a:lnTo>
                  <a:cubicBezTo>
                    <a:pt x="15884" y="5274"/>
                    <a:pt x="16643" y="4518"/>
                    <a:pt x="17580" y="4518"/>
                  </a:cubicBezTo>
                  <a:lnTo>
                    <a:pt x="19272" y="4518"/>
                  </a:lnTo>
                  <a:lnTo>
                    <a:pt x="19272" y="3952"/>
                  </a:lnTo>
                  <a:cubicBezTo>
                    <a:pt x="19272" y="3015"/>
                    <a:pt x="18513" y="2259"/>
                    <a:pt x="17580" y="2259"/>
                  </a:cubicBezTo>
                  <a:lnTo>
                    <a:pt x="13590" y="2259"/>
                  </a:lnTo>
                  <a:lnTo>
                    <a:pt x="13590" y="1693"/>
                  </a:lnTo>
                  <a:cubicBezTo>
                    <a:pt x="13587" y="757"/>
                    <a:pt x="12831" y="1"/>
                    <a:pt x="11894" y="1"/>
                  </a:cubicBezTo>
                  <a:lnTo>
                    <a:pt x="7378" y="1"/>
                  </a:lnTo>
                  <a:cubicBezTo>
                    <a:pt x="6441" y="1"/>
                    <a:pt x="5685" y="757"/>
                    <a:pt x="5685" y="1693"/>
                  </a:cubicBezTo>
                  <a:lnTo>
                    <a:pt x="5685" y="2259"/>
                  </a:lnTo>
                  <a:lnTo>
                    <a:pt x="4517" y="2259"/>
                  </a:lnTo>
                  <a:lnTo>
                    <a:pt x="4517" y="1693"/>
                  </a:lnTo>
                  <a:cubicBezTo>
                    <a:pt x="4517" y="757"/>
                    <a:pt x="3758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484" name="Google Shape;5484;p76"/>
            <p:cNvSpPr/>
            <p:nvPr/>
          </p:nvSpPr>
          <p:spPr>
            <a:xfrm>
              <a:off x="1324200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567" y="0"/>
                  </a:moveTo>
                  <a:cubicBezTo>
                    <a:pt x="254" y="0"/>
                    <a:pt x="1" y="250"/>
                    <a:pt x="1" y="563"/>
                  </a:cubicBezTo>
                  <a:lnTo>
                    <a:pt x="1" y="7339"/>
                  </a:lnTo>
                  <a:cubicBezTo>
                    <a:pt x="1" y="7652"/>
                    <a:pt x="254" y="7905"/>
                    <a:pt x="567" y="7905"/>
                  </a:cubicBezTo>
                  <a:lnTo>
                    <a:pt x="2259" y="7905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485" name="Google Shape;5485;p76"/>
            <p:cNvSpPr/>
            <p:nvPr/>
          </p:nvSpPr>
          <p:spPr>
            <a:xfrm>
              <a:off x="898875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0" y="0"/>
                  </a:moveTo>
                  <a:lnTo>
                    <a:pt x="0" y="7905"/>
                  </a:lnTo>
                  <a:lnTo>
                    <a:pt x="1695" y="7905"/>
                  </a:lnTo>
                  <a:cubicBezTo>
                    <a:pt x="2005" y="7905"/>
                    <a:pt x="2258" y="7652"/>
                    <a:pt x="2258" y="7339"/>
                  </a:cubicBezTo>
                  <a:lnTo>
                    <a:pt x="2258" y="563"/>
                  </a:lnTo>
                  <a:cubicBezTo>
                    <a:pt x="2258" y="250"/>
                    <a:pt x="2005" y="0"/>
                    <a:pt x="1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486" name="Google Shape;5486;p76"/>
            <p:cNvSpPr/>
            <p:nvPr/>
          </p:nvSpPr>
          <p:spPr>
            <a:xfrm>
              <a:off x="1063650" y="414125"/>
              <a:ext cx="146750" cy="141125"/>
            </a:xfrm>
            <a:custGeom>
              <a:avLst/>
              <a:gdLst/>
              <a:ahLst/>
              <a:cxnLst/>
              <a:rect l="l" t="t" r="r" b="b"/>
              <a:pathLst>
                <a:path w="5870" h="5645" extrusionOk="0">
                  <a:moveTo>
                    <a:pt x="3045" y="1127"/>
                  </a:moveTo>
                  <a:cubicBezTo>
                    <a:pt x="3263" y="1127"/>
                    <a:pt x="3483" y="1169"/>
                    <a:pt x="3692" y="1256"/>
                  </a:cubicBezTo>
                  <a:cubicBezTo>
                    <a:pt x="4325" y="1518"/>
                    <a:pt x="4740" y="2135"/>
                    <a:pt x="4740" y="2822"/>
                  </a:cubicBezTo>
                  <a:cubicBezTo>
                    <a:pt x="4737" y="3758"/>
                    <a:pt x="3981" y="4514"/>
                    <a:pt x="3045" y="4517"/>
                  </a:cubicBezTo>
                  <a:cubicBezTo>
                    <a:pt x="2358" y="4517"/>
                    <a:pt x="1741" y="4102"/>
                    <a:pt x="1479" y="3469"/>
                  </a:cubicBezTo>
                  <a:cubicBezTo>
                    <a:pt x="1217" y="2837"/>
                    <a:pt x="1362" y="2108"/>
                    <a:pt x="1847" y="1623"/>
                  </a:cubicBezTo>
                  <a:cubicBezTo>
                    <a:pt x="2171" y="1299"/>
                    <a:pt x="2604" y="1127"/>
                    <a:pt x="3045" y="1127"/>
                  </a:cubicBezTo>
                  <a:close/>
                  <a:moveTo>
                    <a:pt x="3045" y="0"/>
                  </a:moveTo>
                  <a:cubicBezTo>
                    <a:pt x="1904" y="0"/>
                    <a:pt x="874" y="687"/>
                    <a:pt x="437" y="1741"/>
                  </a:cubicBezTo>
                  <a:cubicBezTo>
                    <a:pt x="1" y="2798"/>
                    <a:pt x="242" y="4011"/>
                    <a:pt x="1049" y="4818"/>
                  </a:cubicBezTo>
                  <a:cubicBezTo>
                    <a:pt x="1588" y="5358"/>
                    <a:pt x="2310" y="5645"/>
                    <a:pt x="3045" y="5645"/>
                  </a:cubicBezTo>
                  <a:cubicBezTo>
                    <a:pt x="3409" y="5645"/>
                    <a:pt x="3776" y="5574"/>
                    <a:pt x="4126" y="5430"/>
                  </a:cubicBezTo>
                  <a:cubicBezTo>
                    <a:pt x="5180" y="4993"/>
                    <a:pt x="5870" y="3963"/>
                    <a:pt x="5870" y="2822"/>
                  </a:cubicBezTo>
                  <a:cubicBezTo>
                    <a:pt x="5867" y="1262"/>
                    <a:pt x="4605" y="0"/>
                    <a:pt x="30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487" name="Google Shape;5487;p76"/>
            <p:cNvSpPr/>
            <p:nvPr/>
          </p:nvSpPr>
          <p:spPr>
            <a:xfrm>
              <a:off x="898875" y="498800"/>
              <a:ext cx="481800" cy="169425"/>
            </a:xfrm>
            <a:custGeom>
              <a:avLst/>
              <a:gdLst/>
              <a:ahLst/>
              <a:cxnLst/>
              <a:rect l="l" t="t" r="r" b="b"/>
              <a:pathLst>
                <a:path w="19272" h="6777" extrusionOk="0">
                  <a:moveTo>
                    <a:pt x="3388" y="1"/>
                  </a:moveTo>
                  <a:lnTo>
                    <a:pt x="3388" y="2823"/>
                  </a:lnTo>
                  <a:cubicBezTo>
                    <a:pt x="3388" y="3759"/>
                    <a:pt x="2629" y="4515"/>
                    <a:pt x="1695" y="4518"/>
                  </a:cubicBezTo>
                  <a:lnTo>
                    <a:pt x="0" y="4518"/>
                  </a:lnTo>
                  <a:lnTo>
                    <a:pt x="0" y="5081"/>
                  </a:lnTo>
                  <a:cubicBezTo>
                    <a:pt x="0" y="6017"/>
                    <a:pt x="759" y="6773"/>
                    <a:pt x="1695" y="6776"/>
                  </a:cubicBezTo>
                  <a:lnTo>
                    <a:pt x="17580" y="6776"/>
                  </a:lnTo>
                  <a:cubicBezTo>
                    <a:pt x="18513" y="6773"/>
                    <a:pt x="19272" y="6017"/>
                    <a:pt x="19272" y="5081"/>
                  </a:cubicBezTo>
                  <a:lnTo>
                    <a:pt x="19272" y="4518"/>
                  </a:lnTo>
                  <a:lnTo>
                    <a:pt x="17580" y="4518"/>
                  </a:lnTo>
                  <a:cubicBezTo>
                    <a:pt x="16643" y="4515"/>
                    <a:pt x="15884" y="3759"/>
                    <a:pt x="15884" y="2823"/>
                  </a:cubicBezTo>
                  <a:lnTo>
                    <a:pt x="15884" y="1"/>
                  </a:lnTo>
                  <a:lnTo>
                    <a:pt x="13533" y="1"/>
                  </a:lnTo>
                  <a:cubicBezTo>
                    <a:pt x="13256" y="1910"/>
                    <a:pt x="11620" y="3389"/>
                    <a:pt x="9636" y="3389"/>
                  </a:cubicBezTo>
                  <a:cubicBezTo>
                    <a:pt x="7652" y="3389"/>
                    <a:pt x="6016" y="1910"/>
                    <a:pt x="5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488" name="Google Shape;5488;p76"/>
          <p:cNvGrpSpPr/>
          <p:nvPr/>
        </p:nvGrpSpPr>
        <p:grpSpPr>
          <a:xfrm>
            <a:off x="1267741" y="2287103"/>
            <a:ext cx="298169" cy="339253"/>
            <a:chOff x="1529350" y="258825"/>
            <a:chExt cx="423475" cy="481825"/>
          </a:xfrm>
          <a:solidFill>
            <a:srgbClr val="5C71E8"/>
          </a:solidFill>
        </p:grpSpPr>
        <p:sp>
          <p:nvSpPr>
            <p:cNvPr id="5489" name="Google Shape;5489;p76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490" name="Google Shape;5490;p76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491" name="Google Shape;5491;p76"/>
          <p:cNvGrpSpPr/>
          <p:nvPr/>
        </p:nvGrpSpPr>
        <p:grpSpPr>
          <a:xfrm>
            <a:off x="1660716" y="2367273"/>
            <a:ext cx="340890" cy="178912"/>
            <a:chOff x="2084325" y="363300"/>
            <a:chExt cx="484150" cy="254100"/>
          </a:xfrm>
          <a:solidFill>
            <a:srgbClr val="5C71E8"/>
          </a:solidFill>
        </p:grpSpPr>
        <p:sp>
          <p:nvSpPr>
            <p:cNvPr id="5492" name="Google Shape;5492;p76"/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493" name="Google Shape;5493;p76"/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494" name="Google Shape;5494;p76"/>
          <p:cNvGrpSpPr/>
          <p:nvPr/>
        </p:nvGrpSpPr>
        <p:grpSpPr>
          <a:xfrm>
            <a:off x="2110011" y="2287102"/>
            <a:ext cx="298169" cy="339253"/>
            <a:chOff x="2707500" y="249400"/>
            <a:chExt cx="423475" cy="481825"/>
          </a:xfrm>
          <a:solidFill>
            <a:srgbClr val="5C71E8"/>
          </a:solidFill>
        </p:grpSpPr>
        <p:sp>
          <p:nvSpPr>
            <p:cNvPr id="5495" name="Google Shape;5495;p76"/>
            <p:cNvSpPr/>
            <p:nvPr/>
          </p:nvSpPr>
          <p:spPr>
            <a:xfrm>
              <a:off x="2739175" y="420675"/>
              <a:ext cx="360100" cy="310550"/>
            </a:xfrm>
            <a:custGeom>
              <a:avLst/>
              <a:gdLst/>
              <a:ahLst/>
              <a:cxnLst/>
              <a:rect l="l" t="t" r="r" b="b"/>
              <a:pathLst>
                <a:path w="14404" h="12422" extrusionOk="0">
                  <a:moveTo>
                    <a:pt x="3816" y="1130"/>
                  </a:moveTo>
                  <a:cubicBezTo>
                    <a:pt x="4126" y="1130"/>
                    <a:pt x="4379" y="1382"/>
                    <a:pt x="4379" y="1696"/>
                  </a:cubicBezTo>
                  <a:lnTo>
                    <a:pt x="4379" y="8471"/>
                  </a:lnTo>
                  <a:cubicBezTo>
                    <a:pt x="4379" y="8781"/>
                    <a:pt x="4126" y="9034"/>
                    <a:pt x="3816" y="9034"/>
                  </a:cubicBezTo>
                  <a:cubicBezTo>
                    <a:pt x="3503" y="9034"/>
                    <a:pt x="3250" y="8781"/>
                    <a:pt x="3250" y="8471"/>
                  </a:cubicBezTo>
                  <a:lnTo>
                    <a:pt x="3250" y="1696"/>
                  </a:lnTo>
                  <a:cubicBezTo>
                    <a:pt x="3250" y="1382"/>
                    <a:pt x="3503" y="1130"/>
                    <a:pt x="3816" y="1130"/>
                  </a:cubicBezTo>
                  <a:close/>
                  <a:moveTo>
                    <a:pt x="7204" y="1130"/>
                  </a:moveTo>
                  <a:cubicBezTo>
                    <a:pt x="7514" y="1130"/>
                    <a:pt x="7767" y="1382"/>
                    <a:pt x="7767" y="1696"/>
                  </a:cubicBezTo>
                  <a:lnTo>
                    <a:pt x="7767" y="8471"/>
                  </a:lnTo>
                  <a:cubicBezTo>
                    <a:pt x="7767" y="8781"/>
                    <a:pt x="7514" y="9034"/>
                    <a:pt x="7204" y="9034"/>
                  </a:cubicBezTo>
                  <a:cubicBezTo>
                    <a:pt x="6891" y="9034"/>
                    <a:pt x="6638" y="8781"/>
                    <a:pt x="6638" y="8471"/>
                  </a:cubicBezTo>
                  <a:lnTo>
                    <a:pt x="6638" y="1696"/>
                  </a:lnTo>
                  <a:cubicBezTo>
                    <a:pt x="6638" y="1382"/>
                    <a:pt x="6891" y="1130"/>
                    <a:pt x="7204" y="1130"/>
                  </a:cubicBezTo>
                  <a:close/>
                  <a:moveTo>
                    <a:pt x="10592" y="1130"/>
                  </a:moveTo>
                  <a:cubicBezTo>
                    <a:pt x="10902" y="1130"/>
                    <a:pt x="11155" y="1382"/>
                    <a:pt x="11155" y="1696"/>
                  </a:cubicBezTo>
                  <a:lnTo>
                    <a:pt x="11155" y="8471"/>
                  </a:lnTo>
                  <a:cubicBezTo>
                    <a:pt x="11155" y="8781"/>
                    <a:pt x="10902" y="9034"/>
                    <a:pt x="10592" y="9034"/>
                  </a:cubicBezTo>
                  <a:cubicBezTo>
                    <a:pt x="10278" y="9034"/>
                    <a:pt x="10025" y="8781"/>
                    <a:pt x="10025" y="8471"/>
                  </a:cubicBezTo>
                  <a:lnTo>
                    <a:pt x="10025" y="1696"/>
                  </a:lnTo>
                  <a:cubicBezTo>
                    <a:pt x="10025" y="1382"/>
                    <a:pt x="10278" y="1130"/>
                    <a:pt x="10592" y="1130"/>
                  </a:cubicBezTo>
                  <a:close/>
                  <a:moveTo>
                    <a:pt x="1" y="0"/>
                  </a:moveTo>
                  <a:lnTo>
                    <a:pt x="901" y="10880"/>
                  </a:lnTo>
                  <a:cubicBezTo>
                    <a:pt x="976" y="11754"/>
                    <a:pt x="1705" y="12422"/>
                    <a:pt x="2582" y="12422"/>
                  </a:cubicBezTo>
                  <a:cubicBezTo>
                    <a:pt x="2584" y="12422"/>
                    <a:pt x="2586" y="12422"/>
                    <a:pt x="2588" y="12422"/>
                  </a:cubicBezTo>
                  <a:lnTo>
                    <a:pt x="11817" y="12422"/>
                  </a:lnTo>
                  <a:cubicBezTo>
                    <a:pt x="11819" y="12422"/>
                    <a:pt x="11821" y="12422"/>
                    <a:pt x="11823" y="12422"/>
                  </a:cubicBezTo>
                  <a:cubicBezTo>
                    <a:pt x="12700" y="12422"/>
                    <a:pt x="13431" y="11751"/>
                    <a:pt x="13503" y="10877"/>
                  </a:cubicBezTo>
                  <a:lnTo>
                    <a:pt x="144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496" name="Google Shape;5496;p76"/>
            <p:cNvSpPr/>
            <p:nvPr/>
          </p:nvSpPr>
          <p:spPr>
            <a:xfrm>
              <a:off x="2707500" y="249400"/>
              <a:ext cx="423475" cy="141175"/>
            </a:xfrm>
            <a:custGeom>
              <a:avLst/>
              <a:gdLst/>
              <a:ahLst/>
              <a:cxnLst/>
              <a:rect l="l" t="t" r="r" b="b"/>
              <a:pathLst>
                <a:path w="16939" h="5647" extrusionOk="0">
                  <a:moveTo>
                    <a:pt x="9600" y="1130"/>
                  </a:moveTo>
                  <a:cubicBezTo>
                    <a:pt x="9910" y="1130"/>
                    <a:pt x="10163" y="1383"/>
                    <a:pt x="10163" y="1696"/>
                  </a:cubicBezTo>
                  <a:lnTo>
                    <a:pt x="10163" y="2259"/>
                  </a:lnTo>
                  <a:lnTo>
                    <a:pt x="6776" y="2259"/>
                  </a:lnTo>
                  <a:lnTo>
                    <a:pt x="6776" y="1696"/>
                  </a:lnTo>
                  <a:cubicBezTo>
                    <a:pt x="6776" y="1383"/>
                    <a:pt x="7029" y="1130"/>
                    <a:pt x="7342" y="1130"/>
                  </a:cubicBezTo>
                  <a:close/>
                  <a:moveTo>
                    <a:pt x="7342" y="1"/>
                  </a:moveTo>
                  <a:cubicBezTo>
                    <a:pt x="6405" y="1"/>
                    <a:pt x="5646" y="760"/>
                    <a:pt x="5646" y="1696"/>
                  </a:cubicBezTo>
                  <a:lnTo>
                    <a:pt x="5646" y="2259"/>
                  </a:lnTo>
                  <a:lnTo>
                    <a:pt x="1696" y="2259"/>
                  </a:lnTo>
                  <a:cubicBezTo>
                    <a:pt x="759" y="2259"/>
                    <a:pt x="0" y="3018"/>
                    <a:pt x="0" y="3954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375" y="5647"/>
                  </a:lnTo>
                  <a:cubicBezTo>
                    <a:pt x="16686" y="5647"/>
                    <a:pt x="16939" y="5394"/>
                    <a:pt x="16939" y="5084"/>
                  </a:cubicBezTo>
                  <a:lnTo>
                    <a:pt x="16939" y="3954"/>
                  </a:lnTo>
                  <a:cubicBezTo>
                    <a:pt x="16939" y="3018"/>
                    <a:pt x="16180" y="2259"/>
                    <a:pt x="15246" y="2259"/>
                  </a:cubicBezTo>
                  <a:lnTo>
                    <a:pt x="11292" y="2259"/>
                  </a:lnTo>
                  <a:lnTo>
                    <a:pt x="11292" y="1696"/>
                  </a:lnTo>
                  <a:cubicBezTo>
                    <a:pt x="11292" y="760"/>
                    <a:pt x="10534" y="1"/>
                    <a:pt x="96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497" name="Google Shape;5497;p76"/>
          <p:cNvGrpSpPr/>
          <p:nvPr/>
        </p:nvGrpSpPr>
        <p:grpSpPr>
          <a:xfrm>
            <a:off x="2523626" y="2287428"/>
            <a:ext cx="305386" cy="338602"/>
            <a:chOff x="3300325" y="249875"/>
            <a:chExt cx="433725" cy="480900"/>
          </a:xfrm>
          <a:solidFill>
            <a:srgbClr val="5C71E8"/>
          </a:solidFill>
        </p:grpSpPr>
        <p:sp>
          <p:nvSpPr>
            <p:cNvPr id="5498" name="Google Shape;5498;p76"/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499" name="Google Shape;5499;p76"/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00" name="Google Shape;5500;p76"/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01" name="Google Shape;5501;p76"/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02" name="Google Shape;5502;p76"/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03" name="Google Shape;5503;p76"/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504" name="Google Shape;5504;p76"/>
          <p:cNvGrpSpPr/>
          <p:nvPr/>
        </p:nvGrpSpPr>
        <p:grpSpPr>
          <a:xfrm>
            <a:off x="2912712" y="2287349"/>
            <a:ext cx="352349" cy="338760"/>
            <a:chOff x="3854700" y="249750"/>
            <a:chExt cx="500425" cy="481125"/>
          </a:xfrm>
          <a:solidFill>
            <a:srgbClr val="5C71E8"/>
          </a:solidFill>
        </p:grpSpPr>
        <p:sp>
          <p:nvSpPr>
            <p:cNvPr id="5505" name="Google Shape;5505;p76"/>
            <p:cNvSpPr/>
            <p:nvPr/>
          </p:nvSpPr>
          <p:spPr>
            <a:xfrm>
              <a:off x="4206725" y="598350"/>
              <a:ext cx="70775" cy="68025"/>
            </a:xfrm>
            <a:custGeom>
              <a:avLst/>
              <a:gdLst/>
              <a:ahLst/>
              <a:cxnLst/>
              <a:rect l="l" t="t" r="r" b="b"/>
              <a:pathLst>
                <a:path w="2831" h="2721" extrusionOk="0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06" name="Google Shape;5506;p76"/>
            <p:cNvSpPr/>
            <p:nvPr/>
          </p:nvSpPr>
          <p:spPr>
            <a:xfrm>
              <a:off x="4226750" y="538600"/>
              <a:ext cx="91250" cy="48150"/>
            </a:xfrm>
            <a:custGeom>
              <a:avLst/>
              <a:gdLst/>
              <a:ahLst/>
              <a:cxnLst/>
              <a:rect l="l" t="t" r="r" b="b"/>
              <a:pathLst>
                <a:path w="3650" h="1926" extrusionOk="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07" name="Google Shape;5507;p76"/>
            <p:cNvSpPr/>
            <p:nvPr/>
          </p:nvSpPr>
          <p:spPr>
            <a:xfrm>
              <a:off x="4146500" y="618325"/>
              <a:ext cx="52050" cy="88650"/>
            </a:xfrm>
            <a:custGeom>
              <a:avLst/>
              <a:gdLst/>
              <a:ahLst/>
              <a:cxnLst/>
              <a:rect l="l" t="t" r="r" b="b"/>
              <a:pathLst>
                <a:path w="2082" h="3546" extrusionOk="0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08" name="Google Shape;5508;p76"/>
            <p:cNvSpPr/>
            <p:nvPr/>
          </p:nvSpPr>
          <p:spPr>
            <a:xfrm>
              <a:off x="3927425" y="319075"/>
              <a:ext cx="70650" cy="67850"/>
            </a:xfrm>
            <a:custGeom>
              <a:avLst/>
              <a:gdLst/>
              <a:ahLst/>
              <a:cxnLst/>
              <a:rect l="l" t="t" r="r" b="b"/>
              <a:pathLst>
                <a:path w="2826" h="2714" extrusionOk="0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09" name="Google Shape;5509;p76"/>
            <p:cNvSpPr/>
            <p:nvPr/>
          </p:nvSpPr>
          <p:spPr>
            <a:xfrm>
              <a:off x="4007000" y="279300"/>
              <a:ext cx="51675" cy="88150"/>
            </a:xfrm>
            <a:custGeom>
              <a:avLst/>
              <a:gdLst/>
              <a:ahLst/>
              <a:cxnLst/>
              <a:rect l="l" t="t" r="r" b="b"/>
              <a:pathLst>
                <a:path w="2067" h="3526" extrusionOk="0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10" name="Google Shape;5510;p76"/>
            <p:cNvSpPr/>
            <p:nvPr/>
          </p:nvSpPr>
          <p:spPr>
            <a:xfrm>
              <a:off x="3887300" y="398850"/>
              <a:ext cx="91800" cy="48250"/>
            </a:xfrm>
            <a:custGeom>
              <a:avLst/>
              <a:gdLst/>
              <a:ahLst/>
              <a:cxnLst/>
              <a:rect l="l" t="t" r="r" b="b"/>
              <a:pathLst>
                <a:path w="3672" h="1930" extrusionOk="0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11" name="Google Shape;5511;p76"/>
            <p:cNvSpPr/>
            <p:nvPr/>
          </p:nvSpPr>
          <p:spPr>
            <a:xfrm>
              <a:off x="385470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12" name="Google Shape;5512;p76"/>
            <p:cNvSpPr/>
            <p:nvPr/>
          </p:nvSpPr>
          <p:spPr>
            <a:xfrm>
              <a:off x="399682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513" name="Google Shape;5513;p76"/>
          <p:cNvGrpSpPr/>
          <p:nvPr/>
        </p:nvGrpSpPr>
        <p:grpSpPr>
          <a:xfrm>
            <a:off x="3330701" y="2287349"/>
            <a:ext cx="352349" cy="338760"/>
            <a:chOff x="4447550" y="249750"/>
            <a:chExt cx="500425" cy="481125"/>
          </a:xfrm>
          <a:solidFill>
            <a:srgbClr val="5C71E8"/>
          </a:solidFill>
        </p:grpSpPr>
        <p:sp>
          <p:nvSpPr>
            <p:cNvPr id="5514" name="Google Shape;5514;p76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15" name="Google Shape;5515;p76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516" name="Google Shape;5516;p76"/>
          <p:cNvGrpSpPr/>
          <p:nvPr/>
        </p:nvGrpSpPr>
        <p:grpSpPr>
          <a:xfrm>
            <a:off x="3759902" y="2287102"/>
            <a:ext cx="339253" cy="339253"/>
            <a:chOff x="5049725" y="249400"/>
            <a:chExt cx="481825" cy="481825"/>
          </a:xfrm>
          <a:solidFill>
            <a:srgbClr val="5C71E8"/>
          </a:solidFill>
        </p:grpSpPr>
        <p:sp>
          <p:nvSpPr>
            <p:cNvPr id="5517" name="Google Shape;5517;p76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18" name="Google Shape;5518;p76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519" name="Google Shape;5519;p76"/>
          <p:cNvGrpSpPr/>
          <p:nvPr/>
        </p:nvGrpSpPr>
        <p:grpSpPr>
          <a:xfrm>
            <a:off x="4173843" y="2287102"/>
            <a:ext cx="339253" cy="339253"/>
            <a:chOff x="5660400" y="238125"/>
            <a:chExt cx="481825" cy="481825"/>
          </a:xfrm>
          <a:solidFill>
            <a:srgbClr val="5C71E8"/>
          </a:solidFill>
        </p:grpSpPr>
        <p:sp>
          <p:nvSpPr>
            <p:cNvPr id="5520" name="Google Shape;5520;p76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21" name="Google Shape;5521;p76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522" name="Google Shape;5522;p76"/>
          <p:cNvGrpSpPr/>
          <p:nvPr/>
        </p:nvGrpSpPr>
        <p:grpSpPr>
          <a:xfrm>
            <a:off x="4590529" y="2287102"/>
            <a:ext cx="339253" cy="339253"/>
            <a:chOff x="6235400" y="249400"/>
            <a:chExt cx="481825" cy="481825"/>
          </a:xfrm>
          <a:solidFill>
            <a:srgbClr val="5C71E8"/>
          </a:solidFill>
        </p:grpSpPr>
        <p:sp>
          <p:nvSpPr>
            <p:cNvPr id="5523" name="Google Shape;5523;p76"/>
            <p:cNvSpPr/>
            <p:nvPr/>
          </p:nvSpPr>
          <p:spPr>
            <a:xfrm>
              <a:off x="6425625" y="482025"/>
              <a:ext cx="177700" cy="135375"/>
            </a:xfrm>
            <a:custGeom>
              <a:avLst/>
              <a:gdLst/>
              <a:ahLst/>
              <a:cxnLst/>
              <a:rect l="l" t="t" r="r" b="b"/>
              <a:pathLst>
                <a:path w="7108" h="5415" extrusionOk="0">
                  <a:moveTo>
                    <a:pt x="5415" y="0"/>
                  </a:moveTo>
                  <a:lnTo>
                    <a:pt x="1" y="5415"/>
                  </a:lnTo>
                  <a:lnTo>
                    <a:pt x="7107" y="5415"/>
                  </a:lnTo>
                  <a:lnTo>
                    <a:pt x="7107" y="1696"/>
                  </a:lnTo>
                  <a:lnTo>
                    <a:pt x="54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24" name="Google Shape;5524;p76"/>
            <p:cNvSpPr/>
            <p:nvPr/>
          </p:nvSpPr>
          <p:spPr>
            <a:xfrm>
              <a:off x="6462150" y="41977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0"/>
                  </a:moveTo>
                  <a:cubicBezTo>
                    <a:pt x="253" y="0"/>
                    <a:pt x="0" y="250"/>
                    <a:pt x="0" y="563"/>
                  </a:cubicBezTo>
                  <a:cubicBezTo>
                    <a:pt x="0" y="876"/>
                    <a:pt x="253" y="1129"/>
                    <a:pt x="566" y="1129"/>
                  </a:cubicBezTo>
                  <a:cubicBezTo>
                    <a:pt x="877" y="1129"/>
                    <a:pt x="1130" y="876"/>
                    <a:pt x="1130" y="563"/>
                  </a:cubicBezTo>
                  <a:cubicBezTo>
                    <a:pt x="1130" y="250"/>
                    <a:pt x="877" y="0"/>
                    <a:pt x="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25" name="Google Shape;5525;p76"/>
            <p:cNvSpPr/>
            <p:nvPr/>
          </p:nvSpPr>
          <p:spPr>
            <a:xfrm>
              <a:off x="6349225" y="508600"/>
              <a:ext cx="113625" cy="108800"/>
            </a:xfrm>
            <a:custGeom>
              <a:avLst/>
              <a:gdLst/>
              <a:ahLst/>
              <a:cxnLst/>
              <a:rect l="l" t="t" r="r" b="b"/>
              <a:pathLst>
                <a:path w="4545" h="4352" extrusionOk="0">
                  <a:moveTo>
                    <a:pt x="2858" y="0"/>
                  </a:moveTo>
                  <a:lnTo>
                    <a:pt x="0" y="2623"/>
                  </a:lnTo>
                  <a:lnTo>
                    <a:pt x="0" y="4352"/>
                  </a:lnTo>
                  <a:lnTo>
                    <a:pt x="1461" y="4352"/>
                  </a:lnTo>
                  <a:lnTo>
                    <a:pt x="4544" y="1265"/>
                  </a:lnTo>
                  <a:lnTo>
                    <a:pt x="28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26" name="Google Shape;5526;p76"/>
            <p:cNvSpPr/>
            <p:nvPr/>
          </p:nvSpPr>
          <p:spPr>
            <a:xfrm>
              <a:off x="6349225" y="363300"/>
              <a:ext cx="254100" cy="172575"/>
            </a:xfrm>
            <a:custGeom>
              <a:avLst/>
              <a:gdLst/>
              <a:ahLst/>
              <a:cxnLst/>
              <a:rect l="l" t="t" r="r" b="b"/>
              <a:pathLst>
                <a:path w="10164" h="6903" extrusionOk="0">
                  <a:moveTo>
                    <a:pt x="5083" y="1130"/>
                  </a:moveTo>
                  <a:cubicBezTo>
                    <a:pt x="5767" y="1130"/>
                    <a:pt x="6384" y="1542"/>
                    <a:pt x="6646" y="2175"/>
                  </a:cubicBezTo>
                  <a:cubicBezTo>
                    <a:pt x="6908" y="2807"/>
                    <a:pt x="6764" y="3536"/>
                    <a:pt x="6279" y="4021"/>
                  </a:cubicBezTo>
                  <a:cubicBezTo>
                    <a:pt x="5955" y="4345"/>
                    <a:pt x="5521" y="4517"/>
                    <a:pt x="5081" y="4517"/>
                  </a:cubicBezTo>
                  <a:cubicBezTo>
                    <a:pt x="4862" y="4517"/>
                    <a:pt x="4642" y="4475"/>
                    <a:pt x="4433" y="4388"/>
                  </a:cubicBezTo>
                  <a:cubicBezTo>
                    <a:pt x="3801" y="4126"/>
                    <a:pt x="3388" y="3509"/>
                    <a:pt x="3388" y="2822"/>
                  </a:cubicBezTo>
                  <a:cubicBezTo>
                    <a:pt x="3388" y="1886"/>
                    <a:pt x="4147" y="1130"/>
                    <a:pt x="5083" y="1130"/>
                  </a:cubicBezTo>
                  <a:close/>
                  <a:moveTo>
                    <a:pt x="0" y="1"/>
                  </a:moveTo>
                  <a:lnTo>
                    <a:pt x="0" y="6903"/>
                  </a:lnTo>
                  <a:lnTo>
                    <a:pt x="2443" y="4665"/>
                  </a:lnTo>
                  <a:cubicBezTo>
                    <a:pt x="2549" y="4567"/>
                    <a:pt x="2686" y="4517"/>
                    <a:pt x="2824" y="4517"/>
                  </a:cubicBezTo>
                  <a:cubicBezTo>
                    <a:pt x="2943" y="4517"/>
                    <a:pt x="3062" y="4554"/>
                    <a:pt x="3162" y="4629"/>
                  </a:cubicBezTo>
                  <a:lnTo>
                    <a:pt x="5351" y="6270"/>
                  </a:lnTo>
                  <a:lnTo>
                    <a:pt x="8071" y="3551"/>
                  </a:lnTo>
                  <a:cubicBezTo>
                    <a:pt x="8181" y="3441"/>
                    <a:pt x="8325" y="3386"/>
                    <a:pt x="8470" y="3386"/>
                  </a:cubicBezTo>
                  <a:cubicBezTo>
                    <a:pt x="8614" y="3386"/>
                    <a:pt x="8759" y="3441"/>
                    <a:pt x="8869" y="3551"/>
                  </a:cubicBezTo>
                  <a:lnTo>
                    <a:pt x="10163" y="4846"/>
                  </a:lnTo>
                  <a:lnTo>
                    <a:pt x="101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27" name="Google Shape;5527;p76"/>
            <p:cNvSpPr/>
            <p:nvPr/>
          </p:nvSpPr>
          <p:spPr>
            <a:xfrm>
              <a:off x="6235400" y="24940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3427"/>
                  </a:moveTo>
                  <a:cubicBezTo>
                    <a:pt x="15593" y="3427"/>
                    <a:pt x="15846" y="3677"/>
                    <a:pt x="15846" y="3991"/>
                  </a:cubicBezTo>
                  <a:lnTo>
                    <a:pt x="15846" y="15283"/>
                  </a:lnTo>
                  <a:cubicBezTo>
                    <a:pt x="15846" y="15596"/>
                    <a:pt x="15593" y="15849"/>
                    <a:pt x="15283" y="15849"/>
                  </a:cubicBezTo>
                  <a:lnTo>
                    <a:pt x="3990" y="15849"/>
                  </a:lnTo>
                  <a:cubicBezTo>
                    <a:pt x="3677" y="15849"/>
                    <a:pt x="3424" y="15596"/>
                    <a:pt x="3424" y="15283"/>
                  </a:cubicBezTo>
                  <a:lnTo>
                    <a:pt x="3424" y="3991"/>
                  </a:lnTo>
                  <a:cubicBezTo>
                    <a:pt x="3424" y="3677"/>
                    <a:pt x="3677" y="3427"/>
                    <a:pt x="3990" y="3427"/>
                  </a:cubicBezTo>
                  <a:close/>
                  <a:moveTo>
                    <a:pt x="564" y="1"/>
                  </a:moveTo>
                  <a:cubicBezTo>
                    <a:pt x="250" y="1"/>
                    <a:pt x="0" y="254"/>
                    <a:pt x="0" y="567"/>
                  </a:cubicBezTo>
                  <a:lnTo>
                    <a:pt x="0" y="2861"/>
                  </a:lnTo>
                  <a:cubicBezTo>
                    <a:pt x="0" y="3175"/>
                    <a:pt x="250" y="3427"/>
                    <a:pt x="564" y="3427"/>
                  </a:cubicBezTo>
                  <a:cubicBezTo>
                    <a:pt x="877" y="3427"/>
                    <a:pt x="1127" y="3677"/>
                    <a:pt x="1127" y="3991"/>
                  </a:cubicBezTo>
                  <a:cubicBezTo>
                    <a:pt x="1127" y="4304"/>
                    <a:pt x="877" y="4557"/>
                    <a:pt x="564" y="4557"/>
                  </a:cubicBezTo>
                  <a:cubicBezTo>
                    <a:pt x="250" y="4557"/>
                    <a:pt x="0" y="4807"/>
                    <a:pt x="0" y="5120"/>
                  </a:cubicBezTo>
                  <a:lnTo>
                    <a:pt x="0" y="8507"/>
                  </a:lnTo>
                  <a:cubicBezTo>
                    <a:pt x="0" y="8821"/>
                    <a:pt x="250" y="9074"/>
                    <a:pt x="564" y="9074"/>
                  </a:cubicBezTo>
                  <a:cubicBezTo>
                    <a:pt x="877" y="9074"/>
                    <a:pt x="1127" y="9324"/>
                    <a:pt x="1127" y="9637"/>
                  </a:cubicBezTo>
                  <a:cubicBezTo>
                    <a:pt x="1127" y="9950"/>
                    <a:pt x="877" y="10203"/>
                    <a:pt x="564" y="10203"/>
                  </a:cubicBezTo>
                  <a:cubicBezTo>
                    <a:pt x="250" y="10203"/>
                    <a:pt x="0" y="10453"/>
                    <a:pt x="0" y="10766"/>
                  </a:cubicBezTo>
                  <a:lnTo>
                    <a:pt x="0" y="14154"/>
                  </a:lnTo>
                  <a:cubicBezTo>
                    <a:pt x="0" y="14467"/>
                    <a:pt x="250" y="14720"/>
                    <a:pt x="564" y="14720"/>
                  </a:cubicBezTo>
                  <a:cubicBezTo>
                    <a:pt x="877" y="14720"/>
                    <a:pt x="1127" y="14970"/>
                    <a:pt x="1127" y="15283"/>
                  </a:cubicBezTo>
                  <a:cubicBezTo>
                    <a:pt x="1127" y="15596"/>
                    <a:pt x="877" y="15849"/>
                    <a:pt x="564" y="15849"/>
                  </a:cubicBezTo>
                  <a:cubicBezTo>
                    <a:pt x="250" y="15849"/>
                    <a:pt x="0" y="16099"/>
                    <a:pt x="0" y="16412"/>
                  </a:cubicBezTo>
                  <a:lnTo>
                    <a:pt x="0" y="18710"/>
                  </a:lnTo>
                  <a:cubicBezTo>
                    <a:pt x="0" y="19020"/>
                    <a:pt x="250" y="19273"/>
                    <a:pt x="564" y="19273"/>
                  </a:cubicBezTo>
                  <a:lnTo>
                    <a:pt x="2861" y="19273"/>
                  </a:lnTo>
                  <a:cubicBezTo>
                    <a:pt x="3171" y="19273"/>
                    <a:pt x="3424" y="19020"/>
                    <a:pt x="3424" y="18710"/>
                  </a:cubicBezTo>
                  <a:cubicBezTo>
                    <a:pt x="3424" y="18396"/>
                    <a:pt x="3677" y="18143"/>
                    <a:pt x="3990" y="18143"/>
                  </a:cubicBezTo>
                  <a:cubicBezTo>
                    <a:pt x="4300" y="18143"/>
                    <a:pt x="4553" y="18396"/>
                    <a:pt x="4553" y="18710"/>
                  </a:cubicBezTo>
                  <a:cubicBezTo>
                    <a:pt x="4553" y="19020"/>
                    <a:pt x="4806" y="19273"/>
                    <a:pt x="5120" y="19273"/>
                  </a:cubicBezTo>
                  <a:lnTo>
                    <a:pt x="8507" y="19273"/>
                  </a:lnTo>
                  <a:cubicBezTo>
                    <a:pt x="8817" y="19273"/>
                    <a:pt x="9070" y="19020"/>
                    <a:pt x="9070" y="18710"/>
                  </a:cubicBezTo>
                  <a:cubicBezTo>
                    <a:pt x="9070" y="18396"/>
                    <a:pt x="9323" y="18143"/>
                    <a:pt x="9636" y="18143"/>
                  </a:cubicBezTo>
                  <a:cubicBezTo>
                    <a:pt x="9947" y="18143"/>
                    <a:pt x="10200" y="18396"/>
                    <a:pt x="10200" y="18710"/>
                  </a:cubicBezTo>
                  <a:cubicBezTo>
                    <a:pt x="10200" y="19020"/>
                    <a:pt x="10452" y="19273"/>
                    <a:pt x="10766" y="19273"/>
                  </a:cubicBezTo>
                  <a:lnTo>
                    <a:pt x="14153" y="19273"/>
                  </a:lnTo>
                  <a:cubicBezTo>
                    <a:pt x="14463" y="19273"/>
                    <a:pt x="14716" y="19020"/>
                    <a:pt x="14716" y="18710"/>
                  </a:cubicBezTo>
                  <a:cubicBezTo>
                    <a:pt x="14716" y="18396"/>
                    <a:pt x="14969" y="18143"/>
                    <a:pt x="15283" y="18143"/>
                  </a:cubicBezTo>
                  <a:cubicBezTo>
                    <a:pt x="15593" y="18143"/>
                    <a:pt x="15846" y="18396"/>
                    <a:pt x="15846" y="18710"/>
                  </a:cubicBezTo>
                  <a:cubicBezTo>
                    <a:pt x="15846" y="19020"/>
                    <a:pt x="16099" y="19273"/>
                    <a:pt x="16412" y="19273"/>
                  </a:cubicBezTo>
                  <a:lnTo>
                    <a:pt x="18706" y="19273"/>
                  </a:lnTo>
                  <a:cubicBezTo>
                    <a:pt x="19019" y="19273"/>
                    <a:pt x="19272" y="19020"/>
                    <a:pt x="19272" y="18710"/>
                  </a:cubicBezTo>
                  <a:lnTo>
                    <a:pt x="19272" y="16412"/>
                  </a:lnTo>
                  <a:cubicBezTo>
                    <a:pt x="19272" y="16099"/>
                    <a:pt x="19019" y="15849"/>
                    <a:pt x="18706" y="15849"/>
                  </a:cubicBezTo>
                  <a:cubicBezTo>
                    <a:pt x="18393" y="15849"/>
                    <a:pt x="18143" y="15596"/>
                    <a:pt x="18143" y="15283"/>
                  </a:cubicBezTo>
                  <a:cubicBezTo>
                    <a:pt x="18143" y="14970"/>
                    <a:pt x="18393" y="14720"/>
                    <a:pt x="18706" y="14720"/>
                  </a:cubicBezTo>
                  <a:cubicBezTo>
                    <a:pt x="19019" y="14720"/>
                    <a:pt x="19272" y="14467"/>
                    <a:pt x="19272" y="14154"/>
                  </a:cubicBezTo>
                  <a:lnTo>
                    <a:pt x="19272" y="10766"/>
                  </a:lnTo>
                  <a:cubicBezTo>
                    <a:pt x="19272" y="10453"/>
                    <a:pt x="19019" y="10203"/>
                    <a:pt x="18706" y="10203"/>
                  </a:cubicBezTo>
                  <a:cubicBezTo>
                    <a:pt x="18393" y="10203"/>
                    <a:pt x="18143" y="9950"/>
                    <a:pt x="18143" y="9637"/>
                  </a:cubicBezTo>
                  <a:cubicBezTo>
                    <a:pt x="18143" y="9324"/>
                    <a:pt x="18393" y="9074"/>
                    <a:pt x="18706" y="9074"/>
                  </a:cubicBezTo>
                  <a:cubicBezTo>
                    <a:pt x="19019" y="9074"/>
                    <a:pt x="19272" y="8821"/>
                    <a:pt x="19272" y="8507"/>
                  </a:cubicBezTo>
                  <a:lnTo>
                    <a:pt x="19272" y="5120"/>
                  </a:lnTo>
                  <a:cubicBezTo>
                    <a:pt x="19272" y="4807"/>
                    <a:pt x="19019" y="4557"/>
                    <a:pt x="18706" y="4557"/>
                  </a:cubicBezTo>
                  <a:cubicBezTo>
                    <a:pt x="18393" y="4557"/>
                    <a:pt x="18143" y="4304"/>
                    <a:pt x="18143" y="3991"/>
                  </a:cubicBezTo>
                  <a:cubicBezTo>
                    <a:pt x="18143" y="3677"/>
                    <a:pt x="18393" y="3427"/>
                    <a:pt x="18706" y="3427"/>
                  </a:cubicBezTo>
                  <a:cubicBezTo>
                    <a:pt x="19019" y="3427"/>
                    <a:pt x="19272" y="3175"/>
                    <a:pt x="19272" y="2861"/>
                  </a:cubicBezTo>
                  <a:lnTo>
                    <a:pt x="19272" y="567"/>
                  </a:lnTo>
                  <a:cubicBezTo>
                    <a:pt x="19272" y="254"/>
                    <a:pt x="19019" y="1"/>
                    <a:pt x="18706" y="1"/>
                  </a:cubicBezTo>
                  <a:lnTo>
                    <a:pt x="16412" y="1"/>
                  </a:lnTo>
                  <a:cubicBezTo>
                    <a:pt x="16099" y="1"/>
                    <a:pt x="15846" y="254"/>
                    <a:pt x="15846" y="567"/>
                  </a:cubicBezTo>
                  <a:cubicBezTo>
                    <a:pt x="15846" y="877"/>
                    <a:pt x="15593" y="1130"/>
                    <a:pt x="15283" y="1130"/>
                  </a:cubicBezTo>
                  <a:cubicBezTo>
                    <a:pt x="14969" y="1130"/>
                    <a:pt x="14716" y="877"/>
                    <a:pt x="14716" y="567"/>
                  </a:cubicBezTo>
                  <a:cubicBezTo>
                    <a:pt x="14716" y="254"/>
                    <a:pt x="14463" y="1"/>
                    <a:pt x="14153" y="1"/>
                  </a:cubicBezTo>
                  <a:lnTo>
                    <a:pt x="10766" y="1"/>
                  </a:lnTo>
                  <a:cubicBezTo>
                    <a:pt x="10452" y="1"/>
                    <a:pt x="10200" y="254"/>
                    <a:pt x="10200" y="567"/>
                  </a:cubicBezTo>
                  <a:cubicBezTo>
                    <a:pt x="10200" y="877"/>
                    <a:pt x="9947" y="1130"/>
                    <a:pt x="9636" y="1130"/>
                  </a:cubicBezTo>
                  <a:cubicBezTo>
                    <a:pt x="9323" y="1130"/>
                    <a:pt x="9070" y="877"/>
                    <a:pt x="9070" y="567"/>
                  </a:cubicBezTo>
                  <a:cubicBezTo>
                    <a:pt x="9070" y="254"/>
                    <a:pt x="8817" y="1"/>
                    <a:pt x="8507" y="1"/>
                  </a:cubicBezTo>
                  <a:lnTo>
                    <a:pt x="5120" y="1"/>
                  </a:lnTo>
                  <a:cubicBezTo>
                    <a:pt x="4806" y="1"/>
                    <a:pt x="4553" y="254"/>
                    <a:pt x="4553" y="567"/>
                  </a:cubicBezTo>
                  <a:cubicBezTo>
                    <a:pt x="4553" y="877"/>
                    <a:pt x="4300" y="1130"/>
                    <a:pt x="3990" y="1130"/>
                  </a:cubicBezTo>
                  <a:cubicBezTo>
                    <a:pt x="3677" y="1130"/>
                    <a:pt x="3424" y="877"/>
                    <a:pt x="3424" y="567"/>
                  </a:cubicBezTo>
                  <a:cubicBezTo>
                    <a:pt x="3424" y="254"/>
                    <a:pt x="3171" y="1"/>
                    <a:pt x="2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528" name="Google Shape;5528;p76"/>
          <p:cNvGrpSpPr/>
          <p:nvPr/>
        </p:nvGrpSpPr>
        <p:grpSpPr>
          <a:xfrm>
            <a:off x="828875" y="2731810"/>
            <a:ext cx="340204" cy="298116"/>
            <a:chOff x="899850" y="871450"/>
            <a:chExt cx="483175" cy="423400"/>
          </a:xfrm>
          <a:solidFill>
            <a:srgbClr val="5C71E8"/>
          </a:solidFill>
        </p:grpSpPr>
        <p:sp>
          <p:nvSpPr>
            <p:cNvPr id="5529" name="Google Shape;5529;p76"/>
            <p:cNvSpPr/>
            <p:nvPr/>
          </p:nvSpPr>
          <p:spPr>
            <a:xfrm>
              <a:off x="1325175" y="1040825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30" name="Google Shape;5530;p76"/>
            <p:cNvSpPr/>
            <p:nvPr/>
          </p:nvSpPr>
          <p:spPr>
            <a:xfrm>
              <a:off x="1323750" y="95610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31" name="Google Shape;5531;p76"/>
            <p:cNvSpPr/>
            <p:nvPr/>
          </p:nvSpPr>
          <p:spPr>
            <a:xfrm>
              <a:off x="1323750" y="109725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32" name="Google Shape;5532;p76"/>
            <p:cNvSpPr/>
            <p:nvPr/>
          </p:nvSpPr>
          <p:spPr>
            <a:xfrm>
              <a:off x="899850" y="871450"/>
              <a:ext cx="396150" cy="423400"/>
            </a:xfrm>
            <a:custGeom>
              <a:avLst/>
              <a:gdLst/>
              <a:ahLst/>
              <a:cxnLst/>
              <a:rect l="l" t="t" r="r" b="b"/>
              <a:pathLst>
                <a:path w="15846" h="16936" extrusionOk="0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sp>
        <p:nvSpPr>
          <p:cNvPr id="5533" name="Google Shape;5533;p76"/>
          <p:cNvSpPr/>
          <p:nvPr/>
        </p:nvSpPr>
        <p:spPr>
          <a:xfrm>
            <a:off x="1265674" y="2711214"/>
            <a:ext cx="302200" cy="339253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5C7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C71E8"/>
              </a:solidFill>
            </a:endParaRPr>
          </a:p>
        </p:txBody>
      </p:sp>
      <p:grpSp>
        <p:nvGrpSpPr>
          <p:cNvPr id="5534" name="Google Shape;5534;p76"/>
          <p:cNvGrpSpPr/>
          <p:nvPr/>
        </p:nvGrpSpPr>
        <p:grpSpPr>
          <a:xfrm>
            <a:off x="1660875" y="2711232"/>
            <a:ext cx="340573" cy="339271"/>
            <a:chOff x="2085450" y="842250"/>
            <a:chExt cx="483700" cy="481850"/>
          </a:xfrm>
          <a:solidFill>
            <a:srgbClr val="5C71E8"/>
          </a:solidFill>
        </p:grpSpPr>
        <p:sp>
          <p:nvSpPr>
            <p:cNvPr id="5535" name="Google Shape;5535;p76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36" name="Google Shape;5536;p76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37" name="Google Shape;5537;p76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538" name="Google Shape;5538;p76"/>
          <p:cNvGrpSpPr/>
          <p:nvPr/>
        </p:nvGrpSpPr>
        <p:grpSpPr>
          <a:xfrm>
            <a:off x="2089443" y="2711241"/>
            <a:ext cx="339306" cy="339253"/>
            <a:chOff x="2685825" y="840375"/>
            <a:chExt cx="481900" cy="481825"/>
          </a:xfrm>
          <a:solidFill>
            <a:srgbClr val="5C71E8"/>
          </a:solidFill>
        </p:grpSpPr>
        <p:sp>
          <p:nvSpPr>
            <p:cNvPr id="5539" name="Google Shape;5539;p76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40" name="Google Shape;5540;p76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541" name="Google Shape;5541;p76"/>
          <p:cNvGrpSpPr/>
          <p:nvPr/>
        </p:nvGrpSpPr>
        <p:grpSpPr>
          <a:xfrm>
            <a:off x="2501104" y="2710924"/>
            <a:ext cx="350431" cy="339887"/>
            <a:chOff x="3270675" y="841800"/>
            <a:chExt cx="497700" cy="482725"/>
          </a:xfrm>
          <a:solidFill>
            <a:srgbClr val="5C71E8"/>
          </a:solidFill>
        </p:grpSpPr>
        <p:sp>
          <p:nvSpPr>
            <p:cNvPr id="5542" name="Google Shape;5542;p76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43" name="Google Shape;5543;p76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44" name="Google Shape;5544;p76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sp>
        <p:nvSpPr>
          <p:cNvPr id="5545" name="Google Shape;5545;p76"/>
          <p:cNvSpPr/>
          <p:nvPr/>
        </p:nvSpPr>
        <p:spPr>
          <a:xfrm>
            <a:off x="2919129" y="2721811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5C7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C71E8"/>
              </a:solidFill>
            </a:endParaRPr>
          </a:p>
        </p:txBody>
      </p:sp>
      <p:grpSp>
        <p:nvGrpSpPr>
          <p:cNvPr id="5546" name="Google Shape;5546;p76"/>
          <p:cNvGrpSpPr/>
          <p:nvPr/>
        </p:nvGrpSpPr>
        <p:grpSpPr>
          <a:xfrm>
            <a:off x="3337249" y="2731783"/>
            <a:ext cx="339253" cy="298169"/>
            <a:chOff x="4467200" y="877100"/>
            <a:chExt cx="481825" cy="423475"/>
          </a:xfrm>
          <a:solidFill>
            <a:srgbClr val="5C71E8"/>
          </a:solidFill>
        </p:grpSpPr>
        <p:sp>
          <p:nvSpPr>
            <p:cNvPr id="5547" name="Google Shape;5547;p76"/>
            <p:cNvSpPr/>
            <p:nvPr/>
          </p:nvSpPr>
          <p:spPr>
            <a:xfrm>
              <a:off x="4467200" y="1018225"/>
              <a:ext cx="481825" cy="282350"/>
            </a:xfrm>
            <a:custGeom>
              <a:avLst/>
              <a:gdLst/>
              <a:ahLst/>
              <a:cxnLst/>
              <a:rect l="l" t="t" r="r" b="b"/>
              <a:pathLst>
                <a:path w="19273" h="11294" extrusionOk="0">
                  <a:moveTo>
                    <a:pt x="10723" y="2257"/>
                  </a:moveTo>
                  <a:cubicBezTo>
                    <a:pt x="11013" y="2257"/>
                    <a:pt x="11292" y="2483"/>
                    <a:pt x="11292" y="2823"/>
                  </a:cubicBezTo>
                  <a:cubicBezTo>
                    <a:pt x="11292" y="3136"/>
                    <a:pt x="11039" y="3389"/>
                    <a:pt x="10729" y="3389"/>
                  </a:cubicBezTo>
                  <a:cubicBezTo>
                    <a:pt x="10223" y="3389"/>
                    <a:pt x="9973" y="2781"/>
                    <a:pt x="10329" y="2423"/>
                  </a:cubicBezTo>
                  <a:cubicBezTo>
                    <a:pt x="10443" y="2308"/>
                    <a:pt x="10585" y="2257"/>
                    <a:pt x="10723" y="2257"/>
                  </a:cubicBezTo>
                  <a:close/>
                  <a:moveTo>
                    <a:pt x="14755" y="3389"/>
                  </a:moveTo>
                  <a:lnTo>
                    <a:pt x="14755" y="7906"/>
                  </a:lnTo>
                  <a:lnTo>
                    <a:pt x="13551" y="7906"/>
                  </a:lnTo>
                  <a:lnTo>
                    <a:pt x="13551" y="3389"/>
                  </a:lnTo>
                  <a:close/>
                  <a:moveTo>
                    <a:pt x="5083" y="2822"/>
                  </a:moveTo>
                  <a:cubicBezTo>
                    <a:pt x="5189" y="2822"/>
                    <a:pt x="5297" y="2853"/>
                    <a:pt x="5396" y="2920"/>
                  </a:cubicBezTo>
                  <a:lnTo>
                    <a:pt x="8784" y="5178"/>
                  </a:lnTo>
                  <a:cubicBezTo>
                    <a:pt x="9118" y="5401"/>
                    <a:pt x="9118" y="5892"/>
                    <a:pt x="8784" y="6117"/>
                  </a:cubicBezTo>
                  <a:lnTo>
                    <a:pt x="5396" y="8376"/>
                  </a:lnTo>
                  <a:cubicBezTo>
                    <a:pt x="5297" y="8442"/>
                    <a:pt x="5189" y="8472"/>
                    <a:pt x="5084" y="8472"/>
                  </a:cubicBezTo>
                  <a:cubicBezTo>
                    <a:pt x="4790" y="8472"/>
                    <a:pt x="4517" y="8239"/>
                    <a:pt x="4517" y="7906"/>
                  </a:cubicBezTo>
                  <a:lnTo>
                    <a:pt x="4517" y="3389"/>
                  </a:lnTo>
                  <a:cubicBezTo>
                    <a:pt x="4517" y="3057"/>
                    <a:pt x="4789" y="2822"/>
                    <a:pt x="5083" y="2822"/>
                  </a:cubicBezTo>
                  <a:close/>
                  <a:moveTo>
                    <a:pt x="18711" y="1"/>
                  </a:moveTo>
                  <a:cubicBezTo>
                    <a:pt x="18601" y="1"/>
                    <a:pt x="18491" y="33"/>
                    <a:pt x="18396" y="95"/>
                  </a:cubicBezTo>
                  <a:lnTo>
                    <a:pt x="15150" y="2260"/>
                  </a:lnTo>
                  <a:lnTo>
                    <a:pt x="13551" y="2260"/>
                  </a:lnTo>
                  <a:lnTo>
                    <a:pt x="13551" y="1694"/>
                  </a:lnTo>
                  <a:cubicBezTo>
                    <a:pt x="13548" y="926"/>
                    <a:pt x="13027" y="255"/>
                    <a:pt x="12283" y="62"/>
                  </a:cubicBezTo>
                  <a:cubicBezTo>
                    <a:pt x="11527" y="774"/>
                    <a:pt x="10560" y="1128"/>
                    <a:pt x="9594" y="1128"/>
                  </a:cubicBezTo>
                  <a:cubicBezTo>
                    <a:pt x="8599" y="1128"/>
                    <a:pt x="7604" y="752"/>
                    <a:pt x="6842" y="2"/>
                  </a:cubicBezTo>
                  <a:lnTo>
                    <a:pt x="6712" y="2"/>
                  </a:lnTo>
                  <a:cubicBezTo>
                    <a:pt x="5950" y="753"/>
                    <a:pt x="4955" y="1131"/>
                    <a:pt x="3959" y="1131"/>
                  </a:cubicBezTo>
                  <a:cubicBezTo>
                    <a:pt x="2993" y="1131"/>
                    <a:pt x="2026" y="775"/>
                    <a:pt x="1271" y="62"/>
                  </a:cubicBezTo>
                  <a:cubicBezTo>
                    <a:pt x="524" y="255"/>
                    <a:pt x="3" y="923"/>
                    <a:pt x="0" y="1694"/>
                  </a:cubicBezTo>
                  <a:lnTo>
                    <a:pt x="0" y="9598"/>
                  </a:lnTo>
                  <a:cubicBezTo>
                    <a:pt x="0" y="10535"/>
                    <a:pt x="759" y="11291"/>
                    <a:pt x="1696" y="11294"/>
                  </a:cubicBezTo>
                  <a:lnTo>
                    <a:pt x="11859" y="11294"/>
                  </a:lnTo>
                  <a:cubicBezTo>
                    <a:pt x="12792" y="11294"/>
                    <a:pt x="13551" y="10535"/>
                    <a:pt x="13551" y="9598"/>
                  </a:cubicBezTo>
                  <a:lnTo>
                    <a:pt x="13551" y="9035"/>
                  </a:lnTo>
                  <a:lnTo>
                    <a:pt x="15150" y="9035"/>
                  </a:lnTo>
                  <a:lnTo>
                    <a:pt x="18396" y="11197"/>
                  </a:lnTo>
                  <a:cubicBezTo>
                    <a:pt x="18494" y="11263"/>
                    <a:pt x="18602" y="11293"/>
                    <a:pt x="18707" y="11293"/>
                  </a:cubicBezTo>
                  <a:cubicBezTo>
                    <a:pt x="19000" y="11293"/>
                    <a:pt x="19272" y="11060"/>
                    <a:pt x="19272" y="10728"/>
                  </a:cubicBezTo>
                  <a:lnTo>
                    <a:pt x="19272" y="565"/>
                  </a:lnTo>
                  <a:cubicBezTo>
                    <a:pt x="19272" y="357"/>
                    <a:pt x="19158" y="164"/>
                    <a:pt x="18977" y="68"/>
                  </a:cubicBezTo>
                  <a:cubicBezTo>
                    <a:pt x="18894" y="23"/>
                    <a:pt x="18802" y="1"/>
                    <a:pt x="187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48" name="Google Shape;5548;p76"/>
            <p:cNvSpPr/>
            <p:nvPr/>
          </p:nvSpPr>
          <p:spPr>
            <a:xfrm>
              <a:off x="4608425" y="1129300"/>
              <a:ext cx="45125" cy="60175"/>
            </a:xfrm>
            <a:custGeom>
              <a:avLst/>
              <a:gdLst/>
              <a:ahLst/>
              <a:cxnLst/>
              <a:rect l="l" t="t" r="r" b="b"/>
              <a:pathLst>
                <a:path w="1805" h="2407" extrusionOk="0">
                  <a:moveTo>
                    <a:pt x="0" y="0"/>
                  </a:moveTo>
                  <a:lnTo>
                    <a:pt x="0" y="2406"/>
                  </a:lnTo>
                  <a:lnTo>
                    <a:pt x="1804" y="120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49" name="Google Shape;5549;p76"/>
            <p:cNvSpPr/>
            <p:nvPr/>
          </p:nvSpPr>
          <p:spPr>
            <a:xfrm>
              <a:off x="449550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0" y="1262"/>
                    <a:pt x="0" y="2822"/>
                  </a:cubicBezTo>
                  <a:cubicBezTo>
                    <a:pt x="0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50" name="Google Shape;5550;p76"/>
            <p:cNvSpPr/>
            <p:nvPr/>
          </p:nvSpPr>
          <p:spPr>
            <a:xfrm>
              <a:off x="463665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1" y="1262"/>
                    <a:pt x="1" y="2822"/>
                  </a:cubicBezTo>
                  <a:cubicBezTo>
                    <a:pt x="1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551" name="Google Shape;5551;p76"/>
          <p:cNvGrpSpPr/>
          <p:nvPr/>
        </p:nvGrpSpPr>
        <p:grpSpPr>
          <a:xfrm>
            <a:off x="3752140" y="2711232"/>
            <a:ext cx="354778" cy="339271"/>
            <a:chOff x="5045500" y="842250"/>
            <a:chExt cx="503875" cy="481850"/>
          </a:xfrm>
          <a:solidFill>
            <a:srgbClr val="5C71E8"/>
          </a:solidFill>
        </p:grpSpPr>
        <p:sp>
          <p:nvSpPr>
            <p:cNvPr id="5552" name="Google Shape;5552;p76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53" name="Google Shape;5553;p76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554" name="Google Shape;5554;p76"/>
          <p:cNvGrpSpPr/>
          <p:nvPr/>
        </p:nvGrpSpPr>
        <p:grpSpPr>
          <a:xfrm>
            <a:off x="4174987" y="2737451"/>
            <a:ext cx="336965" cy="286833"/>
            <a:chOff x="5645200" y="879425"/>
            <a:chExt cx="478575" cy="407375"/>
          </a:xfrm>
          <a:solidFill>
            <a:srgbClr val="5C71E8"/>
          </a:solidFill>
        </p:grpSpPr>
        <p:sp>
          <p:nvSpPr>
            <p:cNvPr id="5555" name="Google Shape;5555;p76"/>
            <p:cNvSpPr/>
            <p:nvPr/>
          </p:nvSpPr>
          <p:spPr>
            <a:xfrm>
              <a:off x="6004200" y="1075025"/>
              <a:ext cx="86075" cy="93450"/>
            </a:xfrm>
            <a:custGeom>
              <a:avLst/>
              <a:gdLst/>
              <a:ahLst/>
              <a:cxnLst/>
              <a:rect l="l" t="t" r="r" b="b"/>
              <a:pathLst>
                <a:path w="3443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56" name="Google Shape;5556;p76"/>
            <p:cNvSpPr/>
            <p:nvPr/>
          </p:nvSpPr>
          <p:spPr>
            <a:xfrm>
              <a:off x="5880900" y="953275"/>
              <a:ext cx="95100" cy="93525"/>
            </a:xfrm>
            <a:custGeom>
              <a:avLst/>
              <a:gdLst/>
              <a:ahLst/>
              <a:cxnLst/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57" name="Google Shape;5557;p76"/>
            <p:cNvSpPr/>
            <p:nvPr/>
          </p:nvSpPr>
          <p:spPr>
            <a:xfrm>
              <a:off x="6004200" y="953275"/>
              <a:ext cx="119575" cy="93525"/>
            </a:xfrm>
            <a:custGeom>
              <a:avLst/>
              <a:gdLst/>
              <a:ahLst/>
              <a:cxnLst/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58" name="Google Shape;5558;p76"/>
            <p:cNvSpPr/>
            <p:nvPr/>
          </p:nvSpPr>
          <p:spPr>
            <a:xfrm>
              <a:off x="5880900" y="1075025"/>
              <a:ext cx="95100" cy="93450"/>
            </a:xfrm>
            <a:custGeom>
              <a:avLst/>
              <a:gdLst/>
              <a:ahLst/>
              <a:cxnLst/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59" name="Google Shape;5559;p76"/>
            <p:cNvSpPr/>
            <p:nvPr/>
          </p:nvSpPr>
          <p:spPr>
            <a:xfrm>
              <a:off x="5645200" y="879425"/>
              <a:ext cx="207500" cy="167375"/>
            </a:xfrm>
            <a:custGeom>
              <a:avLst/>
              <a:gdLst/>
              <a:ahLst/>
              <a:cxnLst/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60" name="Google Shape;5560;p76"/>
            <p:cNvSpPr/>
            <p:nvPr/>
          </p:nvSpPr>
          <p:spPr>
            <a:xfrm>
              <a:off x="5722500" y="1075025"/>
              <a:ext cx="370875" cy="211775"/>
            </a:xfrm>
            <a:custGeom>
              <a:avLst/>
              <a:gdLst/>
              <a:ahLst/>
              <a:cxnLst/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561" name="Google Shape;5561;p76"/>
          <p:cNvGrpSpPr/>
          <p:nvPr/>
        </p:nvGrpSpPr>
        <p:grpSpPr>
          <a:xfrm>
            <a:off x="4611062" y="2711241"/>
            <a:ext cx="298186" cy="339253"/>
            <a:chOff x="6264525" y="842250"/>
            <a:chExt cx="423500" cy="481825"/>
          </a:xfrm>
          <a:solidFill>
            <a:srgbClr val="5C71E8"/>
          </a:solidFill>
        </p:grpSpPr>
        <p:sp>
          <p:nvSpPr>
            <p:cNvPr id="5562" name="Google Shape;5562;p76"/>
            <p:cNvSpPr/>
            <p:nvPr/>
          </p:nvSpPr>
          <p:spPr>
            <a:xfrm>
              <a:off x="6264525" y="1033450"/>
              <a:ext cx="135300" cy="266450"/>
            </a:xfrm>
            <a:custGeom>
              <a:avLst/>
              <a:gdLst/>
              <a:ahLst/>
              <a:cxnLst/>
              <a:rect l="l" t="t" r="r" b="b"/>
              <a:pathLst>
                <a:path w="5412" h="10658" extrusionOk="0">
                  <a:moveTo>
                    <a:pt x="1" y="1"/>
                  </a:moveTo>
                  <a:lnTo>
                    <a:pt x="1" y="9932"/>
                  </a:lnTo>
                  <a:cubicBezTo>
                    <a:pt x="1" y="10182"/>
                    <a:pt x="61" y="10429"/>
                    <a:pt x="169" y="10658"/>
                  </a:cubicBezTo>
                  <a:lnTo>
                    <a:pt x="5412" y="5415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63" name="Google Shape;5563;p76"/>
            <p:cNvSpPr/>
            <p:nvPr/>
          </p:nvSpPr>
          <p:spPr>
            <a:xfrm>
              <a:off x="6552700" y="1033450"/>
              <a:ext cx="135325" cy="266450"/>
            </a:xfrm>
            <a:custGeom>
              <a:avLst/>
              <a:gdLst/>
              <a:ahLst/>
              <a:cxnLst/>
              <a:rect l="l" t="t" r="r" b="b"/>
              <a:pathLst>
                <a:path w="5413" h="10658" extrusionOk="0">
                  <a:moveTo>
                    <a:pt x="5412" y="1"/>
                  </a:moveTo>
                  <a:lnTo>
                    <a:pt x="1" y="5415"/>
                  </a:lnTo>
                  <a:lnTo>
                    <a:pt x="5243" y="10658"/>
                  </a:lnTo>
                  <a:cubicBezTo>
                    <a:pt x="5352" y="10429"/>
                    <a:pt x="5412" y="10182"/>
                    <a:pt x="5412" y="9932"/>
                  </a:cubicBezTo>
                  <a:lnTo>
                    <a:pt x="54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64" name="Google Shape;5564;p76"/>
            <p:cNvSpPr/>
            <p:nvPr/>
          </p:nvSpPr>
          <p:spPr>
            <a:xfrm>
              <a:off x="6462150" y="985275"/>
              <a:ext cx="28025" cy="28250"/>
            </a:xfrm>
            <a:custGeom>
              <a:avLst/>
              <a:gdLst/>
              <a:ahLst/>
              <a:cxnLst/>
              <a:rect l="l" t="t" r="r" b="b"/>
              <a:pathLst>
                <a:path w="1121" h="113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955" y="1130"/>
                    <a:pt x="1060" y="862"/>
                    <a:pt x="1120" y="528"/>
                  </a:cubicBezTo>
                  <a:cubicBezTo>
                    <a:pt x="1102" y="233"/>
                    <a:pt x="862" y="4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65" name="Google Shape;5565;p76"/>
            <p:cNvSpPr/>
            <p:nvPr/>
          </p:nvSpPr>
          <p:spPr>
            <a:xfrm>
              <a:off x="6288775" y="1182900"/>
              <a:ext cx="375075" cy="141175"/>
            </a:xfrm>
            <a:custGeom>
              <a:avLst/>
              <a:gdLst/>
              <a:ahLst/>
              <a:cxnLst/>
              <a:rect l="l" t="t" r="r" b="b"/>
              <a:pathLst>
                <a:path w="15003" h="5647" extrusionOk="0">
                  <a:moveTo>
                    <a:pt x="5475" y="0"/>
                  </a:moveTo>
                  <a:lnTo>
                    <a:pt x="0" y="5478"/>
                  </a:lnTo>
                  <a:cubicBezTo>
                    <a:pt x="226" y="5586"/>
                    <a:pt x="473" y="5646"/>
                    <a:pt x="726" y="5646"/>
                  </a:cubicBezTo>
                  <a:lnTo>
                    <a:pt x="14277" y="5646"/>
                  </a:lnTo>
                  <a:cubicBezTo>
                    <a:pt x="14527" y="5646"/>
                    <a:pt x="14774" y="5586"/>
                    <a:pt x="15002" y="5478"/>
                  </a:cubicBezTo>
                  <a:lnTo>
                    <a:pt x="95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66" name="Google Shape;5566;p76"/>
            <p:cNvSpPr/>
            <p:nvPr/>
          </p:nvSpPr>
          <p:spPr>
            <a:xfrm>
              <a:off x="6278675" y="965325"/>
              <a:ext cx="42350" cy="84725"/>
            </a:xfrm>
            <a:custGeom>
              <a:avLst/>
              <a:gdLst/>
              <a:ahLst/>
              <a:cxnLst/>
              <a:rect l="l" t="t" r="r" b="b"/>
              <a:pathLst>
                <a:path w="1694" h="3389" extrusionOk="0">
                  <a:moveTo>
                    <a:pt x="1693" y="1"/>
                  </a:moveTo>
                  <a:lnTo>
                    <a:pt x="1" y="1693"/>
                  </a:lnTo>
                  <a:lnTo>
                    <a:pt x="1693" y="3388"/>
                  </a:lnTo>
                  <a:lnTo>
                    <a:pt x="16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67" name="Google Shape;5567;p76"/>
            <p:cNvSpPr/>
            <p:nvPr/>
          </p:nvSpPr>
          <p:spPr>
            <a:xfrm>
              <a:off x="6631525" y="965325"/>
              <a:ext cx="42400" cy="84725"/>
            </a:xfrm>
            <a:custGeom>
              <a:avLst/>
              <a:gdLst/>
              <a:ahLst/>
              <a:cxnLst/>
              <a:rect l="l" t="t" r="r" b="b"/>
              <a:pathLst>
                <a:path w="1696" h="3389" extrusionOk="0">
                  <a:moveTo>
                    <a:pt x="1" y="1"/>
                  </a:moveTo>
                  <a:lnTo>
                    <a:pt x="1" y="3388"/>
                  </a:lnTo>
                  <a:lnTo>
                    <a:pt x="1696" y="1693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68" name="Google Shape;5568;p76"/>
            <p:cNvSpPr/>
            <p:nvPr/>
          </p:nvSpPr>
          <p:spPr>
            <a:xfrm>
              <a:off x="6349225" y="842250"/>
              <a:ext cx="254100" cy="312425"/>
            </a:xfrm>
            <a:custGeom>
              <a:avLst/>
              <a:gdLst/>
              <a:ahLst/>
              <a:cxnLst/>
              <a:rect l="l" t="t" r="r" b="b"/>
              <a:pathLst>
                <a:path w="10164" h="12497" extrusionOk="0">
                  <a:moveTo>
                    <a:pt x="5081" y="2333"/>
                  </a:moveTo>
                  <a:cubicBezTo>
                    <a:pt x="5779" y="2333"/>
                    <a:pt x="6477" y="2518"/>
                    <a:pt x="7098" y="2885"/>
                  </a:cubicBezTo>
                  <a:cubicBezTo>
                    <a:pt x="8299" y="3596"/>
                    <a:pt x="9034" y="4891"/>
                    <a:pt x="9034" y="6288"/>
                  </a:cubicBezTo>
                  <a:cubicBezTo>
                    <a:pt x="9034" y="7293"/>
                    <a:pt x="8207" y="7981"/>
                    <a:pt x="7335" y="7981"/>
                  </a:cubicBezTo>
                  <a:cubicBezTo>
                    <a:pt x="6947" y="7981"/>
                    <a:pt x="6550" y="7845"/>
                    <a:pt x="6213" y="7540"/>
                  </a:cubicBezTo>
                  <a:cubicBezTo>
                    <a:pt x="5894" y="7824"/>
                    <a:pt x="5492" y="7968"/>
                    <a:pt x="5089" y="7968"/>
                  </a:cubicBezTo>
                  <a:cubicBezTo>
                    <a:pt x="4739" y="7968"/>
                    <a:pt x="4388" y="7860"/>
                    <a:pt x="4090" y="7640"/>
                  </a:cubicBezTo>
                  <a:cubicBezTo>
                    <a:pt x="3448" y="7170"/>
                    <a:pt x="3222" y="6315"/>
                    <a:pt x="3551" y="5589"/>
                  </a:cubicBezTo>
                  <a:cubicBezTo>
                    <a:pt x="3826" y="4973"/>
                    <a:pt x="4435" y="4593"/>
                    <a:pt x="5087" y="4593"/>
                  </a:cubicBezTo>
                  <a:cubicBezTo>
                    <a:pt x="5205" y="4593"/>
                    <a:pt x="5325" y="4606"/>
                    <a:pt x="5445" y="4632"/>
                  </a:cubicBezTo>
                  <a:cubicBezTo>
                    <a:pt x="6225" y="4800"/>
                    <a:pt x="6779" y="5490"/>
                    <a:pt x="6776" y="6288"/>
                  </a:cubicBezTo>
                  <a:cubicBezTo>
                    <a:pt x="6776" y="6660"/>
                    <a:pt x="7058" y="6846"/>
                    <a:pt x="7340" y="6846"/>
                  </a:cubicBezTo>
                  <a:cubicBezTo>
                    <a:pt x="7623" y="6846"/>
                    <a:pt x="7905" y="6660"/>
                    <a:pt x="7905" y="6288"/>
                  </a:cubicBezTo>
                  <a:cubicBezTo>
                    <a:pt x="7905" y="5288"/>
                    <a:pt x="7378" y="4367"/>
                    <a:pt x="6520" y="3858"/>
                  </a:cubicBezTo>
                  <a:cubicBezTo>
                    <a:pt x="6076" y="3595"/>
                    <a:pt x="5578" y="3463"/>
                    <a:pt x="5080" y="3463"/>
                  </a:cubicBezTo>
                  <a:cubicBezTo>
                    <a:pt x="4614" y="3463"/>
                    <a:pt x="4147" y="3578"/>
                    <a:pt x="3725" y="3810"/>
                  </a:cubicBezTo>
                  <a:cubicBezTo>
                    <a:pt x="2849" y="4288"/>
                    <a:pt x="2295" y="5195"/>
                    <a:pt x="2262" y="6191"/>
                  </a:cubicBezTo>
                  <a:cubicBezTo>
                    <a:pt x="2226" y="7188"/>
                    <a:pt x="2723" y="8128"/>
                    <a:pt x="3563" y="8667"/>
                  </a:cubicBezTo>
                  <a:cubicBezTo>
                    <a:pt x="4023" y="8960"/>
                    <a:pt x="4541" y="9107"/>
                    <a:pt x="5077" y="9107"/>
                  </a:cubicBezTo>
                  <a:cubicBezTo>
                    <a:pt x="5519" y="9107"/>
                    <a:pt x="5973" y="9007"/>
                    <a:pt x="6414" y="8805"/>
                  </a:cubicBezTo>
                  <a:cubicBezTo>
                    <a:pt x="6502" y="8765"/>
                    <a:pt x="6585" y="8746"/>
                    <a:pt x="6664" y="8746"/>
                  </a:cubicBezTo>
                  <a:cubicBezTo>
                    <a:pt x="7191" y="8746"/>
                    <a:pt x="7476" y="9559"/>
                    <a:pt x="6884" y="9832"/>
                  </a:cubicBezTo>
                  <a:cubicBezTo>
                    <a:pt x="6300" y="10100"/>
                    <a:pt x="5685" y="10239"/>
                    <a:pt x="5077" y="10239"/>
                  </a:cubicBezTo>
                  <a:cubicBezTo>
                    <a:pt x="4340" y="10239"/>
                    <a:pt x="3611" y="10036"/>
                    <a:pt x="2954" y="9615"/>
                  </a:cubicBezTo>
                  <a:cubicBezTo>
                    <a:pt x="1777" y="8865"/>
                    <a:pt x="1084" y="7546"/>
                    <a:pt x="1133" y="6152"/>
                  </a:cubicBezTo>
                  <a:cubicBezTo>
                    <a:pt x="1178" y="4755"/>
                    <a:pt x="1958" y="3490"/>
                    <a:pt x="3183" y="2819"/>
                  </a:cubicBezTo>
                  <a:cubicBezTo>
                    <a:pt x="3775" y="2494"/>
                    <a:pt x="4429" y="2333"/>
                    <a:pt x="5081" y="2333"/>
                  </a:cubicBezTo>
                  <a:close/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lnTo>
                    <a:pt x="0" y="9441"/>
                  </a:lnTo>
                  <a:lnTo>
                    <a:pt x="3057" y="12497"/>
                  </a:lnTo>
                  <a:lnTo>
                    <a:pt x="7107" y="12497"/>
                  </a:lnTo>
                  <a:lnTo>
                    <a:pt x="10163" y="9441"/>
                  </a:lnTo>
                  <a:lnTo>
                    <a:pt x="10163" y="723"/>
                  </a:lnTo>
                  <a:cubicBezTo>
                    <a:pt x="10163" y="326"/>
                    <a:pt x="9838" y="0"/>
                    <a:pt x="9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569" name="Google Shape;5569;p76"/>
          <p:cNvGrpSpPr/>
          <p:nvPr/>
        </p:nvGrpSpPr>
        <p:grpSpPr>
          <a:xfrm>
            <a:off x="829350" y="3125895"/>
            <a:ext cx="339253" cy="339253"/>
            <a:chOff x="900750" y="1436075"/>
            <a:chExt cx="481825" cy="481825"/>
          </a:xfrm>
          <a:solidFill>
            <a:srgbClr val="5C71E8"/>
          </a:solidFill>
        </p:grpSpPr>
        <p:sp>
          <p:nvSpPr>
            <p:cNvPr id="5570" name="Google Shape;5570;p76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71" name="Google Shape;5571;p76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72" name="Google Shape;5572;p76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73" name="Google Shape;5573;p76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574" name="Google Shape;5574;p76"/>
          <p:cNvGrpSpPr/>
          <p:nvPr/>
        </p:nvGrpSpPr>
        <p:grpSpPr>
          <a:xfrm>
            <a:off x="1247198" y="3186183"/>
            <a:ext cx="339253" cy="218676"/>
            <a:chOff x="1492675" y="1520750"/>
            <a:chExt cx="481825" cy="310575"/>
          </a:xfrm>
          <a:solidFill>
            <a:srgbClr val="5C71E8"/>
          </a:solidFill>
        </p:grpSpPr>
        <p:sp>
          <p:nvSpPr>
            <p:cNvPr id="5575" name="Google Shape;5575;p76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76" name="Google Shape;5576;p76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577" name="Google Shape;5577;p76"/>
          <p:cNvGrpSpPr/>
          <p:nvPr/>
        </p:nvGrpSpPr>
        <p:grpSpPr>
          <a:xfrm>
            <a:off x="1654995" y="3125877"/>
            <a:ext cx="352332" cy="339288"/>
            <a:chOff x="2071000" y="1435025"/>
            <a:chExt cx="500400" cy="481875"/>
          </a:xfrm>
          <a:solidFill>
            <a:srgbClr val="5C71E8"/>
          </a:solidFill>
        </p:grpSpPr>
        <p:sp>
          <p:nvSpPr>
            <p:cNvPr id="5578" name="Google Shape;5578;p76"/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79" name="Google Shape;5579;p76"/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80" name="Google Shape;5580;p76"/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581" name="Google Shape;5581;p76"/>
          <p:cNvGrpSpPr/>
          <p:nvPr/>
        </p:nvGrpSpPr>
        <p:grpSpPr>
          <a:xfrm>
            <a:off x="2083159" y="3146709"/>
            <a:ext cx="351874" cy="297623"/>
            <a:chOff x="2678350" y="1464650"/>
            <a:chExt cx="499750" cy="422700"/>
          </a:xfrm>
          <a:solidFill>
            <a:srgbClr val="5C71E8"/>
          </a:solidFill>
        </p:grpSpPr>
        <p:sp>
          <p:nvSpPr>
            <p:cNvPr id="5582" name="Google Shape;5582;p76"/>
            <p:cNvSpPr/>
            <p:nvPr/>
          </p:nvSpPr>
          <p:spPr>
            <a:xfrm>
              <a:off x="3081050" y="1542700"/>
              <a:ext cx="97050" cy="267350"/>
            </a:xfrm>
            <a:custGeom>
              <a:avLst/>
              <a:gdLst/>
              <a:ahLst/>
              <a:cxnLst/>
              <a:rect l="l" t="t" r="r" b="b"/>
              <a:pathLst>
                <a:path w="3882" h="10694" extrusionOk="0">
                  <a:moveTo>
                    <a:pt x="618" y="0"/>
                  </a:moveTo>
                  <a:cubicBezTo>
                    <a:pt x="474" y="0"/>
                    <a:pt x="329" y="55"/>
                    <a:pt x="220" y="165"/>
                  </a:cubicBezTo>
                  <a:cubicBezTo>
                    <a:pt x="3" y="384"/>
                    <a:pt x="0" y="737"/>
                    <a:pt x="214" y="957"/>
                  </a:cubicBezTo>
                  <a:cubicBezTo>
                    <a:pt x="2650" y="3375"/>
                    <a:pt x="2650" y="7316"/>
                    <a:pt x="214" y="9737"/>
                  </a:cubicBezTo>
                  <a:cubicBezTo>
                    <a:pt x="0" y="9957"/>
                    <a:pt x="3" y="10310"/>
                    <a:pt x="220" y="10526"/>
                  </a:cubicBezTo>
                  <a:cubicBezTo>
                    <a:pt x="330" y="10638"/>
                    <a:pt x="475" y="10693"/>
                    <a:pt x="620" y="10693"/>
                  </a:cubicBezTo>
                  <a:cubicBezTo>
                    <a:pt x="761" y="10693"/>
                    <a:pt x="902" y="10641"/>
                    <a:pt x="1012" y="10535"/>
                  </a:cubicBezTo>
                  <a:cubicBezTo>
                    <a:pt x="3882" y="7672"/>
                    <a:pt x="3882" y="3022"/>
                    <a:pt x="1012" y="159"/>
                  </a:cubicBezTo>
                  <a:cubicBezTo>
                    <a:pt x="902" y="53"/>
                    <a:pt x="760" y="0"/>
                    <a:pt x="6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83" name="Google Shape;5583;p76"/>
            <p:cNvSpPr/>
            <p:nvPr/>
          </p:nvSpPr>
          <p:spPr>
            <a:xfrm>
              <a:off x="3041000" y="1582600"/>
              <a:ext cx="75075" cy="187725"/>
            </a:xfrm>
            <a:custGeom>
              <a:avLst/>
              <a:gdLst/>
              <a:ahLst/>
              <a:cxnLst/>
              <a:rect l="l" t="t" r="r" b="b"/>
              <a:pathLst>
                <a:path w="3003" h="7509" extrusionOk="0">
                  <a:moveTo>
                    <a:pt x="626" y="0"/>
                  </a:moveTo>
                  <a:cubicBezTo>
                    <a:pt x="482" y="0"/>
                    <a:pt x="337" y="55"/>
                    <a:pt x="226" y="165"/>
                  </a:cubicBezTo>
                  <a:cubicBezTo>
                    <a:pt x="9" y="381"/>
                    <a:pt x="6" y="734"/>
                    <a:pt x="220" y="957"/>
                  </a:cubicBezTo>
                  <a:cubicBezTo>
                    <a:pt x="1774" y="2495"/>
                    <a:pt x="1774" y="5007"/>
                    <a:pt x="220" y="6545"/>
                  </a:cubicBezTo>
                  <a:cubicBezTo>
                    <a:pt x="0" y="6765"/>
                    <a:pt x="0" y="7124"/>
                    <a:pt x="220" y="7343"/>
                  </a:cubicBezTo>
                  <a:cubicBezTo>
                    <a:pt x="330" y="7453"/>
                    <a:pt x="474" y="7508"/>
                    <a:pt x="619" y="7508"/>
                  </a:cubicBezTo>
                  <a:cubicBezTo>
                    <a:pt x="763" y="7508"/>
                    <a:pt x="908" y="7453"/>
                    <a:pt x="1018" y="7343"/>
                  </a:cubicBezTo>
                  <a:cubicBezTo>
                    <a:pt x="3002" y="5359"/>
                    <a:pt x="3002" y="2143"/>
                    <a:pt x="1018" y="159"/>
                  </a:cubicBezTo>
                  <a:cubicBezTo>
                    <a:pt x="909" y="53"/>
                    <a:pt x="768" y="0"/>
                    <a:pt x="6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84" name="Google Shape;5584;p76"/>
            <p:cNvSpPr/>
            <p:nvPr/>
          </p:nvSpPr>
          <p:spPr>
            <a:xfrm>
              <a:off x="2678350" y="1464650"/>
              <a:ext cx="339700" cy="422700"/>
            </a:xfrm>
            <a:custGeom>
              <a:avLst/>
              <a:gdLst/>
              <a:ahLst/>
              <a:cxnLst/>
              <a:rect l="l" t="t" r="r" b="b"/>
              <a:pathLst>
                <a:path w="13588" h="16908" extrusionOk="0">
                  <a:moveTo>
                    <a:pt x="5683" y="5632"/>
                  </a:moveTo>
                  <a:lnTo>
                    <a:pt x="5683" y="11278"/>
                  </a:lnTo>
                  <a:lnTo>
                    <a:pt x="3952" y="11278"/>
                  </a:lnTo>
                  <a:cubicBezTo>
                    <a:pt x="3638" y="11278"/>
                    <a:pt x="3389" y="11026"/>
                    <a:pt x="3389" y="10712"/>
                  </a:cubicBezTo>
                  <a:lnTo>
                    <a:pt x="3389" y="6195"/>
                  </a:lnTo>
                  <a:cubicBezTo>
                    <a:pt x="3389" y="5882"/>
                    <a:pt x="3638" y="5632"/>
                    <a:pt x="3952" y="5632"/>
                  </a:cubicBezTo>
                  <a:close/>
                  <a:moveTo>
                    <a:pt x="11895" y="1115"/>
                  </a:moveTo>
                  <a:cubicBezTo>
                    <a:pt x="12206" y="1115"/>
                    <a:pt x="12458" y="1365"/>
                    <a:pt x="12458" y="1679"/>
                  </a:cubicBezTo>
                  <a:lnTo>
                    <a:pt x="12458" y="15229"/>
                  </a:lnTo>
                  <a:cubicBezTo>
                    <a:pt x="12458" y="15542"/>
                    <a:pt x="12206" y="15792"/>
                    <a:pt x="11895" y="15792"/>
                  </a:cubicBezTo>
                  <a:cubicBezTo>
                    <a:pt x="11582" y="15792"/>
                    <a:pt x="11329" y="15542"/>
                    <a:pt x="11329" y="15229"/>
                  </a:cubicBezTo>
                  <a:lnTo>
                    <a:pt x="11329" y="1679"/>
                  </a:lnTo>
                  <a:cubicBezTo>
                    <a:pt x="11329" y="1365"/>
                    <a:pt x="11582" y="1115"/>
                    <a:pt x="11895" y="1115"/>
                  </a:cubicBezTo>
                  <a:close/>
                  <a:moveTo>
                    <a:pt x="11892" y="0"/>
                  </a:moveTo>
                  <a:cubicBezTo>
                    <a:pt x="11090" y="0"/>
                    <a:pt x="10386" y="570"/>
                    <a:pt x="10230" y="1374"/>
                  </a:cubicBezTo>
                  <a:lnTo>
                    <a:pt x="6060" y="4503"/>
                  </a:lnTo>
                  <a:lnTo>
                    <a:pt x="3952" y="4503"/>
                  </a:lnTo>
                  <a:cubicBezTo>
                    <a:pt x="3235" y="4503"/>
                    <a:pt x="2600" y="4955"/>
                    <a:pt x="2362" y="5632"/>
                  </a:cubicBezTo>
                  <a:lnTo>
                    <a:pt x="1693" y="5632"/>
                  </a:lnTo>
                  <a:cubicBezTo>
                    <a:pt x="757" y="5632"/>
                    <a:pt x="1" y="6388"/>
                    <a:pt x="1" y="7325"/>
                  </a:cubicBezTo>
                  <a:lnTo>
                    <a:pt x="1" y="9583"/>
                  </a:lnTo>
                  <a:cubicBezTo>
                    <a:pt x="1" y="10520"/>
                    <a:pt x="757" y="11275"/>
                    <a:pt x="1693" y="11278"/>
                  </a:cubicBezTo>
                  <a:lnTo>
                    <a:pt x="2362" y="11278"/>
                  </a:lnTo>
                  <a:cubicBezTo>
                    <a:pt x="2600" y="11953"/>
                    <a:pt x="3235" y="12405"/>
                    <a:pt x="3952" y="12408"/>
                  </a:cubicBezTo>
                  <a:lnTo>
                    <a:pt x="6060" y="12408"/>
                  </a:lnTo>
                  <a:lnTo>
                    <a:pt x="10230" y="15533"/>
                  </a:lnTo>
                  <a:cubicBezTo>
                    <a:pt x="10386" y="16336"/>
                    <a:pt x="11087" y="16908"/>
                    <a:pt x="11888" y="16908"/>
                  </a:cubicBezTo>
                  <a:cubicBezTo>
                    <a:pt x="11940" y="16908"/>
                    <a:pt x="11993" y="16905"/>
                    <a:pt x="12046" y="16900"/>
                  </a:cubicBezTo>
                  <a:cubicBezTo>
                    <a:pt x="12913" y="16822"/>
                    <a:pt x="13582" y="16099"/>
                    <a:pt x="13588" y="15229"/>
                  </a:cubicBezTo>
                  <a:lnTo>
                    <a:pt x="13588" y="1679"/>
                  </a:lnTo>
                  <a:cubicBezTo>
                    <a:pt x="13579" y="808"/>
                    <a:pt x="12913" y="86"/>
                    <a:pt x="12046" y="7"/>
                  </a:cubicBezTo>
                  <a:cubicBezTo>
                    <a:pt x="11994" y="3"/>
                    <a:pt x="11943" y="0"/>
                    <a:pt x="11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585" name="Google Shape;5585;p76"/>
          <p:cNvGrpSpPr/>
          <p:nvPr/>
        </p:nvGrpSpPr>
        <p:grpSpPr>
          <a:xfrm>
            <a:off x="2506692" y="3125895"/>
            <a:ext cx="339253" cy="339253"/>
            <a:chOff x="3271200" y="1435075"/>
            <a:chExt cx="481825" cy="481825"/>
          </a:xfrm>
          <a:solidFill>
            <a:srgbClr val="5C71E8"/>
          </a:solidFill>
        </p:grpSpPr>
        <p:sp>
          <p:nvSpPr>
            <p:cNvPr id="5586" name="Google Shape;5586;p76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87" name="Google Shape;5587;p76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588" name="Google Shape;5588;p76"/>
          <p:cNvGrpSpPr/>
          <p:nvPr/>
        </p:nvGrpSpPr>
        <p:grpSpPr>
          <a:xfrm>
            <a:off x="2917165" y="3125877"/>
            <a:ext cx="343442" cy="339288"/>
            <a:chOff x="3858100" y="1435075"/>
            <a:chExt cx="487775" cy="481875"/>
          </a:xfrm>
          <a:solidFill>
            <a:srgbClr val="5C71E8"/>
          </a:solidFill>
        </p:grpSpPr>
        <p:sp>
          <p:nvSpPr>
            <p:cNvPr id="5589" name="Google Shape;5589;p76"/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90" name="Google Shape;5590;p76"/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91" name="Google Shape;5591;p76"/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92" name="Google Shape;5592;p76"/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93" name="Google Shape;5593;p76"/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594" name="Google Shape;5594;p76"/>
          <p:cNvGrpSpPr/>
          <p:nvPr/>
        </p:nvGrpSpPr>
        <p:grpSpPr>
          <a:xfrm>
            <a:off x="3337249" y="3125895"/>
            <a:ext cx="339253" cy="339253"/>
            <a:chOff x="4456875" y="1435075"/>
            <a:chExt cx="481825" cy="481825"/>
          </a:xfrm>
          <a:solidFill>
            <a:srgbClr val="5C71E8"/>
          </a:solidFill>
        </p:grpSpPr>
        <p:sp>
          <p:nvSpPr>
            <p:cNvPr id="5595" name="Google Shape;5595;p76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96" name="Google Shape;5596;p76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97" name="Google Shape;5597;p76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98" name="Google Shape;5598;p76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599" name="Google Shape;5599;p76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00" name="Google Shape;5600;p76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01" name="Google Shape;5601;p76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02" name="Google Shape;5602;p76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03" name="Google Shape;5603;p76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04" name="Google Shape;5604;p76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05" name="Google Shape;5605;p76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06" name="Google Shape;5606;p76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07" name="Google Shape;5607;p76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08" name="Google Shape;5608;p76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09" name="Google Shape;5609;p76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10" name="Google Shape;5610;p76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11" name="Google Shape;5611;p76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12" name="Google Shape;5612;p76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13" name="Google Shape;5613;p76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614" name="Google Shape;5614;p76"/>
          <p:cNvGrpSpPr/>
          <p:nvPr/>
        </p:nvGrpSpPr>
        <p:grpSpPr>
          <a:xfrm>
            <a:off x="3758239" y="3125886"/>
            <a:ext cx="342580" cy="339271"/>
            <a:chOff x="5049725" y="1435050"/>
            <a:chExt cx="486550" cy="481850"/>
          </a:xfrm>
          <a:solidFill>
            <a:srgbClr val="5C71E8"/>
          </a:solidFill>
        </p:grpSpPr>
        <p:sp>
          <p:nvSpPr>
            <p:cNvPr id="5615" name="Google Shape;5615;p76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16" name="Google Shape;5616;p76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17" name="Google Shape;5617;p76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18" name="Google Shape;5618;p76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619" name="Google Shape;5619;p76"/>
          <p:cNvGrpSpPr/>
          <p:nvPr/>
        </p:nvGrpSpPr>
        <p:grpSpPr>
          <a:xfrm>
            <a:off x="4173790" y="3125895"/>
            <a:ext cx="339359" cy="339253"/>
            <a:chOff x="5642475" y="1435075"/>
            <a:chExt cx="481975" cy="481825"/>
          </a:xfrm>
          <a:solidFill>
            <a:srgbClr val="5C71E8"/>
          </a:solidFill>
        </p:grpSpPr>
        <p:sp>
          <p:nvSpPr>
            <p:cNvPr id="5620" name="Google Shape;5620;p76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21" name="Google Shape;5621;p76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22" name="Google Shape;5622;p76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623" name="Google Shape;5623;p76"/>
          <p:cNvGrpSpPr/>
          <p:nvPr/>
        </p:nvGrpSpPr>
        <p:grpSpPr>
          <a:xfrm>
            <a:off x="4588276" y="3125886"/>
            <a:ext cx="343759" cy="339271"/>
            <a:chOff x="6232000" y="1435050"/>
            <a:chExt cx="488225" cy="481850"/>
          </a:xfrm>
          <a:solidFill>
            <a:srgbClr val="5C71E8"/>
          </a:solidFill>
        </p:grpSpPr>
        <p:sp>
          <p:nvSpPr>
            <p:cNvPr id="5624" name="Google Shape;5624;p7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25" name="Google Shape;5625;p7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26" name="Google Shape;5626;p7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27" name="Google Shape;5627;p7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28" name="Google Shape;5628;p7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629" name="Google Shape;5629;p76"/>
          <p:cNvGrpSpPr/>
          <p:nvPr/>
        </p:nvGrpSpPr>
        <p:grpSpPr>
          <a:xfrm>
            <a:off x="849012" y="3539545"/>
            <a:ext cx="299929" cy="337792"/>
            <a:chOff x="924450" y="2028975"/>
            <a:chExt cx="425975" cy="479750"/>
          </a:xfrm>
          <a:solidFill>
            <a:srgbClr val="5C71E8"/>
          </a:solidFill>
        </p:grpSpPr>
        <p:sp>
          <p:nvSpPr>
            <p:cNvPr id="5630" name="Google Shape;5630;p76"/>
            <p:cNvSpPr/>
            <p:nvPr/>
          </p:nvSpPr>
          <p:spPr>
            <a:xfrm>
              <a:off x="1035500" y="2028975"/>
              <a:ext cx="314925" cy="153075"/>
            </a:xfrm>
            <a:custGeom>
              <a:avLst/>
              <a:gdLst/>
              <a:ahLst/>
              <a:cxnLst/>
              <a:rect l="l" t="t" r="r" b="b"/>
              <a:pathLst>
                <a:path w="12597" h="6123" extrusionOk="0">
                  <a:moveTo>
                    <a:pt x="12036" y="0"/>
                  </a:moveTo>
                  <a:cubicBezTo>
                    <a:pt x="11993" y="0"/>
                    <a:pt x="11948" y="5"/>
                    <a:pt x="11904" y="16"/>
                  </a:cubicBezTo>
                  <a:lnTo>
                    <a:pt x="437" y="2696"/>
                  </a:lnTo>
                  <a:cubicBezTo>
                    <a:pt x="181" y="2753"/>
                    <a:pt x="0" y="2982"/>
                    <a:pt x="0" y="3244"/>
                  </a:cubicBezTo>
                  <a:lnTo>
                    <a:pt x="0" y="6123"/>
                  </a:lnTo>
                  <a:lnTo>
                    <a:pt x="12596" y="3181"/>
                  </a:lnTo>
                  <a:lnTo>
                    <a:pt x="12596" y="564"/>
                  </a:lnTo>
                  <a:cubicBezTo>
                    <a:pt x="12596" y="245"/>
                    <a:pt x="12338" y="0"/>
                    <a:pt x="120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31" name="Google Shape;5631;p76"/>
            <p:cNvSpPr/>
            <p:nvPr/>
          </p:nvSpPr>
          <p:spPr>
            <a:xfrm>
              <a:off x="1212475" y="2137450"/>
              <a:ext cx="137950" cy="304275"/>
            </a:xfrm>
            <a:custGeom>
              <a:avLst/>
              <a:gdLst/>
              <a:ahLst/>
              <a:cxnLst/>
              <a:rect l="l" t="t" r="r" b="b"/>
              <a:pathLst>
                <a:path w="5518" h="12171" extrusionOk="0">
                  <a:moveTo>
                    <a:pt x="5517" y="1"/>
                  </a:moveTo>
                  <a:lnTo>
                    <a:pt x="4388" y="266"/>
                  </a:lnTo>
                  <a:lnTo>
                    <a:pt x="4388" y="7345"/>
                  </a:lnTo>
                  <a:cubicBezTo>
                    <a:pt x="3943" y="7029"/>
                    <a:pt x="3410" y="6861"/>
                    <a:pt x="2865" y="6861"/>
                  </a:cubicBezTo>
                  <a:cubicBezTo>
                    <a:pt x="1790" y="6861"/>
                    <a:pt x="823" y="7508"/>
                    <a:pt x="410" y="8499"/>
                  </a:cubicBezTo>
                  <a:cubicBezTo>
                    <a:pt x="1" y="9492"/>
                    <a:pt x="227" y="10634"/>
                    <a:pt x="986" y="11392"/>
                  </a:cubicBezTo>
                  <a:cubicBezTo>
                    <a:pt x="1495" y="11900"/>
                    <a:pt x="2174" y="12170"/>
                    <a:pt x="2865" y="12170"/>
                  </a:cubicBezTo>
                  <a:cubicBezTo>
                    <a:pt x="3207" y="12170"/>
                    <a:pt x="3551" y="12104"/>
                    <a:pt x="3879" y="11968"/>
                  </a:cubicBezTo>
                  <a:cubicBezTo>
                    <a:pt x="4873" y="11558"/>
                    <a:pt x="5517" y="10588"/>
                    <a:pt x="5517" y="9516"/>
                  </a:cubicBezTo>
                  <a:lnTo>
                    <a:pt x="55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32" name="Google Shape;5632;p76"/>
            <p:cNvSpPr/>
            <p:nvPr/>
          </p:nvSpPr>
          <p:spPr>
            <a:xfrm>
              <a:off x="924450" y="2204450"/>
              <a:ext cx="139300" cy="304275"/>
            </a:xfrm>
            <a:custGeom>
              <a:avLst/>
              <a:gdLst/>
              <a:ahLst/>
              <a:cxnLst/>
              <a:rect l="l" t="t" r="r" b="b"/>
              <a:pathLst>
                <a:path w="5572" h="12171" extrusionOk="0">
                  <a:moveTo>
                    <a:pt x="5572" y="1"/>
                  </a:moveTo>
                  <a:lnTo>
                    <a:pt x="4442" y="263"/>
                  </a:lnTo>
                  <a:lnTo>
                    <a:pt x="4442" y="7345"/>
                  </a:lnTo>
                  <a:cubicBezTo>
                    <a:pt x="3982" y="7023"/>
                    <a:pt x="3449" y="6864"/>
                    <a:pt x="2917" y="6864"/>
                  </a:cubicBezTo>
                  <a:cubicBezTo>
                    <a:pt x="2291" y="6864"/>
                    <a:pt x="1668" y="7085"/>
                    <a:pt x="1169" y="7520"/>
                  </a:cubicBezTo>
                  <a:cubicBezTo>
                    <a:pt x="251" y="8327"/>
                    <a:pt x="1" y="9655"/>
                    <a:pt x="564" y="10742"/>
                  </a:cubicBezTo>
                  <a:cubicBezTo>
                    <a:pt x="1030" y="11634"/>
                    <a:pt x="1946" y="12171"/>
                    <a:pt x="2916" y="12171"/>
                  </a:cubicBezTo>
                  <a:cubicBezTo>
                    <a:pt x="3126" y="12171"/>
                    <a:pt x="3338" y="12146"/>
                    <a:pt x="3548" y="12094"/>
                  </a:cubicBezTo>
                  <a:cubicBezTo>
                    <a:pt x="4738" y="11802"/>
                    <a:pt x="5572" y="10739"/>
                    <a:pt x="5572" y="9516"/>
                  </a:cubicBezTo>
                  <a:lnTo>
                    <a:pt x="55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633" name="Google Shape;5633;p76"/>
          <p:cNvGrpSpPr/>
          <p:nvPr/>
        </p:nvGrpSpPr>
        <p:grpSpPr>
          <a:xfrm>
            <a:off x="1661509" y="3559347"/>
            <a:ext cx="339306" cy="298186"/>
            <a:chOff x="2085450" y="2057100"/>
            <a:chExt cx="481900" cy="423500"/>
          </a:xfrm>
          <a:solidFill>
            <a:srgbClr val="5C71E8"/>
          </a:solidFill>
        </p:grpSpPr>
        <p:sp>
          <p:nvSpPr>
            <p:cNvPr id="5634" name="Google Shape;5634;p76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35" name="Google Shape;5635;p76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36" name="Google Shape;5636;p76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637" name="Google Shape;5637;p76"/>
          <p:cNvGrpSpPr/>
          <p:nvPr/>
        </p:nvGrpSpPr>
        <p:grpSpPr>
          <a:xfrm>
            <a:off x="2089442" y="3582592"/>
            <a:ext cx="339306" cy="251698"/>
            <a:chOff x="2678275" y="2090100"/>
            <a:chExt cx="481900" cy="357475"/>
          </a:xfrm>
          <a:solidFill>
            <a:srgbClr val="5C71E8"/>
          </a:solidFill>
        </p:grpSpPr>
        <p:sp>
          <p:nvSpPr>
            <p:cNvPr id="5638" name="Google Shape;5638;p76"/>
            <p:cNvSpPr/>
            <p:nvPr/>
          </p:nvSpPr>
          <p:spPr>
            <a:xfrm>
              <a:off x="289945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3" y="1"/>
                  </a:moveTo>
                  <a:cubicBezTo>
                    <a:pt x="356" y="1"/>
                    <a:pt x="1" y="353"/>
                    <a:pt x="1" y="790"/>
                  </a:cubicBezTo>
                  <a:cubicBezTo>
                    <a:pt x="1" y="1226"/>
                    <a:pt x="356" y="1581"/>
                    <a:pt x="793" y="1581"/>
                  </a:cubicBezTo>
                  <a:cubicBezTo>
                    <a:pt x="1227" y="1581"/>
                    <a:pt x="1582" y="1226"/>
                    <a:pt x="1582" y="790"/>
                  </a:cubicBezTo>
                  <a:cubicBezTo>
                    <a:pt x="1582" y="353"/>
                    <a:pt x="1227" y="1"/>
                    <a:pt x="7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39" name="Google Shape;5639;p76"/>
            <p:cNvSpPr/>
            <p:nvPr/>
          </p:nvSpPr>
          <p:spPr>
            <a:xfrm>
              <a:off x="30924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0" y="1"/>
                  </a:moveTo>
                  <a:cubicBezTo>
                    <a:pt x="353" y="1"/>
                    <a:pt x="1" y="353"/>
                    <a:pt x="1" y="790"/>
                  </a:cubicBezTo>
                  <a:cubicBezTo>
                    <a:pt x="1" y="1226"/>
                    <a:pt x="353" y="1581"/>
                    <a:pt x="790" y="1581"/>
                  </a:cubicBezTo>
                  <a:cubicBezTo>
                    <a:pt x="1226" y="1581"/>
                    <a:pt x="1582" y="1226"/>
                    <a:pt x="1582" y="790"/>
                  </a:cubicBezTo>
                  <a:cubicBezTo>
                    <a:pt x="1582" y="353"/>
                    <a:pt x="1226" y="1"/>
                    <a:pt x="7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40" name="Google Shape;5640;p76"/>
            <p:cNvSpPr/>
            <p:nvPr/>
          </p:nvSpPr>
          <p:spPr>
            <a:xfrm>
              <a:off x="2678350" y="2389425"/>
              <a:ext cx="481825" cy="58150"/>
            </a:xfrm>
            <a:custGeom>
              <a:avLst/>
              <a:gdLst/>
              <a:ahLst/>
              <a:cxnLst/>
              <a:rect l="l" t="t" r="r" b="b"/>
              <a:pathLst>
                <a:path w="19273" h="2326" extrusionOk="0">
                  <a:moveTo>
                    <a:pt x="1" y="1"/>
                  </a:moveTo>
                  <a:lnTo>
                    <a:pt x="1" y="1759"/>
                  </a:lnTo>
                  <a:cubicBezTo>
                    <a:pt x="1" y="2072"/>
                    <a:pt x="251" y="2325"/>
                    <a:pt x="564" y="2325"/>
                  </a:cubicBezTo>
                  <a:lnTo>
                    <a:pt x="18707" y="2325"/>
                  </a:lnTo>
                  <a:cubicBezTo>
                    <a:pt x="19020" y="2325"/>
                    <a:pt x="19273" y="2072"/>
                    <a:pt x="19273" y="1759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41" name="Google Shape;5641;p76"/>
            <p:cNvSpPr/>
            <p:nvPr/>
          </p:nvSpPr>
          <p:spPr>
            <a:xfrm>
              <a:off x="27066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89" y="1"/>
                  </a:moveTo>
                  <a:cubicBezTo>
                    <a:pt x="352" y="1"/>
                    <a:pt x="0" y="353"/>
                    <a:pt x="0" y="790"/>
                  </a:cubicBezTo>
                  <a:cubicBezTo>
                    <a:pt x="0" y="1226"/>
                    <a:pt x="352" y="1581"/>
                    <a:pt x="789" y="1581"/>
                  </a:cubicBezTo>
                  <a:cubicBezTo>
                    <a:pt x="1226" y="1581"/>
                    <a:pt x="1581" y="1226"/>
                    <a:pt x="1581" y="790"/>
                  </a:cubicBezTo>
                  <a:cubicBezTo>
                    <a:pt x="1581" y="353"/>
                    <a:pt x="1226" y="1"/>
                    <a:pt x="7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42" name="Google Shape;5642;p76"/>
            <p:cNvSpPr/>
            <p:nvPr/>
          </p:nvSpPr>
          <p:spPr>
            <a:xfrm>
              <a:off x="2678275" y="2090100"/>
              <a:ext cx="481900" cy="271125"/>
            </a:xfrm>
            <a:custGeom>
              <a:avLst/>
              <a:gdLst/>
              <a:ahLst/>
              <a:cxnLst/>
              <a:rect l="l" t="t" r="r" b="b"/>
              <a:pathLst>
                <a:path w="19276" h="10845" extrusionOk="0">
                  <a:moveTo>
                    <a:pt x="9638" y="5229"/>
                  </a:moveTo>
                  <a:cubicBezTo>
                    <a:pt x="9885" y="5229"/>
                    <a:pt x="10134" y="5277"/>
                    <a:pt x="10372" y="5376"/>
                  </a:cubicBezTo>
                  <a:cubicBezTo>
                    <a:pt x="11091" y="5674"/>
                    <a:pt x="11558" y="6373"/>
                    <a:pt x="11558" y="7150"/>
                  </a:cubicBezTo>
                  <a:cubicBezTo>
                    <a:pt x="11558" y="8209"/>
                    <a:pt x="10697" y="9068"/>
                    <a:pt x="9640" y="9071"/>
                  </a:cubicBezTo>
                  <a:cubicBezTo>
                    <a:pt x="8863" y="9071"/>
                    <a:pt x="8161" y="8601"/>
                    <a:pt x="7866" y="7884"/>
                  </a:cubicBezTo>
                  <a:cubicBezTo>
                    <a:pt x="7568" y="7168"/>
                    <a:pt x="7731" y="6343"/>
                    <a:pt x="8282" y="5791"/>
                  </a:cubicBezTo>
                  <a:cubicBezTo>
                    <a:pt x="8648" y="5425"/>
                    <a:pt x="9139" y="5229"/>
                    <a:pt x="9638" y="5229"/>
                  </a:cubicBezTo>
                  <a:close/>
                  <a:moveTo>
                    <a:pt x="571" y="1"/>
                  </a:moveTo>
                  <a:cubicBezTo>
                    <a:pt x="281" y="1"/>
                    <a:pt x="3" y="226"/>
                    <a:pt x="1" y="567"/>
                  </a:cubicBezTo>
                  <a:lnTo>
                    <a:pt x="1" y="7150"/>
                  </a:lnTo>
                  <a:cubicBezTo>
                    <a:pt x="1" y="6373"/>
                    <a:pt x="471" y="5674"/>
                    <a:pt x="1187" y="5376"/>
                  </a:cubicBezTo>
                  <a:cubicBezTo>
                    <a:pt x="1425" y="5277"/>
                    <a:pt x="1674" y="5229"/>
                    <a:pt x="1921" y="5229"/>
                  </a:cubicBezTo>
                  <a:cubicBezTo>
                    <a:pt x="2420" y="5229"/>
                    <a:pt x="2912" y="5425"/>
                    <a:pt x="3280" y="5791"/>
                  </a:cubicBezTo>
                  <a:cubicBezTo>
                    <a:pt x="3828" y="6343"/>
                    <a:pt x="3994" y="7168"/>
                    <a:pt x="3696" y="7884"/>
                  </a:cubicBezTo>
                  <a:cubicBezTo>
                    <a:pt x="3398" y="8601"/>
                    <a:pt x="2699" y="9071"/>
                    <a:pt x="1922" y="9071"/>
                  </a:cubicBezTo>
                  <a:cubicBezTo>
                    <a:pt x="862" y="9068"/>
                    <a:pt x="4" y="8209"/>
                    <a:pt x="1" y="7150"/>
                  </a:cubicBezTo>
                  <a:lnTo>
                    <a:pt x="1" y="10844"/>
                  </a:lnTo>
                  <a:lnTo>
                    <a:pt x="19276" y="10844"/>
                  </a:lnTo>
                  <a:lnTo>
                    <a:pt x="19276" y="7150"/>
                  </a:lnTo>
                  <a:cubicBezTo>
                    <a:pt x="19276" y="7926"/>
                    <a:pt x="18806" y="8625"/>
                    <a:pt x="18089" y="8923"/>
                  </a:cubicBezTo>
                  <a:cubicBezTo>
                    <a:pt x="17852" y="9022"/>
                    <a:pt x="17603" y="9070"/>
                    <a:pt x="17356" y="9070"/>
                  </a:cubicBezTo>
                  <a:cubicBezTo>
                    <a:pt x="16857" y="9070"/>
                    <a:pt x="16365" y="8874"/>
                    <a:pt x="15997" y="8508"/>
                  </a:cubicBezTo>
                  <a:cubicBezTo>
                    <a:pt x="15449" y="7957"/>
                    <a:pt x="15283" y="7131"/>
                    <a:pt x="15581" y="6415"/>
                  </a:cubicBezTo>
                  <a:cubicBezTo>
                    <a:pt x="15879" y="5698"/>
                    <a:pt x="16578" y="5231"/>
                    <a:pt x="17355" y="5231"/>
                  </a:cubicBezTo>
                  <a:cubicBezTo>
                    <a:pt x="18415" y="5231"/>
                    <a:pt x="19273" y="6090"/>
                    <a:pt x="19276" y="7150"/>
                  </a:cubicBezTo>
                  <a:lnTo>
                    <a:pt x="19276" y="567"/>
                  </a:lnTo>
                  <a:cubicBezTo>
                    <a:pt x="19276" y="341"/>
                    <a:pt x="19137" y="133"/>
                    <a:pt x="18927" y="46"/>
                  </a:cubicBezTo>
                  <a:cubicBezTo>
                    <a:pt x="18857" y="17"/>
                    <a:pt x="18783" y="2"/>
                    <a:pt x="18709" y="2"/>
                  </a:cubicBezTo>
                  <a:cubicBezTo>
                    <a:pt x="18564" y="2"/>
                    <a:pt x="18420" y="58"/>
                    <a:pt x="18312" y="166"/>
                  </a:cubicBezTo>
                  <a:lnTo>
                    <a:pt x="14783" y="3641"/>
                  </a:lnTo>
                  <a:lnTo>
                    <a:pt x="9971" y="112"/>
                  </a:lnTo>
                  <a:cubicBezTo>
                    <a:pt x="9871" y="38"/>
                    <a:pt x="9754" y="1"/>
                    <a:pt x="9636" y="1"/>
                  </a:cubicBezTo>
                  <a:cubicBezTo>
                    <a:pt x="9517" y="1"/>
                    <a:pt x="9397" y="39"/>
                    <a:pt x="9297" y="115"/>
                  </a:cubicBezTo>
                  <a:lnTo>
                    <a:pt x="4656" y="3641"/>
                  </a:lnTo>
                  <a:lnTo>
                    <a:pt x="952" y="154"/>
                  </a:lnTo>
                  <a:cubicBezTo>
                    <a:pt x="840" y="48"/>
                    <a:pt x="704" y="1"/>
                    <a:pt x="5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643" name="Google Shape;5643;p76"/>
          <p:cNvGrpSpPr/>
          <p:nvPr/>
        </p:nvGrpSpPr>
        <p:grpSpPr>
          <a:xfrm>
            <a:off x="2566646" y="3594790"/>
            <a:ext cx="219345" cy="227301"/>
            <a:chOff x="3357325" y="2093500"/>
            <a:chExt cx="311525" cy="322825"/>
          </a:xfrm>
          <a:solidFill>
            <a:srgbClr val="5C71E8"/>
          </a:solidFill>
        </p:grpSpPr>
        <p:sp>
          <p:nvSpPr>
            <p:cNvPr id="5644" name="Google Shape;5644;p76"/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45" name="Google Shape;5645;p76"/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46" name="Google Shape;5646;p76"/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sp>
        <p:nvSpPr>
          <p:cNvPr id="5647" name="Google Shape;5647;p76"/>
          <p:cNvSpPr/>
          <p:nvPr/>
        </p:nvSpPr>
        <p:spPr>
          <a:xfrm>
            <a:off x="2921919" y="3550464"/>
            <a:ext cx="333673" cy="315824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rgbClr val="5C7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C71E8"/>
              </a:solidFill>
            </a:endParaRPr>
          </a:p>
        </p:txBody>
      </p:sp>
      <p:grpSp>
        <p:nvGrpSpPr>
          <p:cNvPr id="5648" name="Google Shape;5648;p76"/>
          <p:cNvGrpSpPr/>
          <p:nvPr/>
        </p:nvGrpSpPr>
        <p:grpSpPr>
          <a:xfrm>
            <a:off x="3360836" y="3538814"/>
            <a:ext cx="292078" cy="339253"/>
            <a:chOff x="4492800" y="2027925"/>
            <a:chExt cx="414825" cy="481825"/>
          </a:xfrm>
          <a:solidFill>
            <a:srgbClr val="5C71E8"/>
          </a:solidFill>
        </p:grpSpPr>
        <p:sp>
          <p:nvSpPr>
            <p:cNvPr id="5649" name="Google Shape;5649;p76"/>
            <p:cNvSpPr/>
            <p:nvPr/>
          </p:nvSpPr>
          <p:spPr>
            <a:xfrm>
              <a:off x="4492800" y="2027925"/>
              <a:ext cx="54600" cy="481825"/>
            </a:xfrm>
            <a:custGeom>
              <a:avLst/>
              <a:gdLst/>
              <a:ahLst/>
              <a:cxnLst/>
              <a:rect l="l" t="t" r="r" b="b"/>
              <a:pathLst>
                <a:path w="2184" h="19273" extrusionOk="0">
                  <a:moveTo>
                    <a:pt x="912" y="1"/>
                  </a:moveTo>
                  <a:cubicBezTo>
                    <a:pt x="407" y="1"/>
                    <a:pt x="0" y="407"/>
                    <a:pt x="0" y="913"/>
                  </a:cubicBezTo>
                  <a:lnTo>
                    <a:pt x="0" y="18360"/>
                  </a:lnTo>
                  <a:cubicBezTo>
                    <a:pt x="0" y="18866"/>
                    <a:pt x="407" y="19273"/>
                    <a:pt x="912" y="19273"/>
                  </a:cubicBezTo>
                  <a:lnTo>
                    <a:pt x="1271" y="19273"/>
                  </a:lnTo>
                  <a:cubicBezTo>
                    <a:pt x="1777" y="19273"/>
                    <a:pt x="2183" y="18866"/>
                    <a:pt x="2183" y="18360"/>
                  </a:cubicBezTo>
                  <a:lnTo>
                    <a:pt x="2183" y="913"/>
                  </a:lnTo>
                  <a:cubicBezTo>
                    <a:pt x="2183" y="407"/>
                    <a:pt x="1777" y="1"/>
                    <a:pt x="12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50" name="Google Shape;5650;p76"/>
            <p:cNvSpPr/>
            <p:nvPr/>
          </p:nvSpPr>
          <p:spPr>
            <a:xfrm>
              <a:off x="4575600" y="2051425"/>
              <a:ext cx="332025" cy="262450"/>
            </a:xfrm>
            <a:custGeom>
              <a:avLst/>
              <a:gdLst/>
              <a:ahLst/>
              <a:cxnLst/>
              <a:rect l="l" t="t" r="r" b="b"/>
              <a:pathLst>
                <a:path w="13281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2485" y="10497"/>
                  </a:lnTo>
                  <a:cubicBezTo>
                    <a:pt x="13006" y="10494"/>
                    <a:pt x="13280" y="9874"/>
                    <a:pt x="12925" y="9488"/>
                  </a:cubicBezTo>
                  <a:lnTo>
                    <a:pt x="9010" y="5249"/>
                  </a:lnTo>
                  <a:lnTo>
                    <a:pt x="12925" y="1006"/>
                  </a:lnTo>
                  <a:cubicBezTo>
                    <a:pt x="13280" y="620"/>
                    <a:pt x="13006" y="0"/>
                    <a:pt x="124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651" name="Google Shape;5651;p76"/>
          <p:cNvGrpSpPr/>
          <p:nvPr/>
        </p:nvGrpSpPr>
        <p:grpSpPr>
          <a:xfrm>
            <a:off x="3759928" y="3538805"/>
            <a:ext cx="339200" cy="339271"/>
            <a:chOff x="5049725" y="2027900"/>
            <a:chExt cx="481750" cy="481850"/>
          </a:xfrm>
          <a:solidFill>
            <a:srgbClr val="5C71E8"/>
          </a:solidFill>
        </p:grpSpPr>
        <p:sp>
          <p:nvSpPr>
            <p:cNvPr id="5652" name="Google Shape;5652;p76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53" name="Google Shape;5653;p76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54" name="Google Shape;5654;p76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55" name="Google Shape;5655;p76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56" name="Google Shape;5656;p76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57" name="Google Shape;5657;p76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58" name="Google Shape;5658;p76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59" name="Google Shape;5659;p76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660" name="Google Shape;5660;p76"/>
          <p:cNvGrpSpPr/>
          <p:nvPr/>
        </p:nvGrpSpPr>
        <p:grpSpPr>
          <a:xfrm>
            <a:off x="4233524" y="3538893"/>
            <a:ext cx="219890" cy="339095"/>
            <a:chOff x="5726350" y="2028150"/>
            <a:chExt cx="312300" cy="481600"/>
          </a:xfrm>
          <a:solidFill>
            <a:srgbClr val="5C71E8"/>
          </a:solidFill>
        </p:grpSpPr>
        <p:sp>
          <p:nvSpPr>
            <p:cNvPr id="5661" name="Google Shape;5661;p76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62" name="Google Shape;5662;p76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63" name="Google Shape;5663;p76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664" name="Google Shape;5664;p76"/>
          <p:cNvGrpSpPr/>
          <p:nvPr/>
        </p:nvGrpSpPr>
        <p:grpSpPr>
          <a:xfrm>
            <a:off x="4593715" y="3542000"/>
            <a:ext cx="332881" cy="332881"/>
            <a:chOff x="6239925" y="2032450"/>
            <a:chExt cx="472775" cy="472775"/>
          </a:xfrm>
          <a:solidFill>
            <a:srgbClr val="5C71E8"/>
          </a:solidFill>
        </p:grpSpPr>
        <p:sp>
          <p:nvSpPr>
            <p:cNvPr id="5665" name="Google Shape;5665;p76"/>
            <p:cNvSpPr/>
            <p:nvPr/>
          </p:nvSpPr>
          <p:spPr>
            <a:xfrm>
              <a:off x="6239925" y="2032450"/>
              <a:ext cx="472775" cy="472775"/>
            </a:xfrm>
            <a:custGeom>
              <a:avLst/>
              <a:gdLst/>
              <a:ahLst/>
              <a:cxnLst/>
              <a:rect l="l" t="t" r="r" b="b"/>
              <a:pathLst>
                <a:path w="18911" h="18911" extrusionOk="0">
                  <a:moveTo>
                    <a:pt x="9455" y="2466"/>
                  </a:moveTo>
                  <a:cubicBezTo>
                    <a:pt x="13307" y="2466"/>
                    <a:pt x="16442" y="5601"/>
                    <a:pt x="16442" y="9456"/>
                  </a:cubicBezTo>
                  <a:cubicBezTo>
                    <a:pt x="16442" y="13310"/>
                    <a:pt x="13307" y="16445"/>
                    <a:pt x="9455" y="16445"/>
                  </a:cubicBezTo>
                  <a:cubicBezTo>
                    <a:pt x="5601" y="16445"/>
                    <a:pt x="2466" y="13310"/>
                    <a:pt x="2466" y="9456"/>
                  </a:cubicBezTo>
                  <a:cubicBezTo>
                    <a:pt x="2466" y="5601"/>
                    <a:pt x="5601" y="2466"/>
                    <a:pt x="9455" y="2466"/>
                  </a:cubicBezTo>
                  <a:close/>
                  <a:moveTo>
                    <a:pt x="9455" y="0"/>
                  </a:moveTo>
                  <a:cubicBezTo>
                    <a:pt x="4228" y="0"/>
                    <a:pt x="0" y="4228"/>
                    <a:pt x="0" y="9456"/>
                  </a:cubicBezTo>
                  <a:cubicBezTo>
                    <a:pt x="0" y="14683"/>
                    <a:pt x="4228" y="18911"/>
                    <a:pt x="9455" y="18911"/>
                  </a:cubicBezTo>
                  <a:cubicBezTo>
                    <a:pt x="14680" y="18911"/>
                    <a:pt x="18911" y="14683"/>
                    <a:pt x="18911" y="9456"/>
                  </a:cubicBezTo>
                  <a:cubicBezTo>
                    <a:pt x="18911" y="4231"/>
                    <a:pt x="14680" y="0"/>
                    <a:pt x="94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66" name="Google Shape;5666;p76"/>
            <p:cNvSpPr/>
            <p:nvPr/>
          </p:nvSpPr>
          <p:spPr>
            <a:xfrm>
              <a:off x="6329800" y="2122325"/>
              <a:ext cx="292950" cy="293025"/>
            </a:xfrm>
            <a:custGeom>
              <a:avLst/>
              <a:gdLst/>
              <a:ahLst/>
              <a:cxnLst/>
              <a:rect l="l" t="t" r="r" b="b"/>
              <a:pathLst>
                <a:path w="11718" h="11721" extrusionOk="0">
                  <a:moveTo>
                    <a:pt x="5860" y="1043"/>
                  </a:moveTo>
                  <a:cubicBezTo>
                    <a:pt x="6171" y="1043"/>
                    <a:pt x="6424" y="1295"/>
                    <a:pt x="6424" y="1609"/>
                  </a:cubicBezTo>
                  <a:lnTo>
                    <a:pt x="6424" y="2542"/>
                  </a:lnTo>
                  <a:cubicBezTo>
                    <a:pt x="7264" y="2792"/>
                    <a:pt x="7839" y="3566"/>
                    <a:pt x="7842" y="4442"/>
                  </a:cubicBezTo>
                  <a:cubicBezTo>
                    <a:pt x="7842" y="4755"/>
                    <a:pt x="7589" y="5008"/>
                    <a:pt x="7276" y="5008"/>
                  </a:cubicBezTo>
                  <a:cubicBezTo>
                    <a:pt x="6966" y="5008"/>
                    <a:pt x="6713" y="4755"/>
                    <a:pt x="6713" y="4442"/>
                  </a:cubicBezTo>
                  <a:cubicBezTo>
                    <a:pt x="6713" y="3929"/>
                    <a:pt x="6292" y="3588"/>
                    <a:pt x="5853" y="3588"/>
                  </a:cubicBezTo>
                  <a:cubicBezTo>
                    <a:pt x="5644" y="3588"/>
                    <a:pt x="5429" y="3666"/>
                    <a:pt x="5255" y="3840"/>
                  </a:cubicBezTo>
                  <a:cubicBezTo>
                    <a:pt x="4719" y="4376"/>
                    <a:pt x="5099" y="5297"/>
                    <a:pt x="5860" y="5297"/>
                  </a:cubicBezTo>
                  <a:cubicBezTo>
                    <a:pt x="5862" y="5297"/>
                    <a:pt x="5865" y="5297"/>
                    <a:pt x="5867" y="5297"/>
                  </a:cubicBezTo>
                  <a:cubicBezTo>
                    <a:pt x="6849" y="5297"/>
                    <a:pt x="7680" y="6019"/>
                    <a:pt x="7821" y="6993"/>
                  </a:cubicBezTo>
                  <a:cubicBezTo>
                    <a:pt x="7962" y="7968"/>
                    <a:pt x="7369" y="8899"/>
                    <a:pt x="6424" y="9179"/>
                  </a:cubicBezTo>
                  <a:lnTo>
                    <a:pt x="6424" y="10115"/>
                  </a:lnTo>
                  <a:cubicBezTo>
                    <a:pt x="6424" y="10426"/>
                    <a:pt x="6171" y="10679"/>
                    <a:pt x="5860" y="10679"/>
                  </a:cubicBezTo>
                  <a:cubicBezTo>
                    <a:pt x="5547" y="10679"/>
                    <a:pt x="5294" y="10426"/>
                    <a:pt x="5294" y="10115"/>
                  </a:cubicBezTo>
                  <a:lnTo>
                    <a:pt x="5294" y="9179"/>
                  </a:lnTo>
                  <a:cubicBezTo>
                    <a:pt x="4454" y="8929"/>
                    <a:pt x="3879" y="8155"/>
                    <a:pt x="3876" y="7279"/>
                  </a:cubicBezTo>
                  <a:cubicBezTo>
                    <a:pt x="3876" y="6966"/>
                    <a:pt x="4129" y="6713"/>
                    <a:pt x="4442" y="6713"/>
                  </a:cubicBezTo>
                  <a:cubicBezTo>
                    <a:pt x="4752" y="6713"/>
                    <a:pt x="5005" y="6966"/>
                    <a:pt x="5005" y="7279"/>
                  </a:cubicBezTo>
                  <a:cubicBezTo>
                    <a:pt x="5005" y="7792"/>
                    <a:pt x="5426" y="8133"/>
                    <a:pt x="5865" y="8133"/>
                  </a:cubicBezTo>
                  <a:cubicBezTo>
                    <a:pt x="6074" y="8133"/>
                    <a:pt x="6288" y="8055"/>
                    <a:pt x="6463" y="7881"/>
                  </a:cubicBezTo>
                  <a:cubicBezTo>
                    <a:pt x="6999" y="7345"/>
                    <a:pt x="6619" y="6427"/>
                    <a:pt x="5860" y="6427"/>
                  </a:cubicBezTo>
                  <a:cubicBezTo>
                    <a:pt x="4873" y="6427"/>
                    <a:pt x="4039" y="5704"/>
                    <a:pt x="3897" y="4728"/>
                  </a:cubicBezTo>
                  <a:cubicBezTo>
                    <a:pt x="3756" y="3753"/>
                    <a:pt x="4349" y="2822"/>
                    <a:pt x="5294" y="2542"/>
                  </a:cubicBezTo>
                  <a:lnTo>
                    <a:pt x="5294" y="1609"/>
                  </a:lnTo>
                  <a:cubicBezTo>
                    <a:pt x="5294" y="1295"/>
                    <a:pt x="5547" y="1043"/>
                    <a:pt x="5860" y="1043"/>
                  </a:cubicBezTo>
                  <a:close/>
                  <a:moveTo>
                    <a:pt x="5860" y="1"/>
                  </a:moveTo>
                  <a:cubicBezTo>
                    <a:pt x="2629" y="1"/>
                    <a:pt x="1" y="2629"/>
                    <a:pt x="1" y="5861"/>
                  </a:cubicBezTo>
                  <a:cubicBezTo>
                    <a:pt x="1" y="9092"/>
                    <a:pt x="2629" y="11720"/>
                    <a:pt x="5860" y="11720"/>
                  </a:cubicBezTo>
                  <a:cubicBezTo>
                    <a:pt x="9088" y="11720"/>
                    <a:pt x="11717" y="9092"/>
                    <a:pt x="11717" y="5861"/>
                  </a:cubicBezTo>
                  <a:cubicBezTo>
                    <a:pt x="11717" y="2629"/>
                    <a:pt x="9088" y="1"/>
                    <a:pt x="58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667" name="Google Shape;5667;p76"/>
          <p:cNvGrpSpPr/>
          <p:nvPr/>
        </p:nvGrpSpPr>
        <p:grpSpPr>
          <a:xfrm>
            <a:off x="5042807" y="2364092"/>
            <a:ext cx="334641" cy="185425"/>
            <a:chOff x="903075" y="2730000"/>
            <a:chExt cx="475275" cy="263350"/>
          </a:xfrm>
          <a:solidFill>
            <a:srgbClr val="5C71E8"/>
          </a:solidFill>
        </p:grpSpPr>
        <p:sp>
          <p:nvSpPr>
            <p:cNvPr id="5668" name="Google Shape;5668;p76"/>
            <p:cNvSpPr/>
            <p:nvPr/>
          </p:nvSpPr>
          <p:spPr>
            <a:xfrm>
              <a:off x="986725" y="2807325"/>
              <a:ext cx="308000" cy="108800"/>
            </a:xfrm>
            <a:custGeom>
              <a:avLst/>
              <a:gdLst/>
              <a:ahLst/>
              <a:cxnLst/>
              <a:rect l="l" t="t" r="r" b="b"/>
              <a:pathLst>
                <a:path w="12320" h="4352" extrusionOk="0">
                  <a:moveTo>
                    <a:pt x="6161" y="482"/>
                  </a:moveTo>
                  <a:cubicBezTo>
                    <a:pt x="6845" y="482"/>
                    <a:pt x="7462" y="894"/>
                    <a:pt x="7724" y="1527"/>
                  </a:cubicBezTo>
                  <a:cubicBezTo>
                    <a:pt x="7986" y="2159"/>
                    <a:pt x="7838" y="2888"/>
                    <a:pt x="7357" y="3370"/>
                  </a:cubicBezTo>
                  <a:cubicBezTo>
                    <a:pt x="7032" y="3694"/>
                    <a:pt x="6599" y="3866"/>
                    <a:pt x="6158" y="3866"/>
                  </a:cubicBezTo>
                  <a:cubicBezTo>
                    <a:pt x="5940" y="3866"/>
                    <a:pt x="5720" y="3824"/>
                    <a:pt x="5511" y="3737"/>
                  </a:cubicBezTo>
                  <a:cubicBezTo>
                    <a:pt x="4881" y="3475"/>
                    <a:pt x="4469" y="2858"/>
                    <a:pt x="4469" y="2174"/>
                  </a:cubicBezTo>
                  <a:cubicBezTo>
                    <a:pt x="4469" y="1241"/>
                    <a:pt x="5225" y="482"/>
                    <a:pt x="6161" y="482"/>
                  </a:cubicBezTo>
                  <a:close/>
                  <a:moveTo>
                    <a:pt x="1418" y="0"/>
                  </a:moveTo>
                  <a:cubicBezTo>
                    <a:pt x="1220" y="684"/>
                    <a:pt x="684" y="1220"/>
                    <a:pt x="0" y="1415"/>
                  </a:cubicBezTo>
                  <a:lnTo>
                    <a:pt x="0" y="2933"/>
                  </a:lnTo>
                  <a:cubicBezTo>
                    <a:pt x="684" y="3129"/>
                    <a:pt x="1220" y="3665"/>
                    <a:pt x="1418" y="4351"/>
                  </a:cubicBezTo>
                  <a:lnTo>
                    <a:pt x="10904" y="4351"/>
                  </a:lnTo>
                  <a:cubicBezTo>
                    <a:pt x="11100" y="3665"/>
                    <a:pt x="11636" y="3129"/>
                    <a:pt x="12319" y="2933"/>
                  </a:cubicBezTo>
                  <a:lnTo>
                    <a:pt x="12319" y="1415"/>
                  </a:lnTo>
                  <a:cubicBezTo>
                    <a:pt x="11636" y="1220"/>
                    <a:pt x="11100" y="684"/>
                    <a:pt x="109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69" name="Google Shape;5669;p76"/>
            <p:cNvSpPr/>
            <p:nvPr/>
          </p:nvSpPr>
          <p:spPr>
            <a:xfrm>
              <a:off x="1126675" y="2847600"/>
              <a:ext cx="28100" cy="28175"/>
            </a:xfrm>
            <a:custGeom>
              <a:avLst/>
              <a:gdLst/>
              <a:ahLst/>
              <a:cxnLst/>
              <a:rect l="l" t="t" r="r" b="b"/>
              <a:pathLst>
                <a:path w="1124" h="1127" extrusionOk="0">
                  <a:moveTo>
                    <a:pt x="563" y="0"/>
                  </a:moveTo>
                  <a:cubicBezTo>
                    <a:pt x="250" y="0"/>
                    <a:pt x="0" y="253"/>
                    <a:pt x="0" y="563"/>
                  </a:cubicBezTo>
                  <a:cubicBezTo>
                    <a:pt x="0" y="873"/>
                    <a:pt x="250" y="1126"/>
                    <a:pt x="563" y="1126"/>
                  </a:cubicBezTo>
                  <a:cubicBezTo>
                    <a:pt x="873" y="1126"/>
                    <a:pt x="1123" y="873"/>
                    <a:pt x="1123" y="563"/>
                  </a:cubicBezTo>
                  <a:cubicBezTo>
                    <a:pt x="1123" y="253"/>
                    <a:pt x="873" y="0"/>
                    <a:pt x="5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70" name="Google Shape;5670;p76"/>
            <p:cNvSpPr/>
            <p:nvPr/>
          </p:nvSpPr>
          <p:spPr>
            <a:xfrm>
              <a:off x="903075" y="2730000"/>
              <a:ext cx="475275" cy="263350"/>
            </a:xfrm>
            <a:custGeom>
              <a:avLst/>
              <a:gdLst/>
              <a:ahLst/>
              <a:cxnLst/>
              <a:rect l="l" t="t" r="r" b="b"/>
              <a:pathLst>
                <a:path w="19011" h="10534" extrusionOk="0">
                  <a:moveTo>
                    <a:pt x="14735" y="1964"/>
                  </a:moveTo>
                  <a:cubicBezTo>
                    <a:pt x="15045" y="1964"/>
                    <a:pt x="15298" y="2217"/>
                    <a:pt x="15298" y="2530"/>
                  </a:cubicBezTo>
                  <a:cubicBezTo>
                    <a:pt x="15298" y="3042"/>
                    <a:pt x="15716" y="3460"/>
                    <a:pt x="16231" y="3460"/>
                  </a:cubicBezTo>
                  <a:cubicBezTo>
                    <a:pt x="16541" y="3460"/>
                    <a:pt x="16794" y="3713"/>
                    <a:pt x="16794" y="4026"/>
                  </a:cubicBezTo>
                  <a:lnTo>
                    <a:pt x="16794" y="6511"/>
                  </a:lnTo>
                  <a:cubicBezTo>
                    <a:pt x="16794" y="6821"/>
                    <a:pt x="16541" y="7074"/>
                    <a:pt x="16231" y="7074"/>
                  </a:cubicBezTo>
                  <a:cubicBezTo>
                    <a:pt x="15716" y="7074"/>
                    <a:pt x="15298" y="7492"/>
                    <a:pt x="15298" y="8007"/>
                  </a:cubicBezTo>
                  <a:cubicBezTo>
                    <a:pt x="15298" y="8318"/>
                    <a:pt x="15045" y="8570"/>
                    <a:pt x="14735" y="8570"/>
                  </a:cubicBezTo>
                  <a:lnTo>
                    <a:pt x="4277" y="8570"/>
                  </a:lnTo>
                  <a:cubicBezTo>
                    <a:pt x="3966" y="8570"/>
                    <a:pt x="3714" y="8318"/>
                    <a:pt x="3714" y="8007"/>
                  </a:cubicBezTo>
                  <a:cubicBezTo>
                    <a:pt x="3714" y="7492"/>
                    <a:pt x="3295" y="7074"/>
                    <a:pt x="2783" y="7074"/>
                  </a:cubicBezTo>
                  <a:cubicBezTo>
                    <a:pt x="2470" y="7074"/>
                    <a:pt x="2217" y="6821"/>
                    <a:pt x="2217" y="6511"/>
                  </a:cubicBezTo>
                  <a:lnTo>
                    <a:pt x="2217" y="4026"/>
                  </a:lnTo>
                  <a:cubicBezTo>
                    <a:pt x="2217" y="3713"/>
                    <a:pt x="2470" y="3460"/>
                    <a:pt x="2783" y="3460"/>
                  </a:cubicBezTo>
                  <a:cubicBezTo>
                    <a:pt x="3295" y="3460"/>
                    <a:pt x="3714" y="3042"/>
                    <a:pt x="3714" y="2530"/>
                  </a:cubicBezTo>
                  <a:cubicBezTo>
                    <a:pt x="3714" y="2217"/>
                    <a:pt x="3966" y="1964"/>
                    <a:pt x="4277" y="1964"/>
                  </a:cubicBezTo>
                  <a:close/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lnTo>
                    <a:pt x="1" y="9968"/>
                  </a:lnTo>
                  <a:cubicBezTo>
                    <a:pt x="1" y="10281"/>
                    <a:pt x="254" y="10534"/>
                    <a:pt x="567" y="10534"/>
                  </a:cubicBezTo>
                  <a:lnTo>
                    <a:pt x="18445" y="10534"/>
                  </a:lnTo>
                  <a:cubicBezTo>
                    <a:pt x="18758" y="10534"/>
                    <a:pt x="19011" y="10281"/>
                    <a:pt x="19011" y="9968"/>
                  </a:cubicBezTo>
                  <a:lnTo>
                    <a:pt x="19011" y="567"/>
                  </a:lnTo>
                  <a:cubicBezTo>
                    <a:pt x="19011" y="253"/>
                    <a:pt x="18758" y="0"/>
                    <a:pt x="184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671" name="Google Shape;5671;p76"/>
          <p:cNvGrpSpPr/>
          <p:nvPr/>
        </p:nvGrpSpPr>
        <p:grpSpPr>
          <a:xfrm>
            <a:off x="1247198" y="3538814"/>
            <a:ext cx="339253" cy="339253"/>
            <a:chOff x="1492675" y="2027925"/>
            <a:chExt cx="481825" cy="481825"/>
          </a:xfrm>
          <a:solidFill>
            <a:srgbClr val="5C71E8"/>
          </a:solidFill>
        </p:grpSpPr>
        <p:sp>
          <p:nvSpPr>
            <p:cNvPr id="5672" name="Google Shape;5672;p76"/>
            <p:cNvSpPr/>
            <p:nvPr/>
          </p:nvSpPr>
          <p:spPr>
            <a:xfrm>
              <a:off x="1719425" y="21700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73" name="Google Shape;5673;p76"/>
            <p:cNvSpPr/>
            <p:nvPr/>
          </p:nvSpPr>
          <p:spPr>
            <a:xfrm>
              <a:off x="183235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3" y="0"/>
                    <a:pt x="0" y="250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74" name="Google Shape;5674;p76"/>
            <p:cNvSpPr/>
            <p:nvPr/>
          </p:nvSpPr>
          <p:spPr>
            <a:xfrm>
              <a:off x="160650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4" y="0"/>
                    <a:pt x="1" y="250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75" name="Google Shape;5675;p76"/>
            <p:cNvSpPr/>
            <p:nvPr/>
          </p:nvSpPr>
          <p:spPr>
            <a:xfrm>
              <a:off x="1492675" y="2425025"/>
              <a:ext cx="481825" cy="84725"/>
            </a:xfrm>
            <a:custGeom>
              <a:avLst/>
              <a:gdLst/>
              <a:ahLst/>
              <a:cxnLst/>
              <a:rect l="l" t="t" r="r" b="b"/>
              <a:pathLst>
                <a:path w="19273" h="3389" extrusionOk="0">
                  <a:moveTo>
                    <a:pt x="1" y="1"/>
                  </a:moveTo>
                  <a:lnTo>
                    <a:pt x="1" y="1696"/>
                  </a:lnTo>
                  <a:cubicBezTo>
                    <a:pt x="1" y="2630"/>
                    <a:pt x="757" y="3389"/>
                    <a:pt x="1693" y="3389"/>
                  </a:cubicBezTo>
                  <a:lnTo>
                    <a:pt x="17577" y="3389"/>
                  </a:lnTo>
                  <a:cubicBezTo>
                    <a:pt x="18514" y="3389"/>
                    <a:pt x="19270" y="2630"/>
                    <a:pt x="19273" y="1696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76" name="Google Shape;5676;p76"/>
            <p:cNvSpPr/>
            <p:nvPr/>
          </p:nvSpPr>
          <p:spPr>
            <a:xfrm>
              <a:off x="1492675" y="2027925"/>
              <a:ext cx="481825" cy="368000"/>
            </a:xfrm>
            <a:custGeom>
              <a:avLst/>
              <a:gdLst/>
              <a:ahLst/>
              <a:cxnLst/>
              <a:rect l="l" t="t" r="r" b="b"/>
              <a:pathLst>
                <a:path w="19273" h="14720" extrusionOk="0">
                  <a:moveTo>
                    <a:pt x="5120" y="2259"/>
                  </a:moveTo>
                  <a:cubicBezTo>
                    <a:pt x="5430" y="2259"/>
                    <a:pt x="5683" y="2512"/>
                    <a:pt x="5683" y="2825"/>
                  </a:cubicBezTo>
                  <a:lnTo>
                    <a:pt x="5683" y="8047"/>
                  </a:lnTo>
                  <a:cubicBezTo>
                    <a:pt x="6360" y="8281"/>
                    <a:pt x="6812" y="8920"/>
                    <a:pt x="6812" y="9637"/>
                  </a:cubicBezTo>
                  <a:cubicBezTo>
                    <a:pt x="6812" y="10353"/>
                    <a:pt x="6360" y="10992"/>
                    <a:pt x="5683" y="11226"/>
                  </a:cubicBezTo>
                  <a:lnTo>
                    <a:pt x="5683" y="13024"/>
                  </a:lnTo>
                  <a:cubicBezTo>
                    <a:pt x="5683" y="13337"/>
                    <a:pt x="5430" y="13587"/>
                    <a:pt x="5120" y="13587"/>
                  </a:cubicBezTo>
                  <a:cubicBezTo>
                    <a:pt x="4807" y="13587"/>
                    <a:pt x="4554" y="13337"/>
                    <a:pt x="4554" y="13024"/>
                  </a:cubicBezTo>
                  <a:lnTo>
                    <a:pt x="4554" y="11226"/>
                  </a:lnTo>
                  <a:cubicBezTo>
                    <a:pt x="3876" y="10992"/>
                    <a:pt x="3425" y="10353"/>
                    <a:pt x="3425" y="9637"/>
                  </a:cubicBezTo>
                  <a:cubicBezTo>
                    <a:pt x="3425" y="8920"/>
                    <a:pt x="3876" y="8281"/>
                    <a:pt x="4554" y="8047"/>
                  </a:cubicBezTo>
                  <a:lnTo>
                    <a:pt x="4554" y="2825"/>
                  </a:lnTo>
                  <a:cubicBezTo>
                    <a:pt x="4554" y="2512"/>
                    <a:pt x="4807" y="2259"/>
                    <a:pt x="5120" y="2259"/>
                  </a:cubicBezTo>
                  <a:close/>
                  <a:moveTo>
                    <a:pt x="9637" y="2259"/>
                  </a:moveTo>
                  <a:cubicBezTo>
                    <a:pt x="9947" y="2259"/>
                    <a:pt x="10200" y="2512"/>
                    <a:pt x="10200" y="2825"/>
                  </a:cubicBezTo>
                  <a:lnTo>
                    <a:pt x="10200" y="4659"/>
                  </a:lnTo>
                  <a:cubicBezTo>
                    <a:pt x="10877" y="4894"/>
                    <a:pt x="11329" y="5532"/>
                    <a:pt x="11329" y="6249"/>
                  </a:cubicBezTo>
                  <a:cubicBezTo>
                    <a:pt x="11329" y="6966"/>
                    <a:pt x="10877" y="7604"/>
                    <a:pt x="10200" y="7839"/>
                  </a:cubicBezTo>
                  <a:lnTo>
                    <a:pt x="10200" y="13024"/>
                  </a:lnTo>
                  <a:cubicBezTo>
                    <a:pt x="10200" y="13337"/>
                    <a:pt x="9947" y="13587"/>
                    <a:pt x="9637" y="13587"/>
                  </a:cubicBezTo>
                  <a:cubicBezTo>
                    <a:pt x="9324" y="13587"/>
                    <a:pt x="9071" y="13337"/>
                    <a:pt x="9071" y="13024"/>
                  </a:cubicBezTo>
                  <a:lnTo>
                    <a:pt x="9071" y="7839"/>
                  </a:lnTo>
                  <a:cubicBezTo>
                    <a:pt x="8393" y="7604"/>
                    <a:pt x="7941" y="6966"/>
                    <a:pt x="7941" y="6249"/>
                  </a:cubicBezTo>
                  <a:cubicBezTo>
                    <a:pt x="7941" y="5532"/>
                    <a:pt x="8393" y="4894"/>
                    <a:pt x="9071" y="4659"/>
                  </a:cubicBezTo>
                  <a:lnTo>
                    <a:pt x="9071" y="2825"/>
                  </a:lnTo>
                  <a:cubicBezTo>
                    <a:pt x="9071" y="2512"/>
                    <a:pt x="9324" y="2259"/>
                    <a:pt x="9637" y="2259"/>
                  </a:cubicBezTo>
                  <a:close/>
                  <a:moveTo>
                    <a:pt x="14154" y="2259"/>
                  </a:moveTo>
                  <a:cubicBezTo>
                    <a:pt x="14464" y="2259"/>
                    <a:pt x="14717" y="2512"/>
                    <a:pt x="14717" y="2825"/>
                  </a:cubicBezTo>
                  <a:lnTo>
                    <a:pt x="14717" y="8047"/>
                  </a:lnTo>
                  <a:cubicBezTo>
                    <a:pt x="15394" y="8281"/>
                    <a:pt x="15846" y="8920"/>
                    <a:pt x="15846" y="9637"/>
                  </a:cubicBezTo>
                  <a:cubicBezTo>
                    <a:pt x="15846" y="10353"/>
                    <a:pt x="15394" y="10992"/>
                    <a:pt x="14717" y="11226"/>
                  </a:cubicBezTo>
                  <a:lnTo>
                    <a:pt x="14717" y="13024"/>
                  </a:lnTo>
                  <a:cubicBezTo>
                    <a:pt x="14717" y="13337"/>
                    <a:pt x="14464" y="13587"/>
                    <a:pt x="14154" y="13587"/>
                  </a:cubicBezTo>
                  <a:cubicBezTo>
                    <a:pt x="13840" y="13587"/>
                    <a:pt x="13587" y="13337"/>
                    <a:pt x="13587" y="13024"/>
                  </a:cubicBezTo>
                  <a:lnTo>
                    <a:pt x="13587" y="11226"/>
                  </a:lnTo>
                  <a:cubicBezTo>
                    <a:pt x="12910" y="10992"/>
                    <a:pt x="12458" y="10353"/>
                    <a:pt x="12458" y="9637"/>
                  </a:cubicBezTo>
                  <a:cubicBezTo>
                    <a:pt x="12458" y="8920"/>
                    <a:pt x="12910" y="8281"/>
                    <a:pt x="13587" y="8047"/>
                  </a:cubicBezTo>
                  <a:lnTo>
                    <a:pt x="13587" y="2825"/>
                  </a:lnTo>
                  <a:cubicBezTo>
                    <a:pt x="13587" y="2512"/>
                    <a:pt x="13840" y="2259"/>
                    <a:pt x="14154" y="2259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4720"/>
                  </a:lnTo>
                  <a:lnTo>
                    <a:pt x="19273" y="14720"/>
                  </a:lnTo>
                  <a:lnTo>
                    <a:pt x="19273" y="1696"/>
                  </a:lnTo>
                  <a:cubicBezTo>
                    <a:pt x="19270" y="759"/>
                    <a:pt x="18514" y="1"/>
                    <a:pt x="17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677" name="Google Shape;5677;p76"/>
          <p:cNvGrpSpPr/>
          <p:nvPr/>
        </p:nvGrpSpPr>
        <p:grpSpPr>
          <a:xfrm>
            <a:off x="5473575" y="2287178"/>
            <a:ext cx="339253" cy="339253"/>
            <a:chOff x="1492675" y="2620775"/>
            <a:chExt cx="481825" cy="481825"/>
          </a:xfrm>
          <a:solidFill>
            <a:srgbClr val="5C71E8"/>
          </a:solidFill>
        </p:grpSpPr>
        <p:sp>
          <p:nvSpPr>
            <p:cNvPr id="5678" name="Google Shape;5678;p76"/>
            <p:cNvSpPr/>
            <p:nvPr/>
          </p:nvSpPr>
          <p:spPr>
            <a:xfrm>
              <a:off x="1677125" y="2620775"/>
              <a:ext cx="112950" cy="113850"/>
            </a:xfrm>
            <a:custGeom>
              <a:avLst/>
              <a:gdLst/>
              <a:ahLst/>
              <a:cxnLst/>
              <a:rect l="l" t="t" r="r" b="b"/>
              <a:pathLst>
                <a:path w="4518" h="4554" extrusionOk="0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79" name="Google Shape;5679;p76"/>
            <p:cNvSpPr/>
            <p:nvPr/>
          </p:nvSpPr>
          <p:spPr>
            <a:xfrm>
              <a:off x="1492675" y="2734675"/>
              <a:ext cx="481825" cy="367925"/>
            </a:xfrm>
            <a:custGeom>
              <a:avLst/>
              <a:gdLst/>
              <a:ahLst/>
              <a:cxnLst/>
              <a:rect l="l" t="t" r="r" b="b"/>
              <a:pathLst>
                <a:path w="19273" h="14717" extrusionOk="0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sp>
        <p:nvSpPr>
          <p:cNvPr id="5680" name="Google Shape;5680;p76"/>
          <p:cNvSpPr/>
          <p:nvPr/>
        </p:nvSpPr>
        <p:spPr>
          <a:xfrm>
            <a:off x="5873522" y="2287094"/>
            <a:ext cx="352508" cy="339253"/>
          </a:xfrm>
          <a:custGeom>
            <a:avLst/>
            <a:gdLst/>
            <a:ahLst/>
            <a:cxnLst/>
            <a:rect l="l" t="t" r="r" b="b"/>
            <a:pathLst>
              <a:path w="20026" h="19273" extrusionOk="0">
                <a:moveTo>
                  <a:pt x="14841" y="2901"/>
                </a:moveTo>
                <a:cubicBezTo>
                  <a:pt x="15282" y="2901"/>
                  <a:pt x="15717" y="3074"/>
                  <a:pt x="16042" y="3397"/>
                </a:cubicBezTo>
                <a:cubicBezTo>
                  <a:pt x="16704" y="4059"/>
                  <a:pt x="16704" y="5131"/>
                  <a:pt x="16042" y="5794"/>
                </a:cubicBezTo>
                <a:cubicBezTo>
                  <a:pt x="15717" y="6118"/>
                  <a:pt x="15284" y="6290"/>
                  <a:pt x="14843" y="6290"/>
                </a:cubicBezTo>
                <a:cubicBezTo>
                  <a:pt x="14625" y="6290"/>
                  <a:pt x="14405" y="6248"/>
                  <a:pt x="14196" y="6161"/>
                </a:cubicBezTo>
                <a:cubicBezTo>
                  <a:pt x="13563" y="5899"/>
                  <a:pt x="13151" y="5282"/>
                  <a:pt x="13151" y="4595"/>
                </a:cubicBezTo>
                <a:cubicBezTo>
                  <a:pt x="13151" y="3912"/>
                  <a:pt x="13563" y="3294"/>
                  <a:pt x="14196" y="3029"/>
                </a:cubicBezTo>
                <a:cubicBezTo>
                  <a:pt x="14404" y="2943"/>
                  <a:pt x="14623" y="2901"/>
                  <a:pt x="14841" y="2901"/>
                </a:cubicBezTo>
                <a:close/>
                <a:moveTo>
                  <a:pt x="10859" y="4837"/>
                </a:moveTo>
                <a:cubicBezTo>
                  <a:pt x="11001" y="4837"/>
                  <a:pt x="11142" y="4890"/>
                  <a:pt x="11251" y="4996"/>
                </a:cubicBezTo>
                <a:lnTo>
                  <a:pt x="12049" y="5794"/>
                </a:lnTo>
                <a:cubicBezTo>
                  <a:pt x="12269" y="6014"/>
                  <a:pt x="12269" y="6372"/>
                  <a:pt x="12049" y="6592"/>
                </a:cubicBezTo>
                <a:cubicBezTo>
                  <a:pt x="11939" y="6702"/>
                  <a:pt x="11794" y="6757"/>
                  <a:pt x="11650" y="6757"/>
                </a:cubicBezTo>
                <a:cubicBezTo>
                  <a:pt x="11505" y="6757"/>
                  <a:pt x="11361" y="6702"/>
                  <a:pt x="11251" y="6592"/>
                </a:cubicBezTo>
                <a:lnTo>
                  <a:pt x="10453" y="5794"/>
                </a:lnTo>
                <a:cubicBezTo>
                  <a:pt x="10239" y="5571"/>
                  <a:pt x="10242" y="5219"/>
                  <a:pt x="10459" y="5002"/>
                </a:cubicBezTo>
                <a:cubicBezTo>
                  <a:pt x="10570" y="4892"/>
                  <a:pt x="10715" y="4837"/>
                  <a:pt x="10859" y="4837"/>
                </a:cubicBezTo>
                <a:close/>
                <a:moveTo>
                  <a:pt x="13255" y="7232"/>
                </a:moveTo>
                <a:cubicBezTo>
                  <a:pt x="13396" y="7232"/>
                  <a:pt x="13538" y="7284"/>
                  <a:pt x="13648" y="7390"/>
                </a:cubicBezTo>
                <a:lnTo>
                  <a:pt x="14446" y="8188"/>
                </a:lnTo>
                <a:cubicBezTo>
                  <a:pt x="14665" y="8411"/>
                  <a:pt x="14665" y="8766"/>
                  <a:pt x="14446" y="8989"/>
                </a:cubicBezTo>
                <a:cubicBezTo>
                  <a:pt x="14336" y="9099"/>
                  <a:pt x="14191" y="9154"/>
                  <a:pt x="14047" y="9154"/>
                </a:cubicBezTo>
                <a:cubicBezTo>
                  <a:pt x="13902" y="9154"/>
                  <a:pt x="13758" y="9099"/>
                  <a:pt x="13648" y="8989"/>
                </a:cubicBezTo>
                <a:lnTo>
                  <a:pt x="12850" y="8188"/>
                </a:lnTo>
                <a:cubicBezTo>
                  <a:pt x="12633" y="7968"/>
                  <a:pt x="12636" y="7616"/>
                  <a:pt x="12856" y="7399"/>
                </a:cubicBezTo>
                <a:cubicBezTo>
                  <a:pt x="12966" y="7287"/>
                  <a:pt x="13110" y="7232"/>
                  <a:pt x="13255" y="7232"/>
                </a:cubicBezTo>
                <a:close/>
                <a:moveTo>
                  <a:pt x="10846" y="8029"/>
                </a:moveTo>
                <a:cubicBezTo>
                  <a:pt x="10991" y="8029"/>
                  <a:pt x="11135" y="8084"/>
                  <a:pt x="11245" y="8194"/>
                </a:cubicBezTo>
                <a:cubicBezTo>
                  <a:pt x="11462" y="8411"/>
                  <a:pt x="11465" y="8763"/>
                  <a:pt x="11251" y="8986"/>
                </a:cubicBezTo>
                <a:lnTo>
                  <a:pt x="11251" y="8989"/>
                </a:lnTo>
                <a:lnTo>
                  <a:pt x="10778" y="9461"/>
                </a:lnTo>
                <a:cubicBezTo>
                  <a:pt x="11088" y="10106"/>
                  <a:pt x="10959" y="10874"/>
                  <a:pt x="10453" y="11383"/>
                </a:cubicBezTo>
                <a:cubicBezTo>
                  <a:pt x="10343" y="11493"/>
                  <a:pt x="10198" y="11548"/>
                  <a:pt x="10054" y="11548"/>
                </a:cubicBezTo>
                <a:cubicBezTo>
                  <a:pt x="9909" y="11548"/>
                  <a:pt x="9765" y="11493"/>
                  <a:pt x="9655" y="11383"/>
                </a:cubicBezTo>
                <a:cubicBezTo>
                  <a:pt x="9435" y="11163"/>
                  <a:pt x="9435" y="10804"/>
                  <a:pt x="9655" y="10585"/>
                </a:cubicBezTo>
                <a:cubicBezTo>
                  <a:pt x="10010" y="10229"/>
                  <a:pt x="9757" y="9621"/>
                  <a:pt x="9254" y="9621"/>
                </a:cubicBezTo>
                <a:cubicBezTo>
                  <a:pt x="8751" y="9621"/>
                  <a:pt x="8498" y="10229"/>
                  <a:pt x="8857" y="10585"/>
                </a:cubicBezTo>
                <a:cubicBezTo>
                  <a:pt x="9441" y="11166"/>
                  <a:pt x="9519" y="12084"/>
                  <a:pt x="9043" y="12756"/>
                </a:cubicBezTo>
                <a:cubicBezTo>
                  <a:pt x="8717" y="13218"/>
                  <a:pt x="8196" y="13472"/>
                  <a:pt x="7661" y="13472"/>
                </a:cubicBezTo>
                <a:cubicBezTo>
                  <a:pt x="7415" y="13472"/>
                  <a:pt x="7167" y="13419"/>
                  <a:pt x="6933" y="13307"/>
                </a:cubicBezTo>
                <a:lnTo>
                  <a:pt x="6460" y="13777"/>
                </a:lnTo>
                <a:cubicBezTo>
                  <a:pt x="6351" y="13882"/>
                  <a:pt x="6210" y="13935"/>
                  <a:pt x="6068" y="13935"/>
                </a:cubicBezTo>
                <a:cubicBezTo>
                  <a:pt x="5924" y="13935"/>
                  <a:pt x="5779" y="13880"/>
                  <a:pt x="5668" y="13771"/>
                </a:cubicBezTo>
                <a:cubicBezTo>
                  <a:pt x="5451" y="13551"/>
                  <a:pt x="5448" y="13198"/>
                  <a:pt x="5662" y="12979"/>
                </a:cubicBezTo>
                <a:lnTo>
                  <a:pt x="6135" y="12506"/>
                </a:lnTo>
                <a:cubicBezTo>
                  <a:pt x="5824" y="11861"/>
                  <a:pt x="5957" y="11091"/>
                  <a:pt x="6460" y="10582"/>
                </a:cubicBezTo>
                <a:cubicBezTo>
                  <a:pt x="6570" y="10476"/>
                  <a:pt x="6711" y="10424"/>
                  <a:pt x="6852" y="10424"/>
                </a:cubicBezTo>
                <a:cubicBezTo>
                  <a:pt x="6997" y="10424"/>
                  <a:pt x="7142" y="10479"/>
                  <a:pt x="7252" y="10591"/>
                </a:cubicBezTo>
                <a:cubicBezTo>
                  <a:pt x="7469" y="10808"/>
                  <a:pt x="7472" y="11160"/>
                  <a:pt x="7258" y="11383"/>
                </a:cubicBezTo>
                <a:cubicBezTo>
                  <a:pt x="6902" y="11738"/>
                  <a:pt x="7155" y="12346"/>
                  <a:pt x="7658" y="12346"/>
                </a:cubicBezTo>
                <a:cubicBezTo>
                  <a:pt x="8161" y="12346"/>
                  <a:pt x="8414" y="11738"/>
                  <a:pt x="8059" y="11383"/>
                </a:cubicBezTo>
                <a:cubicBezTo>
                  <a:pt x="7475" y="10798"/>
                  <a:pt x="7393" y="9883"/>
                  <a:pt x="7869" y="9209"/>
                </a:cubicBezTo>
                <a:cubicBezTo>
                  <a:pt x="8195" y="8749"/>
                  <a:pt x="8716" y="8495"/>
                  <a:pt x="9251" y="8495"/>
                </a:cubicBezTo>
                <a:cubicBezTo>
                  <a:pt x="9497" y="8495"/>
                  <a:pt x="9746" y="8549"/>
                  <a:pt x="9980" y="8660"/>
                </a:cubicBezTo>
                <a:lnTo>
                  <a:pt x="10453" y="8188"/>
                </a:lnTo>
                <a:cubicBezTo>
                  <a:pt x="10563" y="8082"/>
                  <a:pt x="10705" y="8029"/>
                  <a:pt x="10846" y="8029"/>
                </a:cubicBezTo>
                <a:close/>
                <a:moveTo>
                  <a:pt x="13208" y="0"/>
                </a:moveTo>
                <a:cubicBezTo>
                  <a:pt x="11632" y="0"/>
                  <a:pt x="10059" y="597"/>
                  <a:pt x="8857" y="1801"/>
                </a:cubicBezTo>
                <a:lnTo>
                  <a:pt x="8456" y="2201"/>
                </a:lnTo>
                <a:lnTo>
                  <a:pt x="9655" y="3397"/>
                </a:lnTo>
                <a:cubicBezTo>
                  <a:pt x="9869" y="3620"/>
                  <a:pt x="9866" y="3972"/>
                  <a:pt x="9646" y="4189"/>
                </a:cubicBezTo>
                <a:cubicBezTo>
                  <a:pt x="9536" y="4300"/>
                  <a:pt x="9391" y="4356"/>
                  <a:pt x="9246" y="4356"/>
                </a:cubicBezTo>
                <a:cubicBezTo>
                  <a:pt x="9106" y="4356"/>
                  <a:pt x="8965" y="4303"/>
                  <a:pt x="8857" y="4198"/>
                </a:cubicBezTo>
                <a:lnTo>
                  <a:pt x="7658" y="2999"/>
                </a:lnTo>
                <a:lnTo>
                  <a:pt x="663" y="9994"/>
                </a:lnTo>
                <a:cubicBezTo>
                  <a:pt x="1" y="10654"/>
                  <a:pt x="1" y="11726"/>
                  <a:pt x="663" y="12388"/>
                </a:cubicBezTo>
                <a:lnTo>
                  <a:pt x="7053" y="18775"/>
                </a:lnTo>
                <a:cubicBezTo>
                  <a:pt x="7383" y="19107"/>
                  <a:pt x="7816" y="19272"/>
                  <a:pt x="8249" y="19272"/>
                </a:cubicBezTo>
                <a:cubicBezTo>
                  <a:pt x="8682" y="19272"/>
                  <a:pt x="9116" y="19107"/>
                  <a:pt x="9447" y="18775"/>
                </a:cubicBezTo>
                <a:lnTo>
                  <a:pt x="16442" y="11783"/>
                </a:lnTo>
                <a:lnTo>
                  <a:pt x="15244" y="10585"/>
                </a:lnTo>
                <a:cubicBezTo>
                  <a:pt x="15030" y="10362"/>
                  <a:pt x="15033" y="10010"/>
                  <a:pt x="15250" y="9793"/>
                </a:cubicBezTo>
                <a:cubicBezTo>
                  <a:pt x="15361" y="9683"/>
                  <a:pt x="15506" y="9628"/>
                  <a:pt x="15650" y="9628"/>
                </a:cubicBezTo>
                <a:cubicBezTo>
                  <a:pt x="15792" y="9628"/>
                  <a:pt x="15933" y="9681"/>
                  <a:pt x="16042" y="9787"/>
                </a:cubicBezTo>
                <a:lnTo>
                  <a:pt x="17240" y="10982"/>
                </a:lnTo>
                <a:lnTo>
                  <a:pt x="17641" y="10585"/>
                </a:lnTo>
                <a:cubicBezTo>
                  <a:pt x="19923" y="8299"/>
                  <a:pt x="20025" y="4677"/>
                  <a:pt x="17999" y="2240"/>
                </a:cubicBezTo>
                <a:lnTo>
                  <a:pt x="19237" y="1003"/>
                </a:lnTo>
                <a:cubicBezTo>
                  <a:pt x="19456" y="783"/>
                  <a:pt x="19456" y="425"/>
                  <a:pt x="19237" y="205"/>
                </a:cubicBezTo>
                <a:cubicBezTo>
                  <a:pt x="19127" y="95"/>
                  <a:pt x="18982" y="40"/>
                  <a:pt x="18838" y="40"/>
                </a:cubicBezTo>
                <a:cubicBezTo>
                  <a:pt x="18693" y="40"/>
                  <a:pt x="18548" y="95"/>
                  <a:pt x="18439" y="205"/>
                </a:cubicBezTo>
                <a:lnTo>
                  <a:pt x="17198" y="1443"/>
                </a:lnTo>
                <a:cubicBezTo>
                  <a:pt x="16045" y="483"/>
                  <a:pt x="14625" y="0"/>
                  <a:pt x="13208" y="0"/>
                </a:cubicBezTo>
                <a:close/>
              </a:path>
            </a:pathLst>
          </a:custGeom>
          <a:solidFill>
            <a:srgbClr val="5C7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C71E8"/>
              </a:solidFill>
            </a:endParaRPr>
          </a:p>
        </p:txBody>
      </p:sp>
      <p:grpSp>
        <p:nvGrpSpPr>
          <p:cNvPr id="5681" name="Google Shape;5681;p76"/>
          <p:cNvGrpSpPr/>
          <p:nvPr/>
        </p:nvGrpSpPr>
        <p:grpSpPr>
          <a:xfrm>
            <a:off x="6297328" y="2303161"/>
            <a:ext cx="333585" cy="307287"/>
            <a:chOff x="2682350" y="2643425"/>
            <a:chExt cx="473775" cy="436425"/>
          </a:xfrm>
          <a:solidFill>
            <a:srgbClr val="5C71E8"/>
          </a:solidFill>
        </p:grpSpPr>
        <p:sp>
          <p:nvSpPr>
            <p:cNvPr id="5682" name="Google Shape;5682;p76"/>
            <p:cNvSpPr/>
            <p:nvPr/>
          </p:nvSpPr>
          <p:spPr>
            <a:xfrm>
              <a:off x="2682350" y="2725775"/>
              <a:ext cx="70175" cy="73425"/>
            </a:xfrm>
            <a:custGeom>
              <a:avLst/>
              <a:gdLst/>
              <a:ahLst/>
              <a:cxnLst/>
              <a:rect l="l" t="t" r="r" b="b"/>
              <a:pathLst>
                <a:path w="2807" h="2937" extrusionOk="0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83" name="Google Shape;5683;p76"/>
            <p:cNvSpPr/>
            <p:nvPr/>
          </p:nvSpPr>
          <p:spPr>
            <a:xfrm>
              <a:off x="2682350" y="3006350"/>
              <a:ext cx="70175" cy="73500"/>
            </a:xfrm>
            <a:custGeom>
              <a:avLst/>
              <a:gdLst/>
              <a:ahLst/>
              <a:cxnLst/>
              <a:rect l="l" t="t" r="r" b="b"/>
              <a:pathLst>
                <a:path w="2807" h="2940" extrusionOk="0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84" name="Google Shape;5684;p76"/>
            <p:cNvSpPr/>
            <p:nvPr/>
          </p:nvSpPr>
          <p:spPr>
            <a:xfrm>
              <a:off x="3085925" y="272570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85" name="Google Shape;5685;p76"/>
            <p:cNvSpPr/>
            <p:nvPr/>
          </p:nvSpPr>
          <p:spPr>
            <a:xfrm>
              <a:off x="2825150" y="2843075"/>
              <a:ext cx="180700" cy="107375"/>
            </a:xfrm>
            <a:custGeom>
              <a:avLst/>
              <a:gdLst/>
              <a:ahLst/>
              <a:cxnLst/>
              <a:rect l="l" t="t" r="r" b="b"/>
              <a:pathLst>
                <a:path w="7228" h="4295" extrusionOk="0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86" name="Google Shape;5686;p76"/>
            <p:cNvSpPr/>
            <p:nvPr/>
          </p:nvSpPr>
          <p:spPr>
            <a:xfrm>
              <a:off x="2682350" y="2725700"/>
              <a:ext cx="473775" cy="354150"/>
            </a:xfrm>
            <a:custGeom>
              <a:avLst/>
              <a:gdLst/>
              <a:ahLst/>
              <a:cxnLst/>
              <a:rect l="l" t="t" r="r" b="b"/>
              <a:pathLst>
                <a:path w="18951" h="14166" extrusionOk="0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87" name="Google Shape;5687;p76"/>
            <p:cNvSpPr/>
            <p:nvPr/>
          </p:nvSpPr>
          <p:spPr>
            <a:xfrm>
              <a:off x="3085925" y="300635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88" name="Google Shape;5688;p76"/>
            <p:cNvSpPr/>
            <p:nvPr/>
          </p:nvSpPr>
          <p:spPr>
            <a:xfrm>
              <a:off x="2825450" y="2643425"/>
              <a:ext cx="187550" cy="54075"/>
            </a:xfrm>
            <a:custGeom>
              <a:avLst/>
              <a:gdLst/>
              <a:ahLst/>
              <a:cxnLst/>
              <a:rect l="l" t="t" r="r" b="b"/>
              <a:pathLst>
                <a:path w="7502" h="2163" extrusionOk="0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689" name="Google Shape;5689;p76"/>
          <p:cNvGrpSpPr/>
          <p:nvPr/>
        </p:nvGrpSpPr>
        <p:grpSpPr>
          <a:xfrm>
            <a:off x="6762818" y="2287178"/>
            <a:ext cx="238531" cy="339253"/>
            <a:chOff x="3342725" y="2620775"/>
            <a:chExt cx="338775" cy="481825"/>
          </a:xfrm>
          <a:solidFill>
            <a:srgbClr val="5C71E8"/>
          </a:solidFill>
        </p:grpSpPr>
        <p:sp>
          <p:nvSpPr>
            <p:cNvPr id="5690" name="Google Shape;5690;p76"/>
            <p:cNvSpPr/>
            <p:nvPr/>
          </p:nvSpPr>
          <p:spPr>
            <a:xfrm>
              <a:off x="3342725" y="2620775"/>
              <a:ext cx="338775" cy="56475"/>
            </a:xfrm>
            <a:custGeom>
              <a:avLst/>
              <a:gdLst/>
              <a:ahLst/>
              <a:cxnLst/>
              <a:rect l="l" t="t" r="r" b="b"/>
              <a:pathLst>
                <a:path w="13551" h="2259" extrusionOk="0">
                  <a:moveTo>
                    <a:pt x="1693" y="0"/>
                  </a:moveTo>
                  <a:cubicBezTo>
                    <a:pt x="756" y="0"/>
                    <a:pt x="0" y="759"/>
                    <a:pt x="0" y="1695"/>
                  </a:cubicBezTo>
                  <a:lnTo>
                    <a:pt x="0" y="2259"/>
                  </a:lnTo>
                  <a:lnTo>
                    <a:pt x="13551" y="2259"/>
                  </a:lnTo>
                  <a:lnTo>
                    <a:pt x="13551" y="1695"/>
                  </a:lnTo>
                  <a:cubicBezTo>
                    <a:pt x="13548" y="759"/>
                    <a:pt x="12792" y="0"/>
                    <a:pt x="11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91" name="Google Shape;5691;p76"/>
            <p:cNvSpPr/>
            <p:nvPr/>
          </p:nvSpPr>
          <p:spPr>
            <a:xfrm>
              <a:off x="3342725" y="2705450"/>
              <a:ext cx="338775" cy="284225"/>
            </a:xfrm>
            <a:custGeom>
              <a:avLst/>
              <a:gdLst/>
              <a:ahLst/>
              <a:cxnLst/>
              <a:rect l="l" t="t" r="r" b="b"/>
              <a:pathLst>
                <a:path w="13551" h="11369" extrusionOk="0">
                  <a:moveTo>
                    <a:pt x="0" y="1"/>
                  </a:moveTo>
                  <a:lnTo>
                    <a:pt x="0" y="11368"/>
                  </a:lnTo>
                  <a:lnTo>
                    <a:pt x="13551" y="11368"/>
                  </a:lnTo>
                  <a:lnTo>
                    <a:pt x="135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92" name="Google Shape;5692;p76"/>
            <p:cNvSpPr/>
            <p:nvPr/>
          </p:nvSpPr>
          <p:spPr>
            <a:xfrm>
              <a:off x="3342725" y="3017875"/>
              <a:ext cx="338775" cy="84725"/>
            </a:xfrm>
            <a:custGeom>
              <a:avLst/>
              <a:gdLst/>
              <a:ahLst/>
              <a:cxnLst/>
              <a:rect l="l" t="t" r="r" b="b"/>
              <a:pathLst>
                <a:path w="13551" h="3389" extrusionOk="0">
                  <a:moveTo>
                    <a:pt x="8224" y="1205"/>
                  </a:moveTo>
                  <a:cubicBezTo>
                    <a:pt x="8534" y="1205"/>
                    <a:pt x="8787" y="1458"/>
                    <a:pt x="8787" y="1771"/>
                  </a:cubicBezTo>
                  <a:cubicBezTo>
                    <a:pt x="8787" y="2081"/>
                    <a:pt x="8534" y="2334"/>
                    <a:pt x="8224" y="2334"/>
                  </a:cubicBezTo>
                  <a:lnTo>
                    <a:pt x="5324" y="2334"/>
                  </a:lnTo>
                  <a:cubicBezTo>
                    <a:pt x="5014" y="2334"/>
                    <a:pt x="4761" y="2081"/>
                    <a:pt x="4761" y="1771"/>
                  </a:cubicBezTo>
                  <a:cubicBezTo>
                    <a:pt x="4761" y="1458"/>
                    <a:pt x="5014" y="1205"/>
                    <a:pt x="5324" y="1205"/>
                  </a:cubicBezTo>
                  <a:close/>
                  <a:moveTo>
                    <a:pt x="0" y="0"/>
                  </a:moveTo>
                  <a:lnTo>
                    <a:pt x="0" y="1696"/>
                  </a:lnTo>
                  <a:cubicBezTo>
                    <a:pt x="0" y="2629"/>
                    <a:pt x="756" y="3388"/>
                    <a:pt x="1693" y="3388"/>
                  </a:cubicBezTo>
                  <a:lnTo>
                    <a:pt x="11855" y="3388"/>
                  </a:lnTo>
                  <a:cubicBezTo>
                    <a:pt x="12792" y="3388"/>
                    <a:pt x="13548" y="2629"/>
                    <a:pt x="13551" y="1696"/>
                  </a:cubicBezTo>
                  <a:lnTo>
                    <a:pt x="135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693" name="Google Shape;5693;p76"/>
          <p:cNvGrpSpPr/>
          <p:nvPr/>
        </p:nvGrpSpPr>
        <p:grpSpPr>
          <a:xfrm>
            <a:off x="7156568" y="2287178"/>
            <a:ext cx="278296" cy="339253"/>
            <a:chOff x="3907325" y="2620775"/>
            <a:chExt cx="395250" cy="481825"/>
          </a:xfrm>
          <a:solidFill>
            <a:srgbClr val="5C71E8"/>
          </a:solidFill>
        </p:grpSpPr>
        <p:sp>
          <p:nvSpPr>
            <p:cNvPr id="5694" name="Google Shape;5694;p76"/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95" name="Google Shape;5695;p76"/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96" name="Google Shape;5696;p76"/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697" name="Google Shape;5697;p76"/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698" name="Google Shape;5698;p76"/>
          <p:cNvGrpSpPr/>
          <p:nvPr/>
        </p:nvGrpSpPr>
        <p:grpSpPr>
          <a:xfrm>
            <a:off x="7549755" y="2297783"/>
            <a:ext cx="339253" cy="318042"/>
            <a:chOff x="4456875" y="2635825"/>
            <a:chExt cx="481825" cy="451700"/>
          </a:xfrm>
          <a:solidFill>
            <a:srgbClr val="5C71E8"/>
          </a:solidFill>
        </p:grpSpPr>
        <p:sp>
          <p:nvSpPr>
            <p:cNvPr id="5699" name="Google Shape;5699;p76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00" name="Google Shape;5700;p76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01" name="Google Shape;5701;p76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02" name="Google Shape;5702;p76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03" name="Google Shape;5703;p76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04" name="Google Shape;5704;p76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705" name="Google Shape;5705;p76"/>
          <p:cNvGrpSpPr/>
          <p:nvPr/>
        </p:nvGrpSpPr>
        <p:grpSpPr>
          <a:xfrm>
            <a:off x="7974679" y="2297783"/>
            <a:ext cx="339253" cy="318042"/>
            <a:chOff x="5049725" y="2635825"/>
            <a:chExt cx="481825" cy="451700"/>
          </a:xfrm>
          <a:solidFill>
            <a:srgbClr val="5C71E8"/>
          </a:solidFill>
        </p:grpSpPr>
        <p:sp>
          <p:nvSpPr>
            <p:cNvPr id="5706" name="Google Shape;5706;p76"/>
            <p:cNvSpPr/>
            <p:nvPr/>
          </p:nvSpPr>
          <p:spPr>
            <a:xfrm>
              <a:off x="5135325" y="3031050"/>
              <a:ext cx="310550" cy="56475"/>
            </a:xfrm>
            <a:custGeom>
              <a:avLst/>
              <a:gdLst/>
              <a:ahLst/>
              <a:cxnLst/>
              <a:rect l="l" t="t" r="r" b="b"/>
              <a:pathLst>
                <a:path w="12422" h="2259" extrusionOk="0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07" name="Google Shape;5707;p76"/>
            <p:cNvSpPr/>
            <p:nvPr/>
          </p:nvSpPr>
          <p:spPr>
            <a:xfrm>
              <a:off x="5049725" y="2946350"/>
              <a:ext cx="481825" cy="56500"/>
            </a:xfrm>
            <a:custGeom>
              <a:avLst/>
              <a:gdLst/>
              <a:ahLst/>
              <a:cxnLst/>
              <a:rect l="l" t="t" r="r" b="b"/>
              <a:pathLst>
                <a:path w="19273" h="2260" extrusionOk="0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08" name="Google Shape;5708;p76"/>
            <p:cNvSpPr/>
            <p:nvPr/>
          </p:nvSpPr>
          <p:spPr>
            <a:xfrm>
              <a:off x="504972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709" name="Google Shape;5709;p76"/>
          <p:cNvGrpSpPr/>
          <p:nvPr/>
        </p:nvGrpSpPr>
        <p:grpSpPr>
          <a:xfrm>
            <a:off x="2375386" y="3952243"/>
            <a:ext cx="338566" cy="338373"/>
            <a:chOff x="5643000" y="2621375"/>
            <a:chExt cx="480850" cy="480575"/>
          </a:xfrm>
          <a:solidFill>
            <a:srgbClr val="5C71E8"/>
          </a:solidFill>
        </p:grpSpPr>
        <p:sp>
          <p:nvSpPr>
            <p:cNvPr id="5710" name="Google Shape;5710;p76"/>
            <p:cNvSpPr/>
            <p:nvPr/>
          </p:nvSpPr>
          <p:spPr>
            <a:xfrm>
              <a:off x="5837150" y="2812950"/>
              <a:ext cx="92625" cy="88125"/>
            </a:xfrm>
            <a:custGeom>
              <a:avLst/>
              <a:gdLst/>
              <a:ahLst/>
              <a:cxnLst/>
              <a:rect l="l" t="t" r="r" b="b"/>
              <a:pathLst>
                <a:path w="3705" h="3525" extrusionOk="0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11" name="Google Shape;5711;p76"/>
            <p:cNvSpPr/>
            <p:nvPr/>
          </p:nvSpPr>
          <p:spPr>
            <a:xfrm>
              <a:off x="5643000" y="2631975"/>
              <a:ext cx="480850" cy="469975"/>
            </a:xfrm>
            <a:custGeom>
              <a:avLst/>
              <a:gdLst/>
              <a:ahLst/>
              <a:cxnLst/>
              <a:rect l="l" t="t" r="r" b="b"/>
              <a:pathLst>
                <a:path w="19234" h="18799" extrusionOk="0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12" name="Google Shape;5712;p76"/>
            <p:cNvSpPr/>
            <p:nvPr/>
          </p:nvSpPr>
          <p:spPr>
            <a:xfrm>
              <a:off x="6041550" y="2749725"/>
              <a:ext cx="79750" cy="95025"/>
            </a:xfrm>
            <a:custGeom>
              <a:avLst/>
              <a:gdLst/>
              <a:ahLst/>
              <a:cxnLst/>
              <a:rect l="l" t="t" r="r" b="b"/>
              <a:pathLst>
                <a:path w="3190" h="3801" extrusionOk="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13" name="Google Shape;5713;p76"/>
            <p:cNvSpPr/>
            <p:nvPr/>
          </p:nvSpPr>
          <p:spPr>
            <a:xfrm>
              <a:off x="5963025" y="2996125"/>
              <a:ext cx="92625" cy="81175"/>
            </a:xfrm>
            <a:custGeom>
              <a:avLst/>
              <a:gdLst/>
              <a:ahLst/>
              <a:cxnLst/>
              <a:rect l="l" t="t" r="r" b="b"/>
              <a:pathLst>
                <a:path w="3705" h="3247" extrusionOk="0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14" name="Google Shape;5714;p76"/>
            <p:cNvSpPr/>
            <p:nvPr/>
          </p:nvSpPr>
          <p:spPr>
            <a:xfrm>
              <a:off x="5711225" y="2996200"/>
              <a:ext cx="92600" cy="81100"/>
            </a:xfrm>
            <a:custGeom>
              <a:avLst/>
              <a:gdLst/>
              <a:ahLst/>
              <a:cxnLst/>
              <a:rect l="l" t="t" r="r" b="b"/>
              <a:pathLst>
                <a:path w="3704" h="3244" extrusionOk="0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15" name="Google Shape;5715;p76"/>
            <p:cNvSpPr/>
            <p:nvPr/>
          </p:nvSpPr>
          <p:spPr>
            <a:xfrm>
              <a:off x="5645575" y="2749725"/>
              <a:ext cx="79825" cy="95100"/>
            </a:xfrm>
            <a:custGeom>
              <a:avLst/>
              <a:gdLst/>
              <a:ahLst/>
              <a:cxnLst/>
              <a:rect l="l" t="t" r="r" b="b"/>
              <a:pathLst>
                <a:path w="3193" h="3804" extrusionOk="0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16" name="Google Shape;5716;p76"/>
            <p:cNvSpPr/>
            <p:nvPr/>
          </p:nvSpPr>
          <p:spPr>
            <a:xfrm>
              <a:off x="5836025" y="2621375"/>
              <a:ext cx="94800" cy="74100"/>
            </a:xfrm>
            <a:custGeom>
              <a:avLst/>
              <a:gdLst/>
              <a:ahLst/>
              <a:cxnLst/>
              <a:rect l="l" t="t" r="r" b="b"/>
              <a:pathLst>
                <a:path w="3792" h="2964" extrusionOk="0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717" name="Google Shape;5717;p76"/>
          <p:cNvGrpSpPr/>
          <p:nvPr/>
        </p:nvGrpSpPr>
        <p:grpSpPr>
          <a:xfrm>
            <a:off x="4192782" y="3951803"/>
            <a:ext cx="339359" cy="339253"/>
            <a:chOff x="6235250" y="2620775"/>
            <a:chExt cx="481975" cy="481825"/>
          </a:xfrm>
          <a:solidFill>
            <a:srgbClr val="5C71E8"/>
          </a:solidFill>
        </p:grpSpPr>
        <p:sp>
          <p:nvSpPr>
            <p:cNvPr id="5718" name="Google Shape;5718;p76"/>
            <p:cNvSpPr/>
            <p:nvPr/>
          </p:nvSpPr>
          <p:spPr>
            <a:xfrm>
              <a:off x="6405675" y="2620775"/>
              <a:ext cx="28275" cy="56475"/>
            </a:xfrm>
            <a:custGeom>
              <a:avLst/>
              <a:gdLst/>
              <a:ahLst/>
              <a:cxnLst/>
              <a:rect l="l" t="t" r="r" b="b"/>
              <a:pathLst>
                <a:path w="1131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19" name="Google Shape;5719;p76"/>
            <p:cNvSpPr/>
            <p:nvPr/>
          </p:nvSpPr>
          <p:spPr>
            <a:xfrm>
              <a:off x="6518600" y="2620775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20" name="Google Shape;5720;p76"/>
            <p:cNvSpPr/>
            <p:nvPr/>
          </p:nvSpPr>
          <p:spPr>
            <a:xfrm>
              <a:off x="66033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7" y="2259"/>
                  </a:cubicBezTo>
                  <a:cubicBezTo>
                    <a:pt x="877" y="2259"/>
                    <a:pt x="1130" y="2006"/>
                    <a:pt x="1130" y="1696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21" name="Google Shape;5721;p76"/>
            <p:cNvSpPr/>
            <p:nvPr/>
          </p:nvSpPr>
          <p:spPr>
            <a:xfrm>
              <a:off x="63210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6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6" y="2259"/>
                  </a:cubicBezTo>
                  <a:cubicBezTo>
                    <a:pt x="876" y="2259"/>
                    <a:pt x="1129" y="2006"/>
                    <a:pt x="1129" y="1696"/>
                  </a:cubicBezTo>
                  <a:lnTo>
                    <a:pt x="1129" y="566"/>
                  </a:lnTo>
                  <a:cubicBezTo>
                    <a:pt x="1129" y="253"/>
                    <a:pt x="876" y="0"/>
                    <a:pt x="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22" name="Google Shape;5722;p76"/>
            <p:cNvSpPr/>
            <p:nvPr/>
          </p:nvSpPr>
          <p:spPr>
            <a:xfrm>
              <a:off x="6235250" y="2677225"/>
              <a:ext cx="481975" cy="425375"/>
            </a:xfrm>
            <a:custGeom>
              <a:avLst/>
              <a:gdLst/>
              <a:ahLst/>
              <a:cxnLst/>
              <a:rect l="l" t="t" r="r" b="b"/>
              <a:pathLst>
                <a:path w="19279" h="17015" extrusionOk="0">
                  <a:moveTo>
                    <a:pt x="9639" y="1"/>
                  </a:moveTo>
                  <a:cubicBezTo>
                    <a:pt x="9326" y="1"/>
                    <a:pt x="9073" y="254"/>
                    <a:pt x="9073" y="567"/>
                  </a:cubicBezTo>
                  <a:lnTo>
                    <a:pt x="9073" y="1202"/>
                  </a:lnTo>
                  <a:cubicBezTo>
                    <a:pt x="7920" y="1470"/>
                    <a:pt x="6872" y="2548"/>
                    <a:pt x="6252" y="4156"/>
                  </a:cubicBezTo>
                  <a:cubicBezTo>
                    <a:pt x="6164" y="4380"/>
                    <a:pt x="5952" y="4518"/>
                    <a:pt x="5726" y="4518"/>
                  </a:cubicBezTo>
                  <a:cubicBezTo>
                    <a:pt x="5658" y="4518"/>
                    <a:pt x="5588" y="4505"/>
                    <a:pt x="5520" y="4478"/>
                  </a:cubicBezTo>
                  <a:cubicBezTo>
                    <a:pt x="5231" y="4367"/>
                    <a:pt x="5083" y="4042"/>
                    <a:pt x="5198" y="3750"/>
                  </a:cubicBezTo>
                  <a:cubicBezTo>
                    <a:pt x="5532" y="2876"/>
                    <a:pt x="5987" y="2130"/>
                    <a:pt x="6517" y="1536"/>
                  </a:cubicBezTo>
                  <a:lnTo>
                    <a:pt x="6517" y="1536"/>
                  </a:lnTo>
                  <a:cubicBezTo>
                    <a:pt x="2753" y="2527"/>
                    <a:pt x="0" y="5258"/>
                    <a:pt x="0" y="8468"/>
                  </a:cubicBezTo>
                  <a:lnTo>
                    <a:pt x="0" y="9034"/>
                  </a:lnTo>
                  <a:cubicBezTo>
                    <a:pt x="0" y="9347"/>
                    <a:pt x="253" y="9597"/>
                    <a:pt x="564" y="9597"/>
                  </a:cubicBezTo>
                  <a:cubicBezTo>
                    <a:pt x="877" y="9597"/>
                    <a:pt x="1130" y="9347"/>
                    <a:pt x="1130" y="9034"/>
                  </a:cubicBezTo>
                  <a:cubicBezTo>
                    <a:pt x="1130" y="8423"/>
                    <a:pt x="1904" y="7905"/>
                    <a:pt x="2822" y="7905"/>
                  </a:cubicBezTo>
                  <a:cubicBezTo>
                    <a:pt x="3740" y="7905"/>
                    <a:pt x="4553" y="8423"/>
                    <a:pt x="4553" y="9034"/>
                  </a:cubicBezTo>
                  <a:cubicBezTo>
                    <a:pt x="4553" y="9347"/>
                    <a:pt x="4806" y="9597"/>
                    <a:pt x="5120" y="9597"/>
                  </a:cubicBezTo>
                  <a:cubicBezTo>
                    <a:pt x="5430" y="9597"/>
                    <a:pt x="5683" y="9347"/>
                    <a:pt x="5683" y="9034"/>
                  </a:cubicBezTo>
                  <a:cubicBezTo>
                    <a:pt x="5683" y="8423"/>
                    <a:pt x="6460" y="7905"/>
                    <a:pt x="7378" y="7905"/>
                  </a:cubicBezTo>
                  <a:cubicBezTo>
                    <a:pt x="8296" y="7905"/>
                    <a:pt x="9070" y="8423"/>
                    <a:pt x="9070" y="9034"/>
                  </a:cubicBezTo>
                  <a:lnTo>
                    <a:pt x="9070" y="14756"/>
                  </a:lnTo>
                  <a:cubicBezTo>
                    <a:pt x="9070" y="15379"/>
                    <a:pt x="8564" y="15885"/>
                    <a:pt x="7941" y="15885"/>
                  </a:cubicBezTo>
                  <a:cubicBezTo>
                    <a:pt x="7318" y="15885"/>
                    <a:pt x="6812" y="15379"/>
                    <a:pt x="6812" y="14756"/>
                  </a:cubicBezTo>
                  <a:lnTo>
                    <a:pt x="6812" y="14190"/>
                  </a:lnTo>
                  <a:cubicBezTo>
                    <a:pt x="6812" y="13879"/>
                    <a:pt x="6559" y="13626"/>
                    <a:pt x="6249" y="13626"/>
                  </a:cubicBezTo>
                  <a:cubicBezTo>
                    <a:pt x="5936" y="13626"/>
                    <a:pt x="5683" y="13879"/>
                    <a:pt x="5683" y="14190"/>
                  </a:cubicBezTo>
                  <a:lnTo>
                    <a:pt x="5683" y="14756"/>
                  </a:lnTo>
                  <a:cubicBezTo>
                    <a:pt x="5683" y="16002"/>
                    <a:pt x="6694" y="17014"/>
                    <a:pt x="7941" y="17014"/>
                  </a:cubicBezTo>
                  <a:cubicBezTo>
                    <a:pt x="9188" y="17014"/>
                    <a:pt x="10200" y="16002"/>
                    <a:pt x="10200" y="14756"/>
                  </a:cubicBezTo>
                  <a:lnTo>
                    <a:pt x="10200" y="9034"/>
                  </a:lnTo>
                  <a:cubicBezTo>
                    <a:pt x="10200" y="8423"/>
                    <a:pt x="10976" y="7905"/>
                    <a:pt x="11895" y="7905"/>
                  </a:cubicBezTo>
                  <a:cubicBezTo>
                    <a:pt x="12813" y="7905"/>
                    <a:pt x="13587" y="8423"/>
                    <a:pt x="13587" y="9034"/>
                  </a:cubicBezTo>
                  <a:cubicBezTo>
                    <a:pt x="13587" y="9347"/>
                    <a:pt x="13840" y="9597"/>
                    <a:pt x="14153" y="9597"/>
                  </a:cubicBezTo>
                  <a:cubicBezTo>
                    <a:pt x="14463" y="9597"/>
                    <a:pt x="14716" y="9347"/>
                    <a:pt x="14716" y="9034"/>
                  </a:cubicBezTo>
                  <a:cubicBezTo>
                    <a:pt x="14716" y="8423"/>
                    <a:pt x="15529" y="7905"/>
                    <a:pt x="16448" y="7905"/>
                  </a:cubicBezTo>
                  <a:cubicBezTo>
                    <a:pt x="17366" y="7905"/>
                    <a:pt x="18143" y="8423"/>
                    <a:pt x="18143" y="9034"/>
                  </a:cubicBezTo>
                  <a:cubicBezTo>
                    <a:pt x="18143" y="9347"/>
                    <a:pt x="18396" y="9597"/>
                    <a:pt x="18706" y="9597"/>
                  </a:cubicBezTo>
                  <a:cubicBezTo>
                    <a:pt x="19019" y="9597"/>
                    <a:pt x="19272" y="9347"/>
                    <a:pt x="19272" y="9034"/>
                  </a:cubicBezTo>
                  <a:lnTo>
                    <a:pt x="19272" y="8471"/>
                  </a:lnTo>
                  <a:cubicBezTo>
                    <a:pt x="19278" y="5258"/>
                    <a:pt x="16523" y="2527"/>
                    <a:pt x="12759" y="1536"/>
                  </a:cubicBezTo>
                  <a:lnTo>
                    <a:pt x="12759" y="1536"/>
                  </a:lnTo>
                  <a:cubicBezTo>
                    <a:pt x="13292" y="2130"/>
                    <a:pt x="13744" y="2876"/>
                    <a:pt x="14081" y="3750"/>
                  </a:cubicBezTo>
                  <a:cubicBezTo>
                    <a:pt x="14192" y="4042"/>
                    <a:pt x="14048" y="4367"/>
                    <a:pt x="13756" y="4478"/>
                  </a:cubicBezTo>
                  <a:cubicBezTo>
                    <a:pt x="13688" y="4505"/>
                    <a:pt x="13618" y="4518"/>
                    <a:pt x="13550" y="4518"/>
                  </a:cubicBezTo>
                  <a:cubicBezTo>
                    <a:pt x="13324" y="4518"/>
                    <a:pt x="13113" y="4380"/>
                    <a:pt x="13027" y="4156"/>
                  </a:cubicBezTo>
                  <a:cubicBezTo>
                    <a:pt x="12407" y="2548"/>
                    <a:pt x="11359" y="1470"/>
                    <a:pt x="10203" y="1202"/>
                  </a:cubicBezTo>
                  <a:lnTo>
                    <a:pt x="10203" y="567"/>
                  </a:lnTo>
                  <a:cubicBezTo>
                    <a:pt x="10203" y="254"/>
                    <a:pt x="9950" y="1"/>
                    <a:pt x="9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sp>
        <p:nvSpPr>
          <p:cNvPr id="5723" name="Google Shape;5723;p76"/>
          <p:cNvSpPr/>
          <p:nvPr/>
        </p:nvSpPr>
        <p:spPr>
          <a:xfrm>
            <a:off x="5037584" y="2720693"/>
            <a:ext cx="345027" cy="320295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5C7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C71E8"/>
              </a:solidFill>
            </a:endParaRPr>
          </a:p>
        </p:txBody>
      </p:sp>
      <p:grpSp>
        <p:nvGrpSpPr>
          <p:cNvPr id="5724" name="Google Shape;5724;p76"/>
          <p:cNvGrpSpPr/>
          <p:nvPr/>
        </p:nvGrpSpPr>
        <p:grpSpPr>
          <a:xfrm>
            <a:off x="5472652" y="2711317"/>
            <a:ext cx="341101" cy="339253"/>
            <a:chOff x="1535000" y="3223325"/>
            <a:chExt cx="484450" cy="481825"/>
          </a:xfrm>
          <a:solidFill>
            <a:srgbClr val="5C71E8"/>
          </a:solidFill>
        </p:grpSpPr>
        <p:sp>
          <p:nvSpPr>
            <p:cNvPr id="5725" name="Google Shape;5725;p76"/>
            <p:cNvSpPr/>
            <p:nvPr/>
          </p:nvSpPr>
          <p:spPr>
            <a:xfrm>
              <a:off x="1760150" y="3308225"/>
              <a:ext cx="143825" cy="140600"/>
            </a:xfrm>
            <a:custGeom>
              <a:avLst/>
              <a:gdLst/>
              <a:ahLst/>
              <a:cxnLst/>
              <a:rect l="l" t="t" r="r" b="b"/>
              <a:pathLst>
                <a:path w="5753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4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629" y="3208"/>
                    <a:pt x="5752" y="3012"/>
                    <a:pt x="5752" y="2798"/>
                  </a:cubicBezTo>
                  <a:cubicBezTo>
                    <a:pt x="5752" y="2585"/>
                    <a:pt x="5632" y="2389"/>
                    <a:pt x="5439" y="2295"/>
                  </a:cubicBezTo>
                  <a:lnTo>
                    <a:pt x="4102" y="1627"/>
                  </a:lnTo>
                  <a:lnTo>
                    <a:pt x="3434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26" name="Google Shape;5726;p76"/>
            <p:cNvSpPr/>
            <p:nvPr/>
          </p:nvSpPr>
          <p:spPr>
            <a:xfrm>
              <a:off x="1873075" y="3421150"/>
              <a:ext cx="146375" cy="140600"/>
            </a:xfrm>
            <a:custGeom>
              <a:avLst/>
              <a:gdLst/>
              <a:ahLst/>
              <a:cxnLst/>
              <a:rect l="l" t="t" r="r" b="b"/>
              <a:pathLst>
                <a:path w="5855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3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854" y="3096"/>
                    <a:pt x="5854" y="2503"/>
                    <a:pt x="5439" y="2295"/>
                  </a:cubicBezTo>
                  <a:lnTo>
                    <a:pt x="4102" y="1627"/>
                  </a:lnTo>
                  <a:lnTo>
                    <a:pt x="3433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27" name="Google Shape;5727;p76"/>
            <p:cNvSpPr/>
            <p:nvPr/>
          </p:nvSpPr>
          <p:spPr>
            <a:xfrm>
              <a:off x="1535000" y="3223325"/>
              <a:ext cx="406450" cy="481825"/>
            </a:xfrm>
            <a:custGeom>
              <a:avLst/>
              <a:gdLst/>
              <a:ahLst/>
              <a:cxnLst/>
              <a:rect l="l" t="t" r="r" b="b"/>
              <a:pathLst>
                <a:path w="16258" h="19273" extrusionOk="0">
                  <a:moveTo>
                    <a:pt x="9660" y="0"/>
                  </a:moveTo>
                  <a:cubicBezTo>
                    <a:pt x="4399" y="0"/>
                    <a:pt x="0" y="4351"/>
                    <a:pt x="0" y="9636"/>
                  </a:cubicBezTo>
                  <a:cubicBezTo>
                    <a:pt x="0" y="14927"/>
                    <a:pt x="4381" y="19272"/>
                    <a:pt x="9675" y="19272"/>
                  </a:cubicBezTo>
                  <a:cubicBezTo>
                    <a:pt x="12012" y="19269"/>
                    <a:pt x="14270" y="18411"/>
                    <a:pt x="16023" y="16860"/>
                  </a:cubicBezTo>
                  <a:cubicBezTo>
                    <a:pt x="16195" y="16707"/>
                    <a:pt x="16258" y="16463"/>
                    <a:pt x="16176" y="16243"/>
                  </a:cubicBezTo>
                  <a:cubicBezTo>
                    <a:pt x="16098" y="16026"/>
                    <a:pt x="15893" y="15879"/>
                    <a:pt x="15662" y="15872"/>
                  </a:cubicBezTo>
                  <a:cubicBezTo>
                    <a:pt x="11352" y="15752"/>
                    <a:pt x="7980" y="12250"/>
                    <a:pt x="7980" y="7941"/>
                  </a:cubicBezTo>
                  <a:cubicBezTo>
                    <a:pt x="7974" y="5207"/>
                    <a:pt x="9380" y="2662"/>
                    <a:pt x="11696" y="1211"/>
                  </a:cubicBezTo>
                  <a:cubicBezTo>
                    <a:pt x="12129" y="937"/>
                    <a:pt x="12006" y="274"/>
                    <a:pt x="11503" y="178"/>
                  </a:cubicBezTo>
                  <a:cubicBezTo>
                    <a:pt x="10881" y="58"/>
                    <a:pt x="10265" y="0"/>
                    <a:pt x="96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728" name="Google Shape;5728;p76"/>
          <p:cNvGrpSpPr/>
          <p:nvPr/>
        </p:nvGrpSpPr>
        <p:grpSpPr>
          <a:xfrm>
            <a:off x="5880219" y="2746618"/>
            <a:ext cx="339253" cy="268649"/>
            <a:chOff x="2085525" y="3263750"/>
            <a:chExt cx="481825" cy="381550"/>
          </a:xfrm>
          <a:solidFill>
            <a:srgbClr val="5C71E8"/>
          </a:solidFill>
        </p:grpSpPr>
        <p:sp>
          <p:nvSpPr>
            <p:cNvPr id="5729" name="Google Shape;5729;p76"/>
            <p:cNvSpPr/>
            <p:nvPr/>
          </p:nvSpPr>
          <p:spPr>
            <a:xfrm>
              <a:off x="2320325" y="3263750"/>
              <a:ext cx="227825" cy="141025"/>
            </a:xfrm>
            <a:custGeom>
              <a:avLst/>
              <a:gdLst/>
              <a:ahLst/>
              <a:cxnLst/>
              <a:rect l="l" t="t" r="r" b="b"/>
              <a:pathLst>
                <a:path w="9113" h="5641" extrusionOk="0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30" name="Google Shape;5730;p76"/>
            <p:cNvSpPr/>
            <p:nvPr/>
          </p:nvSpPr>
          <p:spPr>
            <a:xfrm>
              <a:off x="2085525" y="3355200"/>
              <a:ext cx="481825" cy="290100"/>
            </a:xfrm>
            <a:custGeom>
              <a:avLst/>
              <a:gdLst/>
              <a:ahLst/>
              <a:cxnLst/>
              <a:rect l="l" t="t" r="r" b="b"/>
              <a:pathLst>
                <a:path w="19273" h="11604" extrusionOk="0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sp>
        <p:nvSpPr>
          <p:cNvPr id="5731" name="Google Shape;5731;p76"/>
          <p:cNvSpPr/>
          <p:nvPr/>
        </p:nvSpPr>
        <p:spPr>
          <a:xfrm>
            <a:off x="6294404" y="2778690"/>
            <a:ext cx="339253" cy="204295"/>
          </a:xfrm>
          <a:custGeom>
            <a:avLst/>
            <a:gdLst/>
            <a:ahLst/>
            <a:cxnLst/>
            <a:rect l="l" t="t" r="r" b="b"/>
            <a:pathLst>
              <a:path w="19273" h="11606" extrusionOk="0">
                <a:moveTo>
                  <a:pt x="8589" y="0"/>
                </a:moveTo>
                <a:cubicBezTo>
                  <a:pt x="7469" y="3"/>
                  <a:pt x="6385" y="407"/>
                  <a:pt x="5536" y="1138"/>
                </a:cubicBezTo>
                <a:cubicBezTo>
                  <a:pt x="4819" y="1759"/>
                  <a:pt x="4289" y="2566"/>
                  <a:pt x="4006" y="3469"/>
                </a:cubicBezTo>
                <a:lnTo>
                  <a:pt x="3891" y="3469"/>
                </a:lnTo>
                <a:cubicBezTo>
                  <a:pt x="1747" y="3469"/>
                  <a:pt x="1" y="5294"/>
                  <a:pt x="1" y="7537"/>
                </a:cubicBezTo>
                <a:cubicBezTo>
                  <a:pt x="1" y="9781"/>
                  <a:pt x="1744" y="11605"/>
                  <a:pt x="3891" y="11605"/>
                </a:cubicBezTo>
                <a:lnTo>
                  <a:pt x="14798" y="11605"/>
                </a:lnTo>
                <a:cubicBezTo>
                  <a:pt x="17264" y="11605"/>
                  <a:pt x="19273" y="9507"/>
                  <a:pt x="19273" y="6923"/>
                </a:cubicBezTo>
                <a:cubicBezTo>
                  <a:pt x="19273" y="6044"/>
                  <a:pt x="19035" y="5182"/>
                  <a:pt x="18583" y="4430"/>
                </a:cubicBezTo>
                <a:cubicBezTo>
                  <a:pt x="18153" y="3707"/>
                  <a:pt x="17529" y="3117"/>
                  <a:pt x="16783" y="2728"/>
                </a:cubicBezTo>
                <a:cubicBezTo>
                  <a:pt x="16161" y="2404"/>
                  <a:pt x="15479" y="2243"/>
                  <a:pt x="14797" y="2243"/>
                </a:cubicBezTo>
                <a:cubicBezTo>
                  <a:pt x="14134" y="2243"/>
                  <a:pt x="13470" y="2395"/>
                  <a:pt x="12862" y="2701"/>
                </a:cubicBezTo>
                <a:cubicBezTo>
                  <a:pt x="12233" y="1442"/>
                  <a:pt x="11118" y="512"/>
                  <a:pt x="9784" y="157"/>
                </a:cubicBezTo>
                <a:cubicBezTo>
                  <a:pt x="9393" y="54"/>
                  <a:pt x="8992" y="0"/>
                  <a:pt x="8589" y="0"/>
                </a:cubicBezTo>
                <a:close/>
              </a:path>
            </a:pathLst>
          </a:custGeom>
          <a:solidFill>
            <a:srgbClr val="5C7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C71E8"/>
              </a:solidFill>
            </a:endParaRPr>
          </a:p>
        </p:txBody>
      </p:sp>
      <p:grpSp>
        <p:nvGrpSpPr>
          <p:cNvPr id="5732" name="Google Shape;5732;p76"/>
          <p:cNvGrpSpPr/>
          <p:nvPr/>
        </p:nvGrpSpPr>
        <p:grpSpPr>
          <a:xfrm>
            <a:off x="6711982" y="2711308"/>
            <a:ext cx="340204" cy="339271"/>
            <a:chOff x="3270450" y="3213625"/>
            <a:chExt cx="483175" cy="481850"/>
          </a:xfrm>
          <a:solidFill>
            <a:srgbClr val="5C71E8"/>
          </a:solidFill>
        </p:grpSpPr>
        <p:sp>
          <p:nvSpPr>
            <p:cNvPr id="5733" name="Google Shape;5733;p76"/>
            <p:cNvSpPr/>
            <p:nvPr/>
          </p:nvSpPr>
          <p:spPr>
            <a:xfrm>
              <a:off x="3392550" y="3335025"/>
              <a:ext cx="239050" cy="239050"/>
            </a:xfrm>
            <a:custGeom>
              <a:avLst/>
              <a:gdLst/>
              <a:ahLst/>
              <a:cxnLst/>
              <a:rect l="l" t="t" r="r" b="b"/>
              <a:pathLst>
                <a:path w="9562" h="9562" extrusionOk="0">
                  <a:moveTo>
                    <a:pt x="4782" y="1"/>
                  </a:moveTo>
                  <a:cubicBezTo>
                    <a:pt x="2142" y="1"/>
                    <a:pt x="1" y="2139"/>
                    <a:pt x="1" y="4780"/>
                  </a:cubicBezTo>
                  <a:cubicBezTo>
                    <a:pt x="1" y="7421"/>
                    <a:pt x="2142" y="9562"/>
                    <a:pt x="4782" y="9562"/>
                  </a:cubicBezTo>
                  <a:cubicBezTo>
                    <a:pt x="7420" y="9562"/>
                    <a:pt x="9561" y="7421"/>
                    <a:pt x="9561" y="4780"/>
                  </a:cubicBezTo>
                  <a:cubicBezTo>
                    <a:pt x="9561" y="2139"/>
                    <a:pt x="7420" y="1"/>
                    <a:pt x="4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34" name="Google Shape;5734;p76"/>
            <p:cNvSpPr/>
            <p:nvPr/>
          </p:nvSpPr>
          <p:spPr>
            <a:xfrm>
              <a:off x="3270450" y="3213625"/>
              <a:ext cx="483175" cy="481850"/>
            </a:xfrm>
            <a:custGeom>
              <a:avLst/>
              <a:gdLst/>
              <a:ahLst/>
              <a:cxnLst/>
              <a:rect l="l" t="t" r="r" b="b"/>
              <a:pathLst>
                <a:path w="19327" h="19274" extrusionOk="0">
                  <a:moveTo>
                    <a:pt x="9666" y="3728"/>
                  </a:moveTo>
                  <a:cubicBezTo>
                    <a:pt x="12925" y="3728"/>
                    <a:pt x="15575" y="6378"/>
                    <a:pt x="15575" y="9636"/>
                  </a:cubicBezTo>
                  <a:cubicBezTo>
                    <a:pt x="15575" y="12894"/>
                    <a:pt x="12925" y="15547"/>
                    <a:pt x="9666" y="15547"/>
                  </a:cubicBezTo>
                  <a:cubicBezTo>
                    <a:pt x="6405" y="15547"/>
                    <a:pt x="3755" y="12894"/>
                    <a:pt x="3755" y="9636"/>
                  </a:cubicBezTo>
                  <a:cubicBezTo>
                    <a:pt x="3755" y="6378"/>
                    <a:pt x="6405" y="3728"/>
                    <a:pt x="9666" y="3728"/>
                  </a:cubicBezTo>
                  <a:close/>
                  <a:moveTo>
                    <a:pt x="9665" y="0"/>
                  </a:moveTo>
                  <a:cubicBezTo>
                    <a:pt x="9575" y="0"/>
                    <a:pt x="9484" y="22"/>
                    <a:pt x="9402" y="66"/>
                  </a:cubicBezTo>
                  <a:lnTo>
                    <a:pt x="7532" y="1054"/>
                  </a:lnTo>
                  <a:lnTo>
                    <a:pt x="5418" y="1054"/>
                  </a:lnTo>
                  <a:cubicBezTo>
                    <a:pt x="5231" y="1054"/>
                    <a:pt x="5056" y="1144"/>
                    <a:pt x="4954" y="1301"/>
                  </a:cubicBezTo>
                  <a:lnTo>
                    <a:pt x="3752" y="3053"/>
                  </a:lnTo>
                  <a:lnTo>
                    <a:pt x="1879" y="4041"/>
                  </a:lnTo>
                  <a:cubicBezTo>
                    <a:pt x="1717" y="4128"/>
                    <a:pt x="1605" y="4288"/>
                    <a:pt x="1584" y="4474"/>
                  </a:cubicBezTo>
                  <a:lnTo>
                    <a:pt x="1328" y="6588"/>
                  </a:lnTo>
                  <a:lnTo>
                    <a:pt x="127" y="8341"/>
                  </a:lnTo>
                  <a:cubicBezTo>
                    <a:pt x="24" y="8491"/>
                    <a:pt x="0" y="8687"/>
                    <a:pt x="67" y="8859"/>
                  </a:cubicBezTo>
                  <a:lnTo>
                    <a:pt x="816" y="10852"/>
                  </a:lnTo>
                  <a:lnTo>
                    <a:pt x="560" y="12966"/>
                  </a:lnTo>
                  <a:cubicBezTo>
                    <a:pt x="536" y="13150"/>
                    <a:pt x="606" y="13334"/>
                    <a:pt x="744" y="13457"/>
                  </a:cubicBezTo>
                  <a:lnTo>
                    <a:pt x="2325" y="14869"/>
                  </a:lnTo>
                  <a:lnTo>
                    <a:pt x="3075" y="16860"/>
                  </a:lnTo>
                  <a:cubicBezTo>
                    <a:pt x="3141" y="17034"/>
                    <a:pt x="3289" y="17164"/>
                    <a:pt x="3466" y="17209"/>
                  </a:cubicBezTo>
                  <a:lnTo>
                    <a:pt x="5520" y="17718"/>
                  </a:lnTo>
                  <a:lnTo>
                    <a:pt x="7101" y="19130"/>
                  </a:lnTo>
                  <a:cubicBezTo>
                    <a:pt x="7205" y="19223"/>
                    <a:pt x="7340" y="19273"/>
                    <a:pt x="7477" y="19273"/>
                  </a:cubicBezTo>
                  <a:cubicBezTo>
                    <a:pt x="7523" y="19273"/>
                    <a:pt x="7568" y="19268"/>
                    <a:pt x="7613" y="19257"/>
                  </a:cubicBezTo>
                  <a:lnTo>
                    <a:pt x="9666" y="18745"/>
                  </a:lnTo>
                  <a:lnTo>
                    <a:pt x="11717" y="19254"/>
                  </a:lnTo>
                  <a:cubicBezTo>
                    <a:pt x="11759" y="19266"/>
                    <a:pt x="11807" y="19272"/>
                    <a:pt x="11853" y="19272"/>
                  </a:cubicBezTo>
                  <a:cubicBezTo>
                    <a:pt x="11991" y="19272"/>
                    <a:pt x="12124" y="19221"/>
                    <a:pt x="12229" y="19127"/>
                  </a:cubicBezTo>
                  <a:lnTo>
                    <a:pt x="13810" y="17715"/>
                  </a:lnTo>
                  <a:lnTo>
                    <a:pt x="15861" y="17206"/>
                  </a:lnTo>
                  <a:cubicBezTo>
                    <a:pt x="16041" y="17161"/>
                    <a:pt x="16186" y="17031"/>
                    <a:pt x="16252" y="16857"/>
                  </a:cubicBezTo>
                  <a:lnTo>
                    <a:pt x="17002" y="14866"/>
                  </a:lnTo>
                  <a:lnTo>
                    <a:pt x="18583" y="13454"/>
                  </a:lnTo>
                  <a:cubicBezTo>
                    <a:pt x="18721" y="13331"/>
                    <a:pt x="18791" y="13147"/>
                    <a:pt x="18766" y="12963"/>
                  </a:cubicBezTo>
                  <a:lnTo>
                    <a:pt x="18514" y="10849"/>
                  </a:lnTo>
                  <a:lnTo>
                    <a:pt x="19263" y="8856"/>
                  </a:lnTo>
                  <a:cubicBezTo>
                    <a:pt x="19327" y="8684"/>
                    <a:pt x="19306" y="8491"/>
                    <a:pt x="19200" y="8338"/>
                  </a:cubicBezTo>
                  <a:lnTo>
                    <a:pt x="18002" y="6588"/>
                  </a:lnTo>
                  <a:lnTo>
                    <a:pt x="17746" y="4471"/>
                  </a:lnTo>
                  <a:cubicBezTo>
                    <a:pt x="17725" y="4288"/>
                    <a:pt x="17613" y="4128"/>
                    <a:pt x="17451" y="4041"/>
                  </a:cubicBezTo>
                  <a:lnTo>
                    <a:pt x="15578" y="3050"/>
                  </a:lnTo>
                  <a:lnTo>
                    <a:pt x="14379" y="1298"/>
                  </a:lnTo>
                  <a:cubicBezTo>
                    <a:pt x="14274" y="1144"/>
                    <a:pt x="14099" y="1054"/>
                    <a:pt x="13912" y="1054"/>
                  </a:cubicBezTo>
                  <a:lnTo>
                    <a:pt x="11798" y="1054"/>
                  </a:lnTo>
                  <a:lnTo>
                    <a:pt x="9928" y="66"/>
                  </a:lnTo>
                  <a:cubicBezTo>
                    <a:pt x="9846" y="22"/>
                    <a:pt x="9755" y="0"/>
                    <a:pt x="9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735" name="Google Shape;5735;p76"/>
          <p:cNvGrpSpPr/>
          <p:nvPr/>
        </p:nvGrpSpPr>
        <p:grpSpPr>
          <a:xfrm>
            <a:off x="7211250" y="2711317"/>
            <a:ext cx="168931" cy="339253"/>
            <a:chOff x="3984950" y="3213600"/>
            <a:chExt cx="239925" cy="481825"/>
          </a:xfrm>
          <a:solidFill>
            <a:srgbClr val="5C71E8"/>
          </a:solidFill>
        </p:grpSpPr>
        <p:sp>
          <p:nvSpPr>
            <p:cNvPr id="5736" name="Google Shape;5736;p76"/>
            <p:cNvSpPr/>
            <p:nvPr/>
          </p:nvSpPr>
          <p:spPr>
            <a:xfrm>
              <a:off x="3984950" y="3213600"/>
              <a:ext cx="239925" cy="481825"/>
            </a:xfrm>
            <a:custGeom>
              <a:avLst/>
              <a:gdLst/>
              <a:ahLst/>
              <a:cxnLst/>
              <a:rect l="l" t="t" r="r" b="b"/>
              <a:pathLst>
                <a:path w="9597" h="19273" extrusionOk="0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37" name="Google Shape;5737;p76"/>
            <p:cNvSpPr/>
            <p:nvPr/>
          </p:nvSpPr>
          <p:spPr>
            <a:xfrm>
              <a:off x="4072650" y="3543175"/>
              <a:ext cx="64525" cy="64625"/>
            </a:xfrm>
            <a:custGeom>
              <a:avLst/>
              <a:gdLst/>
              <a:ahLst/>
              <a:cxnLst/>
              <a:rect l="l" t="t" r="r" b="b"/>
              <a:pathLst>
                <a:path w="2581" h="2585" extrusionOk="0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sp>
        <p:nvSpPr>
          <p:cNvPr id="5738" name="Google Shape;5738;p76"/>
          <p:cNvSpPr/>
          <p:nvPr/>
        </p:nvSpPr>
        <p:spPr>
          <a:xfrm>
            <a:off x="7549578" y="2711214"/>
            <a:ext cx="339306" cy="339253"/>
          </a:xfrm>
          <a:custGeom>
            <a:avLst/>
            <a:gdLst/>
            <a:ahLst/>
            <a:cxnLst/>
            <a:rect l="l" t="t" r="r" b="b"/>
            <a:pathLst>
              <a:path w="19276" h="19273" extrusionOk="0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rgbClr val="5C7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C71E8"/>
              </a:solidFill>
            </a:endParaRPr>
          </a:p>
        </p:txBody>
      </p:sp>
      <p:sp>
        <p:nvSpPr>
          <p:cNvPr id="5739" name="Google Shape;5739;p76"/>
          <p:cNvSpPr/>
          <p:nvPr/>
        </p:nvSpPr>
        <p:spPr>
          <a:xfrm>
            <a:off x="7974508" y="2731069"/>
            <a:ext cx="339253" cy="299542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rgbClr val="5C7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C71E8"/>
              </a:solidFill>
            </a:endParaRPr>
          </a:p>
        </p:txBody>
      </p:sp>
      <p:grpSp>
        <p:nvGrpSpPr>
          <p:cNvPr id="5740" name="Google Shape;5740;p76"/>
          <p:cNvGrpSpPr/>
          <p:nvPr/>
        </p:nvGrpSpPr>
        <p:grpSpPr>
          <a:xfrm>
            <a:off x="1874281" y="3981487"/>
            <a:ext cx="355218" cy="279880"/>
            <a:chOff x="5629975" y="3255775"/>
            <a:chExt cx="504500" cy="397500"/>
          </a:xfrm>
          <a:solidFill>
            <a:srgbClr val="5C71E8"/>
          </a:solidFill>
        </p:grpSpPr>
        <p:sp>
          <p:nvSpPr>
            <p:cNvPr id="5741" name="Google Shape;5741;p76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42" name="Google Shape;5742;p76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43" name="Google Shape;5743;p76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44" name="Google Shape;5744;p76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45" name="Google Shape;5745;p76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746" name="Google Shape;5746;p76"/>
          <p:cNvGrpSpPr/>
          <p:nvPr/>
        </p:nvGrpSpPr>
        <p:grpSpPr>
          <a:xfrm>
            <a:off x="3755839" y="3981593"/>
            <a:ext cx="340256" cy="279669"/>
            <a:chOff x="6234950" y="3255925"/>
            <a:chExt cx="483250" cy="397200"/>
          </a:xfrm>
          <a:solidFill>
            <a:srgbClr val="5C71E8"/>
          </a:solidFill>
        </p:grpSpPr>
        <p:sp>
          <p:nvSpPr>
            <p:cNvPr id="5747" name="Google Shape;5747;p76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48" name="Google Shape;5748;p76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49" name="Google Shape;5749;p76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50" name="Google Shape;5750;p76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51" name="Google Shape;5751;p76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52" name="Google Shape;5752;p76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753" name="Google Shape;5753;p76"/>
          <p:cNvGrpSpPr/>
          <p:nvPr/>
        </p:nvGrpSpPr>
        <p:grpSpPr>
          <a:xfrm>
            <a:off x="5051107" y="3125970"/>
            <a:ext cx="318042" cy="339253"/>
            <a:chOff x="914900" y="3806450"/>
            <a:chExt cx="451700" cy="481825"/>
          </a:xfrm>
          <a:solidFill>
            <a:srgbClr val="5C71E8"/>
          </a:solidFill>
        </p:grpSpPr>
        <p:sp>
          <p:nvSpPr>
            <p:cNvPr id="5754" name="Google Shape;5754;p76"/>
            <p:cNvSpPr/>
            <p:nvPr/>
          </p:nvSpPr>
          <p:spPr>
            <a:xfrm>
              <a:off x="914900" y="4174425"/>
              <a:ext cx="423400" cy="113850"/>
            </a:xfrm>
            <a:custGeom>
              <a:avLst/>
              <a:gdLst/>
              <a:ahLst/>
              <a:cxnLst/>
              <a:rect l="l" t="t" r="r" b="b"/>
              <a:pathLst>
                <a:path w="16936" h="4554" extrusionOk="0">
                  <a:moveTo>
                    <a:pt x="564" y="0"/>
                  </a:moveTo>
                  <a:cubicBezTo>
                    <a:pt x="250" y="0"/>
                    <a:pt x="0" y="250"/>
                    <a:pt x="0" y="563"/>
                  </a:cubicBezTo>
                  <a:cubicBezTo>
                    <a:pt x="0" y="877"/>
                    <a:pt x="250" y="1130"/>
                    <a:pt x="564" y="1130"/>
                  </a:cubicBezTo>
                  <a:lnTo>
                    <a:pt x="2259" y="1130"/>
                  </a:lnTo>
                  <a:lnTo>
                    <a:pt x="2259" y="2861"/>
                  </a:lnTo>
                  <a:cubicBezTo>
                    <a:pt x="2259" y="3795"/>
                    <a:pt x="3015" y="4553"/>
                    <a:pt x="3951" y="4553"/>
                  </a:cubicBezTo>
                  <a:cubicBezTo>
                    <a:pt x="4264" y="4553"/>
                    <a:pt x="4517" y="4300"/>
                    <a:pt x="4517" y="3990"/>
                  </a:cubicBezTo>
                  <a:lnTo>
                    <a:pt x="4517" y="1130"/>
                  </a:lnTo>
                  <a:lnTo>
                    <a:pt x="5646" y="1130"/>
                  </a:lnTo>
                  <a:lnTo>
                    <a:pt x="5646" y="1693"/>
                  </a:lnTo>
                  <a:cubicBezTo>
                    <a:pt x="5646" y="2629"/>
                    <a:pt x="6402" y="3424"/>
                    <a:pt x="7339" y="3424"/>
                  </a:cubicBezTo>
                  <a:cubicBezTo>
                    <a:pt x="7652" y="3424"/>
                    <a:pt x="7905" y="3171"/>
                    <a:pt x="7905" y="2861"/>
                  </a:cubicBezTo>
                  <a:lnTo>
                    <a:pt x="7905" y="1130"/>
                  </a:lnTo>
                  <a:lnTo>
                    <a:pt x="9034" y="1130"/>
                  </a:lnTo>
                  <a:lnTo>
                    <a:pt x="9034" y="3990"/>
                  </a:lnTo>
                  <a:cubicBezTo>
                    <a:pt x="9034" y="4300"/>
                    <a:pt x="9284" y="4553"/>
                    <a:pt x="9597" y="4553"/>
                  </a:cubicBezTo>
                  <a:cubicBezTo>
                    <a:pt x="9910" y="4553"/>
                    <a:pt x="10163" y="4300"/>
                    <a:pt x="10163" y="3990"/>
                  </a:cubicBezTo>
                  <a:lnTo>
                    <a:pt x="10163" y="1130"/>
                  </a:lnTo>
                  <a:lnTo>
                    <a:pt x="16373" y="1130"/>
                  </a:lnTo>
                  <a:cubicBezTo>
                    <a:pt x="16686" y="1130"/>
                    <a:pt x="16936" y="877"/>
                    <a:pt x="16936" y="563"/>
                  </a:cubicBezTo>
                  <a:cubicBezTo>
                    <a:pt x="16936" y="250"/>
                    <a:pt x="16686" y="0"/>
                    <a:pt x="163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55" name="Google Shape;5755;p76"/>
            <p:cNvSpPr/>
            <p:nvPr/>
          </p:nvSpPr>
          <p:spPr>
            <a:xfrm>
              <a:off x="971350" y="3806450"/>
              <a:ext cx="254100" cy="339775"/>
            </a:xfrm>
            <a:custGeom>
              <a:avLst/>
              <a:gdLst/>
              <a:ahLst/>
              <a:cxnLst/>
              <a:rect l="l" t="t" r="r" b="b"/>
              <a:pathLst>
                <a:path w="10164" h="13591" extrusionOk="0">
                  <a:moveTo>
                    <a:pt x="7563" y="2032"/>
                  </a:moveTo>
                  <a:cubicBezTo>
                    <a:pt x="7853" y="2032"/>
                    <a:pt x="8131" y="2256"/>
                    <a:pt x="8131" y="2596"/>
                  </a:cubicBezTo>
                  <a:cubicBezTo>
                    <a:pt x="8131" y="2937"/>
                    <a:pt x="7852" y="3163"/>
                    <a:pt x="7562" y="3163"/>
                  </a:cubicBezTo>
                  <a:cubicBezTo>
                    <a:pt x="7423" y="3163"/>
                    <a:pt x="7282" y="3111"/>
                    <a:pt x="7168" y="2997"/>
                  </a:cubicBezTo>
                  <a:cubicBezTo>
                    <a:pt x="6945" y="2777"/>
                    <a:pt x="6945" y="2418"/>
                    <a:pt x="7168" y="2199"/>
                  </a:cubicBezTo>
                  <a:cubicBezTo>
                    <a:pt x="7283" y="2083"/>
                    <a:pt x="7425" y="2032"/>
                    <a:pt x="7563" y="2032"/>
                  </a:cubicBezTo>
                  <a:close/>
                  <a:moveTo>
                    <a:pt x="7339" y="0"/>
                  </a:moveTo>
                  <a:cubicBezTo>
                    <a:pt x="5412" y="0"/>
                    <a:pt x="3759" y="1087"/>
                    <a:pt x="2901" y="2668"/>
                  </a:cubicBezTo>
                  <a:cubicBezTo>
                    <a:pt x="2852" y="2674"/>
                    <a:pt x="2804" y="2686"/>
                    <a:pt x="2762" y="2704"/>
                  </a:cubicBezTo>
                  <a:cubicBezTo>
                    <a:pt x="2602" y="2782"/>
                    <a:pt x="2431" y="2819"/>
                    <a:pt x="2260" y="2819"/>
                  </a:cubicBezTo>
                  <a:cubicBezTo>
                    <a:pt x="1967" y="2819"/>
                    <a:pt x="1678" y="2707"/>
                    <a:pt x="1458" y="2494"/>
                  </a:cubicBezTo>
                  <a:cubicBezTo>
                    <a:pt x="1247" y="2280"/>
                    <a:pt x="1127" y="1994"/>
                    <a:pt x="1130" y="1696"/>
                  </a:cubicBezTo>
                  <a:cubicBezTo>
                    <a:pt x="1130" y="1395"/>
                    <a:pt x="1247" y="1178"/>
                    <a:pt x="1458" y="964"/>
                  </a:cubicBezTo>
                  <a:cubicBezTo>
                    <a:pt x="1681" y="744"/>
                    <a:pt x="1681" y="386"/>
                    <a:pt x="1458" y="166"/>
                  </a:cubicBezTo>
                  <a:cubicBezTo>
                    <a:pt x="1348" y="56"/>
                    <a:pt x="1204" y="1"/>
                    <a:pt x="1059" y="1"/>
                  </a:cubicBezTo>
                  <a:cubicBezTo>
                    <a:pt x="915" y="1"/>
                    <a:pt x="770" y="56"/>
                    <a:pt x="660" y="166"/>
                  </a:cubicBezTo>
                  <a:cubicBezTo>
                    <a:pt x="236" y="594"/>
                    <a:pt x="1" y="1093"/>
                    <a:pt x="1" y="1696"/>
                  </a:cubicBezTo>
                  <a:cubicBezTo>
                    <a:pt x="1" y="2942"/>
                    <a:pt x="1010" y="3954"/>
                    <a:pt x="2259" y="3954"/>
                  </a:cubicBezTo>
                  <a:cubicBezTo>
                    <a:pt x="2307" y="3954"/>
                    <a:pt x="2353" y="3939"/>
                    <a:pt x="2401" y="3936"/>
                  </a:cubicBezTo>
                  <a:lnTo>
                    <a:pt x="2401" y="3936"/>
                  </a:lnTo>
                  <a:cubicBezTo>
                    <a:pt x="2319" y="4282"/>
                    <a:pt x="2274" y="4635"/>
                    <a:pt x="2265" y="4990"/>
                  </a:cubicBezTo>
                  <a:cubicBezTo>
                    <a:pt x="2976" y="4680"/>
                    <a:pt x="3741" y="4517"/>
                    <a:pt x="4518" y="4517"/>
                  </a:cubicBezTo>
                  <a:lnTo>
                    <a:pt x="5081" y="4517"/>
                  </a:lnTo>
                  <a:cubicBezTo>
                    <a:pt x="6017" y="4517"/>
                    <a:pt x="6773" y="5276"/>
                    <a:pt x="6776" y="6213"/>
                  </a:cubicBezTo>
                  <a:lnTo>
                    <a:pt x="6776" y="9073"/>
                  </a:lnTo>
                  <a:cubicBezTo>
                    <a:pt x="6776" y="10925"/>
                    <a:pt x="5864" y="12557"/>
                    <a:pt x="4482" y="13590"/>
                  </a:cubicBezTo>
                  <a:lnTo>
                    <a:pt x="6210" y="13590"/>
                  </a:lnTo>
                  <a:cubicBezTo>
                    <a:pt x="8393" y="13590"/>
                    <a:pt x="10164" y="11820"/>
                    <a:pt x="10164" y="9636"/>
                  </a:cubicBezTo>
                  <a:lnTo>
                    <a:pt x="101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56" name="Google Shape;5756;p76"/>
            <p:cNvSpPr/>
            <p:nvPr/>
          </p:nvSpPr>
          <p:spPr>
            <a:xfrm>
              <a:off x="971350" y="3947600"/>
              <a:ext cx="141175" cy="198625"/>
            </a:xfrm>
            <a:custGeom>
              <a:avLst/>
              <a:gdLst/>
              <a:ahLst/>
              <a:cxnLst/>
              <a:rect l="l" t="t" r="r" b="b"/>
              <a:pathLst>
                <a:path w="5647" h="7945" extrusionOk="0">
                  <a:moveTo>
                    <a:pt x="4518" y="0"/>
                  </a:moveTo>
                  <a:cubicBezTo>
                    <a:pt x="2021" y="0"/>
                    <a:pt x="1" y="2060"/>
                    <a:pt x="1" y="4556"/>
                  </a:cubicBezTo>
                  <a:lnTo>
                    <a:pt x="1" y="6815"/>
                  </a:lnTo>
                  <a:cubicBezTo>
                    <a:pt x="934" y="6812"/>
                    <a:pt x="1693" y="6056"/>
                    <a:pt x="1693" y="5120"/>
                  </a:cubicBezTo>
                  <a:cubicBezTo>
                    <a:pt x="1693" y="4806"/>
                    <a:pt x="1946" y="4556"/>
                    <a:pt x="2259" y="4556"/>
                  </a:cubicBezTo>
                  <a:cubicBezTo>
                    <a:pt x="2569" y="4556"/>
                    <a:pt x="2822" y="4806"/>
                    <a:pt x="2822" y="5120"/>
                  </a:cubicBezTo>
                  <a:cubicBezTo>
                    <a:pt x="2822" y="6547"/>
                    <a:pt x="1753" y="7718"/>
                    <a:pt x="377" y="7905"/>
                  </a:cubicBezTo>
                  <a:cubicBezTo>
                    <a:pt x="434" y="7929"/>
                    <a:pt x="501" y="7941"/>
                    <a:pt x="564" y="7944"/>
                  </a:cubicBezTo>
                  <a:lnTo>
                    <a:pt x="1130" y="7944"/>
                  </a:lnTo>
                  <a:cubicBezTo>
                    <a:pt x="3623" y="7944"/>
                    <a:pt x="5647" y="5921"/>
                    <a:pt x="5647" y="3427"/>
                  </a:cubicBezTo>
                  <a:lnTo>
                    <a:pt x="5647" y="567"/>
                  </a:lnTo>
                  <a:cubicBezTo>
                    <a:pt x="5647" y="253"/>
                    <a:pt x="5394" y="0"/>
                    <a:pt x="50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57" name="Google Shape;5757;p76"/>
            <p:cNvSpPr/>
            <p:nvPr/>
          </p:nvSpPr>
          <p:spPr>
            <a:xfrm>
              <a:off x="1253675" y="3806450"/>
              <a:ext cx="112925" cy="90350"/>
            </a:xfrm>
            <a:custGeom>
              <a:avLst/>
              <a:gdLst/>
              <a:ahLst/>
              <a:cxnLst/>
              <a:rect l="l" t="t" r="r" b="b"/>
              <a:pathLst>
                <a:path w="4517" h="3614" extrusionOk="0">
                  <a:moveTo>
                    <a:pt x="0" y="0"/>
                  </a:moveTo>
                  <a:lnTo>
                    <a:pt x="0" y="1696"/>
                  </a:lnTo>
                  <a:cubicBezTo>
                    <a:pt x="142" y="1685"/>
                    <a:pt x="428" y="1669"/>
                    <a:pt x="771" y="1669"/>
                  </a:cubicBezTo>
                  <a:cubicBezTo>
                    <a:pt x="1415" y="1669"/>
                    <a:pt x="2264" y="1726"/>
                    <a:pt x="2749" y="1988"/>
                  </a:cubicBezTo>
                  <a:cubicBezTo>
                    <a:pt x="3355" y="2313"/>
                    <a:pt x="4062" y="3078"/>
                    <a:pt x="4517" y="3614"/>
                  </a:cubicBezTo>
                  <a:lnTo>
                    <a:pt x="4517" y="2259"/>
                  </a:lnTo>
                  <a:cubicBezTo>
                    <a:pt x="4517" y="1012"/>
                    <a:pt x="3505" y="0"/>
                    <a:pt x="22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58" name="Google Shape;5758;p76"/>
            <p:cNvSpPr/>
            <p:nvPr/>
          </p:nvSpPr>
          <p:spPr>
            <a:xfrm>
              <a:off x="1253600" y="3876425"/>
              <a:ext cx="95025" cy="42975"/>
            </a:xfrm>
            <a:custGeom>
              <a:avLst/>
              <a:gdLst/>
              <a:ahLst/>
              <a:cxnLst/>
              <a:rect l="l" t="t" r="r" b="b"/>
              <a:pathLst>
                <a:path w="3801" h="1719" extrusionOk="0">
                  <a:moveTo>
                    <a:pt x="726" y="0"/>
                  </a:moveTo>
                  <a:cubicBezTo>
                    <a:pt x="478" y="0"/>
                    <a:pt x="239" y="9"/>
                    <a:pt x="42" y="23"/>
                  </a:cubicBezTo>
                  <a:lnTo>
                    <a:pt x="0" y="23"/>
                  </a:lnTo>
                  <a:lnTo>
                    <a:pt x="3" y="1718"/>
                  </a:lnTo>
                  <a:lnTo>
                    <a:pt x="3800" y="1718"/>
                  </a:lnTo>
                  <a:cubicBezTo>
                    <a:pt x="3379" y="1203"/>
                    <a:pt x="2692" y="438"/>
                    <a:pt x="2219" y="182"/>
                  </a:cubicBezTo>
                  <a:cubicBezTo>
                    <a:pt x="1969" y="49"/>
                    <a:pt x="1321" y="0"/>
                    <a:pt x="7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759" name="Google Shape;5759;p76"/>
          <p:cNvGrpSpPr/>
          <p:nvPr/>
        </p:nvGrpSpPr>
        <p:grpSpPr>
          <a:xfrm>
            <a:off x="5470028" y="3125785"/>
            <a:ext cx="346347" cy="339623"/>
            <a:chOff x="1490050" y="3805975"/>
            <a:chExt cx="491900" cy="482350"/>
          </a:xfrm>
          <a:solidFill>
            <a:srgbClr val="5C71E8"/>
          </a:solidFill>
        </p:grpSpPr>
        <p:sp>
          <p:nvSpPr>
            <p:cNvPr id="5760" name="Google Shape;5760;p76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61" name="Google Shape;5761;p76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62" name="Google Shape;5762;p76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63" name="Google Shape;5763;p76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764" name="Google Shape;5764;p76"/>
          <p:cNvGrpSpPr/>
          <p:nvPr/>
        </p:nvGrpSpPr>
        <p:grpSpPr>
          <a:xfrm>
            <a:off x="5893896" y="3125970"/>
            <a:ext cx="311899" cy="339253"/>
            <a:chOff x="2104275" y="3806450"/>
            <a:chExt cx="442975" cy="481825"/>
          </a:xfrm>
          <a:solidFill>
            <a:srgbClr val="5C71E8"/>
          </a:solidFill>
        </p:grpSpPr>
        <p:sp>
          <p:nvSpPr>
            <p:cNvPr id="5765" name="Google Shape;5765;p76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66" name="Google Shape;5766;p76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767" name="Google Shape;5767;p76"/>
          <p:cNvGrpSpPr/>
          <p:nvPr/>
        </p:nvGrpSpPr>
        <p:grpSpPr>
          <a:xfrm>
            <a:off x="6317413" y="3125970"/>
            <a:ext cx="293416" cy="339253"/>
            <a:chOff x="2710875" y="3806450"/>
            <a:chExt cx="416725" cy="481825"/>
          </a:xfrm>
          <a:solidFill>
            <a:srgbClr val="5C71E8"/>
          </a:solidFill>
        </p:grpSpPr>
        <p:sp>
          <p:nvSpPr>
            <p:cNvPr id="5768" name="Google Shape;5768;p76"/>
            <p:cNvSpPr/>
            <p:nvPr/>
          </p:nvSpPr>
          <p:spPr>
            <a:xfrm>
              <a:off x="2710875" y="4144450"/>
              <a:ext cx="416725" cy="143825"/>
            </a:xfrm>
            <a:custGeom>
              <a:avLst/>
              <a:gdLst/>
              <a:ahLst/>
              <a:cxnLst/>
              <a:rect l="l" t="t" r="r" b="b"/>
              <a:pathLst>
                <a:path w="16669" h="5753" extrusionOk="0">
                  <a:moveTo>
                    <a:pt x="2313" y="1"/>
                  </a:moveTo>
                  <a:lnTo>
                    <a:pt x="260" y="3590"/>
                  </a:lnTo>
                  <a:cubicBezTo>
                    <a:pt x="1" y="4039"/>
                    <a:pt x="1" y="4590"/>
                    <a:pt x="266" y="5036"/>
                  </a:cubicBezTo>
                  <a:cubicBezTo>
                    <a:pt x="517" y="5479"/>
                    <a:pt x="986" y="5752"/>
                    <a:pt x="1495" y="5752"/>
                  </a:cubicBezTo>
                  <a:cubicBezTo>
                    <a:pt x="1498" y="5752"/>
                    <a:pt x="1501" y="5752"/>
                    <a:pt x="1503" y="5752"/>
                  </a:cubicBezTo>
                  <a:lnTo>
                    <a:pt x="15165" y="5752"/>
                  </a:lnTo>
                  <a:cubicBezTo>
                    <a:pt x="15168" y="5752"/>
                    <a:pt x="15171" y="5752"/>
                    <a:pt x="15174" y="5752"/>
                  </a:cubicBezTo>
                  <a:cubicBezTo>
                    <a:pt x="15682" y="5752"/>
                    <a:pt x="16151" y="5479"/>
                    <a:pt x="16403" y="5036"/>
                  </a:cubicBezTo>
                  <a:cubicBezTo>
                    <a:pt x="16668" y="4590"/>
                    <a:pt x="16668" y="4039"/>
                    <a:pt x="16409" y="3590"/>
                  </a:cubicBezTo>
                  <a:lnTo>
                    <a:pt x="143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69" name="Google Shape;5769;p76"/>
            <p:cNvSpPr/>
            <p:nvPr/>
          </p:nvSpPr>
          <p:spPr>
            <a:xfrm>
              <a:off x="2784800" y="3806450"/>
              <a:ext cx="268850" cy="309800"/>
            </a:xfrm>
            <a:custGeom>
              <a:avLst/>
              <a:gdLst/>
              <a:ahLst/>
              <a:cxnLst/>
              <a:rect l="l" t="t" r="r" b="b"/>
              <a:pathLst>
                <a:path w="10754" h="12392" extrusionOk="0">
                  <a:moveTo>
                    <a:pt x="5379" y="8113"/>
                  </a:moveTo>
                  <a:cubicBezTo>
                    <a:pt x="5882" y="8113"/>
                    <a:pt x="6132" y="8721"/>
                    <a:pt x="5776" y="9076"/>
                  </a:cubicBezTo>
                  <a:cubicBezTo>
                    <a:pt x="5661" y="9192"/>
                    <a:pt x="5519" y="9244"/>
                    <a:pt x="5380" y="9244"/>
                  </a:cubicBezTo>
                  <a:cubicBezTo>
                    <a:pt x="5091" y="9244"/>
                    <a:pt x="4813" y="9019"/>
                    <a:pt x="4813" y="8679"/>
                  </a:cubicBezTo>
                  <a:cubicBezTo>
                    <a:pt x="4813" y="8366"/>
                    <a:pt x="5066" y="8113"/>
                    <a:pt x="5379" y="8113"/>
                  </a:cubicBezTo>
                  <a:close/>
                  <a:moveTo>
                    <a:pt x="4280" y="9989"/>
                  </a:moveTo>
                  <a:cubicBezTo>
                    <a:pt x="4783" y="9989"/>
                    <a:pt x="5036" y="10597"/>
                    <a:pt x="4680" y="10952"/>
                  </a:cubicBezTo>
                  <a:cubicBezTo>
                    <a:pt x="4566" y="11067"/>
                    <a:pt x="4425" y="11118"/>
                    <a:pt x="4286" y="11118"/>
                  </a:cubicBezTo>
                  <a:cubicBezTo>
                    <a:pt x="3996" y="11118"/>
                    <a:pt x="3717" y="10892"/>
                    <a:pt x="3717" y="10552"/>
                  </a:cubicBezTo>
                  <a:cubicBezTo>
                    <a:pt x="3717" y="10242"/>
                    <a:pt x="3970" y="9989"/>
                    <a:pt x="4280" y="9989"/>
                  </a:cubicBezTo>
                  <a:close/>
                  <a:moveTo>
                    <a:pt x="6475" y="9989"/>
                  </a:moveTo>
                  <a:cubicBezTo>
                    <a:pt x="6978" y="9989"/>
                    <a:pt x="7231" y="10597"/>
                    <a:pt x="6875" y="10952"/>
                  </a:cubicBezTo>
                  <a:cubicBezTo>
                    <a:pt x="6761" y="11067"/>
                    <a:pt x="6620" y="11118"/>
                    <a:pt x="6481" y="11118"/>
                  </a:cubicBezTo>
                  <a:cubicBezTo>
                    <a:pt x="6191" y="11118"/>
                    <a:pt x="5912" y="10892"/>
                    <a:pt x="5912" y="10552"/>
                  </a:cubicBezTo>
                  <a:cubicBezTo>
                    <a:pt x="5912" y="10242"/>
                    <a:pt x="6162" y="9989"/>
                    <a:pt x="6475" y="9989"/>
                  </a:cubicBezTo>
                  <a:close/>
                  <a:moveTo>
                    <a:pt x="1744" y="0"/>
                  </a:moveTo>
                  <a:cubicBezTo>
                    <a:pt x="1434" y="0"/>
                    <a:pt x="1181" y="253"/>
                    <a:pt x="1181" y="566"/>
                  </a:cubicBezTo>
                  <a:cubicBezTo>
                    <a:pt x="1181" y="877"/>
                    <a:pt x="1434" y="1130"/>
                    <a:pt x="1744" y="1130"/>
                  </a:cubicBezTo>
                  <a:lnTo>
                    <a:pt x="2259" y="1130"/>
                  </a:lnTo>
                  <a:lnTo>
                    <a:pt x="2259" y="8444"/>
                  </a:lnTo>
                  <a:lnTo>
                    <a:pt x="1" y="12392"/>
                  </a:lnTo>
                  <a:lnTo>
                    <a:pt x="10754" y="12392"/>
                  </a:lnTo>
                  <a:lnTo>
                    <a:pt x="8496" y="8444"/>
                  </a:lnTo>
                  <a:lnTo>
                    <a:pt x="8496" y="1130"/>
                  </a:lnTo>
                  <a:lnTo>
                    <a:pt x="9010" y="1130"/>
                  </a:lnTo>
                  <a:cubicBezTo>
                    <a:pt x="9321" y="1130"/>
                    <a:pt x="9574" y="877"/>
                    <a:pt x="9574" y="566"/>
                  </a:cubicBezTo>
                  <a:cubicBezTo>
                    <a:pt x="9574" y="253"/>
                    <a:pt x="9321" y="0"/>
                    <a:pt x="9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770" name="Google Shape;5770;p76"/>
          <p:cNvGrpSpPr/>
          <p:nvPr/>
        </p:nvGrpSpPr>
        <p:grpSpPr>
          <a:xfrm>
            <a:off x="6712457" y="3166412"/>
            <a:ext cx="339253" cy="258369"/>
            <a:chOff x="3271200" y="3863875"/>
            <a:chExt cx="481825" cy="366950"/>
          </a:xfrm>
          <a:solidFill>
            <a:srgbClr val="5C71E8"/>
          </a:solidFill>
        </p:grpSpPr>
        <p:sp>
          <p:nvSpPr>
            <p:cNvPr id="5771" name="Google Shape;5771;p76"/>
            <p:cNvSpPr/>
            <p:nvPr/>
          </p:nvSpPr>
          <p:spPr>
            <a:xfrm>
              <a:off x="3271200" y="3920350"/>
              <a:ext cx="283225" cy="310475"/>
            </a:xfrm>
            <a:custGeom>
              <a:avLst/>
              <a:gdLst/>
              <a:ahLst/>
              <a:cxnLst/>
              <a:rect l="l" t="t" r="r" b="b"/>
              <a:pathLst>
                <a:path w="11329" h="12419" extrusionOk="0">
                  <a:moveTo>
                    <a:pt x="1693" y="0"/>
                  </a:moveTo>
                  <a:cubicBezTo>
                    <a:pt x="756" y="0"/>
                    <a:pt x="0" y="756"/>
                    <a:pt x="0" y="1693"/>
                  </a:cubicBezTo>
                  <a:lnTo>
                    <a:pt x="0" y="8468"/>
                  </a:lnTo>
                  <a:cubicBezTo>
                    <a:pt x="0" y="9405"/>
                    <a:pt x="756" y="10160"/>
                    <a:pt x="1693" y="10163"/>
                  </a:cubicBezTo>
                  <a:lnTo>
                    <a:pt x="2861" y="10163"/>
                  </a:lnTo>
                  <a:cubicBezTo>
                    <a:pt x="2861" y="11410"/>
                    <a:pt x="3870" y="12419"/>
                    <a:pt x="5120" y="12419"/>
                  </a:cubicBezTo>
                  <a:cubicBezTo>
                    <a:pt x="6366" y="12419"/>
                    <a:pt x="7378" y="11410"/>
                    <a:pt x="7378" y="10163"/>
                  </a:cubicBezTo>
                  <a:lnTo>
                    <a:pt x="9070" y="10163"/>
                  </a:lnTo>
                  <a:lnTo>
                    <a:pt x="9070" y="6679"/>
                  </a:lnTo>
                  <a:cubicBezTo>
                    <a:pt x="9070" y="6356"/>
                    <a:pt x="9350" y="6116"/>
                    <a:pt x="9645" y="6116"/>
                  </a:cubicBezTo>
                  <a:cubicBezTo>
                    <a:pt x="9705" y="6116"/>
                    <a:pt x="9765" y="6126"/>
                    <a:pt x="9823" y="6146"/>
                  </a:cubicBezTo>
                  <a:cubicBezTo>
                    <a:pt x="9938" y="6187"/>
                    <a:pt x="10055" y="6206"/>
                    <a:pt x="10172" y="6206"/>
                  </a:cubicBezTo>
                  <a:cubicBezTo>
                    <a:pt x="10766" y="6206"/>
                    <a:pt x="11329" y="5708"/>
                    <a:pt x="11329" y="5080"/>
                  </a:cubicBezTo>
                  <a:cubicBezTo>
                    <a:pt x="11329" y="4453"/>
                    <a:pt x="10766" y="3954"/>
                    <a:pt x="10172" y="3954"/>
                  </a:cubicBezTo>
                  <a:cubicBezTo>
                    <a:pt x="10055" y="3954"/>
                    <a:pt x="9938" y="3974"/>
                    <a:pt x="9823" y="4014"/>
                  </a:cubicBezTo>
                  <a:cubicBezTo>
                    <a:pt x="9759" y="4037"/>
                    <a:pt x="9695" y="4048"/>
                    <a:pt x="9632" y="4048"/>
                  </a:cubicBezTo>
                  <a:cubicBezTo>
                    <a:pt x="9333" y="4048"/>
                    <a:pt x="9070" y="3805"/>
                    <a:pt x="9070" y="3484"/>
                  </a:cubicBezTo>
                  <a:lnTo>
                    <a:pt x="9070" y="0"/>
                  </a:lnTo>
                  <a:lnTo>
                    <a:pt x="6381" y="0"/>
                  </a:lnTo>
                  <a:cubicBezTo>
                    <a:pt x="5894" y="0"/>
                    <a:pt x="5635" y="576"/>
                    <a:pt x="5960" y="940"/>
                  </a:cubicBezTo>
                  <a:cubicBezTo>
                    <a:pt x="6610" y="1669"/>
                    <a:pt x="6095" y="2822"/>
                    <a:pt x="5120" y="2822"/>
                  </a:cubicBezTo>
                  <a:cubicBezTo>
                    <a:pt x="4141" y="2822"/>
                    <a:pt x="3626" y="1669"/>
                    <a:pt x="4276" y="940"/>
                  </a:cubicBezTo>
                  <a:cubicBezTo>
                    <a:pt x="4602" y="576"/>
                    <a:pt x="4343" y="0"/>
                    <a:pt x="3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72" name="Google Shape;5772;p76"/>
            <p:cNvSpPr/>
            <p:nvPr/>
          </p:nvSpPr>
          <p:spPr>
            <a:xfrm>
              <a:off x="3526175" y="3863875"/>
              <a:ext cx="226850" cy="310575"/>
            </a:xfrm>
            <a:custGeom>
              <a:avLst/>
              <a:gdLst/>
              <a:ahLst/>
              <a:cxnLst/>
              <a:rect l="l" t="t" r="r" b="b"/>
              <a:pathLst>
                <a:path w="9074" h="12423" extrusionOk="0">
                  <a:moveTo>
                    <a:pt x="3954" y="1"/>
                  </a:moveTo>
                  <a:cubicBezTo>
                    <a:pt x="2705" y="1"/>
                    <a:pt x="1696" y="1010"/>
                    <a:pt x="1696" y="2259"/>
                  </a:cubicBezTo>
                  <a:lnTo>
                    <a:pt x="1" y="2259"/>
                  </a:lnTo>
                  <a:lnTo>
                    <a:pt x="1" y="5081"/>
                  </a:lnTo>
                  <a:cubicBezTo>
                    <a:pt x="1247" y="5081"/>
                    <a:pt x="2259" y="6093"/>
                    <a:pt x="2259" y="7339"/>
                  </a:cubicBezTo>
                  <a:cubicBezTo>
                    <a:pt x="2259" y="8586"/>
                    <a:pt x="1247" y="9598"/>
                    <a:pt x="1" y="9598"/>
                  </a:cubicBezTo>
                  <a:lnTo>
                    <a:pt x="1" y="12422"/>
                  </a:lnTo>
                  <a:lnTo>
                    <a:pt x="7378" y="12422"/>
                  </a:lnTo>
                  <a:cubicBezTo>
                    <a:pt x="8315" y="12419"/>
                    <a:pt x="9070" y="11664"/>
                    <a:pt x="9073" y="10727"/>
                  </a:cubicBezTo>
                  <a:lnTo>
                    <a:pt x="9073" y="3952"/>
                  </a:lnTo>
                  <a:cubicBezTo>
                    <a:pt x="9070" y="3015"/>
                    <a:pt x="8315" y="2259"/>
                    <a:pt x="7378" y="2259"/>
                  </a:cubicBezTo>
                  <a:lnTo>
                    <a:pt x="6213" y="2259"/>
                  </a:lnTo>
                  <a:cubicBezTo>
                    <a:pt x="6213" y="1010"/>
                    <a:pt x="5201" y="1"/>
                    <a:pt x="3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773" name="Google Shape;5773;p76"/>
          <p:cNvGrpSpPr/>
          <p:nvPr/>
        </p:nvGrpSpPr>
        <p:grpSpPr>
          <a:xfrm>
            <a:off x="7147952" y="3126199"/>
            <a:ext cx="295528" cy="338795"/>
            <a:chOff x="3895050" y="3806775"/>
            <a:chExt cx="419725" cy="481175"/>
          </a:xfrm>
          <a:solidFill>
            <a:srgbClr val="5C71E8"/>
          </a:solidFill>
        </p:grpSpPr>
        <p:sp>
          <p:nvSpPr>
            <p:cNvPr id="5774" name="Google Shape;5774;p76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75" name="Google Shape;5775;p76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776" name="Google Shape;5776;p76"/>
          <p:cNvGrpSpPr/>
          <p:nvPr/>
        </p:nvGrpSpPr>
        <p:grpSpPr>
          <a:xfrm>
            <a:off x="7551234" y="3125979"/>
            <a:ext cx="336296" cy="339235"/>
            <a:chOff x="4464775" y="3806475"/>
            <a:chExt cx="477625" cy="481800"/>
          </a:xfrm>
          <a:solidFill>
            <a:srgbClr val="5C71E8"/>
          </a:solidFill>
        </p:grpSpPr>
        <p:sp>
          <p:nvSpPr>
            <p:cNvPr id="5777" name="Google Shape;5777;p76"/>
            <p:cNvSpPr/>
            <p:nvPr/>
          </p:nvSpPr>
          <p:spPr>
            <a:xfrm>
              <a:off x="4726375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3" y="1"/>
                  </a:moveTo>
                  <a:cubicBezTo>
                    <a:pt x="978" y="1"/>
                    <a:pt x="823" y="64"/>
                    <a:pt x="712" y="189"/>
                  </a:cubicBezTo>
                  <a:cubicBezTo>
                    <a:pt x="504" y="421"/>
                    <a:pt x="522" y="776"/>
                    <a:pt x="754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4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4" y="5501"/>
                  </a:cubicBezTo>
                  <a:cubicBezTo>
                    <a:pt x="861" y="5597"/>
                    <a:pt x="995" y="5644"/>
                    <a:pt x="1128" y="5644"/>
                  </a:cubicBezTo>
                  <a:cubicBezTo>
                    <a:pt x="1283" y="5644"/>
                    <a:pt x="1437" y="5580"/>
                    <a:pt x="1549" y="5456"/>
                  </a:cubicBezTo>
                  <a:cubicBezTo>
                    <a:pt x="1757" y="5224"/>
                    <a:pt x="1735" y="4869"/>
                    <a:pt x="1507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7" y="3242"/>
                  </a:cubicBezTo>
                  <a:cubicBezTo>
                    <a:pt x="1585" y="3173"/>
                    <a:pt x="2259" y="2544"/>
                    <a:pt x="2259" y="1692"/>
                  </a:cubicBezTo>
                  <a:cubicBezTo>
                    <a:pt x="2259" y="842"/>
                    <a:pt x="1585" y="213"/>
                    <a:pt x="1507" y="144"/>
                  </a:cubicBezTo>
                  <a:cubicBezTo>
                    <a:pt x="1399" y="48"/>
                    <a:pt x="1266" y="1"/>
                    <a:pt x="11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78" name="Google Shape;5778;p76"/>
            <p:cNvSpPr/>
            <p:nvPr/>
          </p:nvSpPr>
          <p:spPr>
            <a:xfrm>
              <a:off x="4641700" y="3806475"/>
              <a:ext cx="56475" cy="141125"/>
            </a:xfrm>
            <a:custGeom>
              <a:avLst/>
              <a:gdLst/>
              <a:ahLst/>
              <a:cxnLst/>
              <a:rect l="l" t="t" r="r" b="b"/>
              <a:pathLst>
                <a:path w="2259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3" y="421"/>
                    <a:pt x="521" y="776"/>
                    <a:pt x="753" y="984"/>
                  </a:cubicBezTo>
                  <a:cubicBezTo>
                    <a:pt x="831" y="1056"/>
                    <a:pt x="1130" y="1385"/>
                    <a:pt x="1130" y="1695"/>
                  </a:cubicBezTo>
                  <a:cubicBezTo>
                    <a:pt x="1130" y="1990"/>
                    <a:pt x="849" y="2315"/>
                    <a:pt x="753" y="2402"/>
                  </a:cubicBezTo>
                  <a:cubicBezTo>
                    <a:pt x="678" y="2472"/>
                    <a:pt x="0" y="3101"/>
                    <a:pt x="0" y="3953"/>
                  </a:cubicBezTo>
                  <a:cubicBezTo>
                    <a:pt x="0" y="4802"/>
                    <a:pt x="675" y="5432"/>
                    <a:pt x="753" y="5501"/>
                  </a:cubicBezTo>
                  <a:cubicBezTo>
                    <a:pt x="860" y="5597"/>
                    <a:pt x="994" y="5644"/>
                    <a:pt x="1127" y="5644"/>
                  </a:cubicBezTo>
                  <a:cubicBezTo>
                    <a:pt x="1282" y="5644"/>
                    <a:pt x="1436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1" y="3173"/>
                    <a:pt x="2259" y="2544"/>
                    <a:pt x="2259" y="1692"/>
                  </a:cubicBezTo>
                  <a:cubicBezTo>
                    <a:pt x="2259" y="842"/>
                    <a:pt x="1581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79" name="Google Shape;5779;p76"/>
            <p:cNvSpPr/>
            <p:nvPr/>
          </p:nvSpPr>
          <p:spPr>
            <a:xfrm>
              <a:off x="4557000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4" y="421"/>
                    <a:pt x="522" y="776"/>
                    <a:pt x="753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3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3" y="5501"/>
                  </a:cubicBezTo>
                  <a:cubicBezTo>
                    <a:pt x="861" y="5597"/>
                    <a:pt x="994" y="5644"/>
                    <a:pt x="1127" y="5644"/>
                  </a:cubicBezTo>
                  <a:cubicBezTo>
                    <a:pt x="1282" y="5644"/>
                    <a:pt x="1437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2" y="3173"/>
                    <a:pt x="2259" y="2544"/>
                    <a:pt x="2259" y="1692"/>
                  </a:cubicBezTo>
                  <a:cubicBezTo>
                    <a:pt x="2259" y="842"/>
                    <a:pt x="1582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80" name="Google Shape;5780;p76"/>
            <p:cNvSpPr/>
            <p:nvPr/>
          </p:nvSpPr>
          <p:spPr>
            <a:xfrm>
              <a:off x="4464775" y="4230875"/>
              <a:ext cx="395250" cy="57400"/>
            </a:xfrm>
            <a:custGeom>
              <a:avLst/>
              <a:gdLst/>
              <a:ahLst/>
              <a:cxnLst/>
              <a:rect l="l" t="t" r="r" b="b"/>
              <a:pathLst>
                <a:path w="15810" h="2296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910" y="1130"/>
                  </a:lnTo>
                  <a:lnTo>
                    <a:pt x="2006" y="1359"/>
                  </a:lnTo>
                  <a:cubicBezTo>
                    <a:pt x="2291" y="1932"/>
                    <a:pt x="2875" y="2295"/>
                    <a:pt x="3516" y="2295"/>
                  </a:cubicBezTo>
                  <a:cubicBezTo>
                    <a:pt x="3519" y="2295"/>
                    <a:pt x="3521" y="2295"/>
                    <a:pt x="3524" y="2295"/>
                  </a:cubicBezTo>
                  <a:lnTo>
                    <a:pt x="12290" y="2295"/>
                  </a:lnTo>
                  <a:cubicBezTo>
                    <a:pt x="12292" y="2295"/>
                    <a:pt x="12295" y="2295"/>
                    <a:pt x="12298" y="2295"/>
                  </a:cubicBezTo>
                  <a:cubicBezTo>
                    <a:pt x="12936" y="2295"/>
                    <a:pt x="13520" y="1932"/>
                    <a:pt x="13804" y="1359"/>
                  </a:cubicBezTo>
                  <a:lnTo>
                    <a:pt x="13901" y="1130"/>
                  </a:lnTo>
                  <a:lnTo>
                    <a:pt x="15247" y="1130"/>
                  </a:lnTo>
                  <a:cubicBezTo>
                    <a:pt x="15557" y="1130"/>
                    <a:pt x="15810" y="877"/>
                    <a:pt x="15810" y="564"/>
                  </a:cubicBezTo>
                  <a:cubicBezTo>
                    <a:pt x="15810" y="251"/>
                    <a:pt x="15557" y="1"/>
                    <a:pt x="15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81" name="Google Shape;5781;p76"/>
            <p:cNvSpPr/>
            <p:nvPr/>
          </p:nvSpPr>
          <p:spPr>
            <a:xfrm>
              <a:off x="4840675" y="4007300"/>
              <a:ext cx="101725" cy="166025"/>
            </a:xfrm>
            <a:custGeom>
              <a:avLst/>
              <a:gdLst/>
              <a:ahLst/>
              <a:cxnLst/>
              <a:rect l="l" t="t" r="r" b="b"/>
              <a:pathLst>
                <a:path w="4069" h="6641" extrusionOk="0">
                  <a:moveTo>
                    <a:pt x="1870" y="0"/>
                  </a:moveTo>
                  <a:cubicBezTo>
                    <a:pt x="1852" y="380"/>
                    <a:pt x="1837" y="759"/>
                    <a:pt x="1795" y="1130"/>
                  </a:cubicBezTo>
                  <a:cubicBezTo>
                    <a:pt x="1927" y="1181"/>
                    <a:pt x="2048" y="1256"/>
                    <a:pt x="2150" y="1355"/>
                  </a:cubicBezTo>
                  <a:cubicBezTo>
                    <a:pt x="2800" y="2006"/>
                    <a:pt x="2433" y="3469"/>
                    <a:pt x="1352" y="4550"/>
                  </a:cubicBezTo>
                  <a:cubicBezTo>
                    <a:pt x="1177" y="4722"/>
                    <a:pt x="991" y="4879"/>
                    <a:pt x="792" y="5017"/>
                  </a:cubicBezTo>
                  <a:cubicBezTo>
                    <a:pt x="566" y="5577"/>
                    <a:pt x="301" y="6119"/>
                    <a:pt x="0" y="6640"/>
                  </a:cubicBezTo>
                  <a:cubicBezTo>
                    <a:pt x="747" y="6429"/>
                    <a:pt x="1506" y="5993"/>
                    <a:pt x="2150" y="5348"/>
                  </a:cubicBezTo>
                  <a:cubicBezTo>
                    <a:pt x="3716" y="3782"/>
                    <a:pt x="4068" y="1678"/>
                    <a:pt x="2948" y="557"/>
                  </a:cubicBezTo>
                  <a:cubicBezTo>
                    <a:pt x="2656" y="268"/>
                    <a:pt x="2280" y="97"/>
                    <a:pt x="1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82" name="Google Shape;5782;p76"/>
            <p:cNvSpPr/>
            <p:nvPr/>
          </p:nvSpPr>
          <p:spPr>
            <a:xfrm>
              <a:off x="4464775" y="3976800"/>
              <a:ext cx="395250" cy="225875"/>
            </a:xfrm>
            <a:custGeom>
              <a:avLst/>
              <a:gdLst/>
              <a:ahLst/>
              <a:cxnLst/>
              <a:rect l="l" t="t" r="r" b="b"/>
              <a:pathLst>
                <a:path w="15810" h="9035" extrusionOk="0">
                  <a:moveTo>
                    <a:pt x="564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3930"/>
                    <a:pt x="1157" y="7026"/>
                    <a:pt x="3075" y="9035"/>
                  </a:cubicBezTo>
                  <a:lnTo>
                    <a:pt x="12735" y="9035"/>
                  </a:lnTo>
                  <a:cubicBezTo>
                    <a:pt x="14654" y="7026"/>
                    <a:pt x="15810" y="3930"/>
                    <a:pt x="15810" y="564"/>
                  </a:cubicBezTo>
                  <a:cubicBezTo>
                    <a:pt x="15810" y="251"/>
                    <a:pt x="15557" y="1"/>
                    <a:pt x="15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783" name="Google Shape;5783;p76"/>
          <p:cNvGrpSpPr/>
          <p:nvPr/>
        </p:nvGrpSpPr>
        <p:grpSpPr>
          <a:xfrm>
            <a:off x="7974679" y="3125970"/>
            <a:ext cx="339253" cy="339253"/>
            <a:chOff x="5049725" y="3806450"/>
            <a:chExt cx="481825" cy="481825"/>
          </a:xfrm>
          <a:solidFill>
            <a:srgbClr val="5C71E8"/>
          </a:solidFill>
        </p:grpSpPr>
        <p:sp>
          <p:nvSpPr>
            <p:cNvPr id="5784" name="Google Shape;5784;p76"/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85" name="Google Shape;5785;p76"/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86" name="Google Shape;5786;p76"/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787" name="Google Shape;5787;p76"/>
          <p:cNvGrpSpPr/>
          <p:nvPr/>
        </p:nvGrpSpPr>
        <p:grpSpPr>
          <a:xfrm>
            <a:off x="1461983" y="3951798"/>
            <a:ext cx="339253" cy="339253"/>
            <a:chOff x="5651375" y="3806450"/>
            <a:chExt cx="481825" cy="481825"/>
          </a:xfrm>
          <a:solidFill>
            <a:srgbClr val="5C71E8"/>
          </a:solidFill>
        </p:grpSpPr>
        <p:sp>
          <p:nvSpPr>
            <p:cNvPr id="5788" name="Google Shape;5788;p76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89" name="Google Shape;5789;p76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90" name="Google Shape;5790;p76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91" name="Google Shape;5791;p76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792" name="Google Shape;5792;p76"/>
          <p:cNvGrpSpPr/>
          <p:nvPr/>
        </p:nvGrpSpPr>
        <p:grpSpPr>
          <a:xfrm>
            <a:off x="3360663" y="3953787"/>
            <a:ext cx="298503" cy="335275"/>
            <a:chOff x="6264300" y="3809300"/>
            <a:chExt cx="423950" cy="476175"/>
          </a:xfrm>
          <a:solidFill>
            <a:srgbClr val="5C71E8"/>
          </a:solidFill>
        </p:grpSpPr>
        <p:sp>
          <p:nvSpPr>
            <p:cNvPr id="5793" name="Google Shape;5793;p76"/>
            <p:cNvSpPr/>
            <p:nvPr/>
          </p:nvSpPr>
          <p:spPr>
            <a:xfrm>
              <a:off x="6346200" y="4002825"/>
              <a:ext cx="66950" cy="63225"/>
            </a:xfrm>
            <a:custGeom>
              <a:avLst/>
              <a:gdLst/>
              <a:ahLst/>
              <a:cxnLst/>
              <a:rect l="l" t="t" r="r" b="b"/>
              <a:pathLst>
                <a:path w="2678" h="2529" extrusionOk="0">
                  <a:moveTo>
                    <a:pt x="1365" y="1"/>
                  </a:moveTo>
                  <a:cubicBezTo>
                    <a:pt x="1058" y="1"/>
                    <a:pt x="751" y="118"/>
                    <a:pt x="516" y="351"/>
                  </a:cubicBezTo>
                  <a:cubicBezTo>
                    <a:pt x="272" y="598"/>
                    <a:pt x="88" y="992"/>
                    <a:pt x="46" y="1381"/>
                  </a:cubicBezTo>
                  <a:cubicBezTo>
                    <a:pt x="1" y="1757"/>
                    <a:pt x="88" y="2085"/>
                    <a:pt x="281" y="2281"/>
                  </a:cubicBezTo>
                  <a:cubicBezTo>
                    <a:pt x="454" y="2453"/>
                    <a:pt x="709" y="2528"/>
                    <a:pt x="985" y="2528"/>
                  </a:cubicBezTo>
                  <a:cubicBezTo>
                    <a:pt x="1425" y="2528"/>
                    <a:pt x="1917" y="2337"/>
                    <a:pt x="2211" y="2043"/>
                  </a:cubicBezTo>
                  <a:cubicBezTo>
                    <a:pt x="2678" y="1577"/>
                    <a:pt x="2678" y="818"/>
                    <a:pt x="2211" y="351"/>
                  </a:cubicBezTo>
                  <a:cubicBezTo>
                    <a:pt x="1978" y="118"/>
                    <a:pt x="1671" y="1"/>
                    <a:pt x="13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94" name="Google Shape;5794;p76"/>
            <p:cNvSpPr/>
            <p:nvPr/>
          </p:nvSpPr>
          <p:spPr>
            <a:xfrm>
              <a:off x="6539375" y="4002825"/>
              <a:ext cx="66950" cy="63200"/>
            </a:xfrm>
            <a:custGeom>
              <a:avLst/>
              <a:gdLst/>
              <a:ahLst/>
              <a:cxnLst/>
              <a:rect l="l" t="t" r="r" b="b"/>
              <a:pathLst>
                <a:path w="2678" h="2528" extrusionOk="0">
                  <a:moveTo>
                    <a:pt x="1314" y="1"/>
                  </a:moveTo>
                  <a:cubicBezTo>
                    <a:pt x="1007" y="1"/>
                    <a:pt x="701" y="118"/>
                    <a:pt x="468" y="351"/>
                  </a:cubicBezTo>
                  <a:cubicBezTo>
                    <a:pt x="1" y="818"/>
                    <a:pt x="1" y="1577"/>
                    <a:pt x="468" y="2043"/>
                  </a:cubicBezTo>
                  <a:cubicBezTo>
                    <a:pt x="761" y="2337"/>
                    <a:pt x="1252" y="2528"/>
                    <a:pt x="1691" y="2528"/>
                  </a:cubicBezTo>
                  <a:cubicBezTo>
                    <a:pt x="1968" y="2528"/>
                    <a:pt x="2224" y="2452"/>
                    <a:pt x="2398" y="2278"/>
                  </a:cubicBezTo>
                  <a:cubicBezTo>
                    <a:pt x="2591" y="2085"/>
                    <a:pt x="2678" y="1757"/>
                    <a:pt x="2633" y="1381"/>
                  </a:cubicBezTo>
                  <a:cubicBezTo>
                    <a:pt x="2588" y="992"/>
                    <a:pt x="2407" y="598"/>
                    <a:pt x="2160" y="351"/>
                  </a:cubicBezTo>
                  <a:cubicBezTo>
                    <a:pt x="1927" y="118"/>
                    <a:pt x="1620" y="1"/>
                    <a:pt x="13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95" name="Google Shape;5795;p76"/>
            <p:cNvSpPr/>
            <p:nvPr/>
          </p:nvSpPr>
          <p:spPr>
            <a:xfrm>
              <a:off x="6264300" y="3809300"/>
              <a:ext cx="423950" cy="476175"/>
            </a:xfrm>
            <a:custGeom>
              <a:avLst/>
              <a:gdLst/>
              <a:ahLst/>
              <a:cxnLst/>
              <a:rect l="l" t="t" r="r" b="b"/>
              <a:pathLst>
                <a:path w="16958" h="19047" extrusionOk="0">
                  <a:moveTo>
                    <a:pt x="4662" y="6571"/>
                  </a:moveTo>
                  <a:cubicBezTo>
                    <a:pt x="5263" y="6571"/>
                    <a:pt x="5864" y="6799"/>
                    <a:pt x="6324" y="7258"/>
                  </a:cubicBezTo>
                  <a:cubicBezTo>
                    <a:pt x="7249" y="8182"/>
                    <a:pt x="7240" y="9685"/>
                    <a:pt x="6303" y="10600"/>
                  </a:cubicBezTo>
                  <a:lnTo>
                    <a:pt x="6300" y="10600"/>
                  </a:lnTo>
                  <a:cubicBezTo>
                    <a:pt x="5791" y="11109"/>
                    <a:pt x="5014" y="11422"/>
                    <a:pt x="4268" y="11422"/>
                  </a:cubicBezTo>
                  <a:cubicBezTo>
                    <a:pt x="3705" y="11422"/>
                    <a:pt x="3154" y="11245"/>
                    <a:pt x="2744" y="10835"/>
                  </a:cubicBezTo>
                  <a:cubicBezTo>
                    <a:pt x="2301" y="10393"/>
                    <a:pt x="2094" y="9718"/>
                    <a:pt x="2181" y="8992"/>
                  </a:cubicBezTo>
                  <a:cubicBezTo>
                    <a:pt x="2256" y="8336"/>
                    <a:pt x="2548" y="7713"/>
                    <a:pt x="2982" y="7279"/>
                  </a:cubicBezTo>
                  <a:cubicBezTo>
                    <a:pt x="3442" y="6807"/>
                    <a:pt x="4052" y="6571"/>
                    <a:pt x="4662" y="6571"/>
                  </a:cubicBezTo>
                  <a:close/>
                  <a:moveTo>
                    <a:pt x="12317" y="6589"/>
                  </a:moveTo>
                  <a:cubicBezTo>
                    <a:pt x="12918" y="6589"/>
                    <a:pt x="13520" y="6818"/>
                    <a:pt x="13979" y="7276"/>
                  </a:cubicBezTo>
                  <a:cubicBezTo>
                    <a:pt x="14873" y="8173"/>
                    <a:pt x="15165" y="9884"/>
                    <a:pt x="14214" y="10835"/>
                  </a:cubicBezTo>
                  <a:cubicBezTo>
                    <a:pt x="13804" y="11245"/>
                    <a:pt x="13256" y="11422"/>
                    <a:pt x="12690" y="11422"/>
                  </a:cubicBezTo>
                  <a:cubicBezTo>
                    <a:pt x="11943" y="11422"/>
                    <a:pt x="11166" y="11109"/>
                    <a:pt x="10658" y="10600"/>
                  </a:cubicBezTo>
                  <a:cubicBezTo>
                    <a:pt x="9739" y="9682"/>
                    <a:pt x="9739" y="8194"/>
                    <a:pt x="10658" y="7276"/>
                  </a:cubicBezTo>
                  <a:cubicBezTo>
                    <a:pt x="11115" y="6818"/>
                    <a:pt x="11716" y="6589"/>
                    <a:pt x="12317" y="6589"/>
                  </a:cubicBezTo>
                  <a:close/>
                  <a:moveTo>
                    <a:pt x="8479" y="10841"/>
                  </a:moveTo>
                  <a:cubicBezTo>
                    <a:pt x="8669" y="10841"/>
                    <a:pt x="8858" y="10933"/>
                    <a:pt x="8971" y="11118"/>
                  </a:cubicBezTo>
                  <a:lnTo>
                    <a:pt x="10266" y="13238"/>
                  </a:lnTo>
                  <a:cubicBezTo>
                    <a:pt x="10435" y="13509"/>
                    <a:pt x="10347" y="13865"/>
                    <a:pt x="10076" y="14030"/>
                  </a:cubicBezTo>
                  <a:lnTo>
                    <a:pt x="10073" y="14030"/>
                  </a:lnTo>
                  <a:cubicBezTo>
                    <a:pt x="9980" y="14087"/>
                    <a:pt x="9877" y="14114"/>
                    <a:pt x="9775" y="14114"/>
                  </a:cubicBezTo>
                  <a:cubicBezTo>
                    <a:pt x="9582" y="14114"/>
                    <a:pt x="9393" y="14016"/>
                    <a:pt x="9284" y="13840"/>
                  </a:cubicBezTo>
                  <a:lnTo>
                    <a:pt x="8480" y="12522"/>
                  </a:lnTo>
                  <a:lnTo>
                    <a:pt x="7673" y="13840"/>
                  </a:lnTo>
                  <a:cubicBezTo>
                    <a:pt x="7565" y="14018"/>
                    <a:pt x="7376" y="14115"/>
                    <a:pt x="7182" y="14115"/>
                  </a:cubicBezTo>
                  <a:cubicBezTo>
                    <a:pt x="7079" y="14115"/>
                    <a:pt x="6975" y="14088"/>
                    <a:pt x="6881" y="14030"/>
                  </a:cubicBezTo>
                  <a:cubicBezTo>
                    <a:pt x="6610" y="13862"/>
                    <a:pt x="6526" y="13509"/>
                    <a:pt x="6692" y="13238"/>
                  </a:cubicBezTo>
                  <a:lnTo>
                    <a:pt x="7987" y="11118"/>
                  </a:lnTo>
                  <a:cubicBezTo>
                    <a:pt x="8100" y="10933"/>
                    <a:pt x="8289" y="10841"/>
                    <a:pt x="8479" y="10841"/>
                  </a:cubicBezTo>
                  <a:close/>
                  <a:moveTo>
                    <a:pt x="8474" y="1"/>
                  </a:moveTo>
                  <a:cubicBezTo>
                    <a:pt x="3801" y="1"/>
                    <a:pt x="1" y="3840"/>
                    <a:pt x="1" y="8553"/>
                  </a:cubicBezTo>
                  <a:lnTo>
                    <a:pt x="1" y="11856"/>
                  </a:lnTo>
                  <a:cubicBezTo>
                    <a:pt x="1" y="12883"/>
                    <a:pt x="449" y="13862"/>
                    <a:pt x="1229" y="14530"/>
                  </a:cubicBezTo>
                  <a:lnTo>
                    <a:pt x="2934" y="16000"/>
                  </a:lnTo>
                  <a:lnTo>
                    <a:pt x="2934" y="18472"/>
                  </a:lnTo>
                  <a:cubicBezTo>
                    <a:pt x="2934" y="18788"/>
                    <a:pt x="3193" y="19047"/>
                    <a:pt x="3512" y="19047"/>
                  </a:cubicBezTo>
                  <a:lnTo>
                    <a:pt x="5183" y="19047"/>
                  </a:lnTo>
                  <a:lnTo>
                    <a:pt x="5183" y="16536"/>
                  </a:lnTo>
                  <a:cubicBezTo>
                    <a:pt x="5192" y="16222"/>
                    <a:pt x="5448" y="15975"/>
                    <a:pt x="5761" y="15975"/>
                  </a:cubicBezTo>
                  <a:cubicBezTo>
                    <a:pt x="6071" y="15975"/>
                    <a:pt x="6327" y="16222"/>
                    <a:pt x="6336" y="16536"/>
                  </a:cubicBezTo>
                  <a:lnTo>
                    <a:pt x="6336" y="19047"/>
                  </a:lnTo>
                  <a:lnTo>
                    <a:pt x="7905" y="19047"/>
                  </a:lnTo>
                  <a:lnTo>
                    <a:pt x="7905" y="16536"/>
                  </a:lnTo>
                  <a:cubicBezTo>
                    <a:pt x="7905" y="16219"/>
                    <a:pt x="8161" y="15960"/>
                    <a:pt x="8480" y="15960"/>
                  </a:cubicBezTo>
                  <a:cubicBezTo>
                    <a:pt x="8797" y="15960"/>
                    <a:pt x="9056" y="16219"/>
                    <a:pt x="9056" y="16536"/>
                  </a:cubicBezTo>
                  <a:lnTo>
                    <a:pt x="9056" y="19047"/>
                  </a:lnTo>
                  <a:lnTo>
                    <a:pt x="10624" y="19047"/>
                  </a:lnTo>
                  <a:lnTo>
                    <a:pt x="10624" y="16536"/>
                  </a:lnTo>
                  <a:cubicBezTo>
                    <a:pt x="10630" y="16222"/>
                    <a:pt x="10886" y="15975"/>
                    <a:pt x="11200" y="15975"/>
                  </a:cubicBezTo>
                  <a:cubicBezTo>
                    <a:pt x="11513" y="15975"/>
                    <a:pt x="11766" y="16222"/>
                    <a:pt x="11775" y="16536"/>
                  </a:cubicBezTo>
                  <a:lnTo>
                    <a:pt x="11775" y="19047"/>
                  </a:lnTo>
                  <a:lnTo>
                    <a:pt x="13449" y="19047"/>
                  </a:lnTo>
                  <a:cubicBezTo>
                    <a:pt x="13765" y="19044"/>
                    <a:pt x="14024" y="18788"/>
                    <a:pt x="14024" y="18469"/>
                  </a:cubicBezTo>
                  <a:lnTo>
                    <a:pt x="14024" y="15997"/>
                  </a:lnTo>
                  <a:lnTo>
                    <a:pt x="15729" y="14530"/>
                  </a:lnTo>
                  <a:cubicBezTo>
                    <a:pt x="16508" y="13859"/>
                    <a:pt x="16957" y="12883"/>
                    <a:pt x="16957" y="11853"/>
                  </a:cubicBezTo>
                  <a:lnTo>
                    <a:pt x="16957" y="8462"/>
                  </a:lnTo>
                  <a:cubicBezTo>
                    <a:pt x="16948" y="3786"/>
                    <a:pt x="13154" y="1"/>
                    <a:pt x="84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796" name="Google Shape;5796;p76"/>
          <p:cNvGrpSpPr/>
          <p:nvPr/>
        </p:nvGrpSpPr>
        <p:grpSpPr>
          <a:xfrm>
            <a:off x="5039841" y="3538881"/>
            <a:ext cx="340573" cy="339271"/>
            <a:chOff x="898875" y="4399275"/>
            <a:chExt cx="483700" cy="481850"/>
          </a:xfrm>
          <a:solidFill>
            <a:srgbClr val="5C71E8"/>
          </a:solidFill>
        </p:grpSpPr>
        <p:sp>
          <p:nvSpPr>
            <p:cNvPr id="5797" name="Google Shape;5797;p76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98" name="Google Shape;5798;p76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799" name="Google Shape;5799;p76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00" name="Google Shape;5800;p76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01" name="Google Shape;5801;p76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02" name="Google Shape;5802;p76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03" name="Google Shape;5803;p76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04" name="Google Shape;5804;p76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805" name="Google Shape;5805;p76"/>
          <p:cNvGrpSpPr/>
          <p:nvPr/>
        </p:nvGrpSpPr>
        <p:grpSpPr>
          <a:xfrm>
            <a:off x="5473575" y="3554133"/>
            <a:ext cx="339253" cy="308765"/>
            <a:chOff x="1492675" y="4420975"/>
            <a:chExt cx="481825" cy="438525"/>
          </a:xfrm>
          <a:solidFill>
            <a:srgbClr val="5C71E8"/>
          </a:solidFill>
        </p:grpSpPr>
        <p:sp>
          <p:nvSpPr>
            <p:cNvPr id="5806" name="Google Shape;5806;p76"/>
            <p:cNvSpPr/>
            <p:nvPr/>
          </p:nvSpPr>
          <p:spPr>
            <a:xfrm>
              <a:off x="1841375" y="4649825"/>
              <a:ext cx="43325" cy="43300"/>
            </a:xfrm>
            <a:custGeom>
              <a:avLst/>
              <a:gdLst/>
              <a:ahLst/>
              <a:cxnLst/>
              <a:rect l="l" t="t" r="r" b="b"/>
              <a:pathLst>
                <a:path w="1733" h="1732" extrusionOk="0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07" name="Google Shape;5807;p76"/>
            <p:cNvSpPr/>
            <p:nvPr/>
          </p:nvSpPr>
          <p:spPr>
            <a:xfrm>
              <a:off x="1582425" y="4649825"/>
              <a:ext cx="43300" cy="43300"/>
            </a:xfrm>
            <a:custGeom>
              <a:avLst/>
              <a:gdLst/>
              <a:ahLst/>
              <a:cxnLst/>
              <a:rect l="l" t="t" r="r" b="b"/>
              <a:pathLst>
                <a:path w="1732" h="1732" extrusionOk="0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08" name="Google Shape;5808;p76"/>
            <p:cNvSpPr/>
            <p:nvPr/>
          </p:nvSpPr>
          <p:spPr>
            <a:xfrm>
              <a:off x="1492675" y="4420975"/>
              <a:ext cx="481825" cy="356475"/>
            </a:xfrm>
            <a:custGeom>
              <a:avLst/>
              <a:gdLst/>
              <a:ahLst/>
              <a:cxnLst/>
              <a:rect l="l" t="t" r="r" b="b"/>
              <a:pathLst>
                <a:path w="19273" h="14259" extrusionOk="0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09" name="Google Shape;5809;p76"/>
            <p:cNvSpPr/>
            <p:nvPr/>
          </p:nvSpPr>
          <p:spPr>
            <a:xfrm>
              <a:off x="154687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10" name="Google Shape;5810;p76"/>
            <p:cNvSpPr/>
            <p:nvPr/>
          </p:nvSpPr>
          <p:spPr>
            <a:xfrm>
              <a:off x="180132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811" name="Google Shape;5811;p76"/>
          <p:cNvGrpSpPr/>
          <p:nvPr/>
        </p:nvGrpSpPr>
        <p:grpSpPr>
          <a:xfrm>
            <a:off x="5878556" y="3539558"/>
            <a:ext cx="342580" cy="337915"/>
            <a:chOff x="2084100" y="4400250"/>
            <a:chExt cx="486550" cy="479925"/>
          </a:xfrm>
          <a:solidFill>
            <a:srgbClr val="5C71E8"/>
          </a:solidFill>
        </p:grpSpPr>
        <p:sp>
          <p:nvSpPr>
            <p:cNvPr id="5812" name="Google Shape;5812;p76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13" name="Google Shape;5813;p76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14" name="Google Shape;5814;p76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15" name="Google Shape;5815;p76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16" name="Google Shape;5816;p76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17" name="Google Shape;5817;p76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818" name="Google Shape;5818;p76"/>
          <p:cNvGrpSpPr/>
          <p:nvPr/>
        </p:nvGrpSpPr>
        <p:grpSpPr>
          <a:xfrm>
            <a:off x="6315036" y="3538907"/>
            <a:ext cx="298169" cy="339218"/>
            <a:chOff x="2707950" y="4399325"/>
            <a:chExt cx="423475" cy="481775"/>
          </a:xfrm>
          <a:solidFill>
            <a:srgbClr val="5C71E8"/>
          </a:solidFill>
        </p:grpSpPr>
        <p:sp>
          <p:nvSpPr>
            <p:cNvPr id="5819" name="Google Shape;5819;p76"/>
            <p:cNvSpPr/>
            <p:nvPr/>
          </p:nvSpPr>
          <p:spPr>
            <a:xfrm>
              <a:off x="2905550" y="4515000"/>
              <a:ext cx="28275" cy="366100"/>
            </a:xfrm>
            <a:custGeom>
              <a:avLst/>
              <a:gdLst/>
              <a:ahLst/>
              <a:cxnLst/>
              <a:rect l="l" t="t" r="r" b="b"/>
              <a:pathLst>
                <a:path w="1131" h="14644" extrusionOk="0">
                  <a:moveTo>
                    <a:pt x="1" y="0"/>
                  </a:moveTo>
                  <a:lnTo>
                    <a:pt x="1" y="14644"/>
                  </a:lnTo>
                  <a:lnTo>
                    <a:pt x="1130" y="14644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20" name="Google Shape;5820;p76"/>
            <p:cNvSpPr/>
            <p:nvPr/>
          </p:nvSpPr>
          <p:spPr>
            <a:xfrm>
              <a:off x="296202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0" y="0"/>
                  </a:moveTo>
                  <a:lnTo>
                    <a:pt x="0" y="1169"/>
                  </a:lnTo>
                  <a:lnTo>
                    <a:pt x="5646" y="1169"/>
                  </a:lnTo>
                  <a:lnTo>
                    <a:pt x="56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21" name="Google Shape;5821;p76"/>
            <p:cNvSpPr/>
            <p:nvPr/>
          </p:nvSpPr>
          <p:spPr>
            <a:xfrm>
              <a:off x="296202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0" y="0"/>
                  </a:moveTo>
                  <a:lnTo>
                    <a:pt x="0" y="4517"/>
                  </a:lnTo>
                  <a:lnTo>
                    <a:pt x="3951" y="4517"/>
                  </a:lnTo>
                  <a:cubicBezTo>
                    <a:pt x="4888" y="4517"/>
                    <a:pt x="5646" y="3758"/>
                    <a:pt x="5646" y="2825"/>
                  </a:cubicBezTo>
                  <a:lnTo>
                    <a:pt x="56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22" name="Google Shape;5822;p76"/>
            <p:cNvSpPr/>
            <p:nvPr/>
          </p:nvSpPr>
          <p:spPr>
            <a:xfrm>
              <a:off x="273617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1" y="0"/>
                  </a:moveTo>
                  <a:lnTo>
                    <a:pt x="1" y="1169"/>
                  </a:lnTo>
                  <a:lnTo>
                    <a:pt x="5647" y="1169"/>
                  </a:lnTo>
                  <a:lnTo>
                    <a:pt x="5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23" name="Google Shape;5823;p76"/>
            <p:cNvSpPr/>
            <p:nvPr/>
          </p:nvSpPr>
          <p:spPr>
            <a:xfrm>
              <a:off x="273617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1" y="0"/>
                  </a:moveTo>
                  <a:lnTo>
                    <a:pt x="1" y="2825"/>
                  </a:lnTo>
                  <a:cubicBezTo>
                    <a:pt x="1" y="3758"/>
                    <a:pt x="759" y="4517"/>
                    <a:pt x="1693" y="4517"/>
                  </a:cubicBezTo>
                  <a:lnTo>
                    <a:pt x="5647" y="4517"/>
                  </a:lnTo>
                  <a:lnTo>
                    <a:pt x="5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24" name="Google Shape;5824;p76"/>
            <p:cNvSpPr/>
            <p:nvPr/>
          </p:nvSpPr>
          <p:spPr>
            <a:xfrm>
              <a:off x="2707950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1693" y="0"/>
                  </a:moveTo>
                  <a:cubicBezTo>
                    <a:pt x="759" y="0"/>
                    <a:pt x="0" y="756"/>
                    <a:pt x="0" y="1693"/>
                  </a:cubicBezTo>
                  <a:lnTo>
                    <a:pt x="0" y="2747"/>
                  </a:lnTo>
                  <a:cubicBezTo>
                    <a:pt x="0" y="3060"/>
                    <a:pt x="253" y="3313"/>
                    <a:pt x="563" y="3313"/>
                  </a:cubicBezTo>
                  <a:lnTo>
                    <a:pt x="6776" y="3313"/>
                  </a:lnTo>
                  <a:lnTo>
                    <a:pt x="67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25" name="Google Shape;5825;p76"/>
            <p:cNvSpPr/>
            <p:nvPr/>
          </p:nvSpPr>
          <p:spPr>
            <a:xfrm>
              <a:off x="273617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1" y="1"/>
                  </a:moveTo>
                  <a:lnTo>
                    <a:pt x="1" y="2259"/>
                  </a:lnTo>
                  <a:lnTo>
                    <a:pt x="5647" y="2259"/>
                  </a:lnTo>
                  <a:lnTo>
                    <a:pt x="5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26" name="Google Shape;5826;p76"/>
            <p:cNvSpPr/>
            <p:nvPr/>
          </p:nvSpPr>
          <p:spPr>
            <a:xfrm>
              <a:off x="2850525" y="4430375"/>
              <a:ext cx="138325" cy="56500"/>
            </a:xfrm>
            <a:custGeom>
              <a:avLst/>
              <a:gdLst/>
              <a:ahLst/>
              <a:cxnLst/>
              <a:rect l="l" t="t" r="r" b="b"/>
              <a:pathLst>
                <a:path w="5533" h="2260" extrusionOk="0">
                  <a:moveTo>
                    <a:pt x="2765" y="1"/>
                  </a:moveTo>
                  <a:cubicBezTo>
                    <a:pt x="1500" y="1"/>
                    <a:pt x="275" y="916"/>
                    <a:pt x="1" y="2259"/>
                  </a:cubicBezTo>
                  <a:lnTo>
                    <a:pt x="5532" y="2259"/>
                  </a:lnTo>
                  <a:cubicBezTo>
                    <a:pt x="5258" y="910"/>
                    <a:pt x="4030" y="1"/>
                    <a:pt x="2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27" name="Google Shape;5827;p76"/>
            <p:cNvSpPr/>
            <p:nvPr/>
          </p:nvSpPr>
          <p:spPr>
            <a:xfrm>
              <a:off x="2974300" y="4399350"/>
              <a:ext cx="129650" cy="87525"/>
            </a:xfrm>
            <a:custGeom>
              <a:avLst/>
              <a:gdLst/>
              <a:ahLst/>
              <a:cxnLst/>
              <a:rect l="l" t="t" r="r" b="b"/>
              <a:pathLst>
                <a:path w="5186" h="3501" extrusionOk="0">
                  <a:moveTo>
                    <a:pt x="2058" y="0"/>
                  </a:moveTo>
                  <a:cubicBezTo>
                    <a:pt x="1374" y="0"/>
                    <a:pt x="670" y="239"/>
                    <a:pt x="0" y="775"/>
                  </a:cubicBezTo>
                  <a:cubicBezTo>
                    <a:pt x="931" y="1398"/>
                    <a:pt x="1554" y="2389"/>
                    <a:pt x="1714" y="3500"/>
                  </a:cubicBezTo>
                  <a:lnTo>
                    <a:pt x="4397" y="3500"/>
                  </a:lnTo>
                  <a:cubicBezTo>
                    <a:pt x="4842" y="3497"/>
                    <a:pt x="5185" y="3109"/>
                    <a:pt x="5131" y="2666"/>
                  </a:cubicBezTo>
                  <a:cubicBezTo>
                    <a:pt x="5128" y="2639"/>
                    <a:pt x="5125" y="2609"/>
                    <a:pt x="5119" y="2579"/>
                  </a:cubicBezTo>
                  <a:cubicBezTo>
                    <a:pt x="4936" y="1482"/>
                    <a:pt x="4207" y="609"/>
                    <a:pt x="3171" y="212"/>
                  </a:cubicBezTo>
                  <a:cubicBezTo>
                    <a:pt x="2813" y="74"/>
                    <a:pt x="2438" y="0"/>
                    <a:pt x="2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28" name="Google Shape;5828;p76"/>
            <p:cNvSpPr/>
            <p:nvPr/>
          </p:nvSpPr>
          <p:spPr>
            <a:xfrm>
              <a:off x="2735425" y="4399325"/>
              <a:ext cx="129650" cy="87475"/>
            </a:xfrm>
            <a:custGeom>
              <a:avLst/>
              <a:gdLst/>
              <a:ahLst/>
              <a:cxnLst/>
              <a:rect l="l" t="t" r="r" b="b"/>
              <a:pathLst>
                <a:path w="5186" h="3499" extrusionOk="0">
                  <a:moveTo>
                    <a:pt x="3150" y="0"/>
                  </a:moveTo>
                  <a:cubicBezTo>
                    <a:pt x="2765" y="0"/>
                    <a:pt x="2385" y="77"/>
                    <a:pt x="2015" y="219"/>
                  </a:cubicBezTo>
                  <a:cubicBezTo>
                    <a:pt x="979" y="616"/>
                    <a:pt x="250" y="1483"/>
                    <a:pt x="67" y="2580"/>
                  </a:cubicBezTo>
                  <a:cubicBezTo>
                    <a:pt x="64" y="2610"/>
                    <a:pt x="58" y="2637"/>
                    <a:pt x="55" y="2667"/>
                  </a:cubicBezTo>
                  <a:cubicBezTo>
                    <a:pt x="0" y="3110"/>
                    <a:pt x="344" y="3498"/>
                    <a:pt x="789" y="3498"/>
                  </a:cubicBezTo>
                  <a:lnTo>
                    <a:pt x="3475" y="3498"/>
                  </a:lnTo>
                  <a:cubicBezTo>
                    <a:pt x="3632" y="2390"/>
                    <a:pt x="4255" y="1399"/>
                    <a:pt x="5186" y="776"/>
                  </a:cubicBezTo>
                  <a:cubicBezTo>
                    <a:pt x="4510" y="236"/>
                    <a:pt x="3823" y="0"/>
                    <a:pt x="31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29" name="Google Shape;5829;p76"/>
            <p:cNvSpPr/>
            <p:nvPr/>
          </p:nvSpPr>
          <p:spPr>
            <a:xfrm>
              <a:off x="2962025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0" y="0"/>
                  </a:moveTo>
                  <a:lnTo>
                    <a:pt x="0" y="3313"/>
                  </a:lnTo>
                  <a:lnTo>
                    <a:pt x="6209" y="3313"/>
                  </a:lnTo>
                  <a:cubicBezTo>
                    <a:pt x="6523" y="3313"/>
                    <a:pt x="6776" y="3060"/>
                    <a:pt x="6776" y="2747"/>
                  </a:cubicBezTo>
                  <a:lnTo>
                    <a:pt x="6776" y="1693"/>
                  </a:lnTo>
                  <a:cubicBezTo>
                    <a:pt x="6776" y="756"/>
                    <a:pt x="6017" y="0"/>
                    <a:pt x="5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30" name="Google Shape;5830;p76"/>
            <p:cNvSpPr/>
            <p:nvPr/>
          </p:nvSpPr>
          <p:spPr>
            <a:xfrm>
              <a:off x="296202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0" y="1"/>
                  </a:moveTo>
                  <a:lnTo>
                    <a:pt x="0" y="2259"/>
                  </a:lnTo>
                  <a:lnTo>
                    <a:pt x="5646" y="2259"/>
                  </a:lnTo>
                  <a:lnTo>
                    <a:pt x="56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831" name="Google Shape;5831;p76"/>
          <p:cNvGrpSpPr/>
          <p:nvPr/>
        </p:nvGrpSpPr>
        <p:grpSpPr>
          <a:xfrm>
            <a:off x="6744555" y="3538881"/>
            <a:ext cx="275057" cy="339271"/>
            <a:chOff x="3330525" y="4399275"/>
            <a:chExt cx="390650" cy="481850"/>
          </a:xfrm>
          <a:solidFill>
            <a:srgbClr val="5C71E8"/>
          </a:solidFill>
        </p:grpSpPr>
        <p:sp>
          <p:nvSpPr>
            <p:cNvPr id="5832" name="Google Shape;5832;p76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33" name="Google Shape;5833;p76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34" name="Google Shape;5834;p76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35" name="Google Shape;5835;p76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36" name="Google Shape;5836;p76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37" name="Google Shape;5837;p76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38" name="Google Shape;5838;p76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839" name="Google Shape;5839;p76"/>
          <p:cNvGrpSpPr/>
          <p:nvPr/>
        </p:nvGrpSpPr>
        <p:grpSpPr>
          <a:xfrm>
            <a:off x="7169084" y="3538890"/>
            <a:ext cx="253265" cy="339253"/>
            <a:chOff x="3938800" y="4399275"/>
            <a:chExt cx="359700" cy="481825"/>
          </a:xfrm>
          <a:solidFill>
            <a:srgbClr val="5C71E8"/>
          </a:solidFill>
        </p:grpSpPr>
        <p:sp>
          <p:nvSpPr>
            <p:cNvPr id="5840" name="Google Shape;5840;p76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41" name="Google Shape;5841;p76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42" name="Google Shape;5842;p76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43" name="Google Shape;5843;p76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44" name="Google Shape;5844;p76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845" name="Google Shape;5845;p76"/>
          <p:cNvGrpSpPr/>
          <p:nvPr/>
        </p:nvGrpSpPr>
        <p:grpSpPr>
          <a:xfrm>
            <a:off x="7639862" y="3538890"/>
            <a:ext cx="159039" cy="339253"/>
            <a:chOff x="4584850" y="4399275"/>
            <a:chExt cx="225875" cy="481825"/>
          </a:xfrm>
          <a:solidFill>
            <a:srgbClr val="5C71E8"/>
          </a:solidFill>
        </p:grpSpPr>
        <p:sp>
          <p:nvSpPr>
            <p:cNvPr id="5846" name="Google Shape;5846;p76"/>
            <p:cNvSpPr/>
            <p:nvPr/>
          </p:nvSpPr>
          <p:spPr>
            <a:xfrm>
              <a:off x="4655400" y="4399275"/>
              <a:ext cx="84700" cy="84725"/>
            </a:xfrm>
            <a:custGeom>
              <a:avLst/>
              <a:gdLst/>
              <a:ahLst/>
              <a:cxnLst/>
              <a:rect l="l" t="t" r="r" b="b"/>
              <a:pathLst>
                <a:path w="3388" h="3389" extrusionOk="0">
                  <a:moveTo>
                    <a:pt x="1696" y="1"/>
                  </a:moveTo>
                  <a:cubicBezTo>
                    <a:pt x="759" y="1"/>
                    <a:pt x="0" y="760"/>
                    <a:pt x="0" y="1696"/>
                  </a:cubicBezTo>
                  <a:cubicBezTo>
                    <a:pt x="0" y="2630"/>
                    <a:pt x="759" y="3389"/>
                    <a:pt x="1696" y="3389"/>
                  </a:cubicBezTo>
                  <a:cubicBezTo>
                    <a:pt x="2629" y="3389"/>
                    <a:pt x="3388" y="2630"/>
                    <a:pt x="3388" y="1696"/>
                  </a:cubicBezTo>
                  <a:cubicBezTo>
                    <a:pt x="3388" y="760"/>
                    <a:pt x="2629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47" name="Google Shape;5847;p76"/>
            <p:cNvSpPr/>
            <p:nvPr/>
          </p:nvSpPr>
          <p:spPr>
            <a:xfrm>
              <a:off x="4584850" y="4512200"/>
              <a:ext cx="225875" cy="368900"/>
            </a:xfrm>
            <a:custGeom>
              <a:avLst/>
              <a:gdLst/>
              <a:ahLst/>
              <a:cxnLst/>
              <a:rect l="l" t="t" r="r" b="b"/>
              <a:pathLst>
                <a:path w="9035" h="14756" extrusionOk="0">
                  <a:moveTo>
                    <a:pt x="2259" y="1"/>
                  </a:moveTo>
                  <a:cubicBezTo>
                    <a:pt x="1013" y="1"/>
                    <a:pt x="1" y="1052"/>
                    <a:pt x="1" y="2298"/>
                  </a:cubicBezTo>
                  <a:lnTo>
                    <a:pt x="1" y="5686"/>
                  </a:lnTo>
                  <a:cubicBezTo>
                    <a:pt x="1" y="6280"/>
                    <a:pt x="414" y="6792"/>
                    <a:pt x="1106" y="6792"/>
                  </a:cubicBezTo>
                  <a:cubicBezTo>
                    <a:pt x="1284" y="6792"/>
                    <a:pt x="1480" y="6758"/>
                    <a:pt x="1693" y="6683"/>
                  </a:cubicBezTo>
                  <a:lnTo>
                    <a:pt x="1693" y="13627"/>
                  </a:lnTo>
                  <a:cubicBezTo>
                    <a:pt x="1693" y="14250"/>
                    <a:pt x="2199" y="14756"/>
                    <a:pt x="2822" y="14756"/>
                  </a:cubicBezTo>
                  <a:cubicBezTo>
                    <a:pt x="3446" y="14756"/>
                    <a:pt x="3952" y="14250"/>
                    <a:pt x="3952" y="13627"/>
                  </a:cubicBezTo>
                  <a:lnTo>
                    <a:pt x="3952" y="9637"/>
                  </a:lnTo>
                  <a:cubicBezTo>
                    <a:pt x="3952" y="9324"/>
                    <a:pt x="4204" y="9074"/>
                    <a:pt x="4518" y="9074"/>
                  </a:cubicBezTo>
                  <a:cubicBezTo>
                    <a:pt x="4828" y="9074"/>
                    <a:pt x="5081" y="9324"/>
                    <a:pt x="5081" y="9637"/>
                  </a:cubicBezTo>
                  <a:lnTo>
                    <a:pt x="5081" y="13627"/>
                  </a:lnTo>
                  <a:cubicBezTo>
                    <a:pt x="5081" y="14250"/>
                    <a:pt x="5587" y="14756"/>
                    <a:pt x="6210" y="14756"/>
                  </a:cubicBezTo>
                  <a:cubicBezTo>
                    <a:pt x="6833" y="14756"/>
                    <a:pt x="7339" y="14250"/>
                    <a:pt x="7339" y="13627"/>
                  </a:cubicBezTo>
                  <a:lnTo>
                    <a:pt x="7339" y="6683"/>
                  </a:lnTo>
                  <a:cubicBezTo>
                    <a:pt x="7552" y="6758"/>
                    <a:pt x="7749" y="6792"/>
                    <a:pt x="7927" y="6792"/>
                  </a:cubicBezTo>
                  <a:cubicBezTo>
                    <a:pt x="8619" y="6792"/>
                    <a:pt x="9035" y="6280"/>
                    <a:pt x="9035" y="5686"/>
                  </a:cubicBezTo>
                  <a:lnTo>
                    <a:pt x="9035" y="2298"/>
                  </a:lnTo>
                  <a:cubicBezTo>
                    <a:pt x="9035" y="1052"/>
                    <a:pt x="8020" y="1"/>
                    <a:pt x="67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sp>
        <p:nvSpPr>
          <p:cNvPr id="5848" name="Google Shape;5848;p76"/>
          <p:cNvSpPr/>
          <p:nvPr/>
        </p:nvSpPr>
        <p:spPr>
          <a:xfrm>
            <a:off x="7957998" y="3538820"/>
            <a:ext cx="372275" cy="339112"/>
          </a:xfrm>
          <a:custGeom>
            <a:avLst/>
            <a:gdLst/>
            <a:ahLst/>
            <a:cxnLst/>
            <a:rect l="l" t="t" r="r" b="b"/>
            <a:pathLst>
              <a:path w="21149" h="19265" extrusionOk="0">
                <a:moveTo>
                  <a:pt x="10580" y="3417"/>
                </a:moveTo>
                <a:cubicBezTo>
                  <a:pt x="12186" y="3417"/>
                  <a:pt x="13773" y="4040"/>
                  <a:pt x="14967" y="5236"/>
                </a:cubicBezTo>
                <a:cubicBezTo>
                  <a:pt x="16933" y="7199"/>
                  <a:pt x="17352" y="10231"/>
                  <a:pt x="15997" y="12655"/>
                </a:cubicBezTo>
                <a:lnTo>
                  <a:pt x="7550" y="4209"/>
                </a:lnTo>
                <a:cubicBezTo>
                  <a:pt x="8500" y="3676"/>
                  <a:pt x="9544" y="3417"/>
                  <a:pt x="10580" y="3417"/>
                </a:cubicBezTo>
                <a:close/>
                <a:moveTo>
                  <a:pt x="5156" y="6603"/>
                </a:moveTo>
                <a:lnTo>
                  <a:pt x="13600" y="15049"/>
                </a:lnTo>
                <a:cubicBezTo>
                  <a:pt x="12650" y="15584"/>
                  <a:pt x="11607" y="15844"/>
                  <a:pt x="10570" y="15844"/>
                </a:cubicBezTo>
                <a:cubicBezTo>
                  <a:pt x="8964" y="15844"/>
                  <a:pt x="7375" y="15218"/>
                  <a:pt x="6183" y="14019"/>
                </a:cubicBezTo>
                <a:cubicBezTo>
                  <a:pt x="4210" y="12059"/>
                  <a:pt x="3789" y="9024"/>
                  <a:pt x="5156" y="6603"/>
                </a:cubicBezTo>
                <a:close/>
                <a:moveTo>
                  <a:pt x="10574" y="0"/>
                </a:moveTo>
                <a:cubicBezTo>
                  <a:pt x="8127" y="0"/>
                  <a:pt x="5681" y="948"/>
                  <a:pt x="3789" y="2842"/>
                </a:cubicBezTo>
                <a:cubicBezTo>
                  <a:pt x="1" y="6630"/>
                  <a:pt x="1" y="12628"/>
                  <a:pt x="3789" y="16413"/>
                </a:cubicBezTo>
                <a:cubicBezTo>
                  <a:pt x="5662" y="18289"/>
                  <a:pt x="8113" y="19265"/>
                  <a:pt x="10576" y="19265"/>
                </a:cubicBezTo>
                <a:cubicBezTo>
                  <a:pt x="13036" y="19265"/>
                  <a:pt x="15488" y="18289"/>
                  <a:pt x="17361" y="16413"/>
                </a:cubicBezTo>
                <a:cubicBezTo>
                  <a:pt x="21149" y="12625"/>
                  <a:pt x="21149" y="6630"/>
                  <a:pt x="17361" y="2842"/>
                </a:cubicBezTo>
                <a:cubicBezTo>
                  <a:pt x="15467" y="948"/>
                  <a:pt x="13020" y="0"/>
                  <a:pt x="10574" y="0"/>
                </a:cubicBezTo>
                <a:close/>
              </a:path>
            </a:pathLst>
          </a:custGeom>
          <a:solidFill>
            <a:srgbClr val="5C7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C71E8"/>
              </a:solidFill>
            </a:endParaRPr>
          </a:p>
        </p:txBody>
      </p:sp>
      <p:grpSp>
        <p:nvGrpSpPr>
          <p:cNvPr id="5849" name="Google Shape;5849;p76"/>
          <p:cNvGrpSpPr/>
          <p:nvPr/>
        </p:nvGrpSpPr>
        <p:grpSpPr>
          <a:xfrm>
            <a:off x="1049680" y="3951795"/>
            <a:ext cx="339253" cy="339253"/>
            <a:chOff x="5642550" y="4399275"/>
            <a:chExt cx="481825" cy="481825"/>
          </a:xfrm>
          <a:solidFill>
            <a:srgbClr val="5C71E8"/>
          </a:solidFill>
        </p:grpSpPr>
        <p:sp>
          <p:nvSpPr>
            <p:cNvPr id="5850" name="Google Shape;5850;p76"/>
            <p:cNvSpPr/>
            <p:nvPr/>
          </p:nvSpPr>
          <p:spPr>
            <a:xfrm>
              <a:off x="5642550" y="43992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7945"/>
                  </a:moveTo>
                  <a:cubicBezTo>
                    <a:pt x="15593" y="7945"/>
                    <a:pt x="15846" y="8195"/>
                    <a:pt x="15846" y="8508"/>
                  </a:cubicBezTo>
                  <a:lnTo>
                    <a:pt x="15846" y="10766"/>
                  </a:lnTo>
                  <a:cubicBezTo>
                    <a:pt x="15846" y="11079"/>
                    <a:pt x="15593" y="11332"/>
                    <a:pt x="15283" y="11332"/>
                  </a:cubicBezTo>
                  <a:lnTo>
                    <a:pt x="3991" y="11332"/>
                  </a:lnTo>
                  <a:cubicBezTo>
                    <a:pt x="3678" y="11332"/>
                    <a:pt x="3425" y="11079"/>
                    <a:pt x="3425" y="10766"/>
                  </a:cubicBezTo>
                  <a:lnTo>
                    <a:pt x="3425" y="8508"/>
                  </a:lnTo>
                  <a:cubicBezTo>
                    <a:pt x="3425" y="8195"/>
                    <a:pt x="3678" y="7945"/>
                    <a:pt x="3991" y="7945"/>
                  </a:cubicBezTo>
                  <a:close/>
                  <a:moveTo>
                    <a:pt x="9637" y="1"/>
                  </a:moveTo>
                  <a:cubicBezTo>
                    <a:pt x="4331" y="1"/>
                    <a:pt x="1" y="4331"/>
                    <a:pt x="1" y="9637"/>
                  </a:cubicBezTo>
                  <a:cubicBezTo>
                    <a:pt x="1" y="14946"/>
                    <a:pt x="4328" y="19273"/>
                    <a:pt x="9637" y="19273"/>
                  </a:cubicBezTo>
                  <a:cubicBezTo>
                    <a:pt x="14943" y="19273"/>
                    <a:pt x="19273" y="14946"/>
                    <a:pt x="19273" y="9637"/>
                  </a:cubicBezTo>
                  <a:cubicBezTo>
                    <a:pt x="19273" y="4331"/>
                    <a:pt x="14943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51" name="Google Shape;5851;p76"/>
            <p:cNvSpPr/>
            <p:nvPr/>
          </p:nvSpPr>
          <p:spPr>
            <a:xfrm>
              <a:off x="5756375" y="4626100"/>
              <a:ext cx="254100" cy="28275"/>
            </a:xfrm>
            <a:custGeom>
              <a:avLst/>
              <a:gdLst/>
              <a:ahLst/>
              <a:cxnLst/>
              <a:rect l="l" t="t" r="r" b="b"/>
              <a:pathLst>
                <a:path w="10164" h="1131" extrusionOk="0">
                  <a:moveTo>
                    <a:pt x="1" y="1"/>
                  </a:moveTo>
                  <a:lnTo>
                    <a:pt x="1" y="1130"/>
                  </a:lnTo>
                  <a:lnTo>
                    <a:pt x="10164" y="1130"/>
                  </a:lnTo>
                  <a:lnTo>
                    <a:pt x="101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852" name="Google Shape;5852;p76"/>
          <p:cNvGrpSpPr/>
          <p:nvPr/>
        </p:nvGrpSpPr>
        <p:grpSpPr>
          <a:xfrm>
            <a:off x="2859815" y="3963703"/>
            <a:ext cx="363316" cy="315437"/>
            <a:chOff x="6218300" y="4416175"/>
            <a:chExt cx="516000" cy="448000"/>
          </a:xfrm>
          <a:solidFill>
            <a:srgbClr val="5C71E8"/>
          </a:solidFill>
        </p:grpSpPr>
        <p:sp>
          <p:nvSpPr>
            <p:cNvPr id="5853" name="Google Shape;5853;p76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54" name="Google Shape;5854;p76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55" name="Google Shape;5855;p76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856" name="Google Shape;5856;p76"/>
          <p:cNvGrpSpPr/>
          <p:nvPr/>
        </p:nvGrpSpPr>
        <p:grpSpPr>
          <a:xfrm>
            <a:off x="5918879" y="3951792"/>
            <a:ext cx="339253" cy="339253"/>
            <a:chOff x="899850" y="4992125"/>
            <a:chExt cx="481825" cy="481825"/>
          </a:xfrm>
          <a:solidFill>
            <a:srgbClr val="5C71E8"/>
          </a:solidFill>
        </p:grpSpPr>
        <p:sp>
          <p:nvSpPr>
            <p:cNvPr id="5857" name="Google Shape;5857;p76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58" name="Google Shape;5858;p76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59" name="Google Shape;5859;p76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860" name="Google Shape;5860;p76"/>
          <p:cNvGrpSpPr/>
          <p:nvPr/>
        </p:nvGrpSpPr>
        <p:grpSpPr>
          <a:xfrm>
            <a:off x="5461708" y="3951792"/>
            <a:ext cx="339253" cy="339253"/>
            <a:chOff x="1492675" y="4992125"/>
            <a:chExt cx="481825" cy="481825"/>
          </a:xfrm>
          <a:solidFill>
            <a:srgbClr val="5C71E8"/>
          </a:solidFill>
        </p:grpSpPr>
        <p:sp>
          <p:nvSpPr>
            <p:cNvPr id="5861" name="Google Shape;5861;p76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62" name="Google Shape;5862;p76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863" name="Google Shape;5863;p76"/>
          <p:cNvGrpSpPr/>
          <p:nvPr/>
        </p:nvGrpSpPr>
        <p:grpSpPr>
          <a:xfrm>
            <a:off x="5004462" y="3951792"/>
            <a:ext cx="339253" cy="339253"/>
            <a:chOff x="2085525" y="4992125"/>
            <a:chExt cx="481825" cy="481825"/>
          </a:xfrm>
          <a:solidFill>
            <a:srgbClr val="5C71E8"/>
          </a:solidFill>
        </p:grpSpPr>
        <p:sp>
          <p:nvSpPr>
            <p:cNvPr id="5864" name="Google Shape;5864;p76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65" name="Google Shape;5865;p76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866" name="Google Shape;5866;p76"/>
          <p:cNvGrpSpPr/>
          <p:nvPr/>
        </p:nvGrpSpPr>
        <p:grpSpPr>
          <a:xfrm>
            <a:off x="6833221" y="3951792"/>
            <a:ext cx="339253" cy="339253"/>
            <a:chOff x="2678350" y="4992125"/>
            <a:chExt cx="481825" cy="481825"/>
          </a:xfrm>
          <a:solidFill>
            <a:srgbClr val="5C71E8"/>
          </a:solidFill>
        </p:grpSpPr>
        <p:sp>
          <p:nvSpPr>
            <p:cNvPr id="5867" name="Google Shape;5867;p76"/>
            <p:cNvSpPr/>
            <p:nvPr/>
          </p:nvSpPr>
          <p:spPr>
            <a:xfrm>
              <a:off x="2975725" y="5079150"/>
              <a:ext cx="56475" cy="309125"/>
            </a:xfrm>
            <a:custGeom>
              <a:avLst/>
              <a:gdLst/>
              <a:ahLst/>
              <a:cxnLst/>
              <a:rect l="l" t="t" r="r" b="b"/>
              <a:pathLst>
                <a:path w="2259" h="12365" extrusionOk="0">
                  <a:moveTo>
                    <a:pt x="2259" y="1"/>
                  </a:moveTo>
                  <a:cubicBezTo>
                    <a:pt x="943" y="272"/>
                    <a:pt x="0" y="1428"/>
                    <a:pt x="0" y="2768"/>
                  </a:cubicBezTo>
                  <a:lnTo>
                    <a:pt x="0" y="6722"/>
                  </a:lnTo>
                  <a:lnTo>
                    <a:pt x="563" y="6722"/>
                  </a:lnTo>
                  <a:cubicBezTo>
                    <a:pt x="877" y="6722"/>
                    <a:pt x="1130" y="6972"/>
                    <a:pt x="1130" y="7285"/>
                  </a:cubicBezTo>
                  <a:lnTo>
                    <a:pt x="1130" y="11802"/>
                  </a:lnTo>
                  <a:cubicBezTo>
                    <a:pt x="1130" y="12115"/>
                    <a:pt x="1379" y="12365"/>
                    <a:pt x="1693" y="12365"/>
                  </a:cubicBezTo>
                  <a:cubicBezTo>
                    <a:pt x="2006" y="12365"/>
                    <a:pt x="2259" y="12115"/>
                    <a:pt x="2259" y="11802"/>
                  </a:cubicBezTo>
                  <a:lnTo>
                    <a:pt x="22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68" name="Google Shape;5868;p76"/>
            <p:cNvSpPr/>
            <p:nvPr/>
          </p:nvSpPr>
          <p:spPr>
            <a:xfrm>
              <a:off x="2806350" y="5162500"/>
              <a:ext cx="84700" cy="225775"/>
            </a:xfrm>
            <a:custGeom>
              <a:avLst/>
              <a:gdLst/>
              <a:ahLst/>
              <a:cxnLst/>
              <a:rect l="l" t="t" r="r" b="b"/>
              <a:pathLst>
                <a:path w="3388" h="9031" extrusionOk="0">
                  <a:moveTo>
                    <a:pt x="0" y="0"/>
                  </a:moveTo>
                  <a:lnTo>
                    <a:pt x="0" y="563"/>
                  </a:lnTo>
                  <a:cubicBezTo>
                    <a:pt x="0" y="876"/>
                    <a:pt x="250" y="1129"/>
                    <a:pt x="563" y="1129"/>
                  </a:cubicBezTo>
                  <a:cubicBezTo>
                    <a:pt x="876" y="1129"/>
                    <a:pt x="1129" y="1379"/>
                    <a:pt x="1129" y="1692"/>
                  </a:cubicBezTo>
                  <a:lnTo>
                    <a:pt x="1129" y="8468"/>
                  </a:lnTo>
                  <a:cubicBezTo>
                    <a:pt x="1129" y="8781"/>
                    <a:pt x="1379" y="9031"/>
                    <a:pt x="1692" y="9031"/>
                  </a:cubicBezTo>
                  <a:cubicBezTo>
                    <a:pt x="2006" y="9031"/>
                    <a:pt x="2258" y="8781"/>
                    <a:pt x="2258" y="8468"/>
                  </a:cubicBezTo>
                  <a:lnTo>
                    <a:pt x="2258" y="1692"/>
                  </a:lnTo>
                  <a:cubicBezTo>
                    <a:pt x="2258" y="1379"/>
                    <a:pt x="2508" y="1129"/>
                    <a:pt x="2822" y="1129"/>
                  </a:cubicBezTo>
                  <a:cubicBezTo>
                    <a:pt x="3135" y="1129"/>
                    <a:pt x="3388" y="876"/>
                    <a:pt x="3388" y="563"/>
                  </a:cubicBezTo>
                  <a:lnTo>
                    <a:pt x="33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69" name="Google Shape;5869;p76"/>
            <p:cNvSpPr/>
            <p:nvPr/>
          </p:nvSpPr>
          <p:spPr>
            <a:xfrm>
              <a:off x="26783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071" y="2298"/>
                  </a:moveTo>
                  <a:cubicBezTo>
                    <a:pt x="9384" y="2298"/>
                    <a:pt x="9637" y="2548"/>
                    <a:pt x="9637" y="2861"/>
                  </a:cubicBezTo>
                  <a:lnTo>
                    <a:pt x="9637" y="6249"/>
                  </a:lnTo>
                  <a:lnTo>
                    <a:pt x="9637" y="7378"/>
                  </a:lnTo>
                  <a:cubicBezTo>
                    <a:pt x="9634" y="8095"/>
                    <a:pt x="9182" y="8736"/>
                    <a:pt x="8508" y="8977"/>
                  </a:cubicBezTo>
                  <a:lnTo>
                    <a:pt x="8508" y="15283"/>
                  </a:lnTo>
                  <a:cubicBezTo>
                    <a:pt x="8508" y="16219"/>
                    <a:pt x="7749" y="16975"/>
                    <a:pt x="6812" y="16975"/>
                  </a:cubicBezTo>
                  <a:cubicBezTo>
                    <a:pt x="5876" y="16975"/>
                    <a:pt x="5120" y="16219"/>
                    <a:pt x="5120" y="15283"/>
                  </a:cubicBezTo>
                  <a:lnTo>
                    <a:pt x="5120" y="8977"/>
                  </a:lnTo>
                  <a:cubicBezTo>
                    <a:pt x="4443" y="8736"/>
                    <a:pt x="3991" y="8095"/>
                    <a:pt x="3991" y="7378"/>
                  </a:cubicBezTo>
                  <a:lnTo>
                    <a:pt x="3991" y="2861"/>
                  </a:lnTo>
                  <a:cubicBezTo>
                    <a:pt x="3991" y="2548"/>
                    <a:pt x="4241" y="2298"/>
                    <a:pt x="4554" y="2298"/>
                  </a:cubicBezTo>
                  <a:cubicBezTo>
                    <a:pt x="4867" y="2298"/>
                    <a:pt x="5120" y="2548"/>
                    <a:pt x="5120" y="2861"/>
                  </a:cubicBezTo>
                  <a:lnTo>
                    <a:pt x="5120" y="5686"/>
                  </a:lnTo>
                  <a:lnTo>
                    <a:pt x="6249" y="5686"/>
                  </a:lnTo>
                  <a:lnTo>
                    <a:pt x="6249" y="2861"/>
                  </a:lnTo>
                  <a:cubicBezTo>
                    <a:pt x="6249" y="2548"/>
                    <a:pt x="6499" y="2298"/>
                    <a:pt x="6812" y="2298"/>
                  </a:cubicBezTo>
                  <a:cubicBezTo>
                    <a:pt x="7126" y="2298"/>
                    <a:pt x="7378" y="2548"/>
                    <a:pt x="7378" y="2861"/>
                  </a:cubicBezTo>
                  <a:lnTo>
                    <a:pt x="7378" y="5686"/>
                  </a:lnTo>
                  <a:lnTo>
                    <a:pt x="8508" y="5686"/>
                  </a:lnTo>
                  <a:lnTo>
                    <a:pt x="8508" y="2861"/>
                  </a:lnTo>
                  <a:cubicBezTo>
                    <a:pt x="8508" y="2548"/>
                    <a:pt x="8758" y="2298"/>
                    <a:pt x="9071" y="2298"/>
                  </a:cubicBezTo>
                  <a:close/>
                  <a:moveTo>
                    <a:pt x="14717" y="2298"/>
                  </a:moveTo>
                  <a:cubicBezTo>
                    <a:pt x="15030" y="2298"/>
                    <a:pt x="15283" y="2548"/>
                    <a:pt x="15283" y="2861"/>
                  </a:cubicBezTo>
                  <a:lnTo>
                    <a:pt x="15283" y="15283"/>
                  </a:lnTo>
                  <a:cubicBezTo>
                    <a:pt x="15283" y="16219"/>
                    <a:pt x="14524" y="16975"/>
                    <a:pt x="13588" y="16975"/>
                  </a:cubicBezTo>
                  <a:cubicBezTo>
                    <a:pt x="12651" y="16975"/>
                    <a:pt x="11895" y="16219"/>
                    <a:pt x="11895" y="15283"/>
                  </a:cubicBezTo>
                  <a:lnTo>
                    <a:pt x="11895" y="11332"/>
                  </a:lnTo>
                  <a:lnTo>
                    <a:pt x="11329" y="11332"/>
                  </a:lnTo>
                  <a:cubicBezTo>
                    <a:pt x="11016" y="11332"/>
                    <a:pt x="10766" y="11079"/>
                    <a:pt x="10766" y="10766"/>
                  </a:cubicBezTo>
                  <a:lnTo>
                    <a:pt x="10766" y="6249"/>
                  </a:lnTo>
                  <a:cubicBezTo>
                    <a:pt x="10766" y="4066"/>
                    <a:pt x="12534" y="2298"/>
                    <a:pt x="14717" y="2298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7580"/>
                  </a:lnTo>
                  <a:cubicBezTo>
                    <a:pt x="1" y="18514"/>
                    <a:pt x="757" y="19273"/>
                    <a:pt x="1693" y="19273"/>
                  </a:cubicBezTo>
                  <a:lnTo>
                    <a:pt x="17578" y="19273"/>
                  </a:lnTo>
                  <a:cubicBezTo>
                    <a:pt x="18514" y="19273"/>
                    <a:pt x="19270" y="18514"/>
                    <a:pt x="19273" y="17580"/>
                  </a:cubicBezTo>
                  <a:lnTo>
                    <a:pt x="19273" y="1696"/>
                  </a:lnTo>
                  <a:cubicBezTo>
                    <a:pt x="19270" y="759"/>
                    <a:pt x="18514" y="1"/>
                    <a:pt x="175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870" name="Google Shape;5870;p76"/>
          <p:cNvGrpSpPr/>
          <p:nvPr/>
        </p:nvGrpSpPr>
        <p:grpSpPr>
          <a:xfrm>
            <a:off x="4628816" y="3951792"/>
            <a:ext cx="339253" cy="339253"/>
            <a:chOff x="3271200" y="4992125"/>
            <a:chExt cx="481825" cy="481825"/>
          </a:xfrm>
          <a:solidFill>
            <a:srgbClr val="5C71E8"/>
          </a:solidFill>
        </p:grpSpPr>
        <p:sp>
          <p:nvSpPr>
            <p:cNvPr id="5871" name="Google Shape;5871;p76"/>
            <p:cNvSpPr/>
            <p:nvPr/>
          </p:nvSpPr>
          <p:spPr>
            <a:xfrm>
              <a:off x="3497950" y="51060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72" name="Google Shape;5872;p76"/>
            <p:cNvSpPr/>
            <p:nvPr/>
          </p:nvSpPr>
          <p:spPr>
            <a:xfrm>
              <a:off x="3497950" y="5218950"/>
              <a:ext cx="28250" cy="141175"/>
            </a:xfrm>
            <a:custGeom>
              <a:avLst/>
              <a:gdLst/>
              <a:ahLst/>
              <a:cxnLst/>
              <a:rect l="l" t="t" r="r" b="b"/>
              <a:pathLst>
                <a:path w="1130" h="5647" extrusionOk="0">
                  <a:moveTo>
                    <a:pt x="0" y="0"/>
                  </a:moveTo>
                  <a:lnTo>
                    <a:pt x="0" y="5647"/>
                  </a:lnTo>
                  <a:lnTo>
                    <a:pt x="1130" y="5647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73" name="Google Shape;5873;p76"/>
            <p:cNvSpPr/>
            <p:nvPr/>
          </p:nvSpPr>
          <p:spPr>
            <a:xfrm>
              <a:off x="327120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3427"/>
                  </a:moveTo>
                  <a:cubicBezTo>
                    <a:pt x="10320" y="3427"/>
                    <a:pt x="10937" y="3840"/>
                    <a:pt x="11199" y="4472"/>
                  </a:cubicBezTo>
                  <a:cubicBezTo>
                    <a:pt x="11461" y="5105"/>
                    <a:pt x="11317" y="5833"/>
                    <a:pt x="10832" y="6318"/>
                  </a:cubicBezTo>
                  <a:cubicBezTo>
                    <a:pt x="10508" y="6642"/>
                    <a:pt x="10074" y="6814"/>
                    <a:pt x="9634" y="6814"/>
                  </a:cubicBezTo>
                  <a:cubicBezTo>
                    <a:pt x="9415" y="6814"/>
                    <a:pt x="9195" y="6772"/>
                    <a:pt x="8986" y="6686"/>
                  </a:cubicBezTo>
                  <a:cubicBezTo>
                    <a:pt x="8354" y="6424"/>
                    <a:pt x="7941" y="5806"/>
                    <a:pt x="7941" y="5120"/>
                  </a:cubicBezTo>
                  <a:cubicBezTo>
                    <a:pt x="7941" y="4183"/>
                    <a:pt x="8700" y="3427"/>
                    <a:pt x="9636" y="3427"/>
                  </a:cubicBezTo>
                  <a:close/>
                  <a:moveTo>
                    <a:pt x="10766" y="7944"/>
                  </a:moveTo>
                  <a:cubicBezTo>
                    <a:pt x="11076" y="7944"/>
                    <a:pt x="11329" y="8194"/>
                    <a:pt x="11329" y="8507"/>
                  </a:cubicBezTo>
                  <a:lnTo>
                    <a:pt x="11329" y="14720"/>
                  </a:lnTo>
                  <a:lnTo>
                    <a:pt x="11895" y="14720"/>
                  </a:lnTo>
                  <a:cubicBezTo>
                    <a:pt x="12205" y="14720"/>
                    <a:pt x="12458" y="14969"/>
                    <a:pt x="12458" y="15283"/>
                  </a:cubicBezTo>
                  <a:cubicBezTo>
                    <a:pt x="12458" y="15596"/>
                    <a:pt x="12205" y="15849"/>
                    <a:pt x="11895" y="15849"/>
                  </a:cubicBezTo>
                  <a:lnTo>
                    <a:pt x="7378" y="15849"/>
                  </a:lnTo>
                  <a:cubicBezTo>
                    <a:pt x="7065" y="15849"/>
                    <a:pt x="6812" y="15596"/>
                    <a:pt x="6812" y="15283"/>
                  </a:cubicBezTo>
                  <a:cubicBezTo>
                    <a:pt x="6812" y="14969"/>
                    <a:pt x="7065" y="14720"/>
                    <a:pt x="7378" y="14720"/>
                  </a:cubicBezTo>
                  <a:lnTo>
                    <a:pt x="7941" y="14720"/>
                  </a:lnTo>
                  <a:lnTo>
                    <a:pt x="7941" y="9073"/>
                  </a:lnTo>
                  <a:lnTo>
                    <a:pt x="7378" y="9073"/>
                  </a:lnTo>
                  <a:cubicBezTo>
                    <a:pt x="7065" y="9073"/>
                    <a:pt x="6812" y="8821"/>
                    <a:pt x="6812" y="8507"/>
                  </a:cubicBezTo>
                  <a:cubicBezTo>
                    <a:pt x="6812" y="8194"/>
                    <a:pt x="7065" y="7944"/>
                    <a:pt x="7378" y="7944"/>
                  </a:cubicBezTo>
                  <a:close/>
                  <a:moveTo>
                    <a:pt x="1693" y="1"/>
                  </a:moveTo>
                  <a:cubicBezTo>
                    <a:pt x="756" y="1"/>
                    <a:pt x="0" y="759"/>
                    <a:pt x="0" y="1696"/>
                  </a:cubicBezTo>
                  <a:lnTo>
                    <a:pt x="0" y="17580"/>
                  </a:lnTo>
                  <a:cubicBezTo>
                    <a:pt x="0" y="18514"/>
                    <a:pt x="756" y="19273"/>
                    <a:pt x="1693" y="19273"/>
                  </a:cubicBezTo>
                  <a:lnTo>
                    <a:pt x="17577" y="19273"/>
                  </a:lnTo>
                  <a:cubicBezTo>
                    <a:pt x="18514" y="19273"/>
                    <a:pt x="19269" y="18514"/>
                    <a:pt x="19272" y="17580"/>
                  </a:cubicBezTo>
                  <a:lnTo>
                    <a:pt x="19272" y="1696"/>
                  </a:lnTo>
                  <a:cubicBezTo>
                    <a:pt x="19269" y="759"/>
                    <a:pt x="18514" y="1"/>
                    <a:pt x="17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874" name="Google Shape;5874;p76"/>
          <p:cNvGrpSpPr/>
          <p:nvPr/>
        </p:nvGrpSpPr>
        <p:grpSpPr>
          <a:xfrm>
            <a:off x="7290263" y="3952822"/>
            <a:ext cx="339411" cy="337193"/>
            <a:chOff x="3863900" y="4993625"/>
            <a:chExt cx="482050" cy="478900"/>
          </a:xfrm>
          <a:solidFill>
            <a:srgbClr val="5C71E8"/>
          </a:solidFill>
        </p:grpSpPr>
        <p:sp>
          <p:nvSpPr>
            <p:cNvPr id="5875" name="Google Shape;5875;p76"/>
            <p:cNvSpPr/>
            <p:nvPr/>
          </p:nvSpPr>
          <p:spPr>
            <a:xfrm>
              <a:off x="3877525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76" name="Google Shape;5876;p76"/>
            <p:cNvSpPr/>
            <p:nvPr/>
          </p:nvSpPr>
          <p:spPr>
            <a:xfrm>
              <a:off x="4113750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6" y="2202"/>
                  </a:lnTo>
                  <a:lnTo>
                    <a:pt x="4836" y="4680"/>
                  </a:lnTo>
                  <a:cubicBezTo>
                    <a:pt x="4836" y="4993"/>
                    <a:pt x="4584" y="5246"/>
                    <a:pt x="4270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0" y="4593"/>
                  </a:lnTo>
                  <a:lnTo>
                    <a:pt x="0" y="13566"/>
                  </a:lnTo>
                  <a:cubicBezTo>
                    <a:pt x="12" y="13560"/>
                    <a:pt x="24" y="13557"/>
                    <a:pt x="37" y="13551"/>
                  </a:cubicBezTo>
                  <a:lnTo>
                    <a:pt x="8552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77" name="Google Shape;5877;p76"/>
            <p:cNvSpPr/>
            <p:nvPr/>
          </p:nvSpPr>
          <p:spPr>
            <a:xfrm>
              <a:off x="3998800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3" y="1"/>
                    <a:pt x="3623" y="51"/>
                    <a:pt x="3430" y="151"/>
                  </a:cubicBezTo>
                  <a:lnTo>
                    <a:pt x="0" y="1970"/>
                  </a:lnTo>
                  <a:lnTo>
                    <a:pt x="9013" y="6740"/>
                  </a:lnTo>
                  <a:lnTo>
                    <a:pt x="13364" y="4587"/>
                  </a:lnTo>
                  <a:cubicBezTo>
                    <a:pt x="13298" y="4536"/>
                    <a:pt x="13226" y="4491"/>
                    <a:pt x="13150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6" y="1"/>
                    <a:pt x="4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78" name="Google Shape;5878;p76"/>
            <p:cNvSpPr/>
            <p:nvPr/>
          </p:nvSpPr>
          <p:spPr>
            <a:xfrm>
              <a:off x="3863900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879" name="Google Shape;5879;p76"/>
          <p:cNvGrpSpPr/>
          <p:nvPr/>
        </p:nvGrpSpPr>
        <p:grpSpPr>
          <a:xfrm>
            <a:off x="7747437" y="3952822"/>
            <a:ext cx="339411" cy="337193"/>
            <a:chOff x="4456725" y="4993625"/>
            <a:chExt cx="482050" cy="478900"/>
          </a:xfrm>
          <a:solidFill>
            <a:srgbClr val="5C71E8"/>
          </a:solidFill>
        </p:grpSpPr>
        <p:sp>
          <p:nvSpPr>
            <p:cNvPr id="5880" name="Google Shape;5880;p76"/>
            <p:cNvSpPr/>
            <p:nvPr/>
          </p:nvSpPr>
          <p:spPr>
            <a:xfrm>
              <a:off x="447035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2" y="1913"/>
                    <a:pt x="1" y="1952"/>
                  </a:cubicBezTo>
                  <a:lnTo>
                    <a:pt x="8893" y="6589"/>
                  </a:lnTo>
                  <a:lnTo>
                    <a:pt x="12618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81" name="Google Shape;5881;p76"/>
            <p:cNvSpPr/>
            <p:nvPr/>
          </p:nvSpPr>
          <p:spPr>
            <a:xfrm>
              <a:off x="470657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5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8" y="5246"/>
                    <a:pt x="3708" y="4993"/>
                    <a:pt x="3708" y="4680"/>
                  </a:cubicBezTo>
                  <a:lnTo>
                    <a:pt x="3708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5" y="9010"/>
                    <a:pt x="9288" y="8550"/>
                    <a:pt x="9288" y="8047"/>
                  </a:cubicBezTo>
                  <a:lnTo>
                    <a:pt x="9288" y="52"/>
                  </a:lnTo>
                  <a:cubicBezTo>
                    <a:pt x="9288" y="34"/>
                    <a:pt x="9288" y="19"/>
                    <a:pt x="92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82" name="Google Shape;5882;p76"/>
            <p:cNvSpPr/>
            <p:nvPr/>
          </p:nvSpPr>
          <p:spPr>
            <a:xfrm>
              <a:off x="4591625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4" y="1"/>
                    <a:pt x="3623" y="51"/>
                    <a:pt x="3431" y="151"/>
                  </a:cubicBezTo>
                  <a:lnTo>
                    <a:pt x="1" y="1970"/>
                  </a:lnTo>
                  <a:lnTo>
                    <a:pt x="9013" y="6740"/>
                  </a:lnTo>
                  <a:lnTo>
                    <a:pt x="13365" y="4587"/>
                  </a:lnTo>
                  <a:cubicBezTo>
                    <a:pt x="13298" y="4536"/>
                    <a:pt x="13226" y="4491"/>
                    <a:pt x="13151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7" y="1"/>
                    <a:pt x="4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83" name="Google Shape;5883;p76"/>
            <p:cNvSpPr/>
            <p:nvPr/>
          </p:nvSpPr>
          <p:spPr>
            <a:xfrm>
              <a:off x="445672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3277" y="4449"/>
                  </a:moveTo>
                  <a:cubicBezTo>
                    <a:pt x="3465" y="4449"/>
                    <a:pt x="3649" y="4542"/>
                    <a:pt x="3756" y="4713"/>
                  </a:cubicBezTo>
                  <a:lnTo>
                    <a:pt x="4632" y="6104"/>
                  </a:lnTo>
                  <a:lnTo>
                    <a:pt x="5559" y="5719"/>
                  </a:lnTo>
                  <a:cubicBezTo>
                    <a:pt x="5634" y="5686"/>
                    <a:pt x="5712" y="5670"/>
                    <a:pt x="5788" y="5670"/>
                  </a:cubicBezTo>
                  <a:cubicBezTo>
                    <a:pt x="6008" y="5670"/>
                    <a:pt x="6217" y="5800"/>
                    <a:pt x="6306" y="6017"/>
                  </a:cubicBezTo>
                  <a:cubicBezTo>
                    <a:pt x="6430" y="6309"/>
                    <a:pt x="6288" y="6643"/>
                    <a:pt x="5993" y="6761"/>
                  </a:cubicBezTo>
                  <a:lnTo>
                    <a:pt x="5243" y="7074"/>
                  </a:lnTo>
                  <a:lnTo>
                    <a:pt x="6032" y="8324"/>
                  </a:lnTo>
                  <a:cubicBezTo>
                    <a:pt x="6198" y="8586"/>
                    <a:pt x="6116" y="8935"/>
                    <a:pt x="5855" y="9101"/>
                  </a:cubicBezTo>
                  <a:cubicBezTo>
                    <a:pt x="5761" y="9160"/>
                    <a:pt x="5656" y="9189"/>
                    <a:pt x="5553" y="9189"/>
                  </a:cubicBezTo>
                  <a:cubicBezTo>
                    <a:pt x="5365" y="9189"/>
                    <a:pt x="5181" y="9095"/>
                    <a:pt x="5075" y="8926"/>
                  </a:cubicBezTo>
                  <a:lnTo>
                    <a:pt x="4186" y="7514"/>
                  </a:lnTo>
                  <a:lnTo>
                    <a:pt x="3310" y="7881"/>
                  </a:lnTo>
                  <a:cubicBezTo>
                    <a:pt x="3241" y="7908"/>
                    <a:pt x="3168" y="7923"/>
                    <a:pt x="3093" y="7923"/>
                  </a:cubicBezTo>
                  <a:cubicBezTo>
                    <a:pt x="2825" y="7923"/>
                    <a:pt x="2593" y="7733"/>
                    <a:pt x="2539" y="7471"/>
                  </a:cubicBezTo>
                  <a:cubicBezTo>
                    <a:pt x="2488" y="7206"/>
                    <a:pt x="2626" y="6941"/>
                    <a:pt x="2876" y="6839"/>
                  </a:cubicBezTo>
                  <a:lnTo>
                    <a:pt x="3575" y="6547"/>
                  </a:lnTo>
                  <a:lnTo>
                    <a:pt x="2801" y="5315"/>
                  </a:lnTo>
                  <a:cubicBezTo>
                    <a:pt x="2632" y="5050"/>
                    <a:pt x="2714" y="4701"/>
                    <a:pt x="2976" y="4535"/>
                  </a:cubicBezTo>
                  <a:cubicBezTo>
                    <a:pt x="3070" y="4477"/>
                    <a:pt x="3174" y="4449"/>
                    <a:pt x="3277" y="4449"/>
                  </a:cubicBezTo>
                  <a:close/>
                  <a:moveTo>
                    <a:pt x="7" y="1"/>
                  </a:moveTo>
                  <a:cubicBezTo>
                    <a:pt x="4" y="25"/>
                    <a:pt x="1" y="52"/>
                    <a:pt x="1" y="76"/>
                  </a:cubicBezTo>
                  <a:lnTo>
                    <a:pt x="1" y="8095"/>
                  </a:lnTo>
                  <a:cubicBezTo>
                    <a:pt x="1" y="8589"/>
                    <a:pt x="275" y="9043"/>
                    <a:pt x="714" y="9269"/>
                  </a:cubicBezTo>
                  <a:lnTo>
                    <a:pt x="8821" y="13572"/>
                  </a:lnTo>
                  <a:lnTo>
                    <a:pt x="8827" y="13575"/>
                  </a:lnTo>
                  <a:lnTo>
                    <a:pt x="8866" y="13596"/>
                  </a:lnTo>
                  <a:lnTo>
                    <a:pt x="8866" y="4620"/>
                  </a:lnTo>
                  <a:lnTo>
                    <a:pt x="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  <p:grpSp>
        <p:nvGrpSpPr>
          <p:cNvPr id="5884" name="Google Shape;5884;p76"/>
          <p:cNvGrpSpPr/>
          <p:nvPr/>
        </p:nvGrpSpPr>
        <p:grpSpPr>
          <a:xfrm>
            <a:off x="6376030" y="3952813"/>
            <a:ext cx="339411" cy="337211"/>
            <a:chOff x="5049575" y="4993600"/>
            <a:chExt cx="482050" cy="478925"/>
          </a:xfrm>
          <a:solidFill>
            <a:srgbClr val="5C71E8"/>
          </a:solidFill>
        </p:grpSpPr>
        <p:sp>
          <p:nvSpPr>
            <p:cNvPr id="5885" name="Google Shape;5885;p76"/>
            <p:cNvSpPr/>
            <p:nvPr/>
          </p:nvSpPr>
          <p:spPr>
            <a:xfrm>
              <a:off x="506320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86" name="Google Shape;5886;p76"/>
            <p:cNvSpPr/>
            <p:nvPr/>
          </p:nvSpPr>
          <p:spPr>
            <a:xfrm>
              <a:off x="529942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87" name="Google Shape;5887;p76"/>
            <p:cNvSpPr/>
            <p:nvPr/>
          </p:nvSpPr>
          <p:spPr>
            <a:xfrm>
              <a:off x="5184475" y="4993600"/>
              <a:ext cx="334125" cy="168525"/>
            </a:xfrm>
            <a:custGeom>
              <a:avLst/>
              <a:gdLst/>
              <a:ahLst/>
              <a:cxnLst/>
              <a:rect l="l" t="t" r="r" b="b"/>
              <a:pathLst>
                <a:path w="13365" h="6741" extrusionOk="0">
                  <a:moveTo>
                    <a:pt x="4040" y="0"/>
                  </a:moveTo>
                  <a:cubicBezTo>
                    <a:pt x="3830" y="0"/>
                    <a:pt x="3621" y="50"/>
                    <a:pt x="3430" y="149"/>
                  </a:cubicBezTo>
                  <a:lnTo>
                    <a:pt x="0" y="1971"/>
                  </a:lnTo>
                  <a:lnTo>
                    <a:pt x="9013" y="6741"/>
                  </a:lnTo>
                  <a:lnTo>
                    <a:pt x="13364" y="4588"/>
                  </a:lnTo>
                  <a:cubicBezTo>
                    <a:pt x="13298" y="4537"/>
                    <a:pt x="13226" y="4492"/>
                    <a:pt x="13151" y="4455"/>
                  </a:cubicBezTo>
                  <a:lnTo>
                    <a:pt x="4638" y="140"/>
                  </a:lnTo>
                  <a:lnTo>
                    <a:pt x="4635" y="140"/>
                  </a:lnTo>
                  <a:cubicBezTo>
                    <a:pt x="4446" y="47"/>
                    <a:pt x="4243" y="0"/>
                    <a:pt x="4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  <p:sp>
          <p:nvSpPr>
            <p:cNvPr id="5888" name="Google Shape;5888;p76"/>
            <p:cNvSpPr/>
            <p:nvPr/>
          </p:nvSpPr>
          <p:spPr>
            <a:xfrm>
              <a:off x="504957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5803" y="5648"/>
                  </a:moveTo>
                  <a:cubicBezTo>
                    <a:pt x="5997" y="5648"/>
                    <a:pt x="6186" y="5748"/>
                    <a:pt x="6291" y="5927"/>
                  </a:cubicBezTo>
                  <a:cubicBezTo>
                    <a:pt x="6450" y="6195"/>
                    <a:pt x="6360" y="6541"/>
                    <a:pt x="6092" y="6701"/>
                  </a:cubicBezTo>
                  <a:lnTo>
                    <a:pt x="3843" y="8016"/>
                  </a:lnTo>
                  <a:lnTo>
                    <a:pt x="3834" y="8023"/>
                  </a:lnTo>
                  <a:lnTo>
                    <a:pt x="3831" y="8026"/>
                  </a:lnTo>
                  <a:lnTo>
                    <a:pt x="3818" y="8029"/>
                  </a:lnTo>
                  <a:cubicBezTo>
                    <a:pt x="3812" y="8032"/>
                    <a:pt x="3806" y="8035"/>
                    <a:pt x="3800" y="8038"/>
                  </a:cubicBezTo>
                  <a:lnTo>
                    <a:pt x="3785" y="8047"/>
                  </a:lnTo>
                  <a:lnTo>
                    <a:pt x="3767" y="8053"/>
                  </a:lnTo>
                  <a:lnTo>
                    <a:pt x="3752" y="8059"/>
                  </a:lnTo>
                  <a:lnTo>
                    <a:pt x="3734" y="8065"/>
                  </a:lnTo>
                  <a:lnTo>
                    <a:pt x="3716" y="8071"/>
                  </a:lnTo>
                  <a:lnTo>
                    <a:pt x="3698" y="8077"/>
                  </a:lnTo>
                  <a:cubicBezTo>
                    <a:pt x="3692" y="8077"/>
                    <a:pt x="3686" y="8080"/>
                    <a:pt x="3680" y="8080"/>
                  </a:cubicBezTo>
                  <a:cubicBezTo>
                    <a:pt x="3671" y="8083"/>
                    <a:pt x="3668" y="8083"/>
                    <a:pt x="3665" y="8083"/>
                  </a:cubicBezTo>
                  <a:lnTo>
                    <a:pt x="3641" y="8089"/>
                  </a:lnTo>
                  <a:lnTo>
                    <a:pt x="3629" y="8089"/>
                  </a:lnTo>
                  <a:cubicBezTo>
                    <a:pt x="3620" y="8089"/>
                    <a:pt x="3611" y="8092"/>
                    <a:pt x="3602" y="8092"/>
                  </a:cubicBezTo>
                  <a:lnTo>
                    <a:pt x="3484" y="8092"/>
                  </a:lnTo>
                  <a:lnTo>
                    <a:pt x="3466" y="8089"/>
                  </a:lnTo>
                  <a:cubicBezTo>
                    <a:pt x="3460" y="8089"/>
                    <a:pt x="3454" y="8086"/>
                    <a:pt x="3448" y="8086"/>
                  </a:cubicBezTo>
                  <a:cubicBezTo>
                    <a:pt x="3442" y="8083"/>
                    <a:pt x="3436" y="8083"/>
                    <a:pt x="3433" y="8080"/>
                  </a:cubicBezTo>
                  <a:lnTo>
                    <a:pt x="3412" y="8077"/>
                  </a:lnTo>
                  <a:cubicBezTo>
                    <a:pt x="3406" y="8077"/>
                    <a:pt x="3403" y="8074"/>
                    <a:pt x="3397" y="8071"/>
                  </a:cubicBezTo>
                  <a:lnTo>
                    <a:pt x="3376" y="8065"/>
                  </a:lnTo>
                  <a:lnTo>
                    <a:pt x="3361" y="8062"/>
                  </a:lnTo>
                  <a:lnTo>
                    <a:pt x="3343" y="8053"/>
                  </a:lnTo>
                  <a:lnTo>
                    <a:pt x="3328" y="8047"/>
                  </a:lnTo>
                  <a:lnTo>
                    <a:pt x="3310" y="8038"/>
                  </a:lnTo>
                  <a:lnTo>
                    <a:pt x="3295" y="8032"/>
                  </a:lnTo>
                  <a:cubicBezTo>
                    <a:pt x="3289" y="8029"/>
                    <a:pt x="3282" y="8026"/>
                    <a:pt x="3276" y="8019"/>
                  </a:cubicBezTo>
                  <a:lnTo>
                    <a:pt x="3261" y="8013"/>
                  </a:lnTo>
                  <a:lnTo>
                    <a:pt x="3246" y="8001"/>
                  </a:lnTo>
                  <a:cubicBezTo>
                    <a:pt x="3240" y="7998"/>
                    <a:pt x="3237" y="7995"/>
                    <a:pt x="3231" y="7992"/>
                  </a:cubicBezTo>
                  <a:lnTo>
                    <a:pt x="3216" y="7980"/>
                  </a:lnTo>
                  <a:cubicBezTo>
                    <a:pt x="3210" y="7977"/>
                    <a:pt x="3207" y="7974"/>
                    <a:pt x="3201" y="7968"/>
                  </a:cubicBezTo>
                  <a:cubicBezTo>
                    <a:pt x="3198" y="7965"/>
                    <a:pt x="3192" y="7962"/>
                    <a:pt x="3186" y="7956"/>
                  </a:cubicBezTo>
                  <a:lnTo>
                    <a:pt x="3174" y="7944"/>
                  </a:lnTo>
                  <a:lnTo>
                    <a:pt x="3159" y="7932"/>
                  </a:lnTo>
                  <a:lnTo>
                    <a:pt x="3147" y="7917"/>
                  </a:lnTo>
                  <a:cubicBezTo>
                    <a:pt x="3141" y="7914"/>
                    <a:pt x="3138" y="7908"/>
                    <a:pt x="3135" y="7905"/>
                  </a:cubicBezTo>
                  <a:lnTo>
                    <a:pt x="3120" y="7890"/>
                  </a:lnTo>
                  <a:lnTo>
                    <a:pt x="3111" y="7875"/>
                  </a:lnTo>
                  <a:cubicBezTo>
                    <a:pt x="3105" y="7869"/>
                    <a:pt x="3102" y="7863"/>
                    <a:pt x="3096" y="7857"/>
                  </a:cubicBezTo>
                  <a:lnTo>
                    <a:pt x="3087" y="7845"/>
                  </a:lnTo>
                  <a:lnTo>
                    <a:pt x="3075" y="7827"/>
                  </a:lnTo>
                  <a:lnTo>
                    <a:pt x="3069" y="7815"/>
                  </a:lnTo>
                  <a:lnTo>
                    <a:pt x="3069" y="7812"/>
                  </a:lnTo>
                  <a:lnTo>
                    <a:pt x="3063" y="7803"/>
                  </a:lnTo>
                  <a:lnTo>
                    <a:pt x="2415" y="6631"/>
                  </a:lnTo>
                  <a:cubicBezTo>
                    <a:pt x="2265" y="6357"/>
                    <a:pt x="2367" y="6014"/>
                    <a:pt x="2641" y="5863"/>
                  </a:cubicBezTo>
                  <a:lnTo>
                    <a:pt x="2635" y="5863"/>
                  </a:lnTo>
                  <a:cubicBezTo>
                    <a:pt x="2722" y="5816"/>
                    <a:pt x="2815" y="5793"/>
                    <a:pt x="2908" y="5793"/>
                  </a:cubicBezTo>
                  <a:cubicBezTo>
                    <a:pt x="3107" y="5793"/>
                    <a:pt x="3300" y="5899"/>
                    <a:pt x="3403" y="6086"/>
                  </a:cubicBezTo>
                  <a:lnTo>
                    <a:pt x="3770" y="6752"/>
                  </a:lnTo>
                  <a:lnTo>
                    <a:pt x="5520" y="5725"/>
                  </a:lnTo>
                  <a:cubicBezTo>
                    <a:pt x="5609" y="5673"/>
                    <a:pt x="5707" y="5648"/>
                    <a:pt x="5803" y="5648"/>
                  </a:cubicBezTo>
                  <a:close/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C71E8"/>
                </a:solidFill>
              </a:endParaRP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5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3" name="Google Shape;5893;p77"/>
          <p:cNvSpPr txBox="1">
            <a:spLocks noGrp="1"/>
          </p:cNvSpPr>
          <p:nvPr>
            <p:ph type="title" idx="4294967295"/>
          </p:nvPr>
        </p:nvSpPr>
        <p:spPr>
          <a:xfrm>
            <a:off x="849675" y="947925"/>
            <a:ext cx="3482100" cy="4824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Educational 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4" name="Google Shape;5894;p77"/>
          <p:cNvSpPr txBox="1">
            <a:spLocks noGrp="1"/>
          </p:cNvSpPr>
          <p:nvPr>
            <p:ph type="title" idx="4294967295"/>
          </p:nvPr>
        </p:nvSpPr>
        <p:spPr>
          <a:xfrm>
            <a:off x="4858400" y="947925"/>
            <a:ext cx="3482100" cy="4824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Medical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95" name="Google Shape;5895;p77"/>
          <p:cNvGrpSpPr/>
          <p:nvPr/>
        </p:nvGrpSpPr>
        <p:grpSpPr>
          <a:xfrm>
            <a:off x="876361" y="1533504"/>
            <a:ext cx="322099" cy="370529"/>
            <a:chOff x="-42971725" y="3217825"/>
            <a:chExt cx="275675" cy="317125"/>
          </a:xfrm>
          <a:solidFill>
            <a:srgbClr val="5C71E8"/>
          </a:solidFill>
        </p:grpSpPr>
        <p:sp>
          <p:nvSpPr>
            <p:cNvPr id="5896" name="Google Shape;5896;p77"/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77"/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77"/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99" name="Google Shape;5899;p77"/>
          <p:cNvGrpSpPr/>
          <p:nvPr/>
        </p:nvGrpSpPr>
        <p:grpSpPr>
          <a:xfrm>
            <a:off x="848276" y="2002160"/>
            <a:ext cx="378270" cy="337551"/>
            <a:chOff x="-42996150" y="3612600"/>
            <a:chExt cx="323750" cy="288900"/>
          </a:xfrm>
          <a:solidFill>
            <a:srgbClr val="5C71E8"/>
          </a:solidFill>
        </p:grpSpPr>
        <p:sp>
          <p:nvSpPr>
            <p:cNvPr id="5900" name="Google Shape;5900;p77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77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77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3" name="Google Shape;5903;p77"/>
          <p:cNvGrpSpPr/>
          <p:nvPr/>
        </p:nvGrpSpPr>
        <p:grpSpPr>
          <a:xfrm>
            <a:off x="851036" y="2411530"/>
            <a:ext cx="372749" cy="370909"/>
            <a:chOff x="-42994575" y="3950300"/>
            <a:chExt cx="319025" cy="317450"/>
          </a:xfrm>
          <a:solidFill>
            <a:srgbClr val="5C71E8"/>
          </a:solidFill>
        </p:grpSpPr>
        <p:sp>
          <p:nvSpPr>
            <p:cNvPr id="5904" name="Google Shape;5904;p77"/>
            <p:cNvSpPr/>
            <p:nvPr/>
          </p:nvSpPr>
          <p:spPr>
            <a:xfrm>
              <a:off x="-42930775" y="4225200"/>
              <a:ext cx="191425" cy="42550"/>
            </a:xfrm>
            <a:custGeom>
              <a:avLst/>
              <a:gdLst/>
              <a:ahLst/>
              <a:cxnLst/>
              <a:rect l="l" t="t" r="r" b="b"/>
              <a:pathLst>
                <a:path w="7657" h="1702" extrusionOk="0">
                  <a:moveTo>
                    <a:pt x="442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92"/>
                  </a:lnTo>
                  <a:cubicBezTo>
                    <a:pt x="1" y="1512"/>
                    <a:pt x="190" y="1701"/>
                    <a:pt x="442" y="1701"/>
                  </a:cubicBezTo>
                  <a:lnTo>
                    <a:pt x="7215" y="1701"/>
                  </a:lnTo>
                  <a:cubicBezTo>
                    <a:pt x="7499" y="1701"/>
                    <a:pt x="7656" y="1512"/>
                    <a:pt x="7656" y="1292"/>
                  </a:cubicBezTo>
                  <a:lnTo>
                    <a:pt x="7656" y="441"/>
                  </a:lnTo>
                  <a:cubicBezTo>
                    <a:pt x="7656" y="221"/>
                    <a:pt x="7436" y="0"/>
                    <a:pt x="7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77"/>
            <p:cNvSpPr/>
            <p:nvPr/>
          </p:nvSpPr>
          <p:spPr>
            <a:xfrm>
              <a:off x="-42908725" y="4163750"/>
              <a:ext cx="148900" cy="42550"/>
            </a:xfrm>
            <a:custGeom>
              <a:avLst/>
              <a:gdLst/>
              <a:ahLst/>
              <a:cxnLst/>
              <a:rect l="l" t="t" r="r" b="b"/>
              <a:pathLst>
                <a:path w="5956" h="1702" extrusionOk="0">
                  <a:moveTo>
                    <a:pt x="442" y="1"/>
                  </a:moveTo>
                  <a:cubicBezTo>
                    <a:pt x="190" y="1"/>
                    <a:pt x="1" y="190"/>
                    <a:pt x="1" y="410"/>
                  </a:cubicBezTo>
                  <a:lnTo>
                    <a:pt x="1" y="1261"/>
                  </a:lnTo>
                  <a:cubicBezTo>
                    <a:pt x="1" y="1481"/>
                    <a:pt x="190" y="1702"/>
                    <a:pt x="442" y="1702"/>
                  </a:cubicBezTo>
                  <a:lnTo>
                    <a:pt x="5514" y="1702"/>
                  </a:lnTo>
                  <a:cubicBezTo>
                    <a:pt x="5735" y="1702"/>
                    <a:pt x="5955" y="1481"/>
                    <a:pt x="5955" y="1261"/>
                  </a:cubicBezTo>
                  <a:lnTo>
                    <a:pt x="5955" y="410"/>
                  </a:lnTo>
                  <a:cubicBezTo>
                    <a:pt x="5955" y="190"/>
                    <a:pt x="5735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77"/>
            <p:cNvSpPr/>
            <p:nvPr/>
          </p:nvSpPr>
          <p:spPr>
            <a:xfrm>
              <a:off x="-42994575" y="3950300"/>
              <a:ext cx="319025" cy="211125"/>
            </a:xfrm>
            <a:custGeom>
              <a:avLst/>
              <a:gdLst/>
              <a:ahLst/>
              <a:cxnLst/>
              <a:rect l="l" t="t" r="r" b="b"/>
              <a:pathLst>
                <a:path w="12761" h="8445" extrusionOk="0">
                  <a:moveTo>
                    <a:pt x="6428" y="852"/>
                  </a:moveTo>
                  <a:cubicBezTo>
                    <a:pt x="6648" y="852"/>
                    <a:pt x="6806" y="1009"/>
                    <a:pt x="6869" y="1261"/>
                  </a:cubicBezTo>
                  <a:lnTo>
                    <a:pt x="6869" y="1324"/>
                  </a:lnTo>
                  <a:cubicBezTo>
                    <a:pt x="6806" y="1513"/>
                    <a:pt x="6648" y="1702"/>
                    <a:pt x="6428" y="1702"/>
                  </a:cubicBezTo>
                  <a:cubicBezTo>
                    <a:pt x="6176" y="1702"/>
                    <a:pt x="6018" y="1576"/>
                    <a:pt x="5987" y="1324"/>
                  </a:cubicBezTo>
                  <a:lnTo>
                    <a:pt x="5987" y="1261"/>
                  </a:lnTo>
                  <a:cubicBezTo>
                    <a:pt x="6018" y="1041"/>
                    <a:pt x="6176" y="852"/>
                    <a:pt x="6428" y="852"/>
                  </a:cubicBezTo>
                  <a:close/>
                  <a:moveTo>
                    <a:pt x="2112" y="2742"/>
                  </a:moveTo>
                  <a:lnTo>
                    <a:pt x="3340" y="6396"/>
                  </a:lnTo>
                  <a:lnTo>
                    <a:pt x="914" y="6396"/>
                  </a:lnTo>
                  <a:lnTo>
                    <a:pt x="2112" y="2742"/>
                  </a:lnTo>
                  <a:close/>
                  <a:moveTo>
                    <a:pt x="10681" y="2742"/>
                  </a:moveTo>
                  <a:lnTo>
                    <a:pt x="11878" y="6396"/>
                  </a:lnTo>
                  <a:lnTo>
                    <a:pt x="9452" y="6396"/>
                  </a:lnTo>
                  <a:lnTo>
                    <a:pt x="10681" y="2742"/>
                  </a:lnTo>
                  <a:close/>
                  <a:moveTo>
                    <a:pt x="6333" y="1"/>
                  </a:moveTo>
                  <a:cubicBezTo>
                    <a:pt x="5798" y="1"/>
                    <a:pt x="5325" y="347"/>
                    <a:pt x="5168" y="852"/>
                  </a:cubicBezTo>
                  <a:lnTo>
                    <a:pt x="1292" y="852"/>
                  </a:lnTo>
                  <a:cubicBezTo>
                    <a:pt x="1103" y="852"/>
                    <a:pt x="914" y="1009"/>
                    <a:pt x="883" y="1198"/>
                  </a:cubicBezTo>
                  <a:cubicBezTo>
                    <a:pt x="820" y="1482"/>
                    <a:pt x="1040" y="1702"/>
                    <a:pt x="1292" y="1702"/>
                  </a:cubicBezTo>
                  <a:lnTo>
                    <a:pt x="1576" y="1702"/>
                  </a:lnTo>
                  <a:cubicBezTo>
                    <a:pt x="1" y="6491"/>
                    <a:pt x="32" y="6333"/>
                    <a:pt x="32" y="6459"/>
                  </a:cubicBezTo>
                  <a:cubicBezTo>
                    <a:pt x="64" y="7562"/>
                    <a:pt x="1009" y="8444"/>
                    <a:pt x="2112" y="8444"/>
                  </a:cubicBezTo>
                  <a:cubicBezTo>
                    <a:pt x="3277" y="8444"/>
                    <a:pt x="4159" y="7562"/>
                    <a:pt x="4159" y="6459"/>
                  </a:cubicBezTo>
                  <a:cubicBezTo>
                    <a:pt x="4159" y="6333"/>
                    <a:pt x="4222" y="6491"/>
                    <a:pt x="2647" y="1702"/>
                  </a:cubicBezTo>
                  <a:lnTo>
                    <a:pt x="5105" y="1702"/>
                  </a:lnTo>
                  <a:lnTo>
                    <a:pt x="5105" y="7342"/>
                  </a:lnTo>
                  <a:cubicBezTo>
                    <a:pt x="5105" y="7594"/>
                    <a:pt x="5325" y="7783"/>
                    <a:pt x="5546" y="7783"/>
                  </a:cubicBezTo>
                  <a:lnTo>
                    <a:pt x="7247" y="7783"/>
                  </a:lnTo>
                  <a:cubicBezTo>
                    <a:pt x="7499" y="7783"/>
                    <a:pt x="7688" y="7594"/>
                    <a:pt x="7688" y="7342"/>
                  </a:cubicBezTo>
                  <a:lnTo>
                    <a:pt x="7688" y="1702"/>
                  </a:lnTo>
                  <a:lnTo>
                    <a:pt x="10177" y="1702"/>
                  </a:lnTo>
                  <a:cubicBezTo>
                    <a:pt x="8602" y="6491"/>
                    <a:pt x="8633" y="6333"/>
                    <a:pt x="8633" y="6459"/>
                  </a:cubicBezTo>
                  <a:cubicBezTo>
                    <a:pt x="8665" y="7562"/>
                    <a:pt x="9578" y="8444"/>
                    <a:pt x="10681" y="8444"/>
                  </a:cubicBezTo>
                  <a:cubicBezTo>
                    <a:pt x="11815" y="8444"/>
                    <a:pt x="12729" y="7562"/>
                    <a:pt x="12729" y="6459"/>
                  </a:cubicBezTo>
                  <a:cubicBezTo>
                    <a:pt x="12729" y="6333"/>
                    <a:pt x="12760" y="6491"/>
                    <a:pt x="11185" y="1702"/>
                  </a:cubicBezTo>
                  <a:lnTo>
                    <a:pt x="11437" y="1702"/>
                  </a:lnTo>
                  <a:cubicBezTo>
                    <a:pt x="11626" y="1702"/>
                    <a:pt x="11815" y="1576"/>
                    <a:pt x="11847" y="1356"/>
                  </a:cubicBezTo>
                  <a:cubicBezTo>
                    <a:pt x="11910" y="1104"/>
                    <a:pt x="11689" y="852"/>
                    <a:pt x="11437" y="852"/>
                  </a:cubicBezTo>
                  <a:lnTo>
                    <a:pt x="7530" y="852"/>
                  </a:lnTo>
                  <a:cubicBezTo>
                    <a:pt x="7373" y="347"/>
                    <a:pt x="6900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7" name="Google Shape;5907;p77"/>
          <p:cNvGrpSpPr/>
          <p:nvPr/>
        </p:nvGrpSpPr>
        <p:grpSpPr>
          <a:xfrm>
            <a:off x="3004431" y="1558362"/>
            <a:ext cx="371785" cy="370879"/>
            <a:chOff x="-41111350" y="3239100"/>
            <a:chExt cx="318200" cy="317425"/>
          </a:xfrm>
          <a:solidFill>
            <a:srgbClr val="5C71E8"/>
          </a:solidFill>
        </p:grpSpPr>
        <p:sp>
          <p:nvSpPr>
            <p:cNvPr id="5908" name="Google Shape;5908;p77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77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77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77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12" name="Google Shape;5912;p77"/>
          <p:cNvGrpSpPr/>
          <p:nvPr/>
        </p:nvGrpSpPr>
        <p:grpSpPr>
          <a:xfrm>
            <a:off x="3000751" y="1993894"/>
            <a:ext cx="379146" cy="370967"/>
            <a:chOff x="-41117650" y="3605525"/>
            <a:chExt cx="324500" cy="317500"/>
          </a:xfrm>
          <a:solidFill>
            <a:srgbClr val="5C71E8"/>
          </a:solidFill>
        </p:grpSpPr>
        <p:sp>
          <p:nvSpPr>
            <p:cNvPr id="5913" name="Google Shape;5913;p77"/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77"/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77"/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16" name="Google Shape;5916;p77"/>
          <p:cNvSpPr/>
          <p:nvPr/>
        </p:nvSpPr>
        <p:spPr>
          <a:xfrm>
            <a:off x="3006881" y="2443479"/>
            <a:ext cx="372720" cy="361678"/>
          </a:xfrm>
          <a:custGeom>
            <a:avLst/>
            <a:gdLst/>
            <a:ahLst/>
            <a:cxnLst/>
            <a:rect l="l" t="t" r="r" b="b"/>
            <a:pathLst>
              <a:path w="12760" h="12382" extrusionOk="0">
                <a:moveTo>
                  <a:pt x="2080" y="1"/>
                </a:moveTo>
                <a:cubicBezTo>
                  <a:pt x="946" y="1"/>
                  <a:pt x="32" y="946"/>
                  <a:pt x="1" y="2080"/>
                </a:cubicBezTo>
                <a:lnTo>
                  <a:pt x="1" y="9515"/>
                </a:lnTo>
                <a:cubicBezTo>
                  <a:pt x="1" y="11090"/>
                  <a:pt x="1261" y="12382"/>
                  <a:pt x="2899" y="12382"/>
                </a:cubicBezTo>
                <a:cubicBezTo>
                  <a:pt x="4537" y="12382"/>
                  <a:pt x="5798" y="11090"/>
                  <a:pt x="5829" y="9515"/>
                </a:cubicBezTo>
                <a:cubicBezTo>
                  <a:pt x="5829" y="9295"/>
                  <a:pt x="6144" y="9137"/>
                  <a:pt x="6365" y="9074"/>
                </a:cubicBezTo>
                <a:cubicBezTo>
                  <a:pt x="6617" y="9074"/>
                  <a:pt x="6932" y="9295"/>
                  <a:pt x="6932" y="9515"/>
                </a:cubicBezTo>
                <a:cubicBezTo>
                  <a:pt x="6932" y="11122"/>
                  <a:pt x="8223" y="12382"/>
                  <a:pt x="9830" y="12382"/>
                </a:cubicBezTo>
                <a:cubicBezTo>
                  <a:pt x="11374" y="12382"/>
                  <a:pt x="12760" y="11216"/>
                  <a:pt x="12760" y="9452"/>
                </a:cubicBezTo>
                <a:lnTo>
                  <a:pt x="12760" y="2080"/>
                </a:lnTo>
                <a:cubicBezTo>
                  <a:pt x="12760" y="946"/>
                  <a:pt x="11815" y="32"/>
                  <a:pt x="10681" y="1"/>
                </a:cubicBezTo>
                <a:cubicBezTo>
                  <a:pt x="10114" y="1"/>
                  <a:pt x="9578" y="221"/>
                  <a:pt x="9200" y="568"/>
                </a:cubicBezTo>
                <a:cubicBezTo>
                  <a:pt x="9043" y="725"/>
                  <a:pt x="9043" y="1009"/>
                  <a:pt x="9200" y="1166"/>
                </a:cubicBezTo>
                <a:cubicBezTo>
                  <a:pt x="9279" y="1245"/>
                  <a:pt x="9389" y="1284"/>
                  <a:pt x="9499" y="1284"/>
                </a:cubicBezTo>
                <a:cubicBezTo>
                  <a:pt x="9610" y="1284"/>
                  <a:pt x="9720" y="1245"/>
                  <a:pt x="9799" y="1166"/>
                </a:cubicBezTo>
                <a:cubicBezTo>
                  <a:pt x="10051" y="946"/>
                  <a:pt x="10366" y="820"/>
                  <a:pt x="10681" y="820"/>
                </a:cubicBezTo>
                <a:cubicBezTo>
                  <a:pt x="11342" y="820"/>
                  <a:pt x="11878" y="1355"/>
                  <a:pt x="11878" y="2080"/>
                </a:cubicBezTo>
                <a:lnTo>
                  <a:pt x="11878" y="7499"/>
                </a:lnTo>
                <a:cubicBezTo>
                  <a:pt x="11374" y="6963"/>
                  <a:pt x="10618" y="6648"/>
                  <a:pt x="9799" y="6648"/>
                </a:cubicBezTo>
                <a:cubicBezTo>
                  <a:pt x="8570" y="6648"/>
                  <a:pt x="7562" y="7404"/>
                  <a:pt x="7121" y="8444"/>
                </a:cubicBezTo>
                <a:cubicBezTo>
                  <a:pt x="6932" y="8349"/>
                  <a:pt x="6585" y="8286"/>
                  <a:pt x="6365" y="8286"/>
                </a:cubicBezTo>
                <a:cubicBezTo>
                  <a:pt x="6144" y="8286"/>
                  <a:pt x="5798" y="8381"/>
                  <a:pt x="5640" y="8444"/>
                </a:cubicBezTo>
                <a:cubicBezTo>
                  <a:pt x="5199" y="7404"/>
                  <a:pt x="4191" y="6648"/>
                  <a:pt x="2962" y="6648"/>
                </a:cubicBezTo>
                <a:cubicBezTo>
                  <a:pt x="2111" y="6648"/>
                  <a:pt x="1418" y="6995"/>
                  <a:pt x="851" y="7499"/>
                </a:cubicBezTo>
                <a:lnTo>
                  <a:pt x="851" y="2080"/>
                </a:lnTo>
                <a:cubicBezTo>
                  <a:pt x="851" y="1418"/>
                  <a:pt x="1418" y="851"/>
                  <a:pt x="2080" y="820"/>
                </a:cubicBezTo>
                <a:cubicBezTo>
                  <a:pt x="2426" y="820"/>
                  <a:pt x="2742" y="977"/>
                  <a:pt x="2962" y="1166"/>
                </a:cubicBezTo>
                <a:cubicBezTo>
                  <a:pt x="3041" y="1245"/>
                  <a:pt x="3151" y="1284"/>
                  <a:pt x="3257" y="1284"/>
                </a:cubicBezTo>
                <a:cubicBezTo>
                  <a:pt x="3364" y="1284"/>
                  <a:pt x="3466" y="1245"/>
                  <a:pt x="3529" y="1166"/>
                </a:cubicBezTo>
                <a:cubicBezTo>
                  <a:pt x="3687" y="1009"/>
                  <a:pt x="3687" y="725"/>
                  <a:pt x="3529" y="568"/>
                </a:cubicBezTo>
                <a:cubicBezTo>
                  <a:pt x="3183" y="221"/>
                  <a:pt x="2647" y="1"/>
                  <a:pt x="2080" y="1"/>
                </a:cubicBezTo>
                <a:close/>
              </a:path>
            </a:pathLst>
          </a:custGeom>
          <a:solidFill>
            <a:srgbClr val="5C7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17" name="Google Shape;5917;p77"/>
          <p:cNvGrpSpPr/>
          <p:nvPr/>
        </p:nvGrpSpPr>
        <p:grpSpPr>
          <a:xfrm>
            <a:off x="1827005" y="2885417"/>
            <a:ext cx="216271" cy="371814"/>
            <a:chOff x="-39205300" y="3220175"/>
            <a:chExt cx="185100" cy="318225"/>
          </a:xfrm>
          <a:solidFill>
            <a:srgbClr val="5C71E8"/>
          </a:solidFill>
        </p:grpSpPr>
        <p:sp>
          <p:nvSpPr>
            <p:cNvPr id="5918" name="Google Shape;5918;p77"/>
            <p:cNvSpPr/>
            <p:nvPr/>
          </p:nvSpPr>
          <p:spPr>
            <a:xfrm>
              <a:off x="-39205300" y="3220175"/>
              <a:ext cx="185100" cy="111875"/>
            </a:xfrm>
            <a:custGeom>
              <a:avLst/>
              <a:gdLst/>
              <a:ahLst/>
              <a:cxnLst/>
              <a:rect l="l" t="t" r="r" b="b"/>
              <a:pathLst>
                <a:path w="7404" h="4475" extrusionOk="0">
                  <a:moveTo>
                    <a:pt x="1229" y="1"/>
                  </a:moveTo>
                  <a:cubicBezTo>
                    <a:pt x="567" y="1"/>
                    <a:pt x="0" y="568"/>
                    <a:pt x="0" y="1261"/>
                  </a:cubicBezTo>
                  <a:cubicBezTo>
                    <a:pt x="0" y="1797"/>
                    <a:pt x="315" y="2269"/>
                    <a:pt x="819" y="2458"/>
                  </a:cubicBezTo>
                  <a:lnTo>
                    <a:pt x="819" y="4475"/>
                  </a:lnTo>
                  <a:lnTo>
                    <a:pt x="6616" y="4475"/>
                  </a:lnTo>
                  <a:lnTo>
                    <a:pt x="6616" y="2458"/>
                  </a:lnTo>
                  <a:lnTo>
                    <a:pt x="6585" y="2458"/>
                  </a:lnTo>
                  <a:cubicBezTo>
                    <a:pt x="7057" y="2301"/>
                    <a:pt x="7404" y="1828"/>
                    <a:pt x="7404" y="1261"/>
                  </a:cubicBezTo>
                  <a:cubicBezTo>
                    <a:pt x="7404" y="600"/>
                    <a:pt x="6868" y="64"/>
                    <a:pt x="6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77"/>
            <p:cNvSpPr/>
            <p:nvPr/>
          </p:nvSpPr>
          <p:spPr>
            <a:xfrm>
              <a:off x="-39184825" y="3353300"/>
              <a:ext cx="144950" cy="185100"/>
            </a:xfrm>
            <a:custGeom>
              <a:avLst/>
              <a:gdLst/>
              <a:ahLst/>
              <a:cxnLst/>
              <a:rect l="l" t="t" r="r" b="b"/>
              <a:pathLst>
                <a:path w="5798" h="7404" extrusionOk="0">
                  <a:moveTo>
                    <a:pt x="0" y="0"/>
                  </a:moveTo>
                  <a:lnTo>
                    <a:pt x="0" y="819"/>
                  </a:lnTo>
                  <a:lnTo>
                    <a:pt x="2111" y="819"/>
                  </a:lnTo>
                  <a:cubicBezTo>
                    <a:pt x="2332" y="819"/>
                    <a:pt x="2489" y="1040"/>
                    <a:pt x="2489" y="1260"/>
                  </a:cubicBezTo>
                  <a:cubicBezTo>
                    <a:pt x="2489" y="1513"/>
                    <a:pt x="2300" y="1702"/>
                    <a:pt x="2111" y="1702"/>
                  </a:cubicBezTo>
                  <a:lnTo>
                    <a:pt x="0" y="1702"/>
                  </a:lnTo>
                  <a:lnTo>
                    <a:pt x="0" y="2521"/>
                  </a:lnTo>
                  <a:lnTo>
                    <a:pt x="2111" y="2521"/>
                  </a:lnTo>
                  <a:cubicBezTo>
                    <a:pt x="2332" y="2521"/>
                    <a:pt x="2489" y="2710"/>
                    <a:pt x="2489" y="2930"/>
                  </a:cubicBezTo>
                  <a:cubicBezTo>
                    <a:pt x="2489" y="3151"/>
                    <a:pt x="2300" y="3340"/>
                    <a:pt x="2111" y="3340"/>
                  </a:cubicBezTo>
                  <a:lnTo>
                    <a:pt x="0" y="3340"/>
                  </a:lnTo>
                  <a:lnTo>
                    <a:pt x="0" y="4190"/>
                  </a:lnTo>
                  <a:lnTo>
                    <a:pt x="2111" y="4190"/>
                  </a:lnTo>
                  <a:cubicBezTo>
                    <a:pt x="2332" y="4190"/>
                    <a:pt x="2489" y="4379"/>
                    <a:pt x="2489" y="4600"/>
                  </a:cubicBezTo>
                  <a:cubicBezTo>
                    <a:pt x="2458" y="4726"/>
                    <a:pt x="2300" y="4915"/>
                    <a:pt x="2048" y="4915"/>
                  </a:cubicBezTo>
                  <a:lnTo>
                    <a:pt x="63" y="4915"/>
                  </a:lnTo>
                  <a:cubicBezTo>
                    <a:pt x="252" y="6427"/>
                    <a:pt x="1512" y="7404"/>
                    <a:pt x="2899" y="7404"/>
                  </a:cubicBezTo>
                  <a:cubicBezTo>
                    <a:pt x="4474" y="7404"/>
                    <a:pt x="5797" y="6112"/>
                    <a:pt x="5797" y="4537"/>
                  </a:cubicBezTo>
                  <a:lnTo>
                    <a:pt x="57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0" name="Google Shape;5920;p77"/>
          <p:cNvGrpSpPr/>
          <p:nvPr/>
        </p:nvGrpSpPr>
        <p:grpSpPr>
          <a:xfrm>
            <a:off x="1792533" y="3345488"/>
            <a:ext cx="300016" cy="369273"/>
            <a:chOff x="-39248625" y="3588600"/>
            <a:chExt cx="256775" cy="316050"/>
          </a:xfrm>
          <a:solidFill>
            <a:srgbClr val="5C71E8"/>
          </a:solidFill>
        </p:grpSpPr>
        <p:sp>
          <p:nvSpPr>
            <p:cNvPr id="5921" name="Google Shape;5921;p77"/>
            <p:cNvSpPr/>
            <p:nvPr/>
          </p:nvSpPr>
          <p:spPr>
            <a:xfrm>
              <a:off x="-39248625" y="3588600"/>
              <a:ext cx="256775" cy="316050"/>
            </a:xfrm>
            <a:custGeom>
              <a:avLst/>
              <a:gdLst/>
              <a:ahLst/>
              <a:cxnLst/>
              <a:rect l="l" t="t" r="r" b="b"/>
              <a:pathLst>
                <a:path w="10271" h="12642" extrusionOk="0">
                  <a:moveTo>
                    <a:pt x="5364" y="0"/>
                  </a:moveTo>
                  <a:cubicBezTo>
                    <a:pt x="5041" y="0"/>
                    <a:pt x="4710" y="118"/>
                    <a:pt x="4443" y="355"/>
                  </a:cubicBezTo>
                  <a:lnTo>
                    <a:pt x="3277" y="1552"/>
                  </a:lnTo>
                  <a:cubicBezTo>
                    <a:pt x="2804" y="2025"/>
                    <a:pt x="2804" y="2812"/>
                    <a:pt x="3277" y="3316"/>
                  </a:cubicBezTo>
                  <a:lnTo>
                    <a:pt x="3938" y="3978"/>
                  </a:lnTo>
                  <a:lnTo>
                    <a:pt x="1702" y="6215"/>
                  </a:lnTo>
                  <a:cubicBezTo>
                    <a:pt x="1544" y="6152"/>
                    <a:pt x="1355" y="6057"/>
                    <a:pt x="1135" y="6057"/>
                  </a:cubicBezTo>
                  <a:cubicBezTo>
                    <a:pt x="1119" y="6056"/>
                    <a:pt x="1104" y="6056"/>
                    <a:pt x="1089" y="6056"/>
                  </a:cubicBezTo>
                  <a:cubicBezTo>
                    <a:pt x="538" y="6056"/>
                    <a:pt x="0" y="6611"/>
                    <a:pt x="0" y="7286"/>
                  </a:cubicBezTo>
                  <a:cubicBezTo>
                    <a:pt x="0" y="7947"/>
                    <a:pt x="567" y="8515"/>
                    <a:pt x="1229" y="8515"/>
                  </a:cubicBezTo>
                  <a:cubicBezTo>
                    <a:pt x="1418" y="8515"/>
                    <a:pt x="1576" y="8483"/>
                    <a:pt x="1733" y="8388"/>
                  </a:cubicBezTo>
                  <a:lnTo>
                    <a:pt x="3560" y="10216"/>
                  </a:lnTo>
                  <a:cubicBezTo>
                    <a:pt x="2993" y="10720"/>
                    <a:pt x="2615" y="11381"/>
                    <a:pt x="2521" y="12169"/>
                  </a:cubicBezTo>
                  <a:cubicBezTo>
                    <a:pt x="2489" y="12421"/>
                    <a:pt x="2678" y="12642"/>
                    <a:pt x="2930" y="12642"/>
                  </a:cubicBezTo>
                  <a:lnTo>
                    <a:pt x="8633" y="12642"/>
                  </a:lnTo>
                  <a:cubicBezTo>
                    <a:pt x="8853" y="12642"/>
                    <a:pt x="9074" y="12421"/>
                    <a:pt x="9011" y="12169"/>
                  </a:cubicBezTo>
                  <a:cubicBezTo>
                    <a:pt x="8790" y="10562"/>
                    <a:pt x="7404" y="9334"/>
                    <a:pt x="5766" y="9334"/>
                  </a:cubicBezTo>
                  <a:cubicBezTo>
                    <a:pt x="5199" y="9334"/>
                    <a:pt x="4695" y="9491"/>
                    <a:pt x="4222" y="9743"/>
                  </a:cubicBezTo>
                  <a:lnTo>
                    <a:pt x="2300" y="7853"/>
                  </a:lnTo>
                  <a:cubicBezTo>
                    <a:pt x="2363" y="7695"/>
                    <a:pt x="2395" y="7475"/>
                    <a:pt x="2395" y="7286"/>
                  </a:cubicBezTo>
                  <a:cubicBezTo>
                    <a:pt x="2395" y="7097"/>
                    <a:pt x="2363" y="6939"/>
                    <a:pt x="2300" y="6782"/>
                  </a:cubicBezTo>
                  <a:lnTo>
                    <a:pt x="4285" y="4797"/>
                  </a:lnTo>
                  <a:lnTo>
                    <a:pt x="4285" y="4797"/>
                  </a:lnTo>
                  <a:cubicBezTo>
                    <a:pt x="4253" y="5742"/>
                    <a:pt x="4537" y="6624"/>
                    <a:pt x="5073" y="7317"/>
                  </a:cubicBezTo>
                  <a:lnTo>
                    <a:pt x="10271" y="2119"/>
                  </a:lnTo>
                  <a:cubicBezTo>
                    <a:pt x="9636" y="1606"/>
                    <a:pt x="8888" y="1321"/>
                    <a:pt x="8026" y="1321"/>
                  </a:cubicBezTo>
                  <a:cubicBezTo>
                    <a:pt x="7776" y="1321"/>
                    <a:pt x="7516" y="1345"/>
                    <a:pt x="7246" y="1394"/>
                  </a:cubicBezTo>
                  <a:lnTo>
                    <a:pt x="6238" y="355"/>
                  </a:lnTo>
                  <a:cubicBezTo>
                    <a:pt x="6002" y="118"/>
                    <a:pt x="5687" y="0"/>
                    <a:pt x="5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77"/>
            <p:cNvSpPr/>
            <p:nvPr/>
          </p:nvSpPr>
          <p:spPr>
            <a:xfrm>
              <a:off x="-39076150" y="3684875"/>
              <a:ext cx="84300" cy="80300"/>
            </a:xfrm>
            <a:custGeom>
              <a:avLst/>
              <a:gdLst/>
              <a:ahLst/>
              <a:cxnLst/>
              <a:rect l="l" t="t" r="r" b="b"/>
              <a:pathLst>
                <a:path w="3372" h="3212" extrusionOk="0">
                  <a:moveTo>
                    <a:pt x="2868" y="1"/>
                  </a:moveTo>
                  <a:lnTo>
                    <a:pt x="1" y="2868"/>
                  </a:lnTo>
                  <a:cubicBezTo>
                    <a:pt x="353" y="3098"/>
                    <a:pt x="757" y="3212"/>
                    <a:pt x="1156" y="3212"/>
                  </a:cubicBezTo>
                  <a:cubicBezTo>
                    <a:pt x="1686" y="3212"/>
                    <a:pt x="2207" y="3011"/>
                    <a:pt x="2584" y="2616"/>
                  </a:cubicBezTo>
                  <a:cubicBezTo>
                    <a:pt x="3309" y="1891"/>
                    <a:pt x="3372" y="851"/>
                    <a:pt x="28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23" name="Google Shape;5923;p77"/>
          <p:cNvSpPr/>
          <p:nvPr/>
        </p:nvSpPr>
        <p:spPr>
          <a:xfrm>
            <a:off x="1763554" y="3801114"/>
            <a:ext cx="363548" cy="37090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5C7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4" name="Google Shape;5924;p77"/>
          <p:cNvSpPr/>
          <p:nvPr/>
        </p:nvSpPr>
        <p:spPr>
          <a:xfrm>
            <a:off x="3953101" y="2872552"/>
            <a:ext cx="369974" cy="368601"/>
          </a:xfrm>
          <a:custGeom>
            <a:avLst/>
            <a:gdLst/>
            <a:ahLst/>
            <a:cxnLst/>
            <a:rect l="l" t="t" r="r" b="b"/>
            <a:pathLst>
              <a:path w="12666" h="12619" extrusionOk="0">
                <a:moveTo>
                  <a:pt x="9294" y="1"/>
                </a:moveTo>
                <a:cubicBezTo>
                  <a:pt x="9192" y="1"/>
                  <a:pt x="9089" y="40"/>
                  <a:pt x="9011" y="119"/>
                </a:cubicBezTo>
                <a:lnTo>
                  <a:pt x="7593" y="1537"/>
                </a:lnTo>
                <a:lnTo>
                  <a:pt x="9011" y="2954"/>
                </a:lnTo>
                <a:cubicBezTo>
                  <a:pt x="9168" y="3112"/>
                  <a:pt x="9168" y="3395"/>
                  <a:pt x="9011" y="3553"/>
                </a:cubicBezTo>
                <a:cubicBezTo>
                  <a:pt x="8932" y="3632"/>
                  <a:pt x="8822" y="3671"/>
                  <a:pt x="8711" y="3671"/>
                </a:cubicBezTo>
                <a:cubicBezTo>
                  <a:pt x="8601" y="3671"/>
                  <a:pt x="8491" y="3632"/>
                  <a:pt x="8412" y="3553"/>
                </a:cubicBezTo>
                <a:lnTo>
                  <a:pt x="6994" y="2135"/>
                </a:lnTo>
                <a:lnTo>
                  <a:pt x="5923" y="3206"/>
                </a:lnTo>
                <a:lnTo>
                  <a:pt x="7341" y="4624"/>
                </a:lnTo>
                <a:cubicBezTo>
                  <a:pt x="7498" y="4782"/>
                  <a:pt x="7498" y="5034"/>
                  <a:pt x="7341" y="5191"/>
                </a:cubicBezTo>
                <a:cubicBezTo>
                  <a:pt x="7262" y="5270"/>
                  <a:pt x="7160" y="5309"/>
                  <a:pt x="7053" y="5309"/>
                </a:cubicBezTo>
                <a:cubicBezTo>
                  <a:pt x="6947" y="5309"/>
                  <a:pt x="6837" y="5270"/>
                  <a:pt x="6742" y="5191"/>
                </a:cubicBezTo>
                <a:lnTo>
                  <a:pt x="5356" y="3773"/>
                </a:lnTo>
                <a:lnTo>
                  <a:pt x="4285" y="4845"/>
                </a:lnTo>
                <a:lnTo>
                  <a:pt x="5703" y="6262"/>
                </a:lnTo>
                <a:cubicBezTo>
                  <a:pt x="5860" y="6420"/>
                  <a:pt x="5860" y="6703"/>
                  <a:pt x="5703" y="6861"/>
                </a:cubicBezTo>
                <a:cubicBezTo>
                  <a:pt x="5624" y="6940"/>
                  <a:pt x="5514" y="6979"/>
                  <a:pt x="5403" y="6979"/>
                </a:cubicBezTo>
                <a:cubicBezTo>
                  <a:pt x="5293" y="6979"/>
                  <a:pt x="5183" y="6940"/>
                  <a:pt x="5104" y="6861"/>
                </a:cubicBezTo>
                <a:lnTo>
                  <a:pt x="3686" y="5443"/>
                </a:lnTo>
                <a:lnTo>
                  <a:pt x="2615" y="6514"/>
                </a:lnTo>
                <a:lnTo>
                  <a:pt x="4096" y="7932"/>
                </a:lnTo>
                <a:cubicBezTo>
                  <a:pt x="4253" y="8090"/>
                  <a:pt x="4253" y="8373"/>
                  <a:pt x="4096" y="8499"/>
                </a:cubicBezTo>
                <a:cubicBezTo>
                  <a:pt x="4017" y="8578"/>
                  <a:pt x="3907" y="8617"/>
                  <a:pt x="3797" y="8617"/>
                </a:cubicBezTo>
                <a:cubicBezTo>
                  <a:pt x="3686" y="8617"/>
                  <a:pt x="3576" y="8578"/>
                  <a:pt x="3497" y="8499"/>
                </a:cubicBezTo>
                <a:lnTo>
                  <a:pt x="2048" y="7081"/>
                </a:lnTo>
                <a:lnTo>
                  <a:pt x="158" y="8972"/>
                </a:lnTo>
                <a:cubicBezTo>
                  <a:pt x="0" y="9129"/>
                  <a:pt x="0" y="9413"/>
                  <a:pt x="158" y="9570"/>
                </a:cubicBezTo>
                <a:lnTo>
                  <a:pt x="3056" y="12500"/>
                </a:lnTo>
                <a:cubicBezTo>
                  <a:pt x="3135" y="12579"/>
                  <a:pt x="3245" y="12618"/>
                  <a:pt x="3356" y="12618"/>
                </a:cubicBezTo>
                <a:cubicBezTo>
                  <a:pt x="3466" y="12618"/>
                  <a:pt x="3576" y="12579"/>
                  <a:pt x="3655" y="12500"/>
                </a:cubicBezTo>
                <a:lnTo>
                  <a:pt x="12508" y="3616"/>
                </a:lnTo>
                <a:cubicBezTo>
                  <a:pt x="12665" y="3458"/>
                  <a:pt x="12665" y="3206"/>
                  <a:pt x="12508" y="3049"/>
                </a:cubicBezTo>
                <a:lnTo>
                  <a:pt x="9578" y="119"/>
                </a:lnTo>
                <a:cubicBezTo>
                  <a:pt x="9499" y="40"/>
                  <a:pt x="9397" y="1"/>
                  <a:pt x="9294" y="1"/>
                </a:cubicBezTo>
                <a:close/>
              </a:path>
            </a:pathLst>
          </a:custGeom>
          <a:solidFill>
            <a:srgbClr val="5C7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25" name="Google Shape;5925;p77"/>
          <p:cNvGrpSpPr/>
          <p:nvPr/>
        </p:nvGrpSpPr>
        <p:grpSpPr>
          <a:xfrm>
            <a:off x="1243246" y="1533504"/>
            <a:ext cx="429504" cy="370879"/>
            <a:chOff x="-42651700" y="3217825"/>
            <a:chExt cx="367600" cy="317425"/>
          </a:xfrm>
          <a:solidFill>
            <a:srgbClr val="5C71E8"/>
          </a:solidFill>
        </p:grpSpPr>
        <p:sp>
          <p:nvSpPr>
            <p:cNvPr id="5926" name="Google Shape;5926;p77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77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77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77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0" name="Google Shape;5930;p77"/>
          <p:cNvGrpSpPr/>
          <p:nvPr/>
        </p:nvGrpSpPr>
        <p:grpSpPr>
          <a:xfrm>
            <a:off x="1278678" y="1973154"/>
            <a:ext cx="358640" cy="363226"/>
            <a:chOff x="-42617300" y="3587775"/>
            <a:chExt cx="306950" cy="310875"/>
          </a:xfrm>
          <a:solidFill>
            <a:srgbClr val="5C71E8"/>
          </a:solidFill>
        </p:grpSpPr>
        <p:sp>
          <p:nvSpPr>
            <p:cNvPr id="5931" name="Google Shape;5931;p77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77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33" name="Google Shape;5933;p77"/>
          <p:cNvSpPr/>
          <p:nvPr/>
        </p:nvSpPr>
        <p:spPr>
          <a:xfrm>
            <a:off x="1275131" y="2412197"/>
            <a:ext cx="371785" cy="369974"/>
          </a:xfrm>
          <a:custGeom>
            <a:avLst/>
            <a:gdLst/>
            <a:ahLst/>
            <a:cxnLst/>
            <a:rect l="l" t="t" r="r" b="b"/>
            <a:pathLst>
              <a:path w="12728" h="12666" extrusionOk="0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rgbClr val="5C7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34" name="Google Shape;5934;p77"/>
          <p:cNvGrpSpPr/>
          <p:nvPr/>
        </p:nvGrpSpPr>
        <p:grpSpPr>
          <a:xfrm>
            <a:off x="3450506" y="1557895"/>
            <a:ext cx="376926" cy="370324"/>
            <a:chOff x="-40748275" y="3238700"/>
            <a:chExt cx="322600" cy="316950"/>
          </a:xfrm>
          <a:solidFill>
            <a:srgbClr val="5C71E8"/>
          </a:solidFill>
        </p:grpSpPr>
        <p:sp>
          <p:nvSpPr>
            <p:cNvPr id="5935" name="Google Shape;5935;p77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77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77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77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77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77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41" name="Google Shape;5941;p77"/>
          <p:cNvGrpSpPr/>
          <p:nvPr/>
        </p:nvGrpSpPr>
        <p:grpSpPr>
          <a:xfrm>
            <a:off x="3453062" y="2025879"/>
            <a:ext cx="371814" cy="338690"/>
            <a:chOff x="-40745125" y="3632900"/>
            <a:chExt cx="318225" cy="289875"/>
          </a:xfrm>
          <a:solidFill>
            <a:srgbClr val="5C71E8"/>
          </a:solidFill>
        </p:grpSpPr>
        <p:sp>
          <p:nvSpPr>
            <p:cNvPr id="5942" name="Google Shape;5942;p77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77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77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77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77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77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77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49" name="Google Shape;5949;p77"/>
          <p:cNvGrpSpPr/>
          <p:nvPr/>
        </p:nvGrpSpPr>
        <p:grpSpPr>
          <a:xfrm>
            <a:off x="3457209" y="2437089"/>
            <a:ext cx="363518" cy="370178"/>
            <a:chOff x="-40742750" y="3972175"/>
            <a:chExt cx="311125" cy="316825"/>
          </a:xfrm>
          <a:solidFill>
            <a:srgbClr val="5C71E8"/>
          </a:solidFill>
        </p:grpSpPr>
        <p:sp>
          <p:nvSpPr>
            <p:cNvPr id="5950" name="Google Shape;5950;p77"/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77"/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52" name="Google Shape;5952;p77"/>
          <p:cNvGrpSpPr/>
          <p:nvPr/>
        </p:nvGrpSpPr>
        <p:grpSpPr>
          <a:xfrm>
            <a:off x="2239871" y="2887257"/>
            <a:ext cx="266892" cy="369974"/>
            <a:chOff x="-38860325" y="3221750"/>
            <a:chExt cx="228425" cy="316650"/>
          </a:xfrm>
          <a:solidFill>
            <a:srgbClr val="5C71E8"/>
          </a:solidFill>
        </p:grpSpPr>
        <p:sp>
          <p:nvSpPr>
            <p:cNvPr id="5953" name="Google Shape;5953;p77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77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77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77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57" name="Google Shape;5957;p77"/>
          <p:cNvGrpSpPr/>
          <p:nvPr/>
        </p:nvGrpSpPr>
        <p:grpSpPr>
          <a:xfrm>
            <a:off x="2190678" y="3349314"/>
            <a:ext cx="380081" cy="367111"/>
            <a:chOff x="-38905225" y="3591875"/>
            <a:chExt cx="325300" cy="314200"/>
          </a:xfrm>
          <a:solidFill>
            <a:srgbClr val="5C71E8"/>
          </a:solidFill>
        </p:grpSpPr>
        <p:sp>
          <p:nvSpPr>
            <p:cNvPr id="5958" name="Google Shape;5958;p77"/>
            <p:cNvSpPr/>
            <p:nvPr/>
          </p:nvSpPr>
          <p:spPr>
            <a:xfrm>
              <a:off x="-38716975" y="3591875"/>
              <a:ext cx="137050" cy="131625"/>
            </a:xfrm>
            <a:custGeom>
              <a:avLst/>
              <a:gdLst/>
              <a:ahLst/>
              <a:cxnLst/>
              <a:rect l="l" t="t" r="r" b="b"/>
              <a:pathLst>
                <a:path w="5482" h="5265" extrusionOk="0">
                  <a:moveTo>
                    <a:pt x="1543" y="1"/>
                  </a:moveTo>
                  <a:cubicBezTo>
                    <a:pt x="987" y="1"/>
                    <a:pt x="447" y="38"/>
                    <a:pt x="0" y="98"/>
                  </a:cubicBezTo>
                  <a:lnTo>
                    <a:pt x="5167" y="5265"/>
                  </a:lnTo>
                  <a:cubicBezTo>
                    <a:pt x="5482" y="3311"/>
                    <a:pt x="5198" y="1326"/>
                    <a:pt x="4568" y="696"/>
                  </a:cubicBezTo>
                  <a:cubicBezTo>
                    <a:pt x="4029" y="178"/>
                    <a:pt x="2751" y="1"/>
                    <a:pt x="15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77"/>
            <p:cNvSpPr/>
            <p:nvPr/>
          </p:nvSpPr>
          <p:spPr>
            <a:xfrm>
              <a:off x="-38905225" y="3774675"/>
              <a:ext cx="137075" cy="131400"/>
            </a:xfrm>
            <a:custGeom>
              <a:avLst/>
              <a:gdLst/>
              <a:ahLst/>
              <a:cxnLst/>
              <a:rect l="l" t="t" r="r" b="b"/>
              <a:pathLst>
                <a:path w="5483" h="5256" extrusionOk="0">
                  <a:moveTo>
                    <a:pt x="316" y="0"/>
                  </a:moveTo>
                  <a:lnTo>
                    <a:pt x="316" y="0"/>
                  </a:lnTo>
                  <a:cubicBezTo>
                    <a:pt x="0" y="1922"/>
                    <a:pt x="253" y="3907"/>
                    <a:pt x="914" y="4569"/>
                  </a:cubicBezTo>
                  <a:cubicBezTo>
                    <a:pt x="1376" y="5031"/>
                    <a:pt x="2601" y="5256"/>
                    <a:pt x="3967" y="5256"/>
                  </a:cubicBezTo>
                  <a:cubicBezTo>
                    <a:pt x="4464" y="5256"/>
                    <a:pt x="4979" y="5226"/>
                    <a:pt x="5482" y="5167"/>
                  </a:cubicBezTo>
                  <a:lnTo>
                    <a:pt x="3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77"/>
            <p:cNvSpPr/>
            <p:nvPr/>
          </p:nvSpPr>
          <p:spPr>
            <a:xfrm>
              <a:off x="-38891050" y="3599025"/>
              <a:ext cx="298525" cy="300900"/>
            </a:xfrm>
            <a:custGeom>
              <a:avLst/>
              <a:gdLst/>
              <a:ahLst/>
              <a:cxnLst/>
              <a:rect l="l" t="t" r="r" b="b"/>
              <a:pathLst>
                <a:path w="11941" h="12036" extrusionOk="0">
                  <a:moveTo>
                    <a:pt x="6349" y="2687"/>
                  </a:moveTo>
                  <a:cubicBezTo>
                    <a:pt x="6459" y="2687"/>
                    <a:pt x="6569" y="2726"/>
                    <a:pt x="6648" y="2805"/>
                  </a:cubicBezTo>
                  <a:lnTo>
                    <a:pt x="7593" y="3750"/>
                  </a:lnTo>
                  <a:lnTo>
                    <a:pt x="7719" y="3655"/>
                  </a:lnTo>
                  <a:cubicBezTo>
                    <a:pt x="7798" y="3577"/>
                    <a:pt x="7908" y="3537"/>
                    <a:pt x="8019" y="3537"/>
                  </a:cubicBezTo>
                  <a:cubicBezTo>
                    <a:pt x="8129" y="3537"/>
                    <a:pt x="8239" y="3577"/>
                    <a:pt x="8318" y="3655"/>
                  </a:cubicBezTo>
                  <a:cubicBezTo>
                    <a:pt x="8475" y="3813"/>
                    <a:pt x="8475" y="4065"/>
                    <a:pt x="8318" y="4222"/>
                  </a:cubicBezTo>
                  <a:lnTo>
                    <a:pt x="8192" y="4348"/>
                  </a:lnTo>
                  <a:lnTo>
                    <a:pt x="9137" y="5294"/>
                  </a:lnTo>
                  <a:cubicBezTo>
                    <a:pt x="9295" y="5451"/>
                    <a:pt x="9295" y="5735"/>
                    <a:pt x="9137" y="5892"/>
                  </a:cubicBezTo>
                  <a:cubicBezTo>
                    <a:pt x="9058" y="5971"/>
                    <a:pt x="8948" y="6010"/>
                    <a:pt x="8838" y="6010"/>
                  </a:cubicBezTo>
                  <a:cubicBezTo>
                    <a:pt x="8727" y="6010"/>
                    <a:pt x="8617" y="5971"/>
                    <a:pt x="8538" y="5892"/>
                  </a:cubicBezTo>
                  <a:lnTo>
                    <a:pt x="7593" y="4947"/>
                  </a:lnTo>
                  <a:lnTo>
                    <a:pt x="6522" y="6018"/>
                  </a:lnTo>
                  <a:lnTo>
                    <a:pt x="7467" y="6963"/>
                  </a:lnTo>
                  <a:cubicBezTo>
                    <a:pt x="7625" y="7089"/>
                    <a:pt x="7625" y="7373"/>
                    <a:pt x="7467" y="7530"/>
                  </a:cubicBezTo>
                  <a:cubicBezTo>
                    <a:pt x="7388" y="7609"/>
                    <a:pt x="7286" y="7649"/>
                    <a:pt x="7184" y="7649"/>
                  </a:cubicBezTo>
                  <a:cubicBezTo>
                    <a:pt x="7081" y="7649"/>
                    <a:pt x="6979" y="7609"/>
                    <a:pt x="6900" y="7530"/>
                  </a:cubicBezTo>
                  <a:lnTo>
                    <a:pt x="5955" y="6585"/>
                  </a:lnTo>
                  <a:lnTo>
                    <a:pt x="4884" y="7656"/>
                  </a:lnTo>
                  <a:lnTo>
                    <a:pt x="5829" y="8602"/>
                  </a:lnTo>
                  <a:cubicBezTo>
                    <a:pt x="5987" y="8759"/>
                    <a:pt x="5987" y="9043"/>
                    <a:pt x="5829" y="9200"/>
                  </a:cubicBezTo>
                  <a:cubicBezTo>
                    <a:pt x="5750" y="9279"/>
                    <a:pt x="5640" y="9318"/>
                    <a:pt x="5530" y="9318"/>
                  </a:cubicBezTo>
                  <a:cubicBezTo>
                    <a:pt x="5419" y="9318"/>
                    <a:pt x="5309" y="9279"/>
                    <a:pt x="5230" y="9200"/>
                  </a:cubicBezTo>
                  <a:lnTo>
                    <a:pt x="4285" y="8255"/>
                  </a:lnTo>
                  <a:lnTo>
                    <a:pt x="4159" y="8381"/>
                  </a:lnTo>
                  <a:cubicBezTo>
                    <a:pt x="4080" y="8460"/>
                    <a:pt x="3978" y="8499"/>
                    <a:pt x="3876" y="8499"/>
                  </a:cubicBezTo>
                  <a:cubicBezTo>
                    <a:pt x="3773" y="8499"/>
                    <a:pt x="3671" y="8460"/>
                    <a:pt x="3592" y="8381"/>
                  </a:cubicBezTo>
                  <a:cubicBezTo>
                    <a:pt x="3435" y="8224"/>
                    <a:pt x="3435" y="7940"/>
                    <a:pt x="3592" y="7782"/>
                  </a:cubicBezTo>
                  <a:lnTo>
                    <a:pt x="3687" y="7656"/>
                  </a:lnTo>
                  <a:lnTo>
                    <a:pt x="2742" y="6711"/>
                  </a:lnTo>
                  <a:cubicBezTo>
                    <a:pt x="2584" y="6554"/>
                    <a:pt x="2584" y="6270"/>
                    <a:pt x="2742" y="6113"/>
                  </a:cubicBezTo>
                  <a:cubicBezTo>
                    <a:pt x="2820" y="6034"/>
                    <a:pt x="2931" y="5995"/>
                    <a:pt x="3041" y="5995"/>
                  </a:cubicBezTo>
                  <a:cubicBezTo>
                    <a:pt x="3151" y="5995"/>
                    <a:pt x="3261" y="6034"/>
                    <a:pt x="3340" y="6113"/>
                  </a:cubicBezTo>
                  <a:lnTo>
                    <a:pt x="4285" y="7058"/>
                  </a:lnTo>
                  <a:lnTo>
                    <a:pt x="5356" y="6018"/>
                  </a:lnTo>
                  <a:lnTo>
                    <a:pt x="4411" y="5073"/>
                  </a:lnTo>
                  <a:cubicBezTo>
                    <a:pt x="4254" y="4916"/>
                    <a:pt x="4254" y="4632"/>
                    <a:pt x="4411" y="4474"/>
                  </a:cubicBezTo>
                  <a:cubicBezTo>
                    <a:pt x="4490" y="4396"/>
                    <a:pt x="4600" y="4356"/>
                    <a:pt x="4711" y="4356"/>
                  </a:cubicBezTo>
                  <a:cubicBezTo>
                    <a:pt x="4821" y="4356"/>
                    <a:pt x="4931" y="4396"/>
                    <a:pt x="5010" y="4474"/>
                  </a:cubicBezTo>
                  <a:lnTo>
                    <a:pt x="5955" y="5420"/>
                  </a:lnTo>
                  <a:lnTo>
                    <a:pt x="6995" y="4348"/>
                  </a:lnTo>
                  <a:lnTo>
                    <a:pt x="6050" y="3403"/>
                  </a:lnTo>
                  <a:cubicBezTo>
                    <a:pt x="5892" y="3246"/>
                    <a:pt x="5892" y="2962"/>
                    <a:pt x="6050" y="2805"/>
                  </a:cubicBezTo>
                  <a:cubicBezTo>
                    <a:pt x="6128" y="2726"/>
                    <a:pt x="6239" y="2687"/>
                    <a:pt x="6349" y="2687"/>
                  </a:cubicBezTo>
                  <a:close/>
                  <a:moveTo>
                    <a:pt x="5987" y="1"/>
                  </a:moveTo>
                  <a:cubicBezTo>
                    <a:pt x="2805" y="757"/>
                    <a:pt x="788" y="3025"/>
                    <a:pt x="1" y="6081"/>
                  </a:cubicBezTo>
                  <a:lnTo>
                    <a:pt x="5955" y="12036"/>
                  </a:lnTo>
                  <a:cubicBezTo>
                    <a:pt x="9106" y="11248"/>
                    <a:pt x="11153" y="9043"/>
                    <a:pt x="11941" y="5955"/>
                  </a:cubicBezTo>
                  <a:lnTo>
                    <a:pt x="59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61" name="Google Shape;5961;p77"/>
          <p:cNvSpPr/>
          <p:nvPr/>
        </p:nvSpPr>
        <p:spPr>
          <a:xfrm>
            <a:off x="2198491" y="3859092"/>
            <a:ext cx="369974" cy="312927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5C7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62" name="Google Shape;5962;p77"/>
          <p:cNvGrpSpPr/>
          <p:nvPr/>
        </p:nvGrpSpPr>
        <p:grpSpPr>
          <a:xfrm>
            <a:off x="3997427" y="3334394"/>
            <a:ext cx="290815" cy="369740"/>
            <a:chOff x="-37370925" y="3579105"/>
            <a:chExt cx="248900" cy="316450"/>
          </a:xfrm>
          <a:solidFill>
            <a:srgbClr val="5C71E8"/>
          </a:solidFill>
        </p:grpSpPr>
        <p:sp>
          <p:nvSpPr>
            <p:cNvPr id="5963" name="Google Shape;5963;p77"/>
            <p:cNvSpPr/>
            <p:nvPr/>
          </p:nvSpPr>
          <p:spPr>
            <a:xfrm>
              <a:off x="-37268550" y="367105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77"/>
            <p:cNvSpPr/>
            <p:nvPr/>
          </p:nvSpPr>
          <p:spPr>
            <a:xfrm>
              <a:off x="-37370925" y="357910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65" name="Google Shape;5965;p77"/>
          <p:cNvSpPr/>
          <p:nvPr/>
        </p:nvSpPr>
        <p:spPr>
          <a:xfrm>
            <a:off x="1697481" y="1534192"/>
            <a:ext cx="364453" cy="369419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5C7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6" name="Google Shape;5966;p77"/>
          <p:cNvSpPr/>
          <p:nvPr/>
        </p:nvSpPr>
        <p:spPr>
          <a:xfrm>
            <a:off x="1722323" y="1969494"/>
            <a:ext cx="314767" cy="37181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5C7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67" name="Google Shape;5967;p77"/>
          <p:cNvGrpSpPr/>
          <p:nvPr/>
        </p:nvGrpSpPr>
        <p:grpSpPr>
          <a:xfrm>
            <a:off x="1690803" y="2412465"/>
            <a:ext cx="371814" cy="369974"/>
            <a:chOff x="-42259725" y="3951100"/>
            <a:chExt cx="318225" cy="316650"/>
          </a:xfrm>
          <a:solidFill>
            <a:srgbClr val="5C71E8"/>
          </a:solidFill>
        </p:grpSpPr>
        <p:sp>
          <p:nvSpPr>
            <p:cNvPr id="5968" name="Google Shape;5968;p77"/>
            <p:cNvSpPr/>
            <p:nvPr/>
          </p:nvSpPr>
          <p:spPr>
            <a:xfrm>
              <a:off x="-42258150" y="3951100"/>
              <a:ext cx="316650" cy="123675"/>
            </a:xfrm>
            <a:custGeom>
              <a:avLst/>
              <a:gdLst/>
              <a:ahLst/>
              <a:cxnLst/>
              <a:rect l="l" t="t" r="r" b="b"/>
              <a:pathLst>
                <a:path w="12666" h="4947" extrusionOk="0">
                  <a:moveTo>
                    <a:pt x="2868" y="820"/>
                  </a:moveTo>
                  <a:cubicBezTo>
                    <a:pt x="3120" y="820"/>
                    <a:pt x="3277" y="1009"/>
                    <a:pt x="3277" y="1261"/>
                  </a:cubicBezTo>
                  <a:lnTo>
                    <a:pt x="3277" y="2899"/>
                  </a:lnTo>
                  <a:cubicBezTo>
                    <a:pt x="3277" y="3151"/>
                    <a:pt x="3057" y="3308"/>
                    <a:pt x="2868" y="3308"/>
                  </a:cubicBezTo>
                  <a:cubicBezTo>
                    <a:pt x="2647" y="3308"/>
                    <a:pt x="2490" y="3119"/>
                    <a:pt x="2427" y="2899"/>
                  </a:cubicBezTo>
                  <a:lnTo>
                    <a:pt x="2427" y="1261"/>
                  </a:lnTo>
                  <a:cubicBezTo>
                    <a:pt x="2427" y="1009"/>
                    <a:pt x="2647" y="851"/>
                    <a:pt x="2868" y="820"/>
                  </a:cubicBezTo>
                  <a:close/>
                  <a:moveTo>
                    <a:pt x="9767" y="820"/>
                  </a:moveTo>
                  <a:cubicBezTo>
                    <a:pt x="9988" y="820"/>
                    <a:pt x="10145" y="1009"/>
                    <a:pt x="10145" y="1261"/>
                  </a:cubicBezTo>
                  <a:lnTo>
                    <a:pt x="10145" y="2899"/>
                  </a:lnTo>
                  <a:cubicBezTo>
                    <a:pt x="10145" y="3151"/>
                    <a:pt x="9956" y="3308"/>
                    <a:pt x="9767" y="3308"/>
                  </a:cubicBezTo>
                  <a:cubicBezTo>
                    <a:pt x="9515" y="3308"/>
                    <a:pt x="9358" y="3119"/>
                    <a:pt x="9326" y="2899"/>
                  </a:cubicBezTo>
                  <a:lnTo>
                    <a:pt x="9326" y="1261"/>
                  </a:lnTo>
                  <a:cubicBezTo>
                    <a:pt x="9326" y="1009"/>
                    <a:pt x="9515" y="851"/>
                    <a:pt x="9767" y="820"/>
                  </a:cubicBezTo>
                  <a:close/>
                  <a:moveTo>
                    <a:pt x="2868" y="0"/>
                  </a:moveTo>
                  <a:cubicBezTo>
                    <a:pt x="2206" y="0"/>
                    <a:pt x="1639" y="536"/>
                    <a:pt x="1608" y="1229"/>
                  </a:cubicBezTo>
                  <a:lnTo>
                    <a:pt x="1608" y="1639"/>
                  </a:lnTo>
                  <a:lnTo>
                    <a:pt x="1230" y="1639"/>
                  </a:lnTo>
                  <a:cubicBezTo>
                    <a:pt x="536" y="1639"/>
                    <a:pt x="1" y="2206"/>
                    <a:pt x="1" y="2867"/>
                  </a:cubicBezTo>
                  <a:lnTo>
                    <a:pt x="1" y="4947"/>
                  </a:lnTo>
                  <a:lnTo>
                    <a:pt x="12666" y="4947"/>
                  </a:lnTo>
                  <a:lnTo>
                    <a:pt x="12666" y="2867"/>
                  </a:lnTo>
                  <a:cubicBezTo>
                    <a:pt x="12634" y="2206"/>
                    <a:pt x="12036" y="1639"/>
                    <a:pt x="11374" y="1639"/>
                  </a:cubicBezTo>
                  <a:lnTo>
                    <a:pt x="10996" y="1639"/>
                  </a:lnTo>
                  <a:lnTo>
                    <a:pt x="10996" y="1229"/>
                  </a:lnTo>
                  <a:cubicBezTo>
                    <a:pt x="10996" y="536"/>
                    <a:pt x="10429" y="0"/>
                    <a:pt x="9767" y="0"/>
                  </a:cubicBezTo>
                  <a:cubicBezTo>
                    <a:pt x="9106" y="0"/>
                    <a:pt x="8539" y="536"/>
                    <a:pt x="8507" y="1229"/>
                  </a:cubicBezTo>
                  <a:lnTo>
                    <a:pt x="8507" y="1639"/>
                  </a:lnTo>
                  <a:lnTo>
                    <a:pt x="4097" y="1639"/>
                  </a:lnTo>
                  <a:lnTo>
                    <a:pt x="4097" y="1229"/>
                  </a:lnTo>
                  <a:cubicBezTo>
                    <a:pt x="4097" y="536"/>
                    <a:pt x="3561" y="0"/>
                    <a:pt x="2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77"/>
            <p:cNvSpPr/>
            <p:nvPr/>
          </p:nvSpPr>
          <p:spPr>
            <a:xfrm>
              <a:off x="-42259725" y="4096800"/>
              <a:ext cx="316650" cy="170950"/>
            </a:xfrm>
            <a:custGeom>
              <a:avLst/>
              <a:gdLst/>
              <a:ahLst/>
              <a:cxnLst/>
              <a:rect l="l" t="t" r="r" b="b"/>
              <a:pathLst>
                <a:path w="12666" h="6838" extrusionOk="0">
                  <a:moveTo>
                    <a:pt x="1" y="1"/>
                  </a:moveTo>
                  <a:lnTo>
                    <a:pt x="1" y="5640"/>
                  </a:lnTo>
                  <a:lnTo>
                    <a:pt x="32" y="5640"/>
                  </a:lnTo>
                  <a:cubicBezTo>
                    <a:pt x="32" y="6302"/>
                    <a:pt x="568" y="6837"/>
                    <a:pt x="1261" y="6837"/>
                  </a:cubicBezTo>
                  <a:lnTo>
                    <a:pt x="11437" y="6837"/>
                  </a:lnTo>
                  <a:cubicBezTo>
                    <a:pt x="12099" y="6837"/>
                    <a:pt x="12666" y="6302"/>
                    <a:pt x="12666" y="5640"/>
                  </a:cubicBezTo>
                  <a:lnTo>
                    <a:pt x="126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70" name="Google Shape;5970;p77"/>
          <p:cNvGrpSpPr/>
          <p:nvPr/>
        </p:nvGrpSpPr>
        <p:grpSpPr>
          <a:xfrm>
            <a:off x="3889164" y="1591486"/>
            <a:ext cx="370879" cy="337755"/>
            <a:chOff x="-40378075" y="3267450"/>
            <a:chExt cx="317425" cy="289075"/>
          </a:xfrm>
          <a:solidFill>
            <a:srgbClr val="5C71E8"/>
          </a:solidFill>
        </p:grpSpPr>
        <p:sp>
          <p:nvSpPr>
            <p:cNvPr id="5971" name="Google Shape;5971;p77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77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77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77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75" name="Google Shape;5975;p77"/>
          <p:cNvGrpSpPr/>
          <p:nvPr/>
        </p:nvGrpSpPr>
        <p:grpSpPr>
          <a:xfrm>
            <a:off x="3892830" y="1992754"/>
            <a:ext cx="363548" cy="369974"/>
            <a:chOff x="-40372575" y="3604550"/>
            <a:chExt cx="311150" cy="316650"/>
          </a:xfrm>
          <a:solidFill>
            <a:srgbClr val="5C71E8"/>
          </a:solidFill>
        </p:grpSpPr>
        <p:sp>
          <p:nvSpPr>
            <p:cNvPr id="5976" name="Google Shape;5976;p77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77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77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79" name="Google Shape;5979;p77"/>
          <p:cNvSpPr/>
          <p:nvPr/>
        </p:nvSpPr>
        <p:spPr>
          <a:xfrm>
            <a:off x="3896162" y="2436031"/>
            <a:ext cx="362613" cy="371902"/>
          </a:xfrm>
          <a:custGeom>
            <a:avLst/>
            <a:gdLst/>
            <a:ahLst/>
            <a:cxnLst/>
            <a:rect l="l" t="t" r="r" b="b"/>
            <a:pathLst>
              <a:path w="12414" h="12732" extrusionOk="0">
                <a:moveTo>
                  <a:pt x="11965" y="0"/>
                </a:moveTo>
                <a:cubicBezTo>
                  <a:pt x="11946" y="0"/>
                  <a:pt x="11928" y="1"/>
                  <a:pt x="11910" y="4"/>
                </a:cubicBezTo>
                <a:lnTo>
                  <a:pt x="4474" y="1642"/>
                </a:lnTo>
                <a:cubicBezTo>
                  <a:pt x="4254" y="1705"/>
                  <a:pt x="4128" y="1862"/>
                  <a:pt x="4128" y="2051"/>
                </a:cubicBezTo>
                <a:lnTo>
                  <a:pt x="4128" y="9108"/>
                </a:lnTo>
                <a:cubicBezTo>
                  <a:pt x="3718" y="8793"/>
                  <a:pt x="3120" y="8541"/>
                  <a:pt x="2490" y="8541"/>
                </a:cubicBezTo>
                <a:cubicBezTo>
                  <a:pt x="1103" y="8541"/>
                  <a:pt x="1" y="9486"/>
                  <a:pt x="1" y="10652"/>
                </a:cubicBezTo>
                <a:cubicBezTo>
                  <a:pt x="1" y="11786"/>
                  <a:pt x="1103" y="12731"/>
                  <a:pt x="2490" y="12731"/>
                </a:cubicBezTo>
                <a:cubicBezTo>
                  <a:pt x="3876" y="12731"/>
                  <a:pt x="4979" y="11786"/>
                  <a:pt x="4979" y="10652"/>
                </a:cubicBezTo>
                <a:lnTo>
                  <a:pt x="4979" y="4887"/>
                </a:lnTo>
                <a:lnTo>
                  <a:pt x="11595" y="3438"/>
                </a:lnTo>
                <a:lnTo>
                  <a:pt x="11595" y="7502"/>
                </a:lnTo>
                <a:cubicBezTo>
                  <a:pt x="11154" y="7187"/>
                  <a:pt x="10555" y="6935"/>
                  <a:pt x="9925" y="6935"/>
                </a:cubicBezTo>
                <a:cubicBezTo>
                  <a:pt x="8570" y="6935"/>
                  <a:pt x="7467" y="7880"/>
                  <a:pt x="7467" y="9014"/>
                </a:cubicBezTo>
                <a:cubicBezTo>
                  <a:pt x="7467" y="10180"/>
                  <a:pt x="8570" y="11125"/>
                  <a:pt x="9925" y="11125"/>
                </a:cubicBezTo>
                <a:cubicBezTo>
                  <a:pt x="11311" y="11125"/>
                  <a:pt x="12414" y="10180"/>
                  <a:pt x="12414" y="9014"/>
                </a:cubicBezTo>
                <a:lnTo>
                  <a:pt x="12414" y="445"/>
                </a:lnTo>
                <a:cubicBezTo>
                  <a:pt x="12414" y="182"/>
                  <a:pt x="12197" y="0"/>
                  <a:pt x="11965" y="0"/>
                </a:cubicBezTo>
                <a:close/>
              </a:path>
            </a:pathLst>
          </a:custGeom>
          <a:solidFill>
            <a:srgbClr val="5C7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80" name="Google Shape;5980;p77"/>
          <p:cNvGrpSpPr/>
          <p:nvPr/>
        </p:nvGrpSpPr>
        <p:grpSpPr>
          <a:xfrm>
            <a:off x="2616780" y="2885417"/>
            <a:ext cx="399038" cy="372165"/>
            <a:chOff x="-38542250" y="3220175"/>
            <a:chExt cx="341525" cy="318525"/>
          </a:xfrm>
          <a:solidFill>
            <a:srgbClr val="5C71E8"/>
          </a:solidFill>
        </p:grpSpPr>
        <p:sp>
          <p:nvSpPr>
            <p:cNvPr id="5981" name="Google Shape;5981;p77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77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77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4" name="Google Shape;5984;p77"/>
          <p:cNvGrpSpPr/>
          <p:nvPr/>
        </p:nvGrpSpPr>
        <p:grpSpPr>
          <a:xfrm>
            <a:off x="2638712" y="3344787"/>
            <a:ext cx="369974" cy="369068"/>
            <a:chOff x="-38537400" y="3588000"/>
            <a:chExt cx="316650" cy="315875"/>
          </a:xfrm>
          <a:solidFill>
            <a:srgbClr val="5C71E8"/>
          </a:solidFill>
        </p:grpSpPr>
        <p:sp>
          <p:nvSpPr>
            <p:cNvPr id="5985" name="Google Shape;5985;p77"/>
            <p:cNvSpPr/>
            <p:nvPr/>
          </p:nvSpPr>
          <p:spPr>
            <a:xfrm>
              <a:off x="-38327900" y="3719550"/>
              <a:ext cx="20500" cy="41750"/>
            </a:xfrm>
            <a:custGeom>
              <a:avLst/>
              <a:gdLst/>
              <a:ahLst/>
              <a:cxnLst/>
              <a:rect l="l" t="t" r="r" b="b"/>
              <a:pathLst>
                <a:path w="820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190" y="1607"/>
                    <a:pt x="442" y="1670"/>
                  </a:cubicBezTo>
                  <a:cubicBezTo>
                    <a:pt x="631" y="1607"/>
                    <a:pt x="820" y="1449"/>
                    <a:pt x="820" y="1229"/>
                  </a:cubicBezTo>
                  <a:lnTo>
                    <a:pt x="8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77"/>
            <p:cNvSpPr/>
            <p:nvPr/>
          </p:nvSpPr>
          <p:spPr>
            <a:xfrm>
              <a:off x="-38452350" y="3719550"/>
              <a:ext cx="21300" cy="41750"/>
            </a:xfrm>
            <a:custGeom>
              <a:avLst/>
              <a:gdLst/>
              <a:ahLst/>
              <a:cxnLst/>
              <a:rect l="l" t="t" r="r" b="b"/>
              <a:pathLst>
                <a:path w="852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221" y="1607"/>
                    <a:pt x="410" y="1670"/>
                  </a:cubicBezTo>
                  <a:cubicBezTo>
                    <a:pt x="631" y="1607"/>
                    <a:pt x="851" y="1449"/>
                    <a:pt x="851" y="1229"/>
                  </a:cubicBezTo>
                  <a:lnTo>
                    <a:pt x="8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77"/>
            <p:cNvSpPr/>
            <p:nvPr/>
          </p:nvSpPr>
          <p:spPr>
            <a:xfrm>
              <a:off x="-38516925" y="3759700"/>
              <a:ext cx="275700" cy="144175"/>
            </a:xfrm>
            <a:custGeom>
              <a:avLst/>
              <a:gdLst/>
              <a:ahLst/>
              <a:cxnLst/>
              <a:rect l="l" t="t" r="r" b="b"/>
              <a:pathLst>
                <a:path w="11028" h="5767" extrusionOk="0">
                  <a:moveTo>
                    <a:pt x="7152" y="1671"/>
                  </a:moveTo>
                  <a:cubicBezTo>
                    <a:pt x="7404" y="1671"/>
                    <a:pt x="7593" y="1860"/>
                    <a:pt x="7593" y="2112"/>
                  </a:cubicBezTo>
                  <a:lnTo>
                    <a:pt x="7593" y="3750"/>
                  </a:lnTo>
                  <a:cubicBezTo>
                    <a:pt x="7593" y="4002"/>
                    <a:pt x="7404" y="4159"/>
                    <a:pt x="7152" y="4159"/>
                  </a:cubicBezTo>
                  <a:lnTo>
                    <a:pt x="3844" y="4159"/>
                  </a:lnTo>
                  <a:cubicBezTo>
                    <a:pt x="3624" y="4159"/>
                    <a:pt x="3434" y="3939"/>
                    <a:pt x="3434" y="3750"/>
                  </a:cubicBezTo>
                  <a:lnTo>
                    <a:pt x="3434" y="2112"/>
                  </a:lnTo>
                  <a:cubicBezTo>
                    <a:pt x="3434" y="1860"/>
                    <a:pt x="3624" y="1671"/>
                    <a:pt x="3844" y="1671"/>
                  </a:cubicBezTo>
                  <a:close/>
                  <a:moveTo>
                    <a:pt x="0" y="1"/>
                  </a:moveTo>
                  <a:lnTo>
                    <a:pt x="0" y="4537"/>
                  </a:lnTo>
                  <a:cubicBezTo>
                    <a:pt x="0" y="5199"/>
                    <a:pt x="568" y="5766"/>
                    <a:pt x="1261" y="5766"/>
                  </a:cubicBezTo>
                  <a:lnTo>
                    <a:pt x="9798" y="5766"/>
                  </a:lnTo>
                  <a:cubicBezTo>
                    <a:pt x="10460" y="5766"/>
                    <a:pt x="11027" y="5199"/>
                    <a:pt x="11027" y="4537"/>
                  </a:cubicBezTo>
                  <a:lnTo>
                    <a:pt x="11027" y="1"/>
                  </a:lnTo>
                  <a:lnTo>
                    <a:pt x="9168" y="1"/>
                  </a:lnTo>
                  <a:cubicBezTo>
                    <a:pt x="9011" y="473"/>
                    <a:pt x="8538" y="851"/>
                    <a:pt x="8003" y="851"/>
                  </a:cubicBezTo>
                  <a:cubicBezTo>
                    <a:pt x="7436" y="851"/>
                    <a:pt x="6995" y="473"/>
                    <a:pt x="6806" y="1"/>
                  </a:cubicBezTo>
                  <a:lnTo>
                    <a:pt x="4159" y="1"/>
                  </a:lnTo>
                  <a:cubicBezTo>
                    <a:pt x="4002" y="473"/>
                    <a:pt x="3560" y="851"/>
                    <a:pt x="2993" y="851"/>
                  </a:cubicBezTo>
                  <a:cubicBezTo>
                    <a:pt x="2489" y="851"/>
                    <a:pt x="2017" y="536"/>
                    <a:pt x="18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77"/>
            <p:cNvSpPr/>
            <p:nvPr/>
          </p:nvSpPr>
          <p:spPr>
            <a:xfrm>
              <a:off x="-38537400" y="3588000"/>
              <a:ext cx="316650" cy="151250"/>
            </a:xfrm>
            <a:custGeom>
              <a:avLst/>
              <a:gdLst/>
              <a:ahLst/>
              <a:cxnLst/>
              <a:rect l="l" t="t" r="r" b="b"/>
              <a:pathLst>
                <a:path w="12666" h="6050" extrusionOk="0">
                  <a:moveTo>
                    <a:pt x="7971" y="820"/>
                  </a:moveTo>
                  <a:cubicBezTo>
                    <a:pt x="8223" y="820"/>
                    <a:pt x="8381" y="1009"/>
                    <a:pt x="8412" y="1229"/>
                  </a:cubicBezTo>
                  <a:lnTo>
                    <a:pt x="8412" y="1639"/>
                  </a:lnTo>
                  <a:lnTo>
                    <a:pt x="4253" y="1639"/>
                  </a:lnTo>
                  <a:lnTo>
                    <a:pt x="4253" y="1229"/>
                  </a:lnTo>
                  <a:cubicBezTo>
                    <a:pt x="4253" y="1009"/>
                    <a:pt x="4443" y="851"/>
                    <a:pt x="4663" y="820"/>
                  </a:cubicBezTo>
                  <a:close/>
                  <a:moveTo>
                    <a:pt x="4632" y="1"/>
                  </a:moveTo>
                  <a:cubicBezTo>
                    <a:pt x="3970" y="1"/>
                    <a:pt x="3403" y="536"/>
                    <a:pt x="3403" y="1229"/>
                  </a:cubicBezTo>
                  <a:lnTo>
                    <a:pt x="3403" y="1639"/>
                  </a:lnTo>
                  <a:lnTo>
                    <a:pt x="1229" y="1639"/>
                  </a:lnTo>
                  <a:cubicBezTo>
                    <a:pt x="536" y="1639"/>
                    <a:pt x="0" y="2175"/>
                    <a:pt x="0" y="2868"/>
                  </a:cubicBezTo>
                  <a:lnTo>
                    <a:pt x="0" y="5609"/>
                  </a:lnTo>
                  <a:cubicBezTo>
                    <a:pt x="0" y="5861"/>
                    <a:pt x="189" y="6050"/>
                    <a:pt x="378" y="6050"/>
                  </a:cubicBezTo>
                  <a:lnTo>
                    <a:pt x="2584" y="6050"/>
                  </a:lnTo>
                  <a:lnTo>
                    <a:pt x="2584" y="4821"/>
                  </a:lnTo>
                  <a:cubicBezTo>
                    <a:pt x="2584" y="4600"/>
                    <a:pt x="2804" y="4380"/>
                    <a:pt x="3025" y="4380"/>
                  </a:cubicBezTo>
                  <a:lnTo>
                    <a:pt x="4663" y="4380"/>
                  </a:lnTo>
                  <a:cubicBezTo>
                    <a:pt x="4915" y="4380"/>
                    <a:pt x="5104" y="4600"/>
                    <a:pt x="5104" y="4821"/>
                  </a:cubicBezTo>
                  <a:lnTo>
                    <a:pt x="5104" y="6050"/>
                  </a:lnTo>
                  <a:lnTo>
                    <a:pt x="7593" y="6050"/>
                  </a:lnTo>
                  <a:lnTo>
                    <a:pt x="7593" y="4821"/>
                  </a:lnTo>
                  <a:cubicBezTo>
                    <a:pt x="7593" y="4600"/>
                    <a:pt x="7782" y="4380"/>
                    <a:pt x="7971" y="4380"/>
                  </a:cubicBezTo>
                  <a:lnTo>
                    <a:pt x="9641" y="4380"/>
                  </a:lnTo>
                  <a:cubicBezTo>
                    <a:pt x="9861" y="4380"/>
                    <a:pt x="10019" y="4600"/>
                    <a:pt x="10019" y="4821"/>
                  </a:cubicBezTo>
                  <a:lnTo>
                    <a:pt x="10019" y="6050"/>
                  </a:lnTo>
                  <a:lnTo>
                    <a:pt x="12224" y="6050"/>
                  </a:lnTo>
                  <a:cubicBezTo>
                    <a:pt x="12476" y="6050"/>
                    <a:pt x="12665" y="5861"/>
                    <a:pt x="12665" y="5609"/>
                  </a:cubicBezTo>
                  <a:lnTo>
                    <a:pt x="12665" y="2868"/>
                  </a:lnTo>
                  <a:cubicBezTo>
                    <a:pt x="12665" y="2238"/>
                    <a:pt x="12067" y="1639"/>
                    <a:pt x="11405" y="1639"/>
                  </a:cubicBezTo>
                  <a:lnTo>
                    <a:pt x="9200" y="1639"/>
                  </a:lnTo>
                  <a:lnTo>
                    <a:pt x="9200" y="1229"/>
                  </a:lnTo>
                  <a:cubicBezTo>
                    <a:pt x="9200" y="568"/>
                    <a:pt x="8664" y="32"/>
                    <a:pt x="79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9" name="Google Shape;5989;p77"/>
          <p:cNvGrpSpPr/>
          <p:nvPr/>
        </p:nvGrpSpPr>
        <p:grpSpPr>
          <a:xfrm>
            <a:off x="2637792" y="3802316"/>
            <a:ext cx="371814" cy="369974"/>
            <a:chOff x="-38538975" y="3954250"/>
            <a:chExt cx="318225" cy="316650"/>
          </a:xfrm>
          <a:solidFill>
            <a:srgbClr val="5C71E8"/>
          </a:solidFill>
        </p:grpSpPr>
        <p:sp>
          <p:nvSpPr>
            <p:cNvPr id="5990" name="Google Shape;5990;p77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77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2" name="Google Shape;5992;p77"/>
          <p:cNvGrpSpPr/>
          <p:nvPr/>
        </p:nvGrpSpPr>
        <p:grpSpPr>
          <a:xfrm>
            <a:off x="3955104" y="3797243"/>
            <a:ext cx="375465" cy="371814"/>
            <a:chOff x="-37385100" y="3949908"/>
            <a:chExt cx="321350" cy="318225"/>
          </a:xfrm>
          <a:solidFill>
            <a:srgbClr val="5C71E8"/>
          </a:solidFill>
        </p:grpSpPr>
        <p:sp>
          <p:nvSpPr>
            <p:cNvPr id="5993" name="Google Shape;5993;p77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77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5" name="Google Shape;5995;p77"/>
          <p:cNvGrpSpPr/>
          <p:nvPr/>
        </p:nvGrpSpPr>
        <p:grpSpPr>
          <a:xfrm>
            <a:off x="2130763" y="1532803"/>
            <a:ext cx="370909" cy="370675"/>
            <a:chOff x="-41895050" y="3217225"/>
            <a:chExt cx="317450" cy="317250"/>
          </a:xfrm>
          <a:solidFill>
            <a:srgbClr val="5C71E8"/>
          </a:solidFill>
        </p:grpSpPr>
        <p:sp>
          <p:nvSpPr>
            <p:cNvPr id="5996" name="Google Shape;5996;p77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77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77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77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77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1" name="Google Shape;6001;p77"/>
          <p:cNvGrpSpPr/>
          <p:nvPr/>
        </p:nvGrpSpPr>
        <p:grpSpPr>
          <a:xfrm>
            <a:off x="2130310" y="1969737"/>
            <a:ext cx="371814" cy="369974"/>
            <a:chOff x="-41893475" y="3584850"/>
            <a:chExt cx="318225" cy="316650"/>
          </a:xfrm>
          <a:solidFill>
            <a:srgbClr val="5C71E8"/>
          </a:solidFill>
        </p:grpSpPr>
        <p:sp>
          <p:nvSpPr>
            <p:cNvPr id="6002" name="Google Shape;6002;p77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77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77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77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06" name="Google Shape;6006;p77"/>
          <p:cNvSpPr/>
          <p:nvPr/>
        </p:nvSpPr>
        <p:spPr>
          <a:xfrm>
            <a:off x="2133283" y="2414037"/>
            <a:ext cx="371814" cy="369302"/>
          </a:xfrm>
          <a:custGeom>
            <a:avLst/>
            <a:gdLst/>
            <a:ahLst/>
            <a:cxnLst/>
            <a:rect l="l" t="t" r="r" b="b"/>
            <a:pathLst>
              <a:path w="12729" h="12643" extrusionOk="0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rgbClr val="5C7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7" name="Google Shape;6007;p77"/>
          <p:cNvSpPr/>
          <p:nvPr/>
        </p:nvSpPr>
        <p:spPr>
          <a:xfrm>
            <a:off x="845041" y="2906375"/>
            <a:ext cx="438997" cy="369039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rgbClr val="5C7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08" name="Google Shape;6008;p77"/>
          <p:cNvGrpSpPr/>
          <p:nvPr/>
        </p:nvGrpSpPr>
        <p:grpSpPr>
          <a:xfrm>
            <a:off x="900338" y="3365029"/>
            <a:ext cx="337522" cy="370909"/>
            <a:chOff x="-39998250" y="3605325"/>
            <a:chExt cx="288875" cy="317450"/>
          </a:xfrm>
          <a:solidFill>
            <a:srgbClr val="5C71E8"/>
          </a:solidFill>
        </p:grpSpPr>
        <p:sp>
          <p:nvSpPr>
            <p:cNvPr id="6009" name="Google Shape;6009;p77"/>
            <p:cNvSpPr/>
            <p:nvPr/>
          </p:nvSpPr>
          <p:spPr>
            <a:xfrm>
              <a:off x="-39998250" y="3799600"/>
              <a:ext cx="288875" cy="12317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77"/>
            <p:cNvSpPr/>
            <p:nvPr/>
          </p:nvSpPr>
          <p:spPr>
            <a:xfrm>
              <a:off x="-39940950" y="3605325"/>
              <a:ext cx="160700" cy="212050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1" name="Google Shape;6011;p77"/>
          <p:cNvGrpSpPr/>
          <p:nvPr/>
        </p:nvGrpSpPr>
        <p:grpSpPr>
          <a:xfrm>
            <a:off x="884112" y="3823493"/>
            <a:ext cx="369974" cy="369945"/>
            <a:chOff x="-40011050" y="3972375"/>
            <a:chExt cx="316650" cy="316625"/>
          </a:xfrm>
          <a:solidFill>
            <a:srgbClr val="5C71E8"/>
          </a:solidFill>
        </p:grpSpPr>
        <p:sp>
          <p:nvSpPr>
            <p:cNvPr id="6012" name="Google Shape;6012;p77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77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4" name="Google Shape;6014;p77"/>
          <p:cNvGrpSpPr/>
          <p:nvPr/>
        </p:nvGrpSpPr>
        <p:grpSpPr>
          <a:xfrm>
            <a:off x="3116043" y="2888192"/>
            <a:ext cx="266921" cy="369039"/>
            <a:chOff x="-38129425" y="3222550"/>
            <a:chExt cx="228450" cy="315850"/>
          </a:xfrm>
          <a:solidFill>
            <a:srgbClr val="5C71E8"/>
          </a:solidFill>
        </p:grpSpPr>
        <p:sp>
          <p:nvSpPr>
            <p:cNvPr id="6015" name="Google Shape;6015;p77"/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77"/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7" name="Google Shape;6017;p77"/>
          <p:cNvGrpSpPr/>
          <p:nvPr/>
        </p:nvGrpSpPr>
        <p:grpSpPr>
          <a:xfrm>
            <a:off x="3071012" y="3344787"/>
            <a:ext cx="371785" cy="369974"/>
            <a:chOff x="-38172725" y="3588000"/>
            <a:chExt cx="318200" cy="316650"/>
          </a:xfrm>
          <a:solidFill>
            <a:srgbClr val="5C71E8"/>
          </a:solidFill>
        </p:grpSpPr>
        <p:sp>
          <p:nvSpPr>
            <p:cNvPr id="6018" name="Google Shape;6018;p77"/>
            <p:cNvSpPr/>
            <p:nvPr/>
          </p:nvSpPr>
          <p:spPr>
            <a:xfrm>
              <a:off x="-38171150" y="3760050"/>
              <a:ext cx="98475" cy="91050"/>
            </a:xfrm>
            <a:custGeom>
              <a:avLst/>
              <a:gdLst/>
              <a:ahLst/>
              <a:cxnLst/>
              <a:rect l="l" t="t" r="r" b="b"/>
              <a:pathLst>
                <a:path w="3939" h="3642" extrusionOk="0">
                  <a:moveTo>
                    <a:pt x="739" y="1"/>
                  </a:moveTo>
                  <a:cubicBezTo>
                    <a:pt x="480" y="1"/>
                    <a:pt x="232" y="12"/>
                    <a:pt x="0" y="18"/>
                  </a:cubicBezTo>
                  <a:cubicBezTo>
                    <a:pt x="95" y="1341"/>
                    <a:pt x="630" y="2602"/>
                    <a:pt x="1512" y="3641"/>
                  </a:cubicBezTo>
                  <a:lnTo>
                    <a:pt x="3938" y="1247"/>
                  </a:lnTo>
                  <a:cubicBezTo>
                    <a:pt x="2844" y="153"/>
                    <a:pt x="1711" y="1"/>
                    <a:pt x="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77"/>
            <p:cNvSpPr/>
            <p:nvPr/>
          </p:nvSpPr>
          <p:spPr>
            <a:xfrm>
              <a:off x="-38172725" y="3641575"/>
              <a:ext cx="144150" cy="133900"/>
            </a:xfrm>
            <a:custGeom>
              <a:avLst/>
              <a:gdLst/>
              <a:ahLst/>
              <a:cxnLst/>
              <a:rect l="l" t="t" r="r" b="b"/>
              <a:pathLst>
                <a:path w="5766" h="5356" extrusionOk="0">
                  <a:moveTo>
                    <a:pt x="1575" y="0"/>
                  </a:moveTo>
                  <a:cubicBezTo>
                    <a:pt x="599" y="1103"/>
                    <a:pt x="95" y="2520"/>
                    <a:pt x="0" y="3907"/>
                  </a:cubicBezTo>
                  <a:cubicBezTo>
                    <a:pt x="213" y="3901"/>
                    <a:pt x="452" y="3891"/>
                    <a:pt x="712" y="3891"/>
                  </a:cubicBezTo>
                  <a:cubicBezTo>
                    <a:pt x="1801" y="3891"/>
                    <a:pt x="3246" y="4059"/>
                    <a:pt x="4568" y="5356"/>
                  </a:cubicBezTo>
                  <a:lnTo>
                    <a:pt x="5766" y="4190"/>
                  </a:lnTo>
                  <a:lnTo>
                    <a:pt x="15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77"/>
            <p:cNvSpPr/>
            <p:nvPr/>
          </p:nvSpPr>
          <p:spPr>
            <a:xfrm>
              <a:off x="-38117600" y="3806975"/>
              <a:ext cx="77200" cy="94525"/>
            </a:xfrm>
            <a:custGeom>
              <a:avLst/>
              <a:gdLst/>
              <a:ahLst/>
              <a:cxnLst/>
              <a:rect l="l" t="t" r="r" b="b"/>
              <a:pathLst>
                <a:path w="3088" h="3781" extrusionOk="0">
                  <a:moveTo>
                    <a:pt x="2332" y="0"/>
                  </a:moveTo>
                  <a:lnTo>
                    <a:pt x="0" y="2331"/>
                  </a:lnTo>
                  <a:cubicBezTo>
                    <a:pt x="883" y="3088"/>
                    <a:pt x="1891" y="3592"/>
                    <a:pt x="2962" y="3781"/>
                  </a:cubicBezTo>
                  <a:cubicBezTo>
                    <a:pt x="3088" y="2363"/>
                    <a:pt x="3088" y="1197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77"/>
            <p:cNvSpPr/>
            <p:nvPr/>
          </p:nvSpPr>
          <p:spPr>
            <a:xfrm>
              <a:off x="-37997875" y="3716375"/>
              <a:ext cx="143350" cy="135500"/>
            </a:xfrm>
            <a:custGeom>
              <a:avLst/>
              <a:gdLst/>
              <a:ahLst/>
              <a:cxnLst/>
              <a:rect l="l" t="t" r="r" b="b"/>
              <a:pathLst>
                <a:path w="5734" h="5420" extrusionOk="0">
                  <a:moveTo>
                    <a:pt x="1197" y="1"/>
                  </a:moveTo>
                  <a:lnTo>
                    <a:pt x="0" y="1230"/>
                  </a:lnTo>
                  <a:lnTo>
                    <a:pt x="4159" y="5420"/>
                  </a:lnTo>
                  <a:cubicBezTo>
                    <a:pt x="5199" y="4191"/>
                    <a:pt x="5703" y="2773"/>
                    <a:pt x="5734" y="1324"/>
                  </a:cubicBezTo>
                  <a:cubicBezTo>
                    <a:pt x="5557" y="1324"/>
                    <a:pt x="5356" y="1329"/>
                    <a:pt x="5135" y="1329"/>
                  </a:cubicBezTo>
                  <a:cubicBezTo>
                    <a:pt x="4098" y="1329"/>
                    <a:pt x="2626" y="1222"/>
                    <a:pt x="1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77"/>
            <p:cNvSpPr/>
            <p:nvPr/>
          </p:nvSpPr>
          <p:spPr>
            <a:xfrm>
              <a:off x="-38044350" y="3761275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1261" y="1"/>
                  </a:moveTo>
                  <a:lnTo>
                    <a:pt x="0" y="1261"/>
                  </a:lnTo>
                  <a:cubicBezTo>
                    <a:pt x="1009" y="2679"/>
                    <a:pt x="1009" y="4002"/>
                    <a:pt x="851" y="5735"/>
                  </a:cubicBezTo>
                  <a:lnTo>
                    <a:pt x="1261" y="5735"/>
                  </a:lnTo>
                  <a:cubicBezTo>
                    <a:pt x="2773" y="5735"/>
                    <a:pt x="4254" y="5231"/>
                    <a:pt x="5419" y="4159"/>
                  </a:cubicBez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77"/>
            <p:cNvSpPr/>
            <p:nvPr/>
          </p:nvSpPr>
          <p:spPr>
            <a:xfrm>
              <a:off x="-37997875" y="3588800"/>
              <a:ext cx="89025" cy="97675"/>
            </a:xfrm>
            <a:custGeom>
              <a:avLst/>
              <a:gdLst/>
              <a:ahLst/>
              <a:cxnLst/>
              <a:rect l="l" t="t" r="r" b="b"/>
              <a:pathLst>
                <a:path w="3561" h="390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26" y="977"/>
                    <a:pt x="0" y="2395"/>
                    <a:pt x="1260" y="3907"/>
                  </a:cubicBezTo>
                  <a:lnTo>
                    <a:pt x="3560" y="1544"/>
                  </a:lnTo>
                  <a:cubicBezTo>
                    <a:pt x="2584" y="662"/>
                    <a:pt x="1355" y="158"/>
                    <a:pt x="1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77"/>
            <p:cNvSpPr/>
            <p:nvPr/>
          </p:nvSpPr>
          <p:spPr>
            <a:xfrm>
              <a:off x="-38117600" y="3588000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4096" y="1"/>
                  </a:moveTo>
                  <a:lnTo>
                    <a:pt x="4096" y="1"/>
                  </a:lnTo>
                  <a:cubicBezTo>
                    <a:pt x="2647" y="32"/>
                    <a:pt x="1198" y="536"/>
                    <a:pt x="0" y="1576"/>
                  </a:cubicBezTo>
                  <a:lnTo>
                    <a:pt x="4191" y="5735"/>
                  </a:lnTo>
                  <a:lnTo>
                    <a:pt x="5419" y="4506"/>
                  </a:lnTo>
                  <a:cubicBezTo>
                    <a:pt x="3939" y="2805"/>
                    <a:pt x="4065" y="1135"/>
                    <a:pt x="4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77"/>
            <p:cNvSpPr/>
            <p:nvPr/>
          </p:nvSpPr>
          <p:spPr>
            <a:xfrm>
              <a:off x="-37953000" y="3641575"/>
              <a:ext cx="97700" cy="86350"/>
            </a:xfrm>
            <a:custGeom>
              <a:avLst/>
              <a:gdLst/>
              <a:ahLst/>
              <a:cxnLst/>
              <a:rect l="l" t="t" r="r" b="b"/>
              <a:pathLst>
                <a:path w="3908" h="3454" extrusionOk="0">
                  <a:moveTo>
                    <a:pt x="2364" y="0"/>
                  </a:moveTo>
                  <a:lnTo>
                    <a:pt x="1" y="2363"/>
                  </a:lnTo>
                  <a:cubicBezTo>
                    <a:pt x="1171" y="3313"/>
                    <a:pt x="2246" y="3453"/>
                    <a:pt x="3155" y="3453"/>
                  </a:cubicBezTo>
                  <a:cubicBezTo>
                    <a:pt x="3421" y="3453"/>
                    <a:pt x="3672" y="3441"/>
                    <a:pt x="3908" y="3434"/>
                  </a:cubicBezTo>
                  <a:cubicBezTo>
                    <a:pt x="3750" y="2205"/>
                    <a:pt x="3246" y="1008"/>
                    <a:pt x="2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6" name="Google Shape;6026;p77"/>
          <p:cNvGrpSpPr/>
          <p:nvPr/>
        </p:nvGrpSpPr>
        <p:grpSpPr>
          <a:xfrm>
            <a:off x="3146914" y="3803222"/>
            <a:ext cx="219981" cy="369974"/>
            <a:chOff x="-38109725" y="3955025"/>
            <a:chExt cx="188275" cy="316650"/>
          </a:xfrm>
          <a:solidFill>
            <a:srgbClr val="5C71E8"/>
          </a:solidFill>
        </p:grpSpPr>
        <p:sp>
          <p:nvSpPr>
            <p:cNvPr id="6027" name="Google Shape;6027;p77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77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29" name="Google Shape;6029;p77"/>
          <p:cNvSpPr/>
          <p:nvPr/>
        </p:nvSpPr>
        <p:spPr>
          <a:xfrm>
            <a:off x="2248517" y="4262983"/>
            <a:ext cx="383790" cy="370266"/>
          </a:xfrm>
          <a:custGeom>
            <a:avLst/>
            <a:gdLst/>
            <a:ahLst/>
            <a:cxnLst/>
            <a:rect l="l" t="t" r="r" b="b"/>
            <a:pathLst>
              <a:path w="13139" h="12676" extrusionOk="0">
                <a:moveTo>
                  <a:pt x="7184" y="1702"/>
                </a:moveTo>
                <a:cubicBezTo>
                  <a:pt x="7909" y="1702"/>
                  <a:pt x="8444" y="2237"/>
                  <a:pt x="8444" y="2962"/>
                </a:cubicBezTo>
                <a:cubicBezTo>
                  <a:pt x="8444" y="3623"/>
                  <a:pt x="7877" y="4222"/>
                  <a:pt x="7184" y="4222"/>
                </a:cubicBezTo>
                <a:cubicBezTo>
                  <a:pt x="6491" y="4222"/>
                  <a:pt x="5955" y="3655"/>
                  <a:pt x="5955" y="2962"/>
                </a:cubicBezTo>
                <a:cubicBezTo>
                  <a:pt x="5955" y="2237"/>
                  <a:pt x="6491" y="1702"/>
                  <a:pt x="7184" y="1702"/>
                </a:cubicBezTo>
                <a:close/>
                <a:moveTo>
                  <a:pt x="3813" y="2521"/>
                </a:moveTo>
                <a:cubicBezTo>
                  <a:pt x="4506" y="2521"/>
                  <a:pt x="5073" y="3056"/>
                  <a:pt x="5073" y="3781"/>
                </a:cubicBezTo>
                <a:cubicBezTo>
                  <a:pt x="5073" y="4474"/>
                  <a:pt x="4506" y="5041"/>
                  <a:pt x="3813" y="5041"/>
                </a:cubicBezTo>
                <a:cubicBezTo>
                  <a:pt x="3088" y="5041"/>
                  <a:pt x="2553" y="4474"/>
                  <a:pt x="2553" y="3781"/>
                </a:cubicBezTo>
                <a:cubicBezTo>
                  <a:pt x="2521" y="3056"/>
                  <a:pt x="3088" y="2521"/>
                  <a:pt x="3813" y="2521"/>
                </a:cubicBezTo>
                <a:close/>
                <a:moveTo>
                  <a:pt x="2931" y="5892"/>
                </a:moveTo>
                <a:cubicBezTo>
                  <a:pt x="3656" y="5892"/>
                  <a:pt x="4191" y="6459"/>
                  <a:pt x="4191" y="7152"/>
                </a:cubicBezTo>
                <a:cubicBezTo>
                  <a:pt x="4191" y="7877"/>
                  <a:pt x="3656" y="8412"/>
                  <a:pt x="2931" y="8412"/>
                </a:cubicBezTo>
                <a:cubicBezTo>
                  <a:pt x="2238" y="8412"/>
                  <a:pt x="1671" y="7877"/>
                  <a:pt x="1671" y="7152"/>
                </a:cubicBezTo>
                <a:cubicBezTo>
                  <a:pt x="1671" y="6459"/>
                  <a:pt x="2238" y="5892"/>
                  <a:pt x="2931" y="5892"/>
                </a:cubicBezTo>
                <a:close/>
                <a:moveTo>
                  <a:pt x="5514" y="8475"/>
                </a:moveTo>
                <a:cubicBezTo>
                  <a:pt x="6207" y="8475"/>
                  <a:pt x="6775" y="9011"/>
                  <a:pt x="6775" y="9735"/>
                </a:cubicBezTo>
                <a:cubicBezTo>
                  <a:pt x="6775" y="10397"/>
                  <a:pt x="6176" y="10996"/>
                  <a:pt x="5514" y="10996"/>
                </a:cubicBezTo>
                <a:cubicBezTo>
                  <a:pt x="4790" y="10996"/>
                  <a:pt x="4254" y="10429"/>
                  <a:pt x="4254" y="9735"/>
                </a:cubicBezTo>
                <a:cubicBezTo>
                  <a:pt x="4254" y="9011"/>
                  <a:pt x="4790" y="8475"/>
                  <a:pt x="5514" y="8475"/>
                </a:cubicBezTo>
                <a:close/>
                <a:moveTo>
                  <a:pt x="6333" y="0"/>
                </a:moveTo>
                <a:cubicBezTo>
                  <a:pt x="2836" y="0"/>
                  <a:pt x="1" y="2836"/>
                  <a:pt x="1" y="6333"/>
                </a:cubicBezTo>
                <a:cubicBezTo>
                  <a:pt x="1" y="9420"/>
                  <a:pt x="2143" y="11878"/>
                  <a:pt x="4916" y="12508"/>
                </a:cubicBezTo>
                <a:cubicBezTo>
                  <a:pt x="5408" y="12621"/>
                  <a:pt x="5838" y="12675"/>
                  <a:pt x="6211" y="12675"/>
                </a:cubicBezTo>
                <a:cubicBezTo>
                  <a:pt x="7914" y="12675"/>
                  <a:pt x="8444" y="11545"/>
                  <a:pt x="8444" y="9735"/>
                </a:cubicBezTo>
                <a:cubicBezTo>
                  <a:pt x="8444" y="9011"/>
                  <a:pt x="9011" y="8475"/>
                  <a:pt x="9705" y="8475"/>
                </a:cubicBezTo>
                <a:cubicBezTo>
                  <a:pt x="11878" y="8475"/>
                  <a:pt x="13139" y="7719"/>
                  <a:pt x="12508" y="4915"/>
                </a:cubicBezTo>
                <a:cubicBezTo>
                  <a:pt x="11878" y="2206"/>
                  <a:pt x="9452" y="0"/>
                  <a:pt x="6333" y="0"/>
                </a:cubicBezTo>
                <a:close/>
              </a:path>
            </a:pathLst>
          </a:custGeom>
          <a:solidFill>
            <a:srgbClr val="5C7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30" name="Google Shape;6030;p77"/>
          <p:cNvGrpSpPr/>
          <p:nvPr/>
        </p:nvGrpSpPr>
        <p:grpSpPr>
          <a:xfrm>
            <a:off x="2562313" y="1534643"/>
            <a:ext cx="373654" cy="369068"/>
            <a:chOff x="-41530375" y="3218800"/>
            <a:chExt cx="319800" cy="315875"/>
          </a:xfrm>
          <a:solidFill>
            <a:srgbClr val="5C71E8"/>
          </a:solidFill>
        </p:grpSpPr>
        <p:sp>
          <p:nvSpPr>
            <p:cNvPr id="6031" name="Google Shape;6031;p77"/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77"/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3" name="Google Shape;6033;p77"/>
          <p:cNvGrpSpPr/>
          <p:nvPr/>
        </p:nvGrpSpPr>
        <p:grpSpPr>
          <a:xfrm>
            <a:off x="2564607" y="2049801"/>
            <a:ext cx="369068" cy="289004"/>
            <a:chOff x="-41526450" y="3653375"/>
            <a:chExt cx="315875" cy="247350"/>
          </a:xfrm>
          <a:solidFill>
            <a:srgbClr val="5C71E8"/>
          </a:solidFill>
        </p:grpSpPr>
        <p:sp>
          <p:nvSpPr>
            <p:cNvPr id="6034" name="Google Shape;6034;p77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77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6" name="Google Shape;6036;p77"/>
          <p:cNvGrpSpPr/>
          <p:nvPr/>
        </p:nvGrpSpPr>
        <p:grpSpPr>
          <a:xfrm>
            <a:off x="2565994" y="2412465"/>
            <a:ext cx="366293" cy="369974"/>
            <a:chOff x="-41526450" y="3951100"/>
            <a:chExt cx="313500" cy="316650"/>
          </a:xfrm>
          <a:solidFill>
            <a:srgbClr val="5C71E8"/>
          </a:solidFill>
        </p:grpSpPr>
        <p:sp>
          <p:nvSpPr>
            <p:cNvPr id="6037" name="Google Shape;6037;p77"/>
            <p:cNvSpPr/>
            <p:nvPr/>
          </p:nvSpPr>
          <p:spPr>
            <a:xfrm>
              <a:off x="-41483125" y="4041675"/>
              <a:ext cx="226075" cy="226075"/>
            </a:xfrm>
            <a:custGeom>
              <a:avLst/>
              <a:gdLst/>
              <a:ahLst/>
              <a:cxnLst/>
              <a:rect l="l" t="t" r="r" b="b"/>
              <a:pathLst>
                <a:path w="9043" h="9043" extrusionOk="0">
                  <a:moveTo>
                    <a:pt x="4506" y="2174"/>
                  </a:moveTo>
                  <a:cubicBezTo>
                    <a:pt x="6144" y="2174"/>
                    <a:pt x="7404" y="3466"/>
                    <a:pt x="7436" y="5041"/>
                  </a:cubicBezTo>
                  <a:cubicBezTo>
                    <a:pt x="7436" y="6648"/>
                    <a:pt x="6144" y="7908"/>
                    <a:pt x="4506" y="7908"/>
                  </a:cubicBezTo>
                  <a:cubicBezTo>
                    <a:pt x="2899" y="7908"/>
                    <a:pt x="1639" y="6616"/>
                    <a:pt x="1639" y="5041"/>
                  </a:cubicBezTo>
                  <a:cubicBezTo>
                    <a:pt x="1639" y="3466"/>
                    <a:pt x="2931" y="2174"/>
                    <a:pt x="4506" y="2174"/>
                  </a:cubicBezTo>
                  <a:close/>
                  <a:moveTo>
                    <a:pt x="4506" y="0"/>
                  </a:moveTo>
                  <a:lnTo>
                    <a:pt x="1" y="3214"/>
                  </a:lnTo>
                  <a:lnTo>
                    <a:pt x="1" y="8664"/>
                  </a:lnTo>
                  <a:cubicBezTo>
                    <a:pt x="1" y="8885"/>
                    <a:pt x="190" y="9042"/>
                    <a:pt x="379" y="9042"/>
                  </a:cubicBezTo>
                  <a:lnTo>
                    <a:pt x="8665" y="9042"/>
                  </a:lnTo>
                  <a:cubicBezTo>
                    <a:pt x="8885" y="9042"/>
                    <a:pt x="9043" y="8853"/>
                    <a:pt x="9043" y="8664"/>
                  </a:cubicBezTo>
                  <a:lnTo>
                    <a:pt x="9043" y="3214"/>
                  </a:lnTo>
                  <a:lnTo>
                    <a:pt x="45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77"/>
            <p:cNvSpPr/>
            <p:nvPr/>
          </p:nvSpPr>
          <p:spPr>
            <a:xfrm>
              <a:off x="-41422475" y="4114925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4191" h="4191" extrusionOk="0">
                  <a:moveTo>
                    <a:pt x="2080" y="1040"/>
                  </a:moveTo>
                  <a:cubicBezTo>
                    <a:pt x="2332" y="1040"/>
                    <a:pt x="2521" y="1229"/>
                    <a:pt x="2521" y="1450"/>
                  </a:cubicBezTo>
                  <a:lnTo>
                    <a:pt x="2521" y="1859"/>
                  </a:lnTo>
                  <a:lnTo>
                    <a:pt x="2931" y="1859"/>
                  </a:lnTo>
                  <a:cubicBezTo>
                    <a:pt x="3151" y="1859"/>
                    <a:pt x="3372" y="2080"/>
                    <a:pt x="3372" y="2269"/>
                  </a:cubicBezTo>
                  <a:cubicBezTo>
                    <a:pt x="3372" y="2489"/>
                    <a:pt x="3151" y="2710"/>
                    <a:pt x="2931" y="2710"/>
                  </a:cubicBezTo>
                  <a:lnTo>
                    <a:pt x="2080" y="2710"/>
                  </a:lnTo>
                  <a:cubicBezTo>
                    <a:pt x="1859" y="2710"/>
                    <a:pt x="1702" y="2489"/>
                    <a:pt x="1702" y="2269"/>
                  </a:cubicBezTo>
                  <a:lnTo>
                    <a:pt x="1702" y="1450"/>
                  </a:lnTo>
                  <a:cubicBezTo>
                    <a:pt x="1702" y="1198"/>
                    <a:pt x="1891" y="1040"/>
                    <a:pt x="2080" y="1040"/>
                  </a:cubicBezTo>
                  <a:close/>
                  <a:moveTo>
                    <a:pt x="2080" y="0"/>
                  </a:moveTo>
                  <a:cubicBezTo>
                    <a:pt x="946" y="0"/>
                    <a:pt x="64" y="946"/>
                    <a:pt x="1" y="2111"/>
                  </a:cubicBezTo>
                  <a:cubicBezTo>
                    <a:pt x="64" y="3277"/>
                    <a:pt x="946" y="4191"/>
                    <a:pt x="2080" y="4191"/>
                  </a:cubicBezTo>
                  <a:cubicBezTo>
                    <a:pt x="3246" y="4191"/>
                    <a:pt x="4128" y="3245"/>
                    <a:pt x="4191" y="2111"/>
                  </a:cubicBezTo>
                  <a:cubicBezTo>
                    <a:pt x="4191" y="977"/>
                    <a:pt x="3246" y="63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77"/>
            <p:cNvSpPr/>
            <p:nvPr/>
          </p:nvSpPr>
          <p:spPr>
            <a:xfrm>
              <a:off x="-41526450" y="3951100"/>
              <a:ext cx="313500" cy="165575"/>
            </a:xfrm>
            <a:custGeom>
              <a:avLst/>
              <a:gdLst/>
              <a:ahLst/>
              <a:cxnLst/>
              <a:rect l="l" t="t" r="r" b="b"/>
              <a:pathLst>
                <a:path w="12540" h="6623" extrusionOk="0">
                  <a:moveTo>
                    <a:pt x="6239" y="0"/>
                  </a:moveTo>
                  <a:cubicBezTo>
                    <a:pt x="6018" y="0"/>
                    <a:pt x="5861" y="189"/>
                    <a:pt x="5861" y="378"/>
                  </a:cubicBezTo>
                  <a:lnTo>
                    <a:pt x="5861" y="1859"/>
                  </a:lnTo>
                  <a:lnTo>
                    <a:pt x="1891" y="4695"/>
                  </a:lnTo>
                  <a:lnTo>
                    <a:pt x="222" y="5860"/>
                  </a:lnTo>
                  <a:cubicBezTo>
                    <a:pt x="32" y="5986"/>
                    <a:pt x="1" y="6270"/>
                    <a:pt x="159" y="6459"/>
                  </a:cubicBezTo>
                  <a:cubicBezTo>
                    <a:pt x="230" y="6566"/>
                    <a:pt x="342" y="6623"/>
                    <a:pt x="460" y="6623"/>
                  </a:cubicBezTo>
                  <a:cubicBezTo>
                    <a:pt x="550" y="6623"/>
                    <a:pt x="644" y="6590"/>
                    <a:pt x="726" y="6522"/>
                  </a:cubicBezTo>
                  <a:lnTo>
                    <a:pt x="6050" y="2741"/>
                  </a:lnTo>
                  <a:cubicBezTo>
                    <a:pt x="6129" y="2678"/>
                    <a:pt x="6215" y="2647"/>
                    <a:pt x="6298" y="2647"/>
                  </a:cubicBezTo>
                  <a:cubicBezTo>
                    <a:pt x="6381" y="2647"/>
                    <a:pt x="6459" y="2678"/>
                    <a:pt x="6523" y="2741"/>
                  </a:cubicBezTo>
                  <a:lnTo>
                    <a:pt x="11847" y="6522"/>
                  </a:lnTo>
                  <a:cubicBezTo>
                    <a:pt x="11926" y="6575"/>
                    <a:pt x="12016" y="6600"/>
                    <a:pt x="12105" y="6600"/>
                  </a:cubicBezTo>
                  <a:cubicBezTo>
                    <a:pt x="12230" y="6600"/>
                    <a:pt x="12354" y="6551"/>
                    <a:pt x="12445" y="6459"/>
                  </a:cubicBezTo>
                  <a:cubicBezTo>
                    <a:pt x="12540" y="6270"/>
                    <a:pt x="12508" y="6018"/>
                    <a:pt x="12351" y="5860"/>
                  </a:cubicBezTo>
                  <a:lnTo>
                    <a:pt x="10713" y="4695"/>
                  </a:lnTo>
                  <a:lnTo>
                    <a:pt x="6712" y="1859"/>
                  </a:lnTo>
                  <a:lnTo>
                    <a:pt x="6712" y="378"/>
                  </a:lnTo>
                  <a:cubicBezTo>
                    <a:pt x="6680" y="189"/>
                    <a:pt x="6491" y="0"/>
                    <a:pt x="6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0" name="Google Shape;6040;p77"/>
          <p:cNvGrpSpPr/>
          <p:nvPr/>
        </p:nvGrpSpPr>
        <p:grpSpPr>
          <a:xfrm>
            <a:off x="1331249" y="2906594"/>
            <a:ext cx="339595" cy="371814"/>
            <a:chOff x="-39625900" y="3238300"/>
            <a:chExt cx="290650" cy="318225"/>
          </a:xfrm>
          <a:solidFill>
            <a:srgbClr val="5C71E8"/>
          </a:solidFill>
        </p:grpSpPr>
        <p:sp>
          <p:nvSpPr>
            <p:cNvPr id="6041" name="Google Shape;6041;p77"/>
            <p:cNvSpPr/>
            <p:nvPr/>
          </p:nvSpPr>
          <p:spPr>
            <a:xfrm>
              <a:off x="-39625900" y="3238300"/>
              <a:ext cx="290650" cy="318225"/>
            </a:xfrm>
            <a:custGeom>
              <a:avLst/>
              <a:gdLst/>
              <a:ahLst/>
              <a:cxnLst/>
              <a:rect l="l" t="t" r="r" b="b"/>
              <a:pathLst>
                <a:path w="11626" h="12729" extrusionOk="0">
                  <a:moveTo>
                    <a:pt x="442" y="1"/>
                  </a:moveTo>
                  <a:cubicBezTo>
                    <a:pt x="221" y="1"/>
                    <a:pt x="32" y="190"/>
                    <a:pt x="32" y="442"/>
                  </a:cubicBezTo>
                  <a:lnTo>
                    <a:pt x="32" y="4159"/>
                  </a:lnTo>
                  <a:cubicBezTo>
                    <a:pt x="32" y="4317"/>
                    <a:pt x="126" y="4474"/>
                    <a:pt x="284" y="4569"/>
                  </a:cubicBezTo>
                  <a:cubicBezTo>
                    <a:pt x="1072" y="4821"/>
                    <a:pt x="1670" y="5640"/>
                    <a:pt x="1670" y="6491"/>
                  </a:cubicBezTo>
                  <a:cubicBezTo>
                    <a:pt x="1670" y="7404"/>
                    <a:pt x="1103" y="8129"/>
                    <a:pt x="284" y="8475"/>
                  </a:cubicBezTo>
                  <a:cubicBezTo>
                    <a:pt x="126" y="8507"/>
                    <a:pt x="0" y="8664"/>
                    <a:pt x="0" y="8853"/>
                  </a:cubicBezTo>
                  <a:lnTo>
                    <a:pt x="0" y="12319"/>
                  </a:lnTo>
                  <a:cubicBezTo>
                    <a:pt x="0" y="12571"/>
                    <a:pt x="221" y="12729"/>
                    <a:pt x="442" y="12729"/>
                  </a:cubicBezTo>
                  <a:lnTo>
                    <a:pt x="3308" y="12729"/>
                  </a:lnTo>
                  <a:lnTo>
                    <a:pt x="3308" y="4852"/>
                  </a:lnTo>
                  <a:cubicBezTo>
                    <a:pt x="3308" y="3687"/>
                    <a:pt x="4254" y="2805"/>
                    <a:pt x="5419" y="2741"/>
                  </a:cubicBezTo>
                  <a:lnTo>
                    <a:pt x="6238" y="2741"/>
                  </a:lnTo>
                  <a:cubicBezTo>
                    <a:pt x="7373" y="2741"/>
                    <a:pt x="8286" y="3687"/>
                    <a:pt x="8318" y="4852"/>
                  </a:cubicBezTo>
                  <a:lnTo>
                    <a:pt x="8318" y="12729"/>
                  </a:lnTo>
                  <a:lnTo>
                    <a:pt x="11216" y="12729"/>
                  </a:lnTo>
                  <a:cubicBezTo>
                    <a:pt x="11437" y="12729"/>
                    <a:pt x="11594" y="12508"/>
                    <a:pt x="11626" y="12319"/>
                  </a:cubicBezTo>
                  <a:lnTo>
                    <a:pt x="11626" y="8853"/>
                  </a:lnTo>
                  <a:cubicBezTo>
                    <a:pt x="11626" y="8696"/>
                    <a:pt x="11500" y="8538"/>
                    <a:pt x="11374" y="8475"/>
                  </a:cubicBezTo>
                  <a:cubicBezTo>
                    <a:pt x="10586" y="8192"/>
                    <a:pt x="9988" y="7404"/>
                    <a:pt x="9988" y="6491"/>
                  </a:cubicBezTo>
                  <a:cubicBezTo>
                    <a:pt x="9988" y="5577"/>
                    <a:pt x="10586" y="4852"/>
                    <a:pt x="11374" y="4569"/>
                  </a:cubicBezTo>
                  <a:cubicBezTo>
                    <a:pt x="11531" y="4537"/>
                    <a:pt x="11626" y="4380"/>
                    <a:pt x="11626" y="4159"/>
                  </a:cubicBezTo>
                  <a:lnTo>
                    <a:pt x="11626" y="442"/>
                  </a:lnTo>
                  <a:cubicBezTo>
                    <a:pt x="11626" y="190"/>
                    <a:pt x="11437" y="1"/>
                    <a:pt x="112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77"/>
            <p:cNvSpPr/>
            <p:nvPr/>
          </p:nvSpPr>
          <p:spPr>
            <a:xfrm>
              <a:off x="-39521150" y="3328875"/>
              <a:ext cx="82725" cy="227650"/>
            </a:xfrm>
            <a:custGeom>
              <a:avLst/>
              <a:gdLst/>
              <a:ahLst/>
              <a:cxnLst/>
              <a:rect l="l" t="t" r="r" b="b"/>
              <a:pathLst>
                <a:path w="3309" h="9106" extrusionOk="0">
                  <a:moveTo>
                    <a:pt x="1607" y="3309"/>
                  </a:moveTo>
                  <a:cubicBezTo>
                    <a:pt x="2080" y="3309"/>
                    <a:pt x="2426" y="3655"/>
                    <a:pt x="2426" y="4128"/>
                  </a:cubicBezTo>
                  <a:cubicBezTo>
                    <a:pt x="2426" y="4600"/>
                    <a:pt x="2080" y="4947"/>
                    <a:pt x="1607" y="4947"/>
                  </a:cubicBezTo>
                  <a:cubicBezTo>
                    <a:pt x="1135" y="4947"/>
                    <a:pt x="788" y="4600"/>
                    <a:pt x="788" y="4128"/>
                  </a:cubicBezTo>
                  <a:cubicBezTo>
                    <a:pt x="788" y="3655"/>
                    <a:pt x="1135" y="3309"/>
                    <a:pt x="1607" y="3309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lnTo>
                    <a:pt x="1" y="9106"/>
                  </a:lnTo>
                  <a:lnTo>
                    <a:pt x="3309" y="9106"/>
                  </a:lnTo>
                  <a:lnTo>
                    <a:pt x="3309" y="1229"/>
                  </a:lnTo>
                  <a:cubicBezTo>
                    <a:pt x="3309" y="536"/>
                    <a:pt x="2742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43" name="Google Shape;6043;p77"/>
          <p:cNvSpPr/>
          <p:nvPr/>
        </p:nvSpPr>
        <p:spPr>
          <a:xfrm>
            <a:off x="1353422" y="3365720"/>
            <a:ext cx="315672" cy="369974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5C7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44" name="Google Shape;6044;p77"/>
          <p:cNvGrpSpPr/>
          <p:nvPr/>
        </p:nvGrpSpPr>
        <p:grpSpPr>
          <a:xfrm>
            <a:off x="1325300" y="3823055"/>
            <a:ext cx="366293" cy="370441"/>
            <a:chOff x="-39647175" y="3972000"/>
            <a:chExt cx="313500" cy="317050"/>
          </a:xfrm>
          <a:solidFill>
            <a:srgbClr val="5C71E8"/>
          </a:solidFill>
        </p:grpSpPr>
        <p:sp>
          <p:nvSpPr>
            <p:cNvPr id="6045" name="Google Shape;6045;p77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77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77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8" name="Google Shape;6048;p77"/>
          <p:cNvGrpSpPr/>
          <p:nvPr/>
        </p:nvGrpSpPr>
        <p:grpSpPr>
          <a:xfrm>
            <a:off x="3494427" y="2887053"/>
            <a:ext cx="375495" cy="370879"/>
            <a:chOff x="-37808850" y="3221575"/>
            <a:chExt cx="321375" cy="317425"/>
          </a:xfrm>
          <a:solidFill>
            <a:srgbClr val="5C71E8"/>
          </a:solidFill>
        </p:grpSpPr>
        <p:sp>
          <p:nvSpPr>
            <p:cNvPr id="6049" name="Google Shape;6049;p77"/>
            <p:cNvSpPr/>
            <p:nvPr/>
          </p:nvSpPr>
          <p:spPr>
            <a:xfrm>
              <a:off x="-37808850" y="3294050"/>
              <a:ext cx="261500" cy="244950"/>
            </a:xfrm>
            <a:custGeom>
              <a:avLst/>
              <a:gdLst/>
              <a:ahLst/>
              <a:cxnLst/>
              <a:rect l="l" t="t" r="r" b="b"/>
              <a:pathLst>
                <a:path w="10460" h="9798" extrusionOk="0">
                  <a:moveTo>
                    <a:pt x="6091" y="980"/>
                  </a:moveTo>
                  <a:cubicBezTo>
                    <a:pt x="6596" y="980"/>
                    <a:pt x="7119" y="1154"/>
                    <a:pt x="7562" y="1520"/>
                  </a:cubicBezTo>
                  <a:cubicBezTo>
                    <a:pt x="7719" y="1677"/>
                    <a:pt x="7751" y="1898"/>
                    <a:pt x="7593" y="2087"/>
                  </a:cubicBezTo>
                  <a:cubicBezTo>
                    <a:pt x="7518" y="2181"/>
                    <a:pt x="7387" y="2241"/>
                    <a:pt x="7260" y="2241"/>
                  </a:cubicBezTo>
                  <a:cubicBezTo>
                    <a:pt x="7174" y="2241"/>
                    <a:pt x="7090" y="2213"/>
                    <a:pt x="7026" y="2150"/>
                  </a:cubicBezTo>
                  <a:cubicBezTo>
                    <a:pt x="6747" y="1918"/>
                    <a:pt x="6415" y="1807"/>
                    <a:pt x="6101" y="1807"/>
                  </a:cubicBezTo>
                  <a:cubicBezTo>
                    <a:pt x="5776" y="1807"/>
                    <a:pt x="5470" y="1925"/>
                    <a:pt x="5262" y="2150"/>
                  </a:cubicBezTo>
                  <a:cubicBezTo>
                    <a:pt x="5183" y="2229"/>
                    <a:pt x="5073" y="2268"/>
                    <a:pt x="4962" y="2268"/>
                  </a:cubicBezTo>
                  <a:cubicBezTo>
                    <a:pt x="4852" y="2268"/>
                    <a:pt x="4742" y="2229"/>
                    <a:pt x="4663" y="2150"/>
                  </a:cubicBezTo>
                  <a:cubicBezTo>
                    <a:pt x="4506" y="1992"/>
                    <a:pt x="4506" y="1709"/>
                    <a:pt x="4663" y="1551"/>
                  </a:cubicBezTo>
                  <a:cubicBezTo>
                    <a:pt x="5037" y="1177"/>
                    <a:pt x="5553" y="980"/>
                    <a:pt x="6091" y="980"/>
                  </a:cubicBezTo>
                  <a:close/>
                  <a:moveTo>
                    <a:pt x="3781" y="7852"/>
                  </a:moveTo>
                  <a:lnTo>
                    <a:pt x="4348" y="8451"/>
                  </a:lnTo>
                  <a:lnTo>
                    <a:pt x="4002" y="8797"/>
                  </a:lnTo>
                  <a:cubicBezTo>
                    <a:pt x="3923" y="8876"/>
                    <a:pt x="3812" y="8915"/>
                    <a:pt x="3702" y="8915"/>
                  </a:cubicBezTo>
                  <a:cubicBezTo>
                    <a:pt x="3592" y="8915"/>
                    <a:pt x="3482" y="8876"/>
                    <a:pt x="3403" y="8797"/>
                  </a:cubicBezTo>
                  <a:cubicBezTo>
                    <a:pt x="3214" y="8640"/>
                    <a:pt x="3214" y="8356"/>
                    <a:pt x="3403" y="8199"/>
                  </a:cubicBezTo>
                  <a:lnTo>
                    <a:pt x="3781" y="7852"/>
                  </a:lnTo>
                  <a:close/>
                  <a:moveTo>
                    <a:pt x="6201" y="1"/>
                  </a:moveTo>
                  <a:cubicBezTo>
                    <a:pt x="5236" y="1"/>
                    <a:pt x="4264" y="375"/>
                    <a:pt x="3529" y="1110"/>
                  </a:cubicBezTo>
                  <a:lnTo>
                    <a:pt x="2363" y="2307"/>
                  </a:lnTo>
                  <a:cubicBezTo>
                    <a:pt x="2269" y="2370"/>
                    <a:pt x="2206" y="2402"/>
                    <a:pt x="2048" y="2402"/>
                  </a:cubicBezTo>
                  <a:cubicBezTo>
                    <a:pt x="1450" y="2465"/>
                    <a:pt x="851" y="2622"/>
                    <a:pt x="378" y="3095"/>
                  </a:cubicBezTo>
                  <a:cubicBezTo>
                    <a:pt x="0" y="3441"/>
                    <a:pt x="0" y="4040"/>
                    <a:pt x="347" y="4418"/>
                  </a:cubicBezTo>
                  <a:lnTo>
                    <a:pt x="3182" y="7254"/>
                  </a:lnTo>
                  <a:lnTo>
                    <a:pt x="2773" y="7663"/>
                  </a:lnTo>
                  <a:cubicBezTo>
                    <a:pt x="2300" y="8136"/>
                    <a:pt x="2300" y="8923"/>
                    <a:pt x="2773" y="9427"/>
                  </a:cubicBezTo>
                  <a:cubicBezTo>
                    <a:pt x="3009" y="9664"/>
                    <a:pt x="3324" y="9782"/>
                    <a:pt x="3647" y="9782"/>
                  </a:cubicBezTo>
                  <a:cubicBezTo>
                    <a:pt x="3970" y="9782"/>
                    <a:pt x="4301" y="9664"/>
                    <a:pt x="4569" y="9427"/>
                  </a:cubicBezTo>
                  <a:lnTo>
                    <a:pt x="4947" y="9018"/>
                  </a:lnTo>
                  <a:lnTo>
                    <a:pt x="5419" y="9490"/>
                  </a:lnTo>
                  <a:cubicBezTo>
                    <a:pt x="5624" y="9695"/>
                    <a:pt x="5868" y="9798"/>
                    <a:pt x="6112" y="9798"/>
                  </a:cubicBezTo>
                  <a:cubicBezTo>
                    <a:pt x="6357" y="9798"/>
                    <a:pt x="6601" y="9695"/>
                    <a:pt x="6805" y="9490"/>
                  </a:cubicBezTo>
                  <a:cubicBezTo>
                    <a:pt x="7278" y="9018"/>
                    <a:pt x="7436" y="8388"/>
                    <a:pt x="7467" y="7852"/>
                  </a:cubicBezTo>
                  <a:cubicBezTo>
                    <a:pt x="7467" y="7726"/>
                    <a:pt x="7499" y="7663"/>
                    <a:pt x="7593" y="7569"/>
                  </a:cubicBezTo>
                  <a:lnTo>
                    <a:pt x="8696" y="6466"/>
                  </a:lnTo>
                  <a:cubicBezTo>
                    <a:pt x="10460" y="4702"/>
                    <a:pt x="10145" y="1740"/>
                    <a:pt x="8066" y="511"/>
                  </a:cubicBezTo>
                  <a:cubicBezTo>
                    <a:pt x="7496" y="170"/>
                    <a:pt x="6850" y="1"/>
                    <a:pt x="62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77"/>
            <p:cNvSpPr/>
            <p:nvPr/>
          </p:nvSpPr>
          <p:spPr>
            <a:xfrm>
              <a:off x="-37601700" y="3221575"/>
              <a:ext cx="114225" cy="111275"/>
            </a:xfrm>
            <a:custGeom>
              <a:avLst/>
              <a:gdLst/>
              <a:ahLst/>
              <a:cxnLst/>
              <a:rect l="l" t="t" r="r" b="b"/>
              <a:pathLst>
                <a:path w="4569" h="4451" extrusionOk="0">
                  <a:moveTo>
                    <a:pt x="3226" y="0"/>
                  </a:moveTo>
                  <a:cubicBezTo>
                    <a:pt x="2907" y="0"/>
                    <a:pt x="2584" y="118"/>
                    <a:pt x="2332" y="355"/>
                  </a:cubicBezTo>
                  <a:lnTo>
                    <a:pt x="0" y="2686"/>
                  </a:lnTo>
                  <a:cubicBezTo>
                    <a:pt x="788" y="3095"/>
                    <a:pt x="1355" y="3631"/>
                    <a:pt x="1796" y="4450"/>
                  </a:cubicBezTo>
                  <a:lnTo>
                    <a:pt x="4096" y="2119"/>
                  </a:lnTo>
                  <a:cubicBezTo>
                    <a:pt x="4568" y="1646"/>
                    <a:pt x="4568" y="859"/>
                    <a:pt x="4096" y="355"/>
                  </a:cubicBezTo>
                  <a:cubicBezTo>
                    <a:pt x="3860" y="118"/>
                    <a:pt x="3545" y="0"/>
                    <a:pt x="32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1" name="Google Shape;6051;p77"/>
          <p:cNvGrpSpPr/>
          <p:nvPr/>
        </p:nvGrpSpPr>
        <p:grpSpPr>
          <a:xfrm>
            <a:off x="3503201" y="3409084"/>
            <a:ext cx="372749" cy="241158"/>
            <a:chOff x="-37806500" y="3643030"/>
            <a:chExt cx="319025" cy="206400"/>
          </a:xfrm>
          <a:solidFill>
            <a:srgbClr val="5C71E8"/>
          </a:solidFill>
        </p:grpSpPr>
        <p:sp>
          <p:nvSpPr>
            <p:cNvPr id="6052" name="Google Shape;6052;p77"/>
            <p:cNvSpPr/>
            <p:nvPr/>
          </p:nvSpPr>
          <p:spPr>
            <a:xfrm>
              <a:off x="-37615100" y="3759700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229" y="1"/>
                  </a:moveTo>
                  <a:cubicBezTo>
                    <a:pt x="568" y="1"/>
                    <a:pt x="1" y="568"/>
                    <a:pt x="1" y="1261"/>
                  </a:cubicBezTo>
                  <a:cubicBezTo>
                    <a:pt x="1" y="1923"/>
                    <a:pt x="568" y="2490"/>
                    <a:pt x="1229" y="2490"/>
                  </a:cubicBezTo>
                  <a:cubicBezTo>
                    <a:pt x="1891" y="2490"/>
                    <a:pt x="2426" y="1954"/>
                    <a:pt x="2490" y="1261"/>
                  </a:cubicBezTo>
                  <a:cubicBezTo>
                    <a:pt x="2490" y="599"/>
                    <a:pt x="1922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77"/>
            <p:cNvSpPr/>
            <p:nvPr/>
          </p:nvSpPr>
          <p:spPr>
            <a:xfrm>
              <a:off x="-37806500" y="3643030"/>
              <a:ext cx="319025" cy="206400"/>
            </a:xfrm>
            <a:custGeom>
              <a:avLst/>
              <a:gdLst/>
              <a:ahLst/>
              <a:cxnLst/>
              <a:rect l="l" t="t" r="r" b="b"/>
              <a:pathLst>
                <a:path w="12761" h="8256" extrusionOk="0">
                  <a:moveTo>
                    <a:pt x="5357" y="1702"/>
                  </a:moveTo>
                  <a:cubicBezTo>
                    <a:pt x="5609" y="1702"/>
                    <a:pt x="5798" y="1923"/>
                    <a:pt x="5798" y="2112"/>
                  </a:cubicBezTo>
                  <a:cubicBezTo>
                    <a:pt x="5766" y="2332"/>
                    <a:pt x="5609" y="2490"/>
                    <a:pt x="5357" y="2490"/>
                  </a:cubicBezTo>
                  <a:lnTo>
                    <a:pt x="2049" y="2490"/>
                  </a:lnTo>
                  <a:cubicBezTo>
                    <a:pt x="1828" y="2490"/>
                    <a:pt x="1639" y="2301"/>
                    <a:pt x="1639" y="2112"/>
                  </a:cubicBezTo>
                  <a:cubicBezTo>
                    <a:pt x="1639" y="1860"/>
                    <a:pt x="1828" y="1702"/>
                    <a:pt x="2049" y="1702"/>
                  </a:cubicBezTo>
                  <a:close/>
                  <a:moveTo>
                    <a:pt x="5357" y="3309"/>
                  </a:moveTo>
                  <a:cubicBezTo>
                    <a:pt x="5609" y="3309"/>
                    <a:pt x="5798" y="3529"/>
                    <a:pt x="5798" y="3750"/>
                  </a:cubicBezTo>
                  <a:cubicBezTo>
                    <a:pt x="5766" y="4002"/>
                    <a:pt x="5609" y="4160"/>
                    <a:pt x="5357" y="4160"/>
                  </a:cubicBezTo>
                  <a:lnTo>
                    <a:pt x="2049" y="4160"/>
                  </a:lnTo>
                  <a:cubicBezTo>
                    <a:pt x="1828" y="4160"/>
                    <a:pt x="1639" y="3939"/>
                    <a:pt x="1639" y="3750"/>
                  </a:cubicBezTo>
                  <a:cubicBezTo>
                    <a:pt x="1639" y="3529"/>
                    <a:pt x="1828" y="3309"/>
                    <a:pt x="2049" y="3309"/>
                  </a:cubicBezTo>
                  <a:close/>
                  <a:moveTo>
                    <a:pt x="5357" y="4979"/>
                  </a:moveTo>
                  <a:cubicBezTo>
                    <a:pt x="5609" y="4979"/>
                    <a:pt x="5798" y="5168"/>
                    <a:pt x="5798" y="5388"/>
                  </a:cubicBezTo>
                  <a:cubicBezTo>
                    <a:pt x="5766" y="5640"/>
                    <a:pt x="5609" y="5798"/>
                    <a:pt x="5357" y="5798"/>
                  </a:cubicBezTo>
                  <a:lnTo>
                    <a:pt x="2049" y="5798"/>
                  </a:lnTo>
                  <a:cubicBezTo>
                    <a:pt x="1828" y="5798"/>
                    <a:pt x="1639" y="5609"/>
                    <a:pt x="1639" y="5388"/>
                  </a:cubicBezTo>
                  <a:cubicBezTo>
                    <a:pt x="1639" y="5136"/>
                    <a:pt x="1828" y="4979"/>
                    <a:pt x="2049" y="4979"/>
                  </a:cubicBezTo>
                  <a:close/>
                  <a:moveTo>
                    <a:pt x="8948" y="1671"/>
                  </a:moveTo>
                  <a:cubicBezTo>
                    <a:pt x="10082" y="1671"/>
                    <a:pt x="10996" y="2584"/>
                    <a:pt x="11028" y="3750"/>
                  </a:cubicBezTo>
                  <a:cubicBezTo>
                    <a:pt x="10996" y="4916"/>
                    <a:pt x="10082" y="5798"/>
                    <a:pt x="8948" y="5798"/>
                  </a:cubicBezTo>
                  <a:cubicBezTo>
                    <a:pt x="7814" y="5798"/>
                    <a:pt x="6900" y="4853"/>
                    <a:pt x="6869" y="3750"/>
                  </a:cubicBezTo>
                  <a:cubicBezTo>
                    <a:pt x="6869" y="2616"/>
                    <a:pt x="7814" y="1702"/>
                    <a:pt x="8948" y="1671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68"/>
                    <a:pt x="1" y="1230"/>
                  </a:cubicBezTo>
                  <a:lnTo>
                    <a:pt x="1" y="6207"/>
                  </a:lnTo>
                  <a:cubicBezTo>
                    <a:pt x="1" y="6743"/>
                    <a:pt x="379" y="7184"/>
                    <a:pt x="852" y="7373"/>
                  </a:cubicBezTo>
                  <a:lnTo>
                    <a:pt x="852" y="7846"/>
                  </a:lnTo>
                  <a:cubicBezTo>
                    <a:pt x="852" y="8098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72" y="8066"/>
                    <a:pt x="3372" y="7846"/>
                  </a:cubicBezTo>
                  <a:lnTo>
                    <a:pt x="3372" y="7436"/>
                  </a:lnTo>
                  <a:lnTo>
                    <a:pt x="9421" y="7436"/>
                  </a:lnTo>
                  <a:lnTo>
                    <a:pt x="9421" y="7846"/>
                  </a:lnTo>
                  <a:cubicBezTo>
                    <a:pt x="9421" y="8098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46"/>
                  </a:cubicBezTo>
                  <a:lnTo>
                    <a:pt x="11941" y="7373"/>
                  </a:lnTo>
                  <a:cubicBezTo>
                    <a:pt x="12414" y="7215"/>
                    <a:pt x="12760" y="6743"/>
                    <a:pt x="12760" y="6207"/>
                  </a:cubicBezTo>
                  <a:lnTo>
                    <a:pt x="12760" y="1230"/>
                  </a:lnTo>
                  <a:cubicBezTo>
                    <a:pt x="12666" y="599"/>
                    <a:pt x="12099" y="1"/>
                    <a:pt x="114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4" name="Google Shape;6054;p77"/>
          <p:cNvGrpSpPr/>
          <p:nvPr/>
        </p:nvGrpSpPr>
        <p:grpSpPr>
          <a:xfrm>
            <a:off x="3505508" y="3801381"/>
            <a:ext cx="368134" cy="371814"/>
            <a:chOff x="-37804925" y="3953450"/>
            <a:chExt cx="315075" cy="318225"/>
          </a:xfrm>
          <a:solidFill>
            <a:srgbClr val="5C71E8"/>
          </a:solidFill>
        </p:grpSpPr>
        <p:sp>
          <p:nvSpPr>
            <p:cNvPr id="6055" name="Google Shape;6055;p77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77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77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58" name="Google Shape;6058;p77"/>
          <p:cNvSpPr/>
          <p:nvPr/>
        </p:nvSpPr>
        <p:spPr>
          <a:xfrm>
            <a:off x="2754452" y="4266125"/>
            <a:ext cx="265986" cy="369039"/>
          </a:xfrm>
          <a:custGeom>
            <a:avLst/>
            <a:gdLst/>
            <a:ahLst/>
            <a:cxnLst/>
            <a:rect l="l" t="t" r="r" b="b"/>
            <a:pathLst>
              <a:path w="9106" h="12634" extrusionOk="0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solidFill>
            <a:srgbClr val="5C7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59" name="Google Shape;6059;p77"/>
          <p:cNvGrpSpPr/>
          <p:nvPr/>
        </p:nvGrpSpPr>
        <p:grpSpPr>
          <a:xfrm>
            <a:off x="4860977" y="1553988"/>
            <a:ext cx="355663" cy="308725"/>
            <a:chOff x="-28462125" y="3199700"/>
            <a:chExt cx="298550" cy="259150"/>
          </a:xfrm>
          <a:solidFill>
            <a:srgbClr val="5C71E8"/>
          </a:solidFill>
        </p:grpSpPr>
        <p:sp>
          <p:nvSpPr>
            <p:cNvPr id="6060" name="Google Shape;6060;p77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77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77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3" name="Google Shape;6063;p77"/>
          <p:cNvGrpSpPr/>
          <p:nvPr/>
        </p:nvGrpSpPr>
        <p:grpSpPr>
          <a:xfrm>
            <a:off x="4861930" y="1988678"/>
            <a:ext cx="353757" cy="352833"/>
            <a:chOff x="-28461325" y="3545475"/>
            <a:chExt cx="296950" cy="296175"/>
          </a:xfrm>
          <a:solidFill>
            <a:srgbClr val="5C71E8"/>
          </a:solidFill>
        </p:grpSpPr>
        <p:sp>
          <p:nvSpPr>
            <p:cNvPr id="6064" name="Google Shape;6064;p77"/>
            <p:cNvSpPr/>
            <p:nvPr/>
          </p:nvSpPr>
          <p:spPr>
            <a:xfrm>
              <a:off x="-28461325" y="3666775"/>
              <a:ext cx="34675" cy="52775"/>
            </a:xfrm>
            <a:custGeom>
              <a:avLst/>
              <a:gdLst/>
              <a:ahLst/>
              <a:cxnLst/>
              <a:rect l="l" t="t" r="r" b="b"/>
              <a:pathLst>
                <a:path w="1387" h="2111" extrusionOk="0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77"/>
            <p:cNvSpPr/>
            <p:nvPr/>
          </p:nvSpPr>
          <p:spPr>
            <a:xfrm>
              <a:off x="-28461325" y="3737650"/>
              <a:ext cx="52775" cy="17350"/>
            </a:xfrm>
            <a:custGeom>
              <a:avLst/>
              <a:gdLst/>
              <a:ahLst/>
              <a:cxnLst/>
              <a:rect l="l" t="t" r="r" b="b"/>
              <a:pathLst>
                <a:path w="2111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77"/>
            <p:cNvSpPr/>
            <p:nvPr/>
          </p:nvSpPr>
          <p:spPr>
            <a:xfrm>
              <a:off x="-28461325" y="3632100"/>
              <a:ext cx="52775" cy="17375"/>
            </a:xfrm>
            <a:custGeom>
              <a:avLst/>
              <a:gdLst/>
              <a:ahLst/>
              <a:cxnLst/>
              <a:rect l="l" t="t" r="r" b="b"/>
              <a:pathLst>
                <a:path w="2111" h="695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77"/>
            <p:cNvSpPr/>
            <p:nvPr/>
          </p:nvSpPr>
          <p:spPr>
            <a:xfrm>
              <a:off x="-28460550" y="35454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77"/>
            <p:cNvSpPr/>
            <p:nvPr/>
          </p:nvSpPr>
          <p:spPr>
            <a:xfrm>
              <a:off x="-28347925" y="3649450"/>
              <a:ext cx="86675" cy="86650"/>
            </a:xfrm>
            <a:custGeom>
              <a:avLst/>
              <a:gdLst/>
              <a:ahLst/>
              <a:cxnLst/>
              <a:rect l="l" t="t" r="r" b="b"/>
              <a:pathLst>
                <a:path w="3467" h="3466" extrusionOk="0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77"/>
            <p:cNvSpPr/>
            <p:nvPr/>
          </p:nvSpPr>
          <p:spPr>
            <a:xfrm>
              <a:off x="-28408550" y="3597450"/>
              <a:ext cx="191400" cy="192200"/>
            </a:xfrm>
            <a:custGeom>
              <a:avLst/>
              <a:gdLst/>
              <a:ahLst/>
              <a:cxnLst/>
              <a:rect l="l" t="t" r="r" b="b"/>
              <a:pathLst>
                <a:path w="7656" h="7688" extrusionOk="0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0" name="Google Shape;6070;p77"/>
          <p:cNvGrpSpPr/>
          <p:nvPr/>
        </p:nvGrpSpPr>
        <p:grpSpPr>
          <a:xfrm>
            <a:off x="4858162" y="2438722"/>
            <a:ext cx="361292" cy="352803"/>
            <a:chOff x="-28463700" y="3914875"/>
            <a:chExt cx="303275" cy="296150"/>
          </a:xfrm>
          <a:solidFill>
            <a:srgbClr val="5C71E8"/>
          </a:solidFill>
        </p:grpSpPr>
        <p:sp>
          <p:nvSpPr>
            <p:cNvPr id="6071" name="Google Shape;6071;p77"/>
            <p:cNvSpPr/>
            <p:nvPr/>
          </p:nvSpPr>
          <p:spPr>
            <a:xfrm>
              <a:off x="-28333725" y="4057375"/>
              <a:ext cx="86650" cy="64650"/>
            </a:xfrm>
            <a:custGeom>
              <a:avLst/>
              <a:gdLst/>
              <a:ahLst/>
              <a:cxnLst/>
              <a:rect l="l" t="t" r="r" b="b"/>
              <a:pathLst>
                <a:path w="3466" h="2586" extrusionOk="0">
                  <a:moveTo>
                    <a:pt x="614" y="0"/>
                  </a:moveTo>
                  <a:cubicBezTo>
                    <a:pt x="287" y="0"/>
                    <a:pt x="0" y="305"/>
                    <a:pt x="0" y="696"/>
                  </a:cubicBezTo>
                  <a:cubicBezTo>
                    <a:pt x="0" y="1326"/>
                    <a:pt x="1008" y="2019"/>
                    <a:pt x="1733" y="2586"/>
                  </a:cubicBezTo>
                  <a:cubicBezTo>
                    <a:pt x="2426" y="2019"/>
                    <a:pt x="3466" y="1326"/>
                    <a:pt x="3466" y="696"/>
                  </a:cubicBezTo>
                  <a:cubicBezTo>
                    <a:pt x="3466" y="349"/>
                    <a:pt x="3214" y="3"/>
                    <a:pt x="2741" y="3"/>
                  </a:cubicBezTo>
                  <a:cubicBezTo>
                    <a:pt x="2237" y="3"/>
                    <a:pt x="2048" y="570"/>
                    <a:pt x="2048" y="570"/>
                  </a:cubicBezTo>
                  <a:cubicBezTo>
                    <a:pt x="2001" y="743"/>
                    <a:pt x="1851" y="830"/>
                    <a:pt x="1701" y="830"/>
                  </a:cubicBezTo>
                  <a:cubicBezTo>
                    <a:pt x="1552" y="830"/>
                    <a:pt x="1402" y="743"/>
                    <a:pt x="1355" y="570"/>
                  </a:cubicBezTo>
                  <a:cubicBezTo>
                    <a:pt x="1355" y="538"/>
                    <a:pt x="1166" y="3"/>
                    <a:pt x="662" y="3"/>
                  </a:cubicBezTo>
                  <a:cubicBezTo>
                    <a:pt x="646" y="1"/>
                    <a:pt x="630" y="0"/>
                    <a:pt x="6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77"/>
            <p:cNvSpPr/>
            <p:nvPr/>
          </p:nvSpPr>
          <p:spPr>
            <a:xfrm>
              <a:off x="-28463700" y="3914875"/>
              <a:ext cx="303275" cy="296150"/>
            </a:xfrm>
            <a:custGeom>
              <a:avLst/>
              <a:gdLst/>
              <a:ahLst/>
              <a:cxnLst/>
              <a:rect l="l" t="t" r="r" b="b"/>
              <a:pathLst>
                <a:path w="12131" h="11846" extrusionOk="0">
                  <a:moveTo>
                    <a:pt x="3744" y="3555"/>
                  </a:moveTo>
                  <a:cubicBezTo>
                    <a:pt x="3907" y="3555"/>
                    <a:pt x="4040" y="3674"/>
                    <a:pt x="4096" y="3844"/>
                  </a:cubicBezTo>
                  <a:cubicBezTo>
                    <a:pt x="4128" y="4033"/>
                    <a:pt x="3970" y="4190"/>
                    <a:pt x="3813" y="4253"/>
                  </a:cubicBezTo>
                  <a:cubicBezTo>
                    <a:pt x="2931" y="4379"/>
                    <a:pt x="2427" y="5451"/>
                    <a:pt x="2899" y="6333"/>
                  </a:cubicBezTo>
                  <a:cubicBezTo>
                    <a:pt x="2994" y="6490"/>
                    <a:pt x="2931" y="6711"/>
                    <a:pt x="2773" y="6805"/>
                  </a:cubicBezTo>
                  <a:cubicBezTo>
                    <a:pt x="2723" y="6825"/>
                    <a:pt x="2667" y="6836"/>
                    <a:pt x="2611" y="6836"/>
                  </a:cubicBezTo>
                  <a:cubicBezTo>
                    <a:pt x="2489" y="6836"/>
                    <a:pt x="2365" y="6787"/>
                    <a:pt x="2301" y="6679"/>
                  </a:cubicBezTo>
                  <a:cubicBezTo>
                    <a:pt x="1608" y="5419"/>
                    <a:pt x="2364" y="3812"/>
                    <a:pt x="3687" y="3560"/>
                  </a:cubicBezTo>
                  <a:cubicBezTo>
                    <a:pt x="3706" y="3557"/>
                    <a:pt x="3726" y="3555"/>
                    <a:pt x="3744" y="3555"/>
                  </a:cubicBezTo>
                  <a:close/>
                  <a:moveTo>
                    <a:pt x="7940" y="4946"/>
                  </a:moveTo>
                  <a:cubicBezTo>
                    <a:pt x="8728" y="4946"/>
                    <a:pt x="9326" y="5577"/>
                    <a:pt x="9326" y="6364"/>
                  </a:cubicBezTo>
                  <a:cubicBezTo>
                    <a:pt x="9326" y="7341"/>
                    <a:pt x="8381" y="7939"/>
                    <a:pt x="7121" y="9011"/>
                  </a:cubicBezTo>
                  <a:cubicBezTo>
                    <a:pt x="7058" y="9074"/>
                    <a:pt x="6979" y="9105"/>
                    <a:pt x="6900" y="9105"/>
                  </a:cubicBezTo>
                  <a:cubicBezTo>
                    <a:pt x="6822" y="9105"/>
                    <a:pt x="6743" y="9074"/>
                    <a:pt x="6680" y="9011"/>
                  </a:cubicBezTo>
                  <a:cubicBezTo>
                    <a:pt x="5420" y="7971"/>
                    <a:pt x="4474" y="7341"/>
                    <a:pt x="4474" y="6364"/>
                  </a:cubicBezTo>
                  <a:cubicBezTo>
                    <a:pt x="4474" y="5577"/>
                    <a:pt x="5105" y="4946"/>
                    <a:pt x="5861" y="4946"/>
                  </a:cubicBezTo>
                  <a:cubicBezTo>
                    <a:pt x="6365" y="4946"/>
                    <a:pt x="6711" y="5230"/>
                    <a:pt x="6932" y="5451"/>
                  </a:cubicBezTo>
                  <a:cubicBezTo>
                    <a:pt x="7121" y="5198"/>
                    <a:pt x="7467" y="4946"/>
                    <a:pt x="7940" y="4946"/>
                  </a:cubicBezTo>
                  <a:close/>
                  <a:moveTo>
                    <a:pt x="7404" y="0"/>
                  </a:moveTo>
                  <a:cubicBezTo>
                    <a:pt x="6459" y="0"/>
                    <a:pt x="5703" y="788"/>
                    <a:pt x="5703" y="1733"/>
                  </a:cubicBezTo>
                  <a:lnTo>
                    <a:pt x="5703" y="2899"/>
                  </a:lnTo>
                  <a:cubicBezTo>
                    <a:pt x="5136" y="2395"/>
                    <a:pt x="4443" y="2111"/>
                    <a:pt x="3687" y="2111"/>
                  </a:cubicBezTo>
                  <a:cubicBezTo>
                    <a:pt x="1450" y="2111"/>
                    <a:pt x="1" y="4505"/>
                    <a:pt x="977" y="6616"/>
                  </a:cubicBezTo>
                  <a:lnTo>
                    <a:pt x="2899" y="10649"/>
                  </a:lnTo>
                  <a:cubicBezTo>
                    <a:pt x="3246" y="11373"/>
                    <a:pt x="3939" y="11846"/>
                    <a:pt x="4727" y="11846"/>
                  </a:cubicBezTo>
                  <a:cubicBezTo>
                    <a:pt x="5231" y="11846"/>
                    <a:pt x="5703" y="11657"/>
                    <a:pt x="6050" y="11342"/>
                  </a:cubicBezTo>
                  <a:cubicBezTo>
                    <a:pt x="6396" y="11688"/>
                    <a:pt x="6869" y="11846"/>
                    <a:pt x="7404" y="11846"/>
                  </a:cubicBezTo>
                  <a:cubicBezTo>
                    <a:pt x="8192" y="11846"/>
                    <a:pt x="8885" y="11405"/>
                    <a:pt x="9200" y="10649"/>
                  </a:cubicBezTo>
                  <a:lnTo>
                    <a:pt x="11122" y="6616"/>
                  </a:lnTo>
                  <a:cubicBezTo>
                    <a:pt x="12130" y="4505"/>
                    <a:pt x="10618" y="2111"/>
                    <a:pt x="8413" y="2111"/>
                  </a:cubicBezTo>
                  <a:cubicBezTo>
                    <a:pt x="7656" y="2111"/>
                    <a:pt x="6963" y="2395"/>
                    <a:pt x="6396" y="2899"/>
                  </a:cubicBezTo>
                  <a:lnTo>
                    <a:pt x="6396" y="1733"/>
                  </a:lnTo>
                  <a:cubicBezTo>
                    <a:pt x="6396" y="1166"/>
                    <a:pt x="6837" y="693"/>
                    <a:pt x="7404" y="693"/>
                  </a:cubicBezTo>
                  <a:cubicBezTo>
                    <a:pt x="7593" y="693"/>
                    <a:pt x="7751" y="536"/>
                    <a:pt x="7751" y="347"/>
                  </a:cubicBezTo>
                  <a:cubicBezTo>
                    <a:pt x="7751" y="158"/>
                    <a:pt x="7593" y="0"/>
                    <a:pt x="74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3" name="Google Shape;6073;p77"/>
          <p:cNvGrpSpPr/>
          <p:nvPr/>
        </p:nvGrpSpPr>
        <p:grpSpPr>
          <a:xfrm>
            <a:off x="7092947" y="1594805"/>
            <a:ext cx="351880" cy="227092"/>
            <a:chOff x="-26573400" y="3224125"/>
            <a:chExt cx="295375" cy="190625"/>
          </a:xfrm>
          <a:solidFill>
            <a:srgbClr val="5C71E8"/>
          </a:solidFill>
        </p:grpSpPr>
        <p:sp>
          <p:nvSpPr>
            <p:cNvPr id="6074" name="Google Shape;6074;p77"/>
            <p:cNvSpPr/>
            <p:nvPr/>
          </p:nvSpPr>
          <p:spPr>
            <a:xfrm>
              <a:off x="-26330800" y="3327900"/>
              <a:ext cx="52775" cy="68750"/>
            </a:xfrm>
            <a:custGeom>
              <a:avLst/>
              <a:gdLst/>
              <a:ahLst/>
              <a:cxnLst/>
              <a:rect l="l" t="t" r="r" b="b"/>
              <a:pathLst>
                <a:path w="2111" h="2750" extrusionOk="0">
                  <a:moveTo>
                    <a:pt x="1067" y="0"/>
                  </a:moveTo>
                  <a:cubicBezTo>
                    <a:pt x="953" y="0"/>
                    <a:pt x="835" y="55"/>
                    <a:pt x="756" y="166"/>
                  </a:cubicBezTo>
                  <a:cubicBezTo>
                    <a:pt x="536" y="481"/>
                    <a:pt x="0" y="1300"/>
                    <a:pt x="0" y="1741"/>
                  </a:cubicBezTo>
                  <a:cubicBezTo>
                    <a:pt x="0" y="2308"/>
                    <a:pt x="473" y="2749"/>
                    <a:pt x="1040" y="2749"/>
                  </a:cubicBezTo>
                  <a:cubicBezTo>
                    <a:pt x="1638" y="2749"/>
                    <a:pt x="2048" y="2276"/>
                    <a:pt x="2048" y="1741"/>
                  </a:cubicBezTo>
                  <a:cubicBezTo>
                    <a:pt x="2111" y="1300"/>
                    <a:pt x="1575" y="481"/>
                    <a:pt x="1355" y="166"/>
                  </a:cubicBezTo>
                  <a:cubicBezTo>
                    <a:pt x="1292" y="55"/>
                    <a:pt x="1182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77"/>
            <p:cNvSpPr/>
            <p:nvPr/>
          </p:nvSpPr>
          <p:spPr>
            <a:xfrm>
              <a:off x="-26573400" y="3224125"/>
              <a:ext cx="293025" cy="190625"/>
            </a:xfrm>
            <a:custGeom>
              <a:avLst/>
              <a:gdLst/>
              <a:ahLst/>
              <a:cxnLst/>
              <a:rect l="l" t="t" r="r" b="b"/>
              <a:pathLst>
                <a:path w="11721" h="7625" extrusionOk="0">
                  <a:moveTo>
                    <a:pt x="10775" y="2048"/>
                  </a:moveTo>
                  <a:cubicBezTo>
                    <a:pt x="10964" y="2048"/>
                    <a:pt x="11122" y="2206"/>
                    <a:pt x="11122" y="2426"/>
                  </a:cubicBezTo>
                  <a:cubicBezTo>
                    <a:pt x="11122" y="2615"/>
                    <a:pt x="10964" y="2773"/>
                    <a:pt x="10775" y="2773"/>
                  </a:cubicBezTo>
                  <a:lnTo>
                    <a:pt x="9830" y="2773"/>
                  </a:lnTo>
                  <a:lnTo>
                    <a:pt x="9988" y="2048"/>
                  </a:lnTo>
                  <a:close/>
                  <a:moveTo>
                    <a:pt x="4474" y="2773"/>
                  </a:moveTo>
                  <a:cubicBezTo>
                    <a:pt x="4663" y="2773"/>
                    <a:pt x="4821" y="2930"/>
                    <a:pt x="4821" y="3119"/>
                  </a:cubicBezTo>
                  <a:cubicBezTo>
                    <a:pt x="4821" y="3308"/>
                    <a:pt x="4663" y="3466"/>
                    <a:pt x="4474" y="3466"/>
                  </a:cubicBezTo>
                  <a:cubicBezTo>
                    <a:pt x="4285" y="3466"/>
                    <a:pt x="4128" y="3308"/>
                    <a:pt x="4128" y="3119"/>
                  </a:cubicBezTo>
                  <a:cubicBezTo>
                    <a:pt x="4128" y="2930"/>
                    <a:pt x="4285" y="2773"/>
                    <a:pt x="4474" y="2773"/>
                  </a:cubicBezTo>
                  <a:close/>
                  <a:moveTo>
                    <a:pt x="4474" y="4159"/>
                  </a:moveTo>
                  <a:cubicBezTo>
                    <a:pt x="4663" y="4159"/>
                    <a:pt x="4821" y="4317"/>
                    <a:pt x="4821" y="4506"/>
                  </a:cubicBezTo>
                  <a:cubicBezTo>
                    <a:pt x="4821" y="4695"/>
                    <a:pt x="4663" y="4852"/>
                    <a:pt x="4474" y="4852"/>
                  </a:cubicBezTo>
                  <a:cubicBezTo>
                    <a:pt x="4285" y="4852"/>
                    <a:pt x="4128" y="4695"/>
                    <a:pt x="4128" y="4506"/>
                  </a:cubicBezTo>
                  <a:cubicBezTo>
                    <a:pt x="4128" y="4317"/>
                    <a:pt x="4285" y="4159"/>
                    <a:pt x="4474" y="4159"/>
                  </a:cubicBezTo>
                  <a:close/>
                  <a:moveTo>
                    <a:pt x="4474" y="5514"/>
                  </a:moveTo>
                  <a:cubicBezTo>
                    <a:pt x="4663" y="5514"/>
                    <a:pt x="4821" y="5671"/>
                    <a:pt x="4821" y="5892"/>
                  </a:cubicBezTo>
                  <a:cubicBezTo>
                    <a:pt x="4821" y="6081"/>
                    <a:pt x="4663" y="6238"/>
                    <a:pt x="4474" y="6238"/>
                  </a:cubicBezTo>
                  <a:cubicBezTo>
                    <a:pt x="4285" y="6238"/>
                    <a:pt x="4128" y="6081"/>
                    <a:pt x="4128" y="5892"/>
                  </a:cubicBezTo>
                  <a:cubicBezTo>
                    <a:pt x="4128" y="5671"/>
                    <a:pt x="4285" y="5514"/>
                    <a:pt x="4474" y="5514"/>
                  </a:cubicBezTo>
                  <a:close/>
                  <a:moveTo>
                    <a:pt x="3088" y="0"/>
                  </a:moveTo>
                  <a:cubicBezTo>
                    <a:pt x="1355" y="0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6238"/>
                    <a:pt x="1418" y="7625"/>
                    <a:pt x="3088" y="7625"/>
                  </a:cubicBezTo>
                  <a:lnTo>
                    <a:pt x="6554" y="7625"/>
                  </a:lnTo>
                  <a:cubicBezTo>
                    <a:pt x="7152" y="7625"/>
                    <a:pt x="7593" y="7152"/>
                    <a:pt x="7593" y="6585"/>
                  </a:cubicBezTo>
                  <a:cubicBezTo>
                    <a:pt x="7593" y="6459"/>
                    <a:pt x="7562" y="6301"/>
                    <a:pt x="7499" y="6207"/>
                  </a:cubicBezTo>
                  <a:cubicBezTo>
                    <a:pt x="7940" y="6081"/>
                    <a:pt x="8255" y="5671"/>
                    <a:pt x="8255" y="5199"/>
                  </a:cubicBezTo>
                  <a:cubicBezTo>
                    <a:pt x="8255" y="5104"/>
                    <a:pt x="8223" y="4947"/>
                    <a:pt x="8192" y="4821"/>
                  </a:cubicBezTo>
                  <a:cubicBezTo>
                    <a:pt x="8633" y="4695"/>
                    <a:pt x="8948" y="4317"/>
                    <a:pt x="8948" y="3844"/>
                  </a:cubicBezTo>
                  <a:cubicBezTo>
                    <a:pt x="8948" y="3718"/>
                    <a:pt x="8885" y="3592"/>
                    <a:pt x="8854" y="3466"/>
                  </a:cubicBezTo>
                  <a:lnTo>
                    <a:pt x="10712" y="3466"/>
                  </a:lnTo>
                  <a:cubicBezTo>
                    <a:pt x="11311" y="3466"/>
                    <a:pt x="11721" y="2993"/>
                    <a:pt x="11721" y="2458"/>
                  </a:cubicBezTo>
                  <a:cubicBezTo>
                    <a:pt x="11721" y="1891"/>
                    <a:pt x="11342" y="1387"/>
                    <a:pt x="10775" y="1387"/>
                  </a:cubicBezTo>
                  <a:lnTo>
                    <a:pt x="6554" y="1387"/>
                  </a:lnTo>
                  <a:cubicBezTo>
                    <a:pt x="6806" y="1103"/>
                    <a:pt x="6932" y="757"/>
                    <a:pt x="6932" y="379"/>
                  </a:cubicBezTo>
                  <a:cubicBezTo>
                    <a:pt x="6932" y="158"/>
                    <a:pt x="6774" y="0"/>
                    <a:pt x="65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6" name="Google Shape;6076;p77"/>
          <p:cNvGrpSpPr/>
          <p:nvPr/>
        </p:nvGrpSpPr>
        <p:grpSpPr>
          <a:xfrm>
            <a:off x="7092947" y="1989140"/>
            <a:ext cx="351880" cy="351910"/>
            <a:chOff x="-26573400" y="3546250"/>
            <a:chExt cx="295375" cy="295400"/>
          </a:xfrm>
          <a:solidFill>
            <a:srgbClr val="5C71E8"/>
          </a:solidFill>
        </p:grpSpPr>
        <p:sp>
          <p:nvSpPr>
            <p:cNvPr id="6077" name="Google Shape;6077;p77"/>
            <p:cNvSpPr/>
            <p:nvPr/>
          </p:nvSpPr>
          <p:spPr>
            <a:xfrm>
              <a:off x="-26464700" y="3599225"/>
              <a:ext cx="77200" cy="38425"/>
            </a:xfrm>
            <a:custGeom>
              <a:avLst/>
              <a:gdLst/>
              <a:ahLst/>
              <a:cxnLst/>
              <a:rect l="l" t="t" r="r" b="b"/>
              <a:pathLst>
                <a:path w="3088" h="1537" extrusionOk="0">
                  <a:moveTo>
                    <a:pt x="1532" y="1"/>
                  </a:moveTo>
                  <a:cubicBezTo>
                    <a:pt x="1001" y="1"/>
                    <a:pt x="473" y="103"/>
                    <a:pt x="0" y="308"/>
                  </a:cubicBezTo>
                  <a:lnTo>
                    <a:pt x="693" y="1537"/>
                  </a:lnTo>
                  <a:cubicBezTo>
                    <a:pt x="946" y="1442"/>
                    <a:pt x="1229" y="1379"/>
                    <a:pt x="1544" y="1379"/>
                  </a:cubicBezTo>
                  <a:cubicBezTo>
                    <a:pt x="1859" y="1379"/>
                    <a:pt x="2143" y="1442"/>
                    <a:pt x="2426" y="1537"/>
                  </a:cubicBezTo>
                  <a:lnTo>
                    <a:pt x="3088" y="308"/>
                  </a:lnTo>
                  <a:cubicBezTo>
                    <a:pt x="2600" y="103"/>
                    <a:pt x="2064" y="1"/>
                    <a:pt x="1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77"/>
            <p:cNvSpPr/>
            <p:nvPr/>
          </p:nvSpPr>
          <p:spPr>
            <a:xfrm>
              <a:off x="-26434775" y="3686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77"/>
            <p:cNvSpPr/>
            <p:nvPr/>
          </p:nvSpPr>
          <p:spPr>
            <a:xfrm>
              <a:off x="-26520625" y="3703775"/>
              <a:ext cx="55950" cy="67775"/>
            </a:xfrm>
            <a:custGeom>
              <a:avLst/>
              <a:gdLst/>
              <a:ahLst/>
              <a:cxnLst/>
              <a:rect l="l" t="t" r="r" b="b"/>
              <a:pathLst>
                <a:path w="2238" h="2711" extrusionOk="0">
                  <a:moveTo>
                    <a:pt x="1387" y="1"/>
                  </a:moveTo>
                  <a:lnTo>
                    <a:pt x="1" y="32"/>
                  </a:lnTo>
                  <a:cubicBezTo>
                    <a:pt x="127" y="1104"/>
                    <a:pt x="662" y="2080"/>
                    <a:pt x="1544" y="2710"/>
                  </a:cubicBezTo>
                  <a:lnTo>
                    <a:pt x="2237" y="1545"/>
                  </a:lnTo>
                  <a:cubicBezTo>
                    <a:pt x="1765" y="1135"/>
                    <a:pt x="1450" y="600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77"/>
            <p:cNvSpPr/>
            <p:nvPr/>
          </p:nvSpPr>
          <p:spPr>
            <a:xfrm>
              <a:off x="-26387525" y="3703000"/>
              <a:ext cx="55950" cy="67750"/>
            </a:xfrm>
            <a:custGeom>
              <a:avLst/>
              <a:gdLst/>
              <a:ahLst/>
              <a:cxnLst/>
              <a:rect l="l" t="t" r="r" b="b"/>
              <a:pathLst>
                <a:path w="2238" h="2710" extrusionOk="0">
                  <a:moveTo>
                    <a:pt x="851" y="0"/>
                  </a:moveTo>
                  <a:cubicBezTo>
                    <a:pt x="757" y="631"/>
                    <a:pt x="473" y="1166"/>
                    <a:pt x="1" y="1544"/>
                  </a:cubicBezTo>
                  <a:lnTo>
                    <a:pt x="694" y="2710"/>
                  </a:lnTo>
                  <a:cubicBezTo>
                    <a:pt x="1576" y="2080"/>
                    <a:pt x="2112" y="1103"/>
                    <a:pt x="2238" y="32"/>
                  </a:cubicBezTo>
                  <a:lnTo>
                    <a:pt x="8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77"/>
            <p:cNvSpPr/>
            <p:nvPr/>
          </p:nvSpPr>
          <p:spPr>
            <a:xfrm>
              <a:off x="-26573400" y="3546250"/>
              <a:ext cx="295375" cy="295400"/>
            </a:xfrm>
            <a:custGeom>
              <a:avLst/>
              <a:gdLst/>
              <a:ahLst/>
              <a:cxnLst/>
              <a:rect l="l" t="t" r="r" b="b"/>
              <a:pathLst>
                <a:path w="11815" h="11816" extrusionOk="0">
                  <a:moveTo>
                    <a:pt x="5876" y="1419"/>
                  </a:moveTo>
                  <a:cubicBezTo>
                    <a:pt x="6632" y="1419"/>
                    <a:pt x="7389" y="1608"/>
                    <a:pt x="8066" y="1986"/>
                  </a:cubicBezTo>
                  <a:cubicBezTo>
                    <a:pt x="8223" y="2049"/>
                    <a:pt x="8286" y="2301"/>
                    <a:pt x="8192" y="2458"/>
                  </a:cubicBezTo>
                  <a:lnTo>
                    <a:pt x="7152" y="4254"/>
                  </a:lnTo>
                  <a:cubicBezTo>
                    <a:pt x="7110" y="4361"/>
                    <a:pt x="6980" y="4439"/>
                    <a:pt x="6852" y="4439"/>
                  </a:cubicBezTo>
                  <a:cubicBezTo>
                    <a:pt x="6791" y="4439"/>
                    <a:pt x="6731" y="4421"/>
                    <a:pt x="6680" y="4380"/>
                  </a:cubicBezTo>
                  <a:cubicBezTo>
                    <a:pt x="6428" y="4238"/>
                    <a:pt x="6136" y="4167"/>
                    <a:pt x="5841" y="4167"/>
                  </a:cubicBezTo>
                  <a:cubicBezTo>
                    <a:pt x="5546" y="4167"/>
                    <a:pt x="5246" y="4238"/>
                    <a:pt x="4978" y="4380"/>
                  </a:cubicBezTo>
                  <a:cubicBezTo>
                    <a:pt x="4929" y="4400"/>
                    <a:pt x="4872" y="4411"/>
                    <a:pt x="4816" y="4411"/>
                  </a:cubicBezTo>
                  <a:cubicBezTo>
                    <a:pt x="4694" y="4411"/>
                    <a:pt x="4570" y="4362"/>
                    <a:pt x="4506" y="4254"/>
                  </a:cubicBezTo>
                  <a:lnTo>
                    <a:pt x="3498" y="2458"/>
                  </a:lnTo>
                  <a:cubicBezTo>
                    <a:pt x="3466" y="2301"/>
                    <a:pt x="3529" y="2080"/>
                    <a:pt x="3687" y="1986"/>
                  </a:cubicBezTo>
                  <a:cubicBezTo>
                    <a:pt x="4364" y="1608"/>
                    <a:pt x="5120" y="1419"/>
                    <a:pt x="5876" y="1419"/>
                  </a:cubicBezTo>
                  <a:close/>
                  <a:moveTo>
                    <a:pt x="5861" y="4916"/>
                  </a:moveTo>
                  <a:cubicBezTo>
                    <a:pt x="6459" y="4916"/>
                    <a:pt x="6869" y="5388"/>
                    <a:pt x="6869" y="5955"/>
                  </a:cubicBezTo>
                  <a:cubicBezTo>
                    <a:pt x="6869" y="6554"/>
                    <a:pt x="6396" y="6964"/>
                    <a:pt x="5861" y="6964"/>
                  </a:cubicBezTo>
                  <a:cubicBezTo>
                    <a:pt x="5294" y="6964"/>
                    <a:pt x="4821" y="6491"/>
                    <a:pt x="4821" y="5955"/>
                  </a:cubicBezTo>
                  <a:cubicBezTo>
                    <a:pt x="4821" y="5357"/>
                    <a:pt x="5294" y="4916"/>
                    <a:pt x="5861" y="4916"/>
                  </a:cubicBezTo>
                  <a:close/>
                  <a:moveTo>
                    <a:pt x="3813" y="5609"/>
                  </a:moveTo>
                  <a:cubicBezTo>
                    <a:pt x="4065" y="5640"/>
                    <a:pt x="4159" y="5735"/>
                    <a:pt x="4159" y="5955"/>
                  </a:cubicBezTo>
                  <a:cubicBezTo>
                    <a:pt x="4159" y="6522"/>
                    <a:pt x="4474" y="7090"/>
                    <a:pt x="5010" y="7405"/>
                  </a:cubicBezTo>
                  <a:cubicBezTo>
                    <a:pt x="5136" y="7531"/>
                    <a:pt x="5230" y="7720"/>
                    <a:pt x="5104" y="7877"/>
                  </a:cubicBezTo>
                  <a:lnTo>
                    <a:pt x="4033" y="9641"/>
                  </a:lnTo>
                  <a:cubicBezTo>
                    <a:pt x="3991" y="9748"/>
                    <a:pt x="3861" y="9826"/>
                    <a:pt x="3733" y="9826"/>
                  </a:cubicBezTo>
                  <a:cubicBezTo>
                    <a:pt x="3672" y="9826"/>
                    <a:pt x="3612" y="9808"/>
                    <a:pt x="3561" y="9767"/>
                  </a:cubicBezTo>
                  <a:cubicBezTo>
                    <a:pt x="2238" y="8948"/>
                    <a:pt x="1418" y="7531"/>
                    <a:pt x="1355" y="5987"/>
                  </a:cubicBezTo>
                  <a:cubicBezTo>
                    <a:pt x="1355" y="5798"/>
                    <a:pt x="1544" y="5640"/>
                    <a:pt x="1733" y="5640"/>
                  </a:cubicBezTo>
                  <a:lnTo>
                    <a:pt x="3813" y="5609"/>
                  </a:lnTo>
                  <a:close/>
                  <a:moveTo>
                    <a:pt x="8003" y="5640"/>
                  </a:moveTo>
                  <a:lnTo>
                    <a:pt x="10082" y="5672"/>
                  </a:lnTo>
                  <a:cubicBezTo>
                    <a:pt x="10271" y="5672"/>
                    <a:pt x="10429" y="5829"/>
                    <a:pt x="10429" y="6018"/>
                  </a:cubicBezTo>
                  <a:cubicBezTo>
                    <a:pt x="10397" y="7562"/>
                    <a:pt x="9547" y="8980"/>
                    <a:pt x="8223" y="9799"/>
                  </a:cubicBezTo>
                  <a:cubicBezTo>
                    <a:pt x="8168" y="9844"/>
                    <a:pt x="8100" y="9865"/>
                    <a:pt x="8033" y="9865"/>
                  </a:cubicBezTo>
                  <a:cubicBezTo>
                    <a:pt x="7911" y="9865"/>
                    <a:pt x="7792" y="9795"/>
                    <a:pt x="7751" y="9673"/>
                  </a:cubicBezTo>
                  <a:lnTo>
                    <a:pt x="6680" y="7909"/>
                  </a:lnTo>
                  <a:cubicBezTo>
                    <a:pt x="6554" y="7751"/>
                    <a:pt x="6648" y="7531"/>
                    <a:pt x="6806" y="7436"/>
                  </a:cubicBezTo>
                  <a:cubicBezTo>
                    <a:pt x="7310" y="7121"/>
                    <a:pt x="7625" y="6585"/>
                    <a:pt x="7625" y="5987"/>
                  </a:cubicBezTo>
                  <a:cubicBezTo>
                    <a:pt x="7625" y="5829"/>
                    <a:pt x="7751" y="5672"/>
                    <a:pt x="8003" y="5640"/>
                  </a:cubicBezTo>
                  <a:close/>
                  <a:moveTo>
                    <a:pt x="5892" y="1"/>
                  </a:moveTo>
                  <a:cubicBezTo>
                    <a:pt x="2616" y="1"/>
                    <a:pt x="1" y="2679"/>
                    <a:pt x="1" y="5924"/>
                  </a:cubicBezTo>
                  <a:cubicBezTo>
                    <a:pt x="1" y="9137"/>
                    <a:pt x="2679" y="11815"/>
                    <a:pt x="5892" y="11815"/>
                  </a:cubicBezTo>
                  <a:cubicBezTo>
                    <a:pt x="9169" y="11815"/>
                    <a:pt x="11815" y="9137"/>
                    <a:pt x="11815" y="5924"/>
                  </a:cubicBezTo>
                  <a:cubicBezTo>
                    <a:pt x="11815" y="2679"/>
                    <a:pt x="9137" y="1"/>
                    <a:pt x="58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2" name="Google Shape;6082;p77"/>
          <p:cNvGrpSpPr/>
          <p:nvPr/>
        </p:nvGrpSpPr>
        <p:grpSpPr>
          <a:xfrm>
            <a:off x="7081228" y="2439049"/>
            <a:ext cx="375319" cy="352148"/>
            <a:chOff x="-26583625" y="3917025"/>
            <a:chExt cx="315050" cy="295600"/>
          </a:xfrm>
          <a:solidFill>
            <a:srgbClr val="5C71E8"/>
          </a:solidFill>
        </p:grpSpPr>
        <p:sp>
          <p:nvSpPr>
            <p:cNvPr id="6083" name="Google Shape;6083;p77"/>
            <p:cNvSpPr/>
            <p:nvPr/>
          </p:nvSpPr>
          <p:spPr>
            <a:xfrm>
              <a:off x="-26413500" y="3918400"/>
              <a:ext cx="144925" cy="135125"/>
            </a:xfrm>
            <a:custGeom>
              <a:avLst/>
              <a:gdLst/>
              <a:ahLst/>
              <a:cxnLst/>
              <a:rect l="l" t="t" r="r" b="b"/>
              <a:pathLst>
                <a:path w="5797" h="5405" extrusionOk="0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77"/>
            <p:cNvSpPr/>
            <p:nvPr/>
          </p:nvSpPr>
          <p:spPr>
            <a:xfrm>
              <a:off x="-26466275" y="4026700"/>
              <a:ext cx="78775" cy="77225"/>
            </a:xfrm>
            <a:custGeom>
              <a:avLst/>
              <a:gdLst/>
              <a:ahLst/>
              <a:cxnLst/>
              <a:rect l="l" t="t" r="r" b="b"/>
              <a:pathLst>
                <a:path w="3151" h="3089" extrusionOk="0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77"/>
            <p:cNvSpPr/>
            <p:nvPr/>
          </p:nvSpPr>
          <p:spPr>
            <a:xfrm>
              <a:off x="-26583625" y="4077125"/>
              <a:ext cx="144925" cy="134700"/>
            </a:xfrm>
            <a:custGeom>
              <a:avLst/>
              <a:gdLst/>
              <a:ahLst/>
              <a:cxnLst/>
              <a:rect l="l" t="t" r="r" b="b"/>
              <a:pathLst>
                <a:path w="5797" h="5388" extrusionOk="0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77"/>
            <p:cNvSpPr/>
            <p:nvPr/>
          </p:nvSpPr>
          <p:spPr>
            <a:xfrm>
              <a:off x="-26581275" y="3917025"/>
              <a:ext cx="311125" cy="295600"/>
            </a:xfrm>
            <a:custGeom>
              <a:avLst/>
              <a:gdLst/>
              <a:ahLst/>
              <a:cxnLst/>
              <a:rect l="l" t="t" r="r" b="b"/>
              <a:pathLst>
                <a:path w="12445" h="11824" extrusionOk="0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87" name="Google Shape;6087;p77"/>
          <p:cNvSpPr/>
          <p:nvPr/>
        </p:nvSpPr>
        <p:spPr>
          <a:xfrm>
            <a:off x="5748315" y="2919564"/>
            <a:ext cx="352833" cy="351880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4915" y="662"/>
                </a:moveTo>
                <a:cubicBezTo>
                  <a:pt x="5671" y="662"/>
                  <a:pt x="6301" y="1292"/>
                  <a:pt x="6301" y="2048"/>
                </a:cubicBezTo>
                <a:cubicBezTo>
                  <a:pt x="6301" y="2520"/>
                  <a:pt x="6081" y="2961"/>
                  <a:pt x="5577" y="3245"/>
                </a:cubicBezTo>
                <a:cubicBezTo>
                  <a:pt x="5577" y="2489"/>
                  <a:pt x="5104" y="2079"/>
                  <a:pt x="4568" y="2079"/>
                </a:cubicBezTo>
                <a:lnTo>
                  <a:pt x="1418" y="2079"/>
                </a:lnTo>
                <a:cubicBezTo>
                  <a:pt x="1008" y="2079"/>
                  <a:pt x="693" y="1764"/>
                  <a:pt x="693" y="1386"/>
                </a:cubicBezTo>
                <a:cubicBezTo>
                  <a:pt x="693" y="977"/>
                  <a:pt x="1008" y="662"/>
                  <a:pt x="1418" y="662"/>
                </a:cubicBezTo>
                <a:close/>
                <a:moveTo>
                  <a:pt x="3198" y="4915"/>
                </a:moveTo>
                <a:cubicBezTo>
                  <a:pt x="3285" y="4915"/>
                  <a:pt x="3371" y="4946"/>
                  <a:pt x="3434" y="5009"/>
                </a:cubicBezTo>
                <a:cubicBezTo>
                  <a:pt x="3529" y="5135"/>
                  <a:pt x="3529" y="5324"/>
                  <a:pt x="3434" y="5482"/>
                </a:cubicBezTo>
                <a:cubicBezTo>
                  <a:pt x="3371" y="5545"/>
                  <a:pt x="3277" y="5576"/>
                  <a:pt x="3186" y="5576"/>
                </a:cubicBezTo>
                <a:cubicBezTo>
                  <a:pt x="3096" y="5576"/>
                  <a:pt x="3009" y="5545"/>
                  <a:pt x="2962" y="5482"/>
                </a:cubicBezTo>
                <a:cubicBezTo>
                  <a:pt x="2836" y="5356"/>
                  <a:pt x="2836" y="5135"/>
                  <a:pt x="2962" y="5009"/>
                </a:cubicBezTo>
                <a:cubicBezTo>
                  <a:pt x="3025" y="4946"/>
                  <a:pt x="3111" y="4915"/>
                  <a:pt x="3198" y="4915"/>
                </a:cubicBezTo>
                <a:close/>
                <a:moveTo>
                  <a:pt x="1386" y="0"/>
                </a:moveTo>
                <a:cubicBezTo>
                  <a:pt x="630" y="0"/>
                  <a:pt x="0" y="630"/>
                  <a:pt x="0" y="1386"/>
                </a:cubicBezTo>
                <a:lnTo>
                  <a:pt x="0" y="5230"/>
                </a:lnTo>
                <a:cubicBezTo>
                  <a:pt x="0" y="5797"/>
                  <a:pt x="284" y="6301"/>
                  <a:pt x="693" y="6616"/>
                </a:cubicBezTo>
                <a:lnTo>
                  <a:pt x="693" y="4474"/>
                </a:lnTo>
                <a:cubicBezTo>
                  <a:pt x="693" y="3529"/>
                  <a:pt x="1481" y="2741"/>
                  <a:pt x="2426" y="2741"/>
                </a:cubicBezTo>
                <a:lnTo>
                  <a:pt x="4568" y="2741"/>
                </a:lnTo>
                <a:cubicBezTo>
                  <a:pt x="4758" y="2741"/>
                  <a:pt x="4915" y="2898"/>
                  <a:pt x="4915" y="3119"/>
                </a:cubicBezTo>
                <a:lnTo>
                  <a:pt x="4915" y="3466"/>
                </a:lnTo>
                <a:lnTo>
                  <a:pt x="2426" y="3466"/>
                </a:lnTo>
                <a:cubicBezTo>
                  <a:pt x="1859" y="3466"/>
                  <a:pt x="1418" y="3938"/>
                  <a:pt x="1418" y="4474"/>
                </a:cubicBezTo>
                <a:lnTo>
                  <a:pt x="1418" y="7309"/>
                </a:lnTo>
                <a:cubicBezTo>
                  <a:pt x="1418" y="7908"/>
                  <a:pt x="1922" y="8349"/>
                  <a:pt x="2521" y="8349"/>
                </a:cubicBezTo>
                <a:lnTo>
                  <a:pt x="3592" y="8349"/>
                </a:lnTo>
                <a:cubicBezTo>
                  <a:pt x="3655" y="10271"/>
                  <a:pt x="5293" y="11814"/>
                  <a:pt x="7215" y="11814"/>
                </a:cubicBezTo>
                <a:cubicBezTo>
                  <a:pt x="9263" y="11814"/>
                  <a:pt x="10838" y="9483"/>
                  <a:pt x="10838" y="7467"/>
                </a:cubicBezTo>
                <a:lnTo>
                  <a:pt x="10838" y="6931"/>
                </a:lnTo>
                <a:cubicBezTo>
                  <a:pt x="11405" y="6774"/>
                  <a:pt x="11846" y="6206"/>
                  <a:pt x="11846" y="5576"/>
                </a:cubicBezTo>
                <a:cubicBezTo>
                  <a:pt x="11846" y="4852"/>
                  <a:pt x="11216" y="4222"/>
                  <a:pt x="10460" y="4222"/>
                </a:cubicBezTo>
                <a:cubicBezTo>
                  <a:pt x="9735" y="4222"/>
                  <a:pt x="9105" y="4852"/>
                  <a:pt x="9105" y="5576"/>
                </a:cubicBezTo>
                <a:cubicBezTo>
                  <a:pt x="9105" y="6206"/>
                  <a:pt x="9515" y="6774"/>
                  <a:pt x="10113" y="6931"/>
                </a:cubicBezTo>
                <a:lnTo>
                  <a:pt x="10113" y="7467"/>
                </a:lnTo>
                <a:cubicBezTo>
                  <a:pt x="10113" y="9136"/>
                  <a:pt x="8727" y="11090"/>
                  <a:pt x="7152" y="11090"/>
                </a:cubicBezTo>
                <a:cubicBezTo>
                  <a:pt x="5577" y="11090"/>
                  <a:pt x="4316" y="9893"/>
                  <a:pt x="4253" y="8349"/>
                </a:cubicBezTo>
                <a:lnTo>
                  <a:pt x="4947" y="8349"/>
                </a:lnTo>
                <a:cubicBezTo>
                  <a:pt x="5143" y="9193"/>
                  <a:pt x="5842" y="9760"/>
                  <a:pt x="6640" y="9760"/>
                </a:cubicBezTo>
                <a:cubicBezTo>
                  <a:pt x="6736" y="9760"/>
                  <a:pt x="6833" y="9752"/>
                  <a:pt x="6931" y="9735"/>
                </a:cubicBezTo>
                <a:cubicBezTo>
                  <a:pt x="7750" y="9609"/>
                  <a:pt x="8381" y="8821"/>
                  <a:pt x="8381" y="7971"/>
                </a:cubicBezTo>
                <a:lnTo>
                  <a:pt x="8381" y="3182"/>
                </a:lnTo>
                <a:cubicBezTo>
                  <a:pt x="8381" y="3024"/>
                  <a:pt x="8412" y="2867"/>
                  <a:pt x="8507" y="2709"/>
                </a:cubicBezTo>
                <a:cubicBezTo>
                  <a:pt x="8727" y="3182"/>
                  <a:pt x="9231" y="3560"/>
                  <a:pt x="9767" y="3560"/>
                </a:cubicBezTo>
                <a:cubicBezTo>
                  <a:pt x="10460" y="3560"/>
                  <a:pt x="11846" y="2993"/>
                  <a:pt x="11846" y="2174"/>
                </a:cubicBezTo>
                <a:cubicBezTo>
                  <a:pt x="11846" y="1292"/>
                  <a:pt x="10460" y="788"/>
                  <a:pt x="9767" y="788"/>
                </a:cubicBezTo>
                <a:cubicBezTo>
                  <a:pt x="9137" y="788"/>
                  <a:pt x="8570" y="1229"/>
                  <a:pt x="8412" y="1827"/>
                </a:cubicBezTo>
                <a:cubicBezTo>
                  <a:pt x="7940" y="2142"/>
                  <a:pt x="7687" y="2646"/>
                  <a:pt x="7687" y="3245"/>
                </a:cubicBezTo>
                <a:lnTo>
                  <a:pt x="7687" y="8002"/>
                </a:lnTo>
                <a:cubicBezTo>
                  <a:pt x="7687" y="8538"/>
                  <a:pt x="7309" y="9010"/>
                  <a:pt x="6805" y="9105"/>
                </a:cubicBezTo>
                <a:cubicBezTo>
                  <a:pt x="6755" y="9111"/>
                  <a:pt x="6705" y="9114"/>
                  <a:pt x="6654" y="9114"/>
                </a:cubicBezTo>
                <a:cubicBezTo>
                  <a:pt x="6204" y="9114"/>
                  <a:pt x="5781" y="8859"/>
                  <a:pt x="5640" y="8349"/>
                </a:cubicBezTo>
                <a:cubicBezTo>
                  <a:pt x="6364" y="8160"/>
                  <a:pt x="6963" y="7498"/>
                  <a:pt x="6963" y="6648"/>
                </a:cubicBezTo>
                <a:lnTo>
                  <a:pt x="6963" y="2079"/>
                </a:lnTo>
                <a:cubicBezTo>
                  <a:pt x="6963" y="945"/>
                  <a:pt x="6018" y="0"/>
                  <a:pt x="4884" y="0"/>
                </a:cubicBezTo>
                <a:close/>
              </a:path>
            </a:pathLst>
          </a:custGeom>
          <a:solidFill>
            <a:srgbClr val="5C7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88" name="Google Shape;6088;p77"/>
          <p:cNvGrpSpPr/>
          <p:nvPr/>
        </p:nvGrpSpPr>
        <p:grpSpPr>
          <a:xfrm>
            <a:off x="5779742" y="3398079"/>
            <a:ext cx="289039" cy="352833"/>
            <a:chOff x="-24694925" y="3518700"/>
            <a:chExt cx="242625" cy="296175"/>
          </a:xfrm>
          <a:solidFill>
            <a:srgbClr val="5C71E8"/>
          </a:solidFill>
        </p:grpSpPr>
        <p:sp>
          <p:nvSpPr>
            <p:cNvPr id="6089" name="Google Shape;6089;p77"/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77"/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77"/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77"/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3" name="Google Shape;6093;p77"/>
          <p:cNvGrpSpPr/>
          <p:nvPr/>
        </p:nvGrpSpPr>
        <p:grpSpPr>
          <a:xfrm>
            <a:off x="5779280" y="3848107"/>
            <a:ext cx="289962" cy="352833"/>
            <a:chOff x="-24709100" y="3888875"/>
            <a:chExt cx="243400" cy="296175"/>
          </a:xfrm>
          <a:solidFill>
            <a:srgbClr val="5C71E8"/>
          </a:solidFill>
        </p:grpSpPr>
        <p:sp>
          <p:nvSpPr>
            <p:cNvPr id="6094" name="Google Shape;6094;p77"/>
            <p:cNvSpPr/>
            <p:nvPr/>
          </p:nvSpPr>
          <p:spPr>
            <a:xfrm>
              <a:off x="-24587800" y="3888875"/>
              <a:ext cx="105575" cy="227650"/>
            </a:xfrm>
            <a:custGeom>
              <a:avLst/>
              <a:gdLst/>
              <a:ahLst/>
              <a:cxnLst/>
              <a:rect l="l" t="t" r="r" b="b"/>
              <a:pathLst>
                <a:path w="4223" h="9106" extrusionOk="0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77"/>
            <p:cNvSpPr/>
            <p:nvPr/>
          </p:nvSpPr>
          <p:spPr>
            <a:xfrm>
              <a:off x="-24536600" y="4132250"/>
              <a:ext cx="70900" cy="17350"/>
            </a:xfrm>
            <a:custGeom>
              <a:avLst/>
              <a:gdLst/>
              <a:ahLst/>
              <a:cxnLst/>
              <a:rect l="l" t="t" r="r" b="b"/>
              <a:pathLst>
                <a:path w="2836" h="694" extrusionOk="0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77"/>
            <p:cNvSpPr/>
            <p:nvPr/>
          </p:nvSpPr>
          <p:spPr>
            <a:xfrm>
              <a:off x="-24709100" y="3963700"/>
              <a:ext cx="208750" cy="221350"/>
            </a:xfrm>
            <a:custGeom>
              <a:avLst/>
              <a:gdLst/>
              <a:ahLst/>
              <a:cxnLst/>
              <a:rect l="l" t="t" r="r" b="b"/>
              <a:pathLst>
                <a:path w="8350" h="8854" extrusionOk="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7" name="Google Shape;6097;p77"/>
          <p:cNvGrpSpPr/>
          <p:nvPr/>
        </p:nvGrpSpPr>
        <p:grpSpPr>
          <a:xfrm>
            <a:off x="7979280" y="2920770"/>
            <a:ext cx="356556" cy="349557"/>
            <a:chOff x="-22863675" y="3131775"/>
            <a:chExt cx="299300" cy="293425"/>
          </a:xfrm>
          <a:solidFill>
            <a:srgbClr val="5C71E8"/>
          </a:solidFill>
        </p:grpSpPr>
        <p:sp>
          <p:nvSpPr>
            <p:cNvPr id="6098" name="Google Shape;6098;p77"/>
            <p:cNvSpPr/>
            <p:nvPr/>
          </p:nvSpPr>
          <p:spPr>
            <a:xfrm>
              <a:off x="-22863675" y="3131775"/>
              <a:ext cx="299300" cy="293425"/>
            </a:xfrm>
            <a:custGeom>
              <a:avLst/>
              <a:gdLst/>
              <a:ahLst/>
              <a:cxnLst/>
              <a:rect l="l" t="t" r="r" b="b"/>
              <a:pathLst>
                <a:path w="11972" h="11737" extrusionOk="0">
                  <a:moveTo>
                    <a:pt x="3214" y="5522"/>
                  </a:moveTo>
                  <a:cubicBezTo>
                    <a:pt x="3403" y="5522"/>
                    <a:pt x="3560" y="5679"/>
                    <a:pt x="3560" y="5868"/>
                  </a:cubicBezTo>
                  <a:cubicBezTo>
                    <a:pt x="3560" y="6057"/>
                    <a:pt x="3403" y="6215"/>
                    <a:pt x="3214" y="6215"/>
                  </a:cubicBezTo>
                  <a:cubicBezTo>
                    <a:pt x="3024" y="6215"/>
                    <a:pt x="2867" y="6057"/>
                    <a:pt x="2867" y="5868"/>
                  </a:cubicBezTo>
                  <a:cubicBezTo>
                    <a:pt x="2867" y="5679"/>
                    <a:pt x="3024" y="5522"/>
                    <a:pt x="3214" y="5522"/>
                  </a:cubicBezTo>
                  <a:close/>
                  <a:moveTo>
                    <a:pt x="5986" y="2749"/>
                  </a:moveTo>
                  <a:cubicBezTo>
                    <a:pt x="6931" y="2749"/>
                    <a:pt x="7719" y="3537"/>
                    <a:pt x="7719" y="4482"/>
                  </a:cubicBezTo>
                  <a:cubicBezTo>
                    <a:pt x="7719" y="5427"/>
                    <a:pt x="6963" y="6215"/>
                    <a:pt x="5986" y="6215"/>
                  </a:cubicBezTo>
                  <a:cubicBezTo>
                    <a:pt x="5041" y="6215"/>
                    <a:pt x="4253" y="5427"/>
                    <a:pt x="4253" y="4482"/>
                  </a:cubicBezTo>
                  <a:cubicBezTo>
                    <a:pt x="4253" y="3537"/>
                    <a:pt x="5041" y="2749"/>
                    <a:pt x="5986" y="2749"/>
                  </a:cubicBezTo>
                  <a:close/>
                  <a:moveTo>
                    <a:pt x="8790" y="5522"/>
                  </a:moveTo>
                  <a:cubicBezTo>
                    <a:pt x="8979" y="5522"/>
                    <a:pt x="9136" y="5679"/>
                    <a:pt x="9136" y="5868"/>
                  </a:cubicBezTo>
                  <a:cubicBezTo>
                    <a:pt x="9136" y="6057"/>
                    <a:pt x="8979" y="6215"/>
                    <a:pt x="8790" y="6215"/>
                  </a:cubicBezTo>
                  <a:cubicBezTo>
                    <a:pt x="8569" y="6215"/>
                    <a:pt x="8412" y="6057"/>
                    <a:pt x="8412" y="5868"/>
                  </a:cubicBezTo>
                  <a:cubicBezTo>
                    <a:pt x="8412" y="5679"/>
                    <a:pt x="8569" y="5522"/>
                    <a:pt x="8790" y="5522"/>
                  </a:cubicBezTo>
                  <a:close/>
                  <a:moveTo>
                    <a:pt x="4600" y="7601"/>
                  </a:moveTo>
                  <a:cubicBezTo>
                    <a:pt x="4789" y="7601"/>
                    <a:pt x="4946" y="7759"/>
                    <a:pt x="4946" y="7948"/>
                  </a:cubicBezTo>
                  <a:cubicBezTo>
                    <a:pt x="4946" y="8168"/>
                    <a:pt x="4789" y="8326"/>
                    <a:pt x="4600" y="8326"/>
                  </a:cubicBezTo>
                  <a:cubicBezTo>
                    <a:pt x="4411" y="8326"/>
                    <a:pt x="4253" y="8168"/>
                    <a:pt x="4253" y="7948"/>
                  </a:cubicBezTo>
                  <a:cubicBezTo>
                    <a:pt x="4253" y="7759"/>
                    <a:pt x="4411" y="7601"/>
                    <a:pt x="4600" y="7601"/>
                  </a:cubicBezTo>
                  <a:close/>
                  <a:moveTo>
                    <a:pt x="6679" y="6939"/>
                  </a:moveTo>
                  <a:cubicBezTo>
                    <a:pt x="7278" y="6939"/>
                    <a:pt x="7719" y="7412"/>
                    <a:pt x="7719" y="7948"/>
                  </a:cubicBezTo>
                  <a:cubicBezTo>
                    <a:pt x="7719" y="8515"/>
                    <a:pt x="7246" y="8987"/>
                    <a:pt x="6679" y="8987"/>
                  </a:cubicBezTo>
                  <a:cubicBezTo>
                    <a:pt x="6080" y="8987"/>
                    <a:pt x="5671" y="8515"/>
                    <a:pt x="5671" y="7948"/>
                  </a:cubicBezTo>
                  <a:cubicBezTo>
                    <a:pt x="5671" y="7412"/>
                    <a:pt x="6143" y="6939"/>
                    <a:pt x="6679" y="6939"/>
                  </a:cubicBezTo>
                  <a:close/>
                  <a:moveTo>
                    <a:pt x="5309" y="1"/>
                  </a:moveTo>
                  <a:cubicBezTo>
                    <a:pt x="5222" y="1"/>
                    <a:pt x="5135" y="24"/>
                    <a:pt x="5072" y="71"/>
                  </a:cubicBezTo>
                  <a:cubicBezTo>
                    <a:pt x="4946" y="197"/>
                    <a:pt x="4946" y="449"/>
                    <a:pt x="5072" y="544"/>
                  </a:cubicBezTo>
                  <a:cubicBezTo>
                    <a:pt x="5356" y="828"/>
                    <a:pt x="5545" y="1080"/>
                    <a:pt x="5639" y="1363"/>
                  </a:cubicBezTo>
                  <a:cubicBezTo>
                    <a:pt x="5356" y="1426"/>
                    <a:pt x="5041" y="1458"/>
                    <a:pt x="4757" y="1552"/>
                  </a:cubicBezTo>
                  <a:cubicBezTo>
                    <a:pt x="4474" y="1017"/>
                    <a:pt x="4096" y="796"/>
                    <a:pt x="3592" y="576"/>
                  </a:cubicBezTo>
                  <a:cubicBezTo>
                    <a:pt x="3552" y="560"/>
                    <a:pt x="3507" y="552"/>
                    <a:pt x="3460" y="552"/>
                  </a:cubicBezTo>
                  <a:cubicBezTo>
                    <a:pt x="3320" y="552"/>
                    <a:pt x="3166" y="623"/>
                    <a:pt x="3119" y="765"/>
                  </a:cubicBezTo>
                  <a:cubicBezTo>
                    <a:pt x="3024" y="922"/>
                    <a:pt x="3119" y="1143"/>
                    <a:pt x="3277" y="1206"/>
                  </a:cubicBezTo>
                  <a:cubicBezTo>
                    <a:pt x="3623" y="1363"/>
                    <a:pt x="3907" y="1552"/>
                    <a:pt x="4064" y="1804"/>
                  </a:cubicBezTo>
                  <a:cubicBezTo>
                    <a:pt x="3781" y="1930"/>
                    <a:pt x="3529" y="2088"/>
                    <a:pt x="3308" y="2245"/>
                  </a:cubicBezTo>
                  <a:cubicBezTo>
                    <a:pt x="2867" y="1836"/>
                    <a:pt x="2394" y="1773"/>
                    <a:pt x="1890" y="1741"/>
                  </a:cubicBezTo>
                  <a:cubicBezTo>
                    <a:pt x="1701" y="1741"/>
                    <a:pt x="1544" y="1836"/>
                    <a:pt x="1481" y="2056"/>
                  </a:cubicBezTo>
                  <a:cubicBezTo>
                    <a:pt x="1481" y="2245"/>
                    <a:pt x="1607" y="2403"/>
                    <a:pt x="1796" y="2434"/>
                  </a:cubicBezTo>
                  <a:cubicBezTo>
                    <a:pt x="2205" y="2466"/>
                    <a:pt x="2489" y="2529"/>
                    <a:pt x="2741" y="2718"/>
                  </a:cubicBezTo>
                  <a:cubicBezTo>
                    <a:pt x="2552" y="2907"/>
                    <a:pt x="2363" y="3159"/>
                    <a:pt x="2205" y="3379"/>
                  </a:cubicBezTo>
                  <a:cubicBezTo>
                    <a:pt x="1949" y="3294"/>
                    <a:pt x="1725" y="3260"/>
                    <a:pt x="1508" y="3260"/>
                  </a:cubicBezTo>
                  <a:cubicBezTo>
                    <a:pt x="1243" y="3260"/>
                    <a:pt x="987" y="3310"/>
                    <a:pt x="693" y="3379"/>
                  </a:cubicBezTo>
                  <a:cubicBezTo>
                    <a:pt x="504" y="3411"/>
                    <a:pt x="441" y="3631"/>
                    <a:pt x="473" y="3821"/>
                  </a:cubicBezTo>
                  <a:cubicBezTo>
                    <a:pt x="498" y="3970"/>
                    <a:pt x="621" y="4060"/>
                    <a:pt x="781" y="4060"/>
                  </a:cubicBezTo>
                  <a:cubicBezTo>
                    <a:pt x="823" y="4060"/>
                    <a:pt x="868" y="4054"/>
                    <a:pt x="914" y="4041"/>
                  </a:cubicBezTo>
                  <a:cubicBezTo>
                    <a:pt x="1160" y="3979"/>
                    <a:pt x="1366" y="3931"/>
                    <a:pt x="1567" y="3931"/>
                  </a:cubicBezTo>
                  <a:cubicBezTo>
                    <a:pt x="1674" y="3931"/>
                    <a:pt x="1780" y="3945"/>
                    <a:pt x="1890" y="3978"/>
                  </a:cubicBezTo>
                  <a:cubicBezTo>
                    <a:pt x="1764" y="4262"/>
                    <a:pt x="1638" y="4514"/>
                    <a:pt x="1607" y="4797"/>
                  </a:cubicBezTo>
                  <a:cubicBezTo>
                    <a:pt x="1071" y="4797"/>
                    <a:pt x="630" y="4986"/>
                    <a:pt x="189" y="5301"/>
                  </a:cubicBezTo>
                  <a:cubicBezTo>
                    <a:pt x="32" y="5427"/>
                    <a:pt x="0" y="5616"/>
                    <a:pt x="126" y="5774"/>
                  </a:cubicBezTo>
                  <a:cubicBezTo>
                    <a:pt x="186" y="5874"/>
                    <a:pt x="296" y="5935"/>
                    <a:pt x="409" y="5935"/>
                  </a:cubicBezTo>
                  <a:cubicBezTo>
                    <a:pt x="474" y="5935"/>
                    <a:pt x="541" y="5915"/>
                    <a:pt x="599" y="5868"/>
                  </a:cubicBezTo>
                  <a:cubicBezTo>
                    <a:pt x="914" y="5616"/>
                    <a:pt x="1166" y="5459"/>
                    <a:pt x="1481" y="5459"/>
                  </a:cubicBezTo>
                  <a:cubicBezTo>
                    <a:pt x="1481" y="5585"/>
                    <a:pt x="1449" y="5742"/>
                    <a:pt x="1449" y="5868"/>
                  </a:cubicBezTo>
                  <a:cubicBezTo>
                    <a:pt x="1449" y="6026"/>
                    <a:pt x="1449" y="6183"/>
                    <a:pt x="1481" y="6341"/>
                  </a:cubicBezTo>
                  <a:cubicBezTo>
                    <a:pt x="945" y="6530"/>
                    <a:pt x="662" y="6876"/>
                    <a:pt x="347" y="7318"/>
                  </a:cubicBezTo>
                  <a:cubicBezTo>
                    <a:pt x="221" y="7475"/>
                    <a:pt x="284" y="7664"/>
                    <a:pt x="441" y="7790"/>
                  </a:cubicBezTo>
                  <a:cubicBezTo>
                    <a:pt x="507" y="7843"/>
                    <a:pt x="584" y="7868"/>
                    <a:pt x="658" y="7868"/>
                  </a:cubicBezTo>
                  <a:cubicBezTo>
                    <a:pt x="761" y="7868"/>
                    <a:pt x="859" y="7819"/>
                    <a:pt x="914" y="7727"/>
                  </a:cubicBezTo>
                  <a:cubicBezTo>
                    <a:pt x="1134" y="7349"/>
                    <a:pt x="1323" y="7129"/>
                    <a:pt x="1607" y="7002"/>
                  </a:cubicBezTo>
                  <a:cubicBezTo>
                    <a:pt x="1701" y="7286"/>
                    <a:pt x="1764" y="7570"/>
                    <a:pt x="1922" y="7822"/>
                  </a:cubicBezTo>
                  <a:cubicBezTo>
                    <a:pt x="1481" y="8200"/>
                    <a:pt x="1323" y="8609"/>
                    <a:pt x="1166" y="9145"/>
                  </a:cubicBezTo>
                  <a:cubicBezTo>
                    <a:pt x="1134" y="9334"/>
                    <a:pt x="1260" y="9523"/>
                    <a:pt x="1418" y="9554"/>
                  </a:cubicBezTo>
                  <a:cubicBezTo>
                    <a:pt x="1452" y="9566"/>
                    <a:pt x="1486" y="9571"/>
                    <a:pt x="1519" y="9571"/>
                  </a:cubicBezTo>
                  <a:cubicBezTo>
                    <a:pt x="1671" y="9571"/>
                    <a:pt x="1807" y="9463"/>
                    <a:pt x="1859" y="9334"/>
                  </a:cubicBezTo>
                  <a:cubicBezTo>
                    <a:pt x="1953" y="8924"/>
                    <a:pt x="2048" y="8672"/>
                    <a:pt x="2268" y="8420"/>
                  </a:cubicBezTo>
                  <a:cubicBezTo>
                    <a:pt x="2426" y="8672"/>
                    <a:pt x="2646" y="8893"/>
                    <a:pt x="2835" y="9082"/>
                  </a:cubicBezTo>
                  <a:cubicBezTo>
                    <a:pt x="2520" y="9554"/>
                    <a:pt x="2552" y="10027"/>
                    <a:pt x="2583" y="10594"/>
                  </a:cubicBezTo>
                  <a:cubicBezTo>
                    <a:pt x="2583" y="10783"/>
                    <a:pt x="2741" y="10909"/>
                    <a:pt x="2961" y="10909"/>
                  </a:cubicBezTo>
                  <a:lnTo>
                    <a:pt x="2993" y="10909"/>
                  </a:lnTo>
                  <a:cubicBezTo>
                    <a:pt x="3182" y="10909"/>
                    <a:pt x="3308" y="10720"/>
                    <a:pt x="3308" y="10500"/>
                  </a:cubicBezTo>
                  <a:cubicBezTo>
                    <a:pt x="3277" y="10090"/>
                    <a:pt x="3277" y="9806"/>
                    <a:pt x="3371" y="9523"/>
                  </a:cubicBezTo>
                  <a:cubicBezTo>
                    <a:pt x="3623" y="9680"/>
                    <a:pt x="3844" y="9838"/>
                    <a:pt x="4127" y="9964"/>
                  </a:cubicBezTo>
                  <a:cubicBezTo>
                    <a:pt x="4001" y="10500"/>
                    <a:pt x="4159" y="10941"/>
                    <a:pt x="4411" y="11445"/>
                  </a:cubicBezTo>
                  <a:cubicBezTo>
                    <a:pt x="4452" y="11589"/>
                    <a:pt x="4561" y="11652"/>
                    <a:pt x="4684" y="11652"/>
                  </a:cubicBezTo>
                  <a:cubicBezTo>
                    <a:pt x="4749" y="11652"/>
                    <a:pt x="4818" y="11635"/>
                    <a:pt x="4883" y="11602"/>
                  </a:cubicBezTo>
                  <a:cubicBezTo>
                    <a:pt x="5041" y="11539"/>
                    <a:pt x="5104" y="11350"/>
                    <a:pt x="5041" y="11130"/>
                  </a:cubicBezTo>
                  <a:cubicBezTo>
                    <a:pt x="4883" y="10783"/>
                    <a:pt x="4757" y="10500"/>
                    <a:pt x="4789" y="10184"/>
                  </a:cubicBezTo>
                  <a:lnTo>
                    <a:pt x="4789" y="10184"/>
                  </a:lnTo>
                  <a:cubicBezTo>
                    <a:pt x="5072" y="10279"/>
                    <a:pt x="5356" y="10311"/>
                    <a:pt x="5671" y="10342"/>
                  </a:cubicBezTo>
                  <a:cubicBezTo>
                    <a:pt x="5734" y="10909"/>
                    <a:pt x="6049" y="11256"/>
                    <a:pt x="6427" y="11665"/>
                  </a:cubicBezTo>
                  <a:cubicBezTo>
                    <a:pt x="6474" y="11712"/>
                    <a:pt x="6561" y="11736"/>
                    <a:pt x="6651" y="11736"/>
                  </a:cubicBezTo>
                  <a:cubicBezTo>
                    <a:pt x="6742" y="11736"/>
                    <a:pt x="6837" y="11712"/>
                    <a:pt x="6900" y="11665"/>
                  </a:cubicBezTo>
                  <a:cubicBezTo>
                    <a:pt x="6994" y="11539"/>
                    <a:pt x="6994" y="11287"/>
                    <a:pt x="6900" y="11193"/>
                  </a:cubicBezTo>
                  <a:cubicBezTo>
                    <a:pt x="6616" y="10909"/>
                    <a:pt x="6427" y="10657"/>
                    <a:pt x="6333" y="10342"/>
                  </a:cubicBezTo>
                  <a:cubicBezTo>
                    <a:pt x="6616" y="10311"/>
                    <a:pt x="6931" y="10279"/>
                    <a:pt x="7215" y="10184"/>
                  </a:cubicBezTo>
                  <a:cubicBezTo>
                    <a:pt x="7467" y="10720"/>
                    <a:pt x="7876" y="10941"/>
                    <a:pt x="8380" y="11130"/>
                  </a:cubicBezTo>
                  <a:cubicBezTo>
                    <a:pt x="8424" y="11156"/>
                    <a:pt x="8474" y="11167"/>
                    <a:pt x="8526" y="11167"/>
                  </a:cubicBezTo>
                  <a:cubicBezTo>
                    <a:pt x="8662" y="11167"/>
                    <a:pt x="8807" y="11086"/>
                    <a:pt x="8853" y="10972"/>
                  </a:cubicBezTo>
                  <a:cubicBezTo>
                    <a:pt x="8947" y="10815"/>
                    <a:pt x="8853" y="10594"/>
                    <a:pt x="8695" y="10500"/>
                  </a:cubicBezTo>
                  <a:cubicBezTo>
                    <a:pt x="8349" y="10374"/>
                    <a:pt x="8065" y="10184"/>
                    <a:pt x="7908" y="9932"/>
                  </a:cubicBezTo>
                  <a:cubicBezTo>
                    <a:pt x="8191" y="9806"/>
                    <a:pt x="8412" y="9649"/>
                    <a:pt x="8664" y="9491"/>
                  </a:cubicBezTo>
                  <a:cubicBezTo>
                    <a:pt x="9105" y="9901"/>
                    <a:pt x="9578" y="9964"/>
                    <a:pt x="10082" y="9995"/>
                  </a:cubicBezTo>
                  <a:lnTo>
                    <a:pt x="10113" y="9995"/>
                  </a:lnTo>
                  <a:cubicBezTo>
                    <a:pt x="10302" y="9995"/>
                    <a:pt x="10428" y="9869"/>
                    <a:pt x="10460" y="9680"/>
                  </a:cubicBezTo>
                  <a:cubicBezTo>
                    <a:pt x="10460" y="9491"/>
                    <a:pt x="10365" y="9334"/>
                    <a:pt x="10145" y="9302"/>
                  </a:cubicBezTo>
                  <a:cubicBezTo>
                    <a:pt x="9767" y="9239"/>
                    <a:pt x="9483" y="9208"/>
                    <a:pt x="9199" y="9019"/>
                  </a:cubicBezTo>
                  <a:cubicBezTo>
                    <a:pt x="9388" y="8830"/>
                    <a:pt x="9609" y="8578"/>
                    <a:pt x="9767" y="8357"/>
                  </a:cubicBezTo>
                  <a:cubicBezTo>
                    <a:pt x="9980" y="8437"/>
                    <a:pt x="10181" y="8466"/>
                    <a:pt x="10384" y="8466"/>
                  </a:cubicBezTo>
                  <a:cubicBezTo>
                    <a:pt x="10660" y="8466"/>
                    <a:pt x="10938" y="8412"/>
                    <a:pt x="11247" y="8357"/>
                  </a:cubicBezTo>
                  <a:cubicBezTo>
                    <a:pt x="11468" y="8294"/>
                    <a:pt x="11531" y="8105"/>
                    <a:pt x="11499" y="7916"/>
                  </a:cubicBezTo>
                  <a:cubicBezTo>
                    <a:pt x="11472" y="7751"/>
                    <a:pt x="11300" y="7658"/>
                    <a:pt x="11131" y="7658"/>
                  </a:cubicBezTo>
                  <a:cubicBezTo>
                    <a:pt x="11107" y="7658"/>
                    <a:pt x="11082" y="7660"/>
                    <a:pt x="11058" y="7664"/>
                  </a:cubicBezTo>
                  <a:cubicBezTo>
                    <a:pt x="10806" y="7748"/>
                    <a:pt x="10596" y="7804"/>
                    <a:pt x="10391" y="7804"/>
                  </a:cubicBezTo>
                  <a:cubicBezTo>
                    <a:pt x="10288" y="7804"/>
                    <a:pt x="10187" y="7790"/>
                    <a:pt x="10082" y="7759"/>
                  </a:cubicBezTo>
                  <a:cubicBezTo>
                    <a:pt x="10208" y="7475"/>
                    <a:pt x="10302" y="7192"/>
                    <a:pt x="10365" y="6939"/>
                  </a:cubicBezTo>
                  <a:lnTo>
                    <a:pt x="10397" y="6939"/>
                  </a:lnTo>
                  <a:cubicBezTo>
                    <a:pt x="10932" y="6939"/>
                    <a:pt x="11342" y="6687"/>
                    <a:pt x="11751" y="6372"/>
                  </a:cubicBezTo>
                  <a:cubicBezTo>
                    <a:pt x="11940" y="6246"/>
                    <a:pt x="11972" y="6057"/>
                    <a:pt x="11846" y="5900"/>
                  </a:cubicBezTo>
                  <a:cubicBezTo>
                    <a:pt x="11789" y="5843"/>
                    <a:pt x="11687" y="5798"/>
                    <a:pt x="11580" y="5798"/>
                  </a:cubicBezTo>
                  <a:cubicBezTo>
                    <a:pt x="11509" y="5798"/>
                    <a:pt x="11436" y="5818"/>
                    <a:pt x="11373" y="5868"/>
                  </a:cubicBezTo>
                  <a:cubicBezTo>
                    <a:pt x="11058" y="6120"/>
                    <a:pt x="10775" y="6278"/>
                    <a:pt x="10460" y="6278"/>
                  </a:cubicBezTo>
                  <a:cubicBezTo>
                    <a:pt x="10460" y="6152"/>
                    <a:pt x="10491" y="5994"/>
                    <a:pt x="10491" y="5868"/>
                  </a:cubicBezTo>
                  <a:cubicBezTo>
                    <a:pt x="10491" y="5711"/>
                    <a:pt x="10491" y="5553"/>
                    <a:pt x="10460" y="5396"/>
                  </a:cubicBezTo>
                  <a:cubicBezTo>
                    <a:pt x="11027" y="5207"/>
                    <a:pt x="11279" y="4860"/>
                    <a:pt x="11594" y="4419"/>
                  </a:cubicBezTo>
                  <a:cubicBezTo>
                    <a:pt x="11720" y="4262"/>
                    <a:pt x="11688" y="4073"/>
                    <a:pt x="11531" y="3947"/>
                  </a:cubicBezTo>
                  <a:cubicBezTo>
                    <a:pt x="11465" y="3894"/>
                    <a:pt x="11394" y="3869"/>
                    <a:pt x="11324" y="3869"/>
                  </a:cubicBezTo>
                  <a:cubicBezTo>
                    <a:pt x="11226" y="3869"/>
                    <a:pt x="11132" y="3918"/>
                    <a:pt x="11058" y="4010"/>
                  </a:cubicBezTo>
                  <a:cubicBezTo>
                    <a:pt x="10838" y="4388"/>
                    <a:pt x="10617" y="4608"/>
                    <a:pt x="10365" y="4734"/>
                  </a:cubicBezTo>
                  <a:cubicBezTo>
                    <a:pt x="10271" y="4451"/>
                    <a:pt x="10176" y="4167"/>
                    <a:pt x="10019" y="3915"/>
                  </a:cubicBezTo>
                  <a:cubicBezTo>
                    <a:pt x="10460" y="3537"/>
                    <a:pt x="10617" y="3127"/>
                    <a:pt x="10775" y="2592"/>
                  </a:cubicBezTo>
                  <a:cubicBezTo>
                    <a:pt x="10806" y="2403"/>
                    <a:pt x="10712" y="2214"/>
                    <a:pt x="10554" y="2182"/>
                  </a:cubicBezTo>
                  <a:cubicBezTo>
                    <a:pt x="10520" y="2171"/>
                    <a:pt x="10485" y="2166"/>
                    <a:pt x="10450" y="2166"/>
                  </a:cubicBezTo>
                  <a:cubicBezTo>
                    <a:pt x="10292" y="2166"/>
                    <a:pt x="10139" y="2274"/>
                    <a:pt x="10113" y="2403"/>
                  </a:cubicBezTo>
                  <a:cubicBezTo>
                    <a:pt x="9987" y="2812"/>
                    <a:pt x="9924" y="3064"/>
                    <a:pt x="9672" y="3316"/>
                  </a:cubicBezTo>
                  <a:cubicBezTo>
                    <a:pt x="9515" y="3064"/>
                    <a:pt x="9325" y="2844"/>
                    <a:pt x="9136" y="2655"/>
                  </a:cubicBezTo>
                  <a:cubicBezTo>
                    <a:pt x="9451" y="2182"/>
                    <a:pt x="9388" y="1710"/>
                    <a:pt x="9357" y="1143"/>
                  </a:cubicBezTo>
                  <a:cubicBezTo>
                    <a:pt x="9357" y="954"/>
                    <a:pt x="9168" y="828"/>
                    <a:pt x="8979" y="828"/>
                  </a:cubicBezTo>
                  <a:cubicBezTo>
                    <a:pt x="8790" y="828"/>
                    <a:pt x="8664" y="1017"/>
                    <a:pt x="8664" y="1237"/>
                  </a:cubicBezTo>
                  <a:cubicBezTo>
                    <a:pt x="8695" y="1647"/>
                    <a:pt x="8695" y="1930"/>
                    <a:pt x="8569" y="2214"/>
                  </a:cubicBezTo>
                  <a:cubicBezTo>
                    <a:pt x="8349" y="2056"/>
                    <a:pt x="8097" y="1899"/>
                    <a:pt x="7813" y="1773"/>
                  </a:cubicBezTo>
                  <a:cubicBezTo>
                    <a:pt x="7939" y="1237"/>
                    <a:pt x="7782" y="796"/>
                    <a:pt x="7561" y="292"/>
                  </a:cubicBezTo>
                  <a:cubicBezTo>
                    <a:pt x="7493" y="178"/>
                    <a:pt x="7375" y="97"/>
                    <a:pt x="7243" y="97"/>
                  </a:cubicBezTo>
                  <a:cubicBezTo>
                    <a:pt x="7193" y="97"/>
                    <a:pt x="7141" y="108"/>
                    <a:pt x="7089" y="134"/>
                  </a:cubicBezTo>
                  <a:cubicBezTo>
                    <a:pt x="6931" y="197"/>
                    <a:pt x="6837" y="386"/>
                    <a:pt x="6931" y="607"/>
                  </a:cubicBezTo>
                  <a:cubicBezTo>
                    <a:pt x="7089" y="954"/>
                    <a:pt x="7215" y="1237"/>
                    <a:pt x="7152" y="1552"/>
                  </a:cubicBezTo>
                  <a:cubicBezTo>
                    <a:pt x="6900" y="1458"/>
                    <a:pt x="6616" y="1426"/>
                    <a:pt x="6301" y="1395"/>
                  </a:cubicBezTo>
                  <a:cubicBezTo>
                    <a:pt x="6206" y="828"/>
                    <a:pt x="5891" y="481"/>
                    <a:pt x="5545" y="71"/>
                  </a:cubicBezTo>
                  <a:cubicBezTo>
                    <a:pt x="5482" y="24"/>
                    <a:pt x="5395" y="1"/>
                    <a:pt x="5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77"/>
            <p:cNvSpPr/>
            <p:nvPr/>
          </p:nvSpPr>
          <p:spPr>
            <a:xfrm>
              <a:off x="-22740025" y="321782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09"/>
                  </a:cubicBezTo>
                  <a:cubicBezTo>
                    <a:pt x="0" y="1607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09"/>
                  </a:cubicBezTo>
                  <a:cubicBezTo>
                    <a:pt x="2080" y="473"/>
                    <a:pt x="1607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77"/>
            <p:cNvSpPr/>
            <p:nvPr/>
          </p:nvSpPr>
          <p:spPr>
            <a:xfrm>
              <a:off x="-22705375" y="33218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1" name="Google Shape;6101;p77"/>
          <p:cNvGrpSpPr/>
          <p:nvPr/>
        </p:nvGrpSpPr>
        <p:grpSpPr>
          <a:xfrm>
            <a:off x="5322144" y="1531949"/>
            <a:ext cx="310602" cy="352803"/>
            <a:chOff x="-28069875" y="3175300"/>
            <a:chExt cx="260725" cy="296150"/>
          </a:xfrm>
          <a:solidFill>
            <a:srgbClr val="5C71E8"/>
          </a:solidFill>
        </p:grpSpPr>
        <p:sp>
          <p:nvSpPr>
            <p:cNvPr id="6102" name="Google Shape;6102;p77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77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77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77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77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77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77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77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77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1" name="Google Shape;6111;p77"/>
          <p:cNvSpPr/>
          <p:nvPr/>
        </p:nvSpPr>
        <p:spPr>
          <a:xfrm>
            <a:off x="5301578" y="1989685"/>
            <a:ext cx="352803" cy="350719"/>
          </a:xfrm>
          <a:custGeom>
            <a:avLst/>
            <a:gdLst/>
            <a:ahLst/>
            <a:cxnLst/>
            <a:rect l="l" t="t" r="r" b="b"/>
            <a:pathLst>
              <a:path w="11846" h="11776" extrusionOk="0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rgbClr val="5C7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12" name="Google Shape;6112;p77"/>
          <p:cNvGrpSpPr/>
          <p:nvPr/>
        </p:nvGrpSpPr>
        <p:grpSpPr>
          <a:xfrm>
            <a:off x="5363423" y="2439183"/>
            <a:ext cx="228045" cy="351880"/>
            <a:chOff x="-28032075" y="3916450"/>
            <a:chExt cx="191425" cy="295375"/>
          </a:xfrm>
          <a:solidFill>
            <a:srgbClr val="5C71E8"/>
          </a:solidFill>
        </p:grpSpPr>
        <p:sp>
          <p:nvSpPr>
            <p:cNvPr id="6113" name="Google Shape;6113;p77"/>
            <p:cNvSpPr/>
            <p:nvPr/>
          </p:nvSpPr>
          <p:spPr>
            <a:xfrm>
              <a:off x="-27996625" y="3916450"/>
              <a:ext cx="120525" cy="51225"/>
            </a:xfrm>
            <a:custGeom>
              <a:avLst/>
              <a:gdLst/>
              <a:ahLst/>
              <a:cxnLst/>
              <a:rect l="l" t="t" r="r" b="b"/>
              <a:pathLst>
                <a:path w="4821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77"/>
            <p:cNvSpPr/>
            <p:nvPr/>
          </p:nvSpPr>
          <p:spPr>
            <a:xfrm>
              <a:off x="-28032075" y="4089975"/>
              <a:ext cx="191425" cy="121850"/>
            </a:xfrm>
            <a:custGeom>
              <a:avLst/>
              <a:gdLst/>
              <a:ahLst/>
              <a:cxnLst/>
              <a:rect l="l" t="t" r="r" b="b"/>
              <a:pathLst>
                <a:path w="7657" h="4874" extrusionOk="0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77"/>
            <p:cNvSpPr/>
            <p:nvPr/>
          </p:nvSpPr>
          <p:spPr>
            <a:xfrm>
              <a:off x="-28024975" y="3985750"/>
              <a:ext cx="181950" cy="121975"/>
            </a:xfrm>
            <a:custGeom>
              <a:avLst/>
              <a:gdLst/>
              <a:ahLst/>
              <a:cxnLst/>
              <a:rect l="l" t="t" r="r" b="b"/>
              <a:pathLst>
                <a:path w="7278" h="4879" extrusionOk="0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6" name="Google Shape;6116;p77"/>
          <p:cNvGrpSpPr/>
          <p:nvPr/>
        </p:nvGrpSpPr>
        <p:grpSpPr>
          <a:xfrm>
            <a:off x="7528769" y="1531934"/>
            <a:ext cx="352833" cy="352833"/>
            <a:chOff x="-26201650" y="3176075"/>
            <a:chExt cx="296175" cy="296175"/>
          </a:xfrm>
          <a:solidFill>
            <a:srgbClr val="5C71E8"/>
          </a:solidFill>
        </p:grpSpPr>
        <p:sp>
          <p:nvSpPr>
            <p:cNvPr id="6117" name="Google Shape;6117;p77"/>
            <p:cNvSpPr/>
            <p:nvPr/>
          </p:nvSpPr>
          <p:spPr>
            <a:xfrm>
              <a:off x="-26082700" y="3176075"/>
              <a:ext cx="51200" cy="226875"/>
            </a:xfrm>
            <a:custGeom>
              <a:avLst/>
              <a:gdLst/>
              <a:ahLst/>
              <a:cxnLst/>
              <a:rect l="l" t="t" r="r" b="b"/>
              <a:pathLst>
                <a:path w="2048" h="9075" extrusionOk="0">
                  <a:moveTo>
                    <a:pt x="1071" y="1"/>
                  </a:moveTo>
                  <a:cubicBezTo>
                    <a:pt x="882" y="1"/>
                    <a:pt x="725" y="158"/>
                    <a:pt x="725" y="347"/>
                  </a:cubicBezTo>
                  <a:lnTo>
                    <a:pt x="725" y="6554"/>
                  </a:lnTo>
                  <a:cubicBezTo>
                    <a:pt x="473" y="6900"/>
                    <a:pt x="0" y="7656"/>
                    <a:pt x="0" y="8034"/>
                  </a:cubicBezTo>
                  <a:cubicBezTo>
                    <a:pt x="0" y="8633"/>
                    <a:pt x="473" y="9074"/>
                    <a:pt x="1040" y="9074"/>
                  </a:cubicBezTo>
                  <a:cubicBezTo>
                    <a:pt x="1638" y="9074"/>
                    <a:pt x="2048" y="8602"/>
                    <a:pt x="2048" y="8034"/>
                  </a:cubicBezTo>
                  <a:cubicBezTo>
                    <a:pt x="2048" y="7656"/>
                    <a:pt x="1638" y="6900"/>
                    <a:pt x="1355" y="6554"/>
                  </a:cubicBezTo>
                  <a:lnTo>
                    <a:pt x="1355" y="347"/>
                  </a:lnTo>
                  <a:cubicBezTo>
                    <a:pt x="1386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77"/>
            <p:cNvSpPr/>
            <p:nvPr/>
          </p:nvSpPr>
          <p:spPr>
            <a:xfrm>
              <a:off x="-26201650" y="3317075"/>
              <a:ext cx="296175" cy="155175"/>
            </a:xfrm>
            <a:custGeom>
              <a:avLst/>
              <a:gdLst/>
              <a:ahLst/>
              <a:cxnLst/>
              <a:rect l="l" t="t" r="r" b="b"/>
              <a:pathLst>
                <a:path w="11847" h="6207" extrusionOk="0">
                  <a:moveTo>
                    <a:pt x="3939" y="662"/>
                  </a:moveTo>
                  <a:cubicBezTo>
                    <a:pt x="3876" y="914"/>
                    <a:pt x="3750" y="1134"/>
                    <a:pt x="3624" y="1323"/>
                  </a:cubicBezTo>
                  <a:cubicBezTo>
                    <a:pt x="3624" y="1386"/>
                    <a:pt x="3593" y="1418"/>
                    <a:pt x="3593" y="1481"/>
                  </a:cubicBezTo>
                  <a:cubicBezTo>
                    <a:pt x="3277" y="1292"/>
                    <a:pt x="2836" y="1229"/>
                    <a:pt x="2490" y="1229"/>
                  </a:cubicBezTo>
                  <a:cubicBezTo>
                    <a:pt x="1986" y="1229"/>
                    <a:pt x="1293" y="1386"/>
                    <a:pt x="1041" y="1859"/>
                  </a:cubicBezTo>
                  <a:cubicBezTo>
                    <a:pt x="915" y="2048"/>
                    <a:pt x="757" y="2111"/>
                    <a:pt x="568" y="2111"/>
                  </a:cubicBezTo>
                  <a:lnTo>
                    <a:pt x="568" y="1008"/>
                  </a:lnTo>
                  <a:cubicBezTo>
                    <a:pt x="568" y="819"/>
                    <a:pt x="726" y="662"/>
                    <a:pt x="915" y="662"/>
                  </a:cubicBezTo>
                  <a:close/>
                  <a:moveTo>
                    <a:pt x="10681" y="662"/>
                  </a:moveTo>
                  <a:cubicBezTo>
                    <a:pt x="10870" y="662"/>
                    <a:pt x="11028" y="819"/>
                    <a:pt x="11028" y="1008"/>
                  </a:cubicBezTo>
                  <a:lnTo>
                    <a:pt x="11028" y="2111"/>
                  </a:lnTo>
                  <a:cubicBezTo>
                    <a:pt x="10870" y="2111"/>
                    <a:pt x="10681" y="2048"/>
                    <a:pt x="10555" y="1859"/>
                  </a:cubicBezTo>
                  <a:cubicBezTo>
                    <a:pt x="10335" y="1449"/>
                    <a:pt x="9894" y="1229"/>
                    <a:pt x="9452" y="1229"/>
                  </a:cubicBezTo>
                  <a:cubicBezTo>
                    <a:pt x="9011" y="1229"/>
                    <a:pt x="8602" y="1449"/>
                    <a:pt x="8350" y="1859"/>
                  </a:cubicBezTo>
                  <a:cubicBezTo>
                    <a:pt x="8318" y="1922"/>
                    <a:pt x="8224" y="2016"/>
                    <a:pt x="8192" y="2048"/>
                  </a:cubicBezTo>
                  <a:cubicBezTo>
                    <a:pt x="8161" y="1733"/>
                    <a:pt x="8003" y="1292"/>
                    <a:pt x="7657" y="662"/>
                  </a:cubicBezTo>
                  <a:close/>
                  <a:moveTo>
                    <a:pt x="2332" y="2741"/>
                  </a:moveTo>
                  <a:cubicBezTo>
                    <a:pt x="2521" y="2741"/>
                    <a:pt x="2679" y="2899"/>
                    <a:pt x="2679" y="3119"/>
                  </a:cubicBezTo>
                  <a:cubicBezTo>
                    <a:pt x="2679" y="3308"/>
                    <a:pt x="2521" y="3466"/>
                    <a:pt x="2332" y="3466"/>
                  </a:cubicBezTo>
                  <a:cubicBezTo>
                    <a:pt x="2143" y="3466"/>
                    <a:pt x="1986" y="3308"/>
                    <a:pt x="1986" y="3119"/>
                  </a:cubicBezTo>
                  <a:cubicBezTo>
                    <a:pt x="1986" y="2899"/>
                    <a:pt x="2143" y="2741"/>
                    <a:pt x="2332" y="2741"/>
                  </a:cubicBezTo>
                  <a:close/>
                  <a:moveTo>
                    <a:pt x="9295" y="2741"/>
                  </a:moveTo>
                  <a:cubicBezTo>
                    <a:pt x="9484" y="2741"/>
                    <a:pt x="9641" y="2899"/>
                    <a:pt x="9641" y="3119"/>
                  </a:cubicBezTo>
                  <a:cubicBezTo>
                    <a:pt x="9641" y="3308"/>
                    <a:pt x="9484" y="3466"/>
                    <a:pt x="9295" y="3466"/>
                  </a:cubicBezTo>
                  <a:cubicBezTo>
                    <a:pt x="9106" y="3466"/>
                    <a:pt x="8948" y="3308"/>
                    <a:pt x="8948" y="3119"/>
                  </a:cubicBezTo>
                  <a:cubicBezTo>
                    <a:pt x="8948" y="2899"/>
                    <a:pt x="9106" y="2741"/>
                    <a:pt x="9295" y="2741"/>
                  </a:cubicBezTo>
                  <a:close/>
                  <a:moveTo>
                    <a:pt x="1608" y="4127"/>
                  </a:moveTo>
                  <a:cubicBezTo>
                    <a:pt x="1828" y="4127"/>
                    <a:pt x="1986" y="4285"/>
                    <a:pt x="1986" y="4474"/>
                  </a:cubicBezTo>
                  <a:cubicBezTo>
                    <a:pt x="1986" y="4694"/>
                    <a:pt x="1828" y="4852"/>
                    <a:pt x="1608" y="4852"/>
                  </a:cubicBezTo>
                  <a:cubicBezTo>
                    <a:pt x="1419" y="4852"/>
                    <a:pt x="1261" y="4694"/>
                    <a:pt x="1261" y="4474"/>
                  </a:cubicBezTo>
                  <a:cubicBezTo>
                    <a:pt x="1261" y="4285"/>
                    <a:pt x="1419" y="4127"/>
                    <a:pt x="1608" y="4127"/>
                  </a:cubicBezTo>
                  <a:close/>
                  <a:moveTo>
                    <a:pt x="3025" y="4127"/>
                  </a:moveTo>
                  <a:cubicBezTo>
                    <a:pt x="3246" y="4127"/>
                    <a:pt x="3404" y="4285"/>
                    <a:pt x="3404" y="4474"/>
                  </a:cubicBezTo>
                  <a:cubicBezTo>
                    <a:pt x="3404" y="4694"/>
                    <a:pt x="3183" y="4852"/>
                    <a:pt x="3025" y="4852"/>
                  </a:cubicBezTo>
                  <a:cubicBezTo>
                    <a:pt x="2836" y="4852"/>
                    <a:pt x="2679" y="4694"/>
                    <a:pt x="2679" y="4474"/>
                  </a:cubicBezTo>
                  <a:cubicBezTo>
                    <a:pt x="2679" y="4285"/>
                    <a:pt x="2836" y="4127"/>
                    <a:pt x="3025" y="4127"/>
                  </a:cubicBezTo>
                  <a:close/>
                  <a:moveTo>
                    <a:pt x="8602" y="4127"/>
                  </a:moveTo>
                  <a:cubicBezTo>
                    <a:pt x="8791" y="4127"/>
                    <a:pt x="8948" y="4285"/>
                    <a:pt x="8948" y="4474"/>
                  </a:cubicBezTo>
                  <a:cubicBezTo>
                    <a:pt x="8948" y="4694"/>
                    <a:pt x="8791" y="4852"/>
                    <a:pt x="8602" y="4852"/>
                  </a:cubicBezTo>
                  <a:cubicBezTo>
                    <a:pt x="8381" y="4852"/>
                    <a:pt x="8224" y="4694"/>
                    <a:pt x="8224" y="4474"/>
                  </a:cubicBezTo>
                  <a:cubicBezTo>
                    <a:pt x="8224" y="4285"/>
                    <a:pt x="8381" y="4127"/>
                    <a:pt x="8602" y="4127"/>
                  </a:cubicBezTo>
                  <a:close/>
                  <a:moveTo>
                    <a:pt x="9957" y="4127"/>
                  </a:moveTo>
                  <a:cubicBezTo>
                    <a:pt x="10177" y="4127"/>
                    <a:pt x="10335" y="4285"/>
                    <a:pt x="10335" y="4474"/>
                  </a:cubicBezTo>
                  <a:cubicBezTo>
                    <a:pt x="10335" y="4694"/>
                    <a:pt x="10177" y="4852"/>
                    <a:pt x="9957" y="4852"/>
                  </a:cubicBezTo>
                  <a:cubicBezTo>
                    <a:pt x="9768" y="4852"/>
                    <a:pt x="9610" y="4694"/>
                    <a:pt x="9610" y="4474"/>
                  </a:cubicBezTo>
                  <a:cubicBezTo>
                    <a:pt x="9610" y="4285"/>
                    <a:pt x="9768" y="4127"/>
                    <a:pt x="9957" y="4127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08"/>
                  </a:cubicBezTo>
                  <a:lnTo>
                    <a:pt x="1" y="5860"/>
                  </a:lnTo>
                  <a:cubicBezTo>
                    <a:pt x="1" y="6049"/>
                    <a:pt x="159" y="6207"/>
                    <a:pt x="348" y="6207"/>
                  </a:cubicBezTo>
                  <a:lnTo>
                    <a:pt x="11500" y="6207"/>
                  </a:lnTo>
                  <a:cubicBezTo>
                    <a:pt x="11689" y="6207"/>
                    <a:pt x="11847" y="6049"/>
                    <a:pt x="11847" y="5860"/>
                  </a:cubicBezTo>
                  <a:lnTo>
                    <a:pt x="11847" y="1008"/>
                  </a:lnTo>
                  <a:cubicBezTo>
                    <a:pt x="11752" y="441"/>
                    <a:pt x="11280" y="0"/>
                    <a:pt x="10713" y="0"/>
                  </a:cubicBezTo>
                  <a:lnTo>
                    <a:pt x="7058" y="0"/>
                  </a:lnTo>
                  <a:cubicBezTo>
                    <a:pt x="6775" y="0"/>
                    <a:pt x="6617" y="315"/>
                    <a:pt x="6775" y="536"/>
                  </a:cubicBezTo>
                  <a:cubicBezTo>
                    <a:pt x="7342" y="1323"/>
                    <a:pt x="7594" y="1953"/>
                    <a:pt x="7594" y="2426"/>
                  </a:cubicBezTo>
                  <a:cubicBezTo>
                    <a:pt x="7594" y="2899"/>
                    <a:pt x="7405" y="3371"/>
                    <a:pt x="7027" y="3749"/>
                  </a:cubicBezTo>
                  <a:cubicBezTo>
                    <a:pt x="6686" y="4033"/>
                    <a:pt x="6243" y="4163"/>
                    <a:pt x="5813" y="4163"/>
                  </a:cubicBezTo>
                  <a:cubicBezTo>
                    <a:pt x="5766" y="4163"/>
                    <a:pt x="5719" y="4162"/>
                    <a:pt x="5672" y="4159"/>
                  </a:cubicBezTo>
                  <a:cubicBezTo>
                    <a:pt x="5168" y="4127"/>
                    <a:pt x="4695" y="3812"/>
                    <a:pt x="4443" y="3340"/>
                  </a:cubicBezTo>
                  <a:cubicBezTo>
                    <a:pt x="4128" y="2835"/>
                    <a:pt x="4097" y="2205"/>
                    <a:pt x="4349" y="1638"/>
                  </a:cubicBezTo>
                  <a:cubicBezTo>
                    <a:pt x="4506" y="1323"/>
                    <a:pt x="4695" y="945"/>
                    <a:pt x="4979" y="536"/>
                  </a:cubicBezTo>
                  <a:cubicBezTo>
                    <a:pt x="5136" y="315"/>
                    <a:pt x="4979" y="0"/>
                    <a:pt x="4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9" name="Google Shape;6119;p77"/>
          <p:cNvGrpSpPr/>
          <p:nvPr/>
        </p:nvGrpSpPr>
        <p:grpSpPr>
          <a:xfrm>
            <a:off x="7528293" y="1989155"/>
            <a:ext cx="353786" cy="351880"/>
            <a:chOff x="-26204800" y="3547050"/>
            <a:chExt cx="296975" cy="295375"/>
          </a:xfrm>
          <a:solidFill>
            <a:srgbClr val="5C71E8"/>
          </a:solidFill>
        </p:grpSpPr>
        <p:sp>
          <p:nvSpPr>
            <p:cNvPr id="6120" name="Google Shape;6120;p77"/>
            <p:cNvSpPr/>
            <p:nvPr/>
          </p:nvSpPr>
          <p:spPr>
            <a:xfrm>
              <a:off x="-26204000" y="3669125"/>
              <a:ext cx="296175" cy="173300"/>
            </a:xfrm>
            <a:custGeom>
              <a:avLst/>
              <a:gdLst/>
              <a:ahLst/>
              <a:cxnLst/>
              <a:rect l="l" t="t" r="r" b="b"/>
              <a:pathLst>
                <a:path w="11847" h="6932" extrusionOk="0">
                  <a:moveTo>
                    <a:pt x="7656" y="3466"/>
                  </a:moveTo>
                  <a:lnTo>
                    <a:pt x="7656" y="4852"/>
                  </a:lnTo>
                  <a:lnTo>
                    <a:pt x="6963" y="4852"/>
                  </a:lnTo>
                  <a:lnTo>
                    <a:pt x="6963" y="3466"/>
                  </a:lnTo>
                  <a:close/>
                  <a:moveTo>
                    <a:pt x="9074" y="3466"/>
                  </a:moveTo>
                  <a:lnTo>
                    <a:pt x="9074" y="4852"/>
                  </a:lnTo>
                  <a:lnTo>
                    <a:pt x="8381" y="4852"/>
                  </a:lnTo>
                  <a:lnTo>
                    <a:pt x="8381" y="3466"/>
                  </a:lnTo>
                  <a:close/>
                  <a:moveTo>
                    <a:pt x="10460" y="3435"/>
                  </a:moveTo>
                  <a:lnTo>
                    <a:pt x="10460" y="4852"/>
                  </a:lnTo>
                  <a:lnTo>
                    <a:pt x="9735" y="4852"/>
                  </a:lnTo>
                  <a:lnTo>
                    <a:pt x="9735" y="3466"/>
                  </a:lnTo>
                  <a:lnTo>
                    <a:pt x="10114" y="3466"/>
                  </a:lnTo>
                  <a:cubicBezTo>
                    <a:pt x="10208" y="3466"/>
                    <a:pt x="10334" y="3466"/>
                    <a:pt x="10460" y="3435"/>
                  </a:cubicBezTo>
                  <a:close/>
                  <a:moveTo>
                    <a:pt x="10114" y="1"/>
                  </a:moveTo>
                  <a:cubicBezTo>
                    <a:pt x="9515" y="1"/>
                    <a:pt x="9042" y="442"/>
                    <a:pt x="8633" y="788"/>
                  </a:cubicBezTo>
                  <a:cubicBezTo>
                    <a:pt x="8318" y="1103"/>
                    <a:pt x="8034" y="1387"/>
                    <a:pt x="7656" y="1387"/>
                  </a:cubicBezTo>
                  <a:cubicBezTo>
                    <a:pt x="7404" y="1387"/>
                    <a:pt x="7121" y="1229"/>
                    <a:pt x="7026" y="946"/>
                  </a:cubicBezTo>
                  <a:cubicBezTo>
                    <a:pt x="6974" y="815"/>
                    <a:pt x="6855" y="749"/>
                    <a:pt x="6708" y="749"/>
                  </a:cubicBezTo>
                  <a:cubicBezTo>
                    <a:pt x="6679" y="749"/>
                    <a:pt x="6648" y="752"/>
                    <a:pt x="6617" y="757"/>
                  </a:cubicBezTo>
                  <a:cubicBezTo>
                    <a:pt x="6018" y="914"/>
                    <a:pt x="5577" y="1481"/>
                    <a:pt x="5577" y="2080"/>
                  </a:cubicBezTo>
                  <a:cubicBezTo>
                    <a:pt x="5577" y="2616"/>
                    <a:pt x="5860" y="3025"/>
                    <a:pt x="6301" y="3277"/>
                  </a:cubicBezTo>
                  <a:lnTo>
                    <a:pt x="6301" y="4758"/>
                  </a:lnTo>
                  <a:cubicBezTo>
                    <a:pt x="6238" y="4758"/>
                    <a:pt x="6207" y="4726"/>
                    <a:pt x="6144" y="4726"/>
                  </a:cubicBezTo>
                  <a:lnTo>
                    <a:pt x="4443" y="3813"/>
                  </a:lnTo>
                  <a:cubicBezTo>
                    <a:pt x="4002" y="3592"/>
                    <a:pt x="3498" y="3466"/>
                    <a:pt x="2993" y="3466"/>
                  </a:cubicBezTo>
                  <a:lnTo>
                    <a:pt x="347" y="3466"/>
                  </a:lnTo>
                  <a:cubicBezTo>
                    <a:pt x="158" y="3466"/>
                    <a:pt x="0" y="3624"/>
                    <a:pt x="0" y="3813"/>
                  </a:cubicBezTo>
                  <a:lnTo>
                    <a:pt x="0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2993" y="5546"/>
                  </a:lnTo>
                  <a:cubicBezTo>
                    <a:pt x="3371" y="5546"/>
                    <a:pt x="3781" y="5672"/>
                    <a:pt x="4128" y="5829"/>
                  </a:cubicBezTo>
                  <a:lnTo>
                    <a:pt x="5829" y="6743"/>
                  </a:lnTo>
                  <a:cubicBezTo>
                    <a:pt x="6049" y="6869"/>
                    <a:pt x="6364" y="6932"/>
                    <a:pt x="6648" y="6932"/>
                  </a:cubicBezTo>
                  <a:lnTo>
                    <a:pt x="10807" y="6932"/>
                  </a:lnTo>
                  <a:cubicBezTo>
                    <a:pt x="11405" y="6932"/>
                    <a:pt x="11846" y="6459"/>
                    <a:pt x="11846" y="5924"/>
                  </a:cubicBezTo>
                  <a:cubicBezTo>
                    <a:pt x="11846" y="5483"/>
                    <a:pt x="11563" y="5073"/>
                    <a:pt x="11122" y="4915"/>
                  </a:cubicBezTo>
                  <a:lnTo>
                    <a:pt x="11122" y="3120"/>
                  </a:lnTo>
                  <a:cubicBezTo>
                    <a:pt x="11563" y="2805"/>
                    <a:pt x="11846" y="2301"/>
                    <a:pt x="11846" y="1733"/>
                  </a:cubicBezTo>
                  <a:cubicBezTo>
                    <a:pt x="11846" y="788"/>
                    <a:pt x="11059" y="1"/>
                    <a:pt x="101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77"/>
            <p:cNvSpPr/>
            <p:nvPr/>
          </p:nvSpPr>
          <p:spPr>
            <a:xfrm>
              <a:off x="-26204800" y="3547050"/>
              <a:ext cx="296975" cy="122100"/>
            </a:xfrm>
            <a:custGeom>
              <a:avLst/>
              <a:gdLst/>
              <a:ahLst/>
              <a:cxnLst/>
              <a:rect l="l" t="t" r="r" b="b"/>
              <a:pathLst>
                <a:path w="11879" h="4884" extrusionOk="0">
                  <a:moveTo>
                    <a:pt x="10839" y="1702"/>
                  </a:moveTo>
                  <a:cubicBezTo>
                    <a:pt x="11028" y="1702"/>
                    <a:pt x="11185" y="1859"/>
                    <a:pt x="11185" y="2048"/>
                  </a:cubicBezTo>
                  <a:cubicBezTo>
                    <a:pt x="11154" y="2269"/>
                    <a:pt x="10996" y="2426"/>
                    <a:pt x="10839" y="2426"/>
                  </a:cubicBezTo>
                  <a:lnTo>
                    <a:pt x="10492" y="2426"/>
                  </a:lnTo>
                  <a:lnTo>
                    <a:pt x="10492" y="1702"/>
                  </a:lnTo>
                  <a:close/>
                  <a:moveTo>
                    <a:pt x="726" y="725"/>
                  </a:moveTo>
                  <a:lnTo>
                    <a:pt x="1419" y="757"/>
                  </a:lnTo>
                  <a:lnTo>
                    <a:pt x="1419" y="4002"/>
                  </a:lnTo>
                  <a:lnTo>
                    <a:pt x="726" y="4096"/>
                  </a:lnTo>
                  <a:lnTo>
                    <a:pt x="726" y="725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37"/>
                  </a:lnTo>
                  <a:cubicBezTo>
                    <a:pt x="1" y="4726"/>
                    <a:pt x="221" y="4884"/>
                    <a:pt x="411" y="4884"/>
                  </a:cubicBezTo>
                  <a:lnTo>
                    <a:pt x="9578" y="3592"/>
                  </a:lnTo>
                  <a:cubicBezTo>
                    <a:pt x="9862" y="3561"/>
                    <a:pt x="10083" y="3403"/>
                    <a:pt x="10240" y="3151"/>
                  </a:cubicBezTo>
                  <a:lnTo>
                    <a:pt x="10807" y="3151"/>
                  </a:lnTo>
                  <a:cubicBezTo>
                    <a:pt x="11406" y="3151"/>
                    <a:pt x="11815" y="2678"/>
                    <a:pt x="11815" y="2143"/>
                  </a:cubicBezTo>
                  <a:cubicBezTo>
                    <a:pt x="11878" y="1513"/>
                    <a:pt x="11406" y="1040"/>
                    <a:pt x="10839" y="1040"/>
                  </a:cubicBezTo>
                  <a:lnTo>
                    <a:pt x="10240" y="1040"/>
                  </a:lnTo>
                  <a:cubicBezTo>
                    <a:pt x="10083" y="788"/>
                    <a:pt x="9831" y="694"/>
                    <a:pt x="9515" y="631"/>
                  </a:cubicBezTo>
                  <a:lnTo>
                    <a:pt x="3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22" name="Google Shape;6122;p77"/>
          <p:cNvSpPr/>
          <p:nvPr/>
        </p:nvSpPr>
        <p:spPr>
          <a:xfrm>
            <a:off x="7561179" y="2438650"/>
            <a:ext cx="289009" cy="352833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rgbClr val="5C7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3" name="Google Shape;6123;p77"/>
          <p:cNvGrpSpPr/>
          <p:nvPr/>
        </p:nvGrpSpPr>
        <p:grpSpPr>
          <a:xfrm>
            <a:off x="6199548" y="2919133"/>
            <a:ext cx="345328" cy="352833"/>
            <a:chOff x="-24353875" y="3147725"/>
            <a:chExt cx="289875" cy="296175"/>
          </a:xfrm>
          <a:solidFill>
            <a:srgbClr val="5C71E8"/>
          </a:solidFill>
        </p:grpSpPr>
        <p:sp>
          <p:nvSpPr>
            <p:cNvPr id="6124" name="Google Shape;6124;p77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77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6" name="Google Shape;6126;p77"/>
          <p:cNvGrpSpPr/>
          <p:nvPr/>
        </p:nvGrpSpPr>
        <p:grpSpPr>
          <a:xfrm>
            <a:off x="6207530" y="3398540"/>
            <a:ext cx="329365" cy="351910"/>
            <a:chOff x="-24344425" y="3519475"/>
            <a:chExt cx="276475" cy="295400"/>
          </a:xfrm>
          <a:solidFill>
            <a:srgbClr val="5C71E8"/>
          </a:solidFill>
        </p:grpSpPr>
        <p:sp>
          <p:nvSpPr>
            <p:cNvPr id="6127" name="Google Shape;6127;p77"/>
            <p:cNvSpPr/>
            <p:nvPr/>
          </p:nvSpPr>
          <p:spPr>
            <a:xfrm>
              <a:off x="-24240450" y="3554150"/>
              <a:ext cx="69325" cy="34450"/>
            </a:xfrm>
            <a:custGeom>
              <a:avLst/>
              <a:gdLst/>
              <a:ahLst/>
              <a:cxnLst/>
              <a:rect l="l" t="t" r="r" b="b"/>
              <a:pathLst>
                <a:path w="2773" h="1378" extrusionOk="0">
                  <a:moveTo>
                    <a:pt x="1387" y="0"/>
                  </a:moveTo>
                  <a:cubicBezTo>
                    <a:pt x="788" y="0"/>
                    <a:pt x="284" y="347"/>
                    <a:pt x="95" y="914"/>
                  </a:cubicBezTo>
                  <a:cubicBezTo>
                    <a:pt x="0" y="1071"/>
                    <a:pt x="95" y="1260"/>
                    <a:pt x="284" y="1355"/>
                  </a:cubicBezTo>
                  <a:cubicBezTo>
                    <a:pt x="318" y="1366"/>
                    <a:pt x="352" y="1371"/>
                    <a:pt x="385" y="1371"/>
                  </a:cubicBezTo>
                  <a:cubicBezTo>
                    <a:pt x="537" y="1371"/>
                    <a:pt x="673" y="1263"/>
                    <a:pt x="725" y="1134"/>
                  </a:cubicBezTo>
                  <a:cubicBezTo>
                    <a:pt x="788" y="882"/>
                    <a:pt x="1072" y="662"/>
                    <a:pt x="1387" y="662"/>
                  </a:cubicBezTo>
                  <a:cubicBezTo>
                    <a:pt x="1702" y="662"/>
                    <a:pt x="1922" y="882"/>
                    <a:pt x="2048" y="1134"/>
                  </a:cubicBezTo>
                  <a:cubicBezTo>
                    <a:pt x="2120" y="1301"/>
                    <a:pt x="2246" y="1378"/>
                    <a:pt x="2371" y="1378"/>
                  </a:cubicBezTo>
                  <a:cubicBezTo>
                    <a:pt x="2411" y="1378"/>
                    <a:pt x="2451" y="1370"/>
                    <a:pt x="2489" y="1355"/>
                  </a:cubicBezTo>
                  <a:cubicBezTo>
                    <a:pt x="2678" y="1260"/>
                    <a:pt x="2773" y="1071"/>
                    <a:pt x="2678" y="914"/>
                  </a:cubicBezTo>
                  <a:cubicBezTo>
                    <a:pt x="2489" y="347"/>
                    <a:pt x="198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77"/>
            <p:cNvSpPr/>
            <p:nvPr/>
          </p:nvSpPr>
          <p:spPr>
            <a:xfrm>
              <a:off x="-24344425" y="3519475"/>
              <a:ext cx="276475" cy="295400"/>
            </a:xfrm>
            <a:custGeom>
              <a:avLst/>
              <a:gdLst/>
              <a:ahLst/>
              <a:cxnLst/>
              <a:rect l="l" t="t" r="r" b="b"/>
              <a:pathLst>
                <a:path w="11059" h="11816" extrusionOk="0">
                  <a:moveTo>
                    <a:pt x="5546" y="694"/>
                  </a:moveTo>
                  <a:cubicBezTo>
                    <a:pt x="6743" y="694"/>
                    <a:pt x="7625" y="1608"/>
                    <a:pt x="7625" y="2773"/>
                  </a:cubicBezTo>
                  <a:lnTo>
                    <a:pt x="7625" y="3120"/>
                  </a:lnTo>
                  <a:cubicBezTo>
                    <a:pt x="7625" y="3309"/>
                    <a:pt x="7467" y="3466"/>
                    <a:pt x="7278" y="3466"/>
                  </a:cubicBezTo>
                  <a:lnTo>
                    <a:pt x="5892" y="3466"/>
                  </a:lnTo>
                  <a:lnTo>
                    <a:pt x="5892" y="3120"/>
                  </a:lnTo>
                  <a:cubicBezTo>
                    <a:pt x="5892" y="2931"/>
                    <a:pt x="5735" y="2773"/>
                    <a:pt x="5546" y="2773"/>
                  </a:cubicBezTo>
                  <a:cubicBezTo>
                    <a:pt x="5357" y="2773"/>
                    <a:pt x="5199" y="2931"/>
                    <a:pt x="5199" y="3120"/>
                  </a:cubicBezTo>
                  <a:lnTo>
                    <a:pt x="5199" y="3466"/>
                  </a:lnTo>
                  <a:lnTo>
                    <a:pt x="3813" y="3466"/>
                  </a:lnTo>
                  <a:cubicBezTo>
                    <a:pt x="3624" y="3466"/>
                    <a:pt x="3466" y="3309"/>
                    <a:pt x="3466" y="3120"/>
                  </a:cubicBezTo>
                  <a:lnTo>
                    <a:pt x="3466" y="2773"/>
                  </a:lnTo>
                  <a:cubicBezTo>
                    <a:pt x="3466" y="1639"/>
                    <a:pt x="4411" y="694"/>
                    <a:pt x="5546" y="694"/>
                  </a:cubicBezTo>
                  <a:close/>
                  <a:moveTo>
                    <a:pt x="7940" y="4821"/>
                  </a:moveTo>
                  <a:cubicBezTo>
                    <a:pt x="8160" y="4821"/>
                    <a:pt x="8318" y="4979"/>
                    <a:pt x="8318" y="5168"/>
                  </a:cubicBezTo>
                  <a:cubicBezTo>
                    <a:pt x="8318" y="5357"/>
                    <a:pt x="8160" y="5514"/>
                    <a:pt x="7940" y="5514"/>
                  </a:cubicBezTo>
                  <a:lnTo>
                    <a:pt x="3088" y="5514"/>
                  </a:lnTo>
                  <a:cubicBezTo>
                    <a:pt x="2899" y="5514"/>
                    <a:pt x="2742" y="5357"/>
                    <a:pt x="2742" y="5168"/>
                  </a:cubicBezTo>
                  <a:cubicBezTo>
                    <a:pt x="2742" y="4979"/>
                    <a:pt x="2899" y="4821"/>
                    <a:pt x="3088" y="4821"/>
                  </a:cubicBezTo>
                  <a:close/>
                  <a:moveTo>
                    <a:pt x="4128" y="6932"/>
                  </a:moveTo>
                  <a:cubicBezTo>
                    <a:pt x="4317" y="6932"/>
                    <a:pt x="4474" y="7089"/>
                    <a:pt x="4474" y="7310"/>
                  </a:cubicBezTo>
                  <a:cubicBezTo>
                    <a:pt x="4474" y="7499"/>
                    <a:pt x="4317" y="7656"/>
                    <a:pt x="4128" y="7656"/>
                  </a:cubicBezTo>
                  <a:lnTo>
                    <a:pt x="3088" y="7656"/>
                  </a:lnTo>
                  <a:cubicBezTo>
                    <a:pt x="2899" y="7656"/>
                    <a:pt x="2742" y="7499"/>
                    <a:pt x="2742" y="7310"/>
                  </a:cubicBezTo>
                  <a:cubicBezTo>
                    <a:pt x="2742" y="7089"/>
                    <a:pt x="2899" y="6932"/>
                    <a:pt x="3088" y="6932"/>
                  </a:cubicBezTo>
                  <a:close/>
                  <a:moveTo>
                    <a:pt x="7940" y="6932"/>
                  </a:moveTo>
                  <a:cubicBezTo>
                    <a:pt x="8160" y="6932"/>
                    <a:pt x="8318" y="7089"/>
                    <a:pt x="8318" y="7310"/>
                  </a:cubicBezTo>
                  <a:cubicBezTo>
                    <a:pt x="8286" y="7499"/>
                    <a:pt x="8160" y="7656"/>
                    <a:pt x="7940" y="7656"/>
                  </a:cubicBezTo>
                  <a:lnTo>
                    <a:pt x="6932" y="7656"/>
                  </a:lnTo>
                  <a:cubicBezTo>
                    <a:pt x="6743" y="7656"/>
                    <a:pt x="6585" y="7499"/>
                    <a:pt x="6585" y="7310"/>
                  </a:cubicBezTo>
                  <a:cubicBezTo>
                    <a:pt x="6585" y="7089"/>
                    <a:pt x="6743" y="6932"/>
                    <a:pt x="6932" y="6932"/>
                  </a:cubicBezTo>
                  <a:close/>
                  <a:moveTo>
                    <a:pt x="3781" y="8318"/>
                  </a:moveTo>
                  <a:cubicBezTo>
                    <a:pt x="4002" y="8350"/>
                    <a:pt x="4128" y="8507"/>
                    <a:pt x="4128" y="8665"/>
                  </a:cubicBezTo>
                  <a:cubicBezTo>
                    <a:pt x="4128" y="8885"/>
                    <a:pt x="3970" y="9043"/>
                    <a:pt x="3781" y="9043"/>
                  </a:cubicBezTo>
                  <a:lnTo>
                    <a:pt x="3057" y="9043"/>
                  </a:lnTo>
                  <a:cubicBezTo>
                    <a:pt x="2868" y="9043"/>
                    <a:pt x="2710" y="8885"/>
                    <a:pt x="2710" y="8665"/>
                  </a:cubicBezTo>
                  <a:cubicBezTo>
                    <a:pt x="2710" y="8476"/>
                    <a:pt x="2868" y="8318"/>
                    <a:pt x="3057" y="8318"/>
                  </a:cubicBezTo>
                  <a:close/>
                  <a:moveTo>
                    <a:pt x="7940" y="8318"/>
                  </a:moveTo>
                  <a:cubicBezTo>
                    <a:pt x="8160" y="8350"/>
                    <a:pt x="8286" y="8507"/>
                    <a:pt x="8286" y="8665"/>
                  </a:cubicBezTo>
                  <a:cubicBezTo>
                    <a:pt x="8286" y="8885"/>
                    <a:pt x="8129" y="9043"/>
                    <a:pt x="7940" y="9043"/>
                  </a:cubicBezTo>
                  <a:lnTo>
                    <a:pt x="7247" y="9043"/>
                  </a:lnTo>
                  <a:cubicBezTo>
                    <a:pt x="7026" y="9043"/>
                    <a:pt x="6869" y="8885"/>
                    <a:pt x="6869" y="8665"/>
                  </a:cubicBezTo>
                  <a:cubicBezTo>
                    <a:pt x="6869" y="8476"/>
                    <a:pt x="7026" y="8318"/>
                    <a:pt x="7247" y="8318"/>
                  </a:cubicBezTo>
                  <a:close/>
                  <a:moveTo>
                    <a:pt x="2868" y="2049"/>
                  </a:moveTo>
                  <a:lnTo>
                    <a:pt x="2868" y="2049"/>
                  </a:lnTo>
                  <a:cubicBezTo>
                    <a:pt x="2805" y="2332"/>
                    <a:pt x="2805" y="2521"/>
                    <a:pt x="2805" y="2805"/>
                  </a:cubicBezTo>
                  <a:cubicBezTo>
                    <a:pt x="2395" y="2962"/>
                    <a:pt x="2080" y="3309"/>
                    <a:pt x="2080" y="3781"/>
                  </a:cubicBezTo>
                  <a:lnTo>
                    <a:pt x="2080" y="8665"/>
                  </a:lnTo>
                  <a:cubicBezTo>
                    <a:pt x="2080" y="9263"/>
                    <a:pt x="2553" y="9704"/>
                    <a:pt x="3088" y="9704"/>
                  </a:cubicBezTo>
                  <a:lnTo>
                    <a:pt x="5199" y="9704"/>
                  </a:lnTo>
                  <a:lnTo>
                    <a:pt x="5199" y="7247"/>
                  </a:lnTo>
                  <a:cubicBezTo>
                    <a:pt x="5199" y="7058"/>
                    <a:pt x="5357" y="6900"/>
                    <a:pt x="5546" y="6900"/>
                  </a:cubicBezTo>
                  <a:cubicBezTo>
                    <a:pt x="5735" y="6900"/>
                    <a:pt x="5892" y="7058"/>
                    <a:pt x="5892" y="7247"/>
                  </a:cubicBezTo>
                  <a:lnTo>
                    <a:pt x="5892" y="9704"/>
                  </a:lnTo>
                  <a:lnTo>
                    <a:pt x="8003" y="9704"/>
                  </a:lnTo>
                  <a:cubicBezTo>
                    <a:pt x="8570" y="9704"/>
                    <a:pt x="9011" y="9232"/>
                    <a:pt x="9011" y="8665"/>
                  </a:cubicBezTo>
                  <a:lnTo>
                    <a:pt x="9011" y="3844"/>
                  </a:lnTo>
                  <a:cubicBezTo>
                    <a:pt x="9011" y="3372"/>
                    <a:pt x="8728" y="2994"/>
                    <a:pt x="8318" y="2836"/>
                  </a:cubicBezTo>
                  <a:cubicBezTo>
                    <a:pt x="8318" y="2584"/>
                    <a:pt x="8318" y="2364"/>
                    <a:pt x="8223" y="2112"/>
                  </a:cubicBezTo>
                  <a:lnTo>
                    <a:pt x="8223" y="2112"/>
                  </a:lnTo>
                  <a:cubicBezTo>
                    <a:pt x="9043" y="2269"/>
                    <a:pt x="9736" y="2962"/>
                    <a:pt x="9736" y="3844"/>
                  </a:cubicBezTo>
                  <a:lnTo>
                    <a:pt x="9736" y="8696"/>
                  </a:lnTo>
                  <a:cubicBezTo>
                    <a:pt x="9736" y="9641"/>
                    <a:pt x="8948" y="10429"/>
                    <a:pt x="8003" y="10429"/>
                  </a:cubicBezTo>
                  <a:lnTo>
                    <a:pt x="3151" y="10429"/>
                  </a:lnTo>
                  <a:cubicBezTo>
                    <a:pt x="2206" y="10429"/>
                    <a:pt x="1418" y="9641"/>
                    <a:pt x="1418" y="8696"/>
                  </a:cubicBezTo>
                  <a:lnTo>
                    <a:pt x="1418" y="3781"/>
                  </a:lnTo>
                  <a:lnTo>
                    <a:pt x="1355" y="3781"/>
                  </a:lnTo>
                  <a:cubicBezTo>
                    <a:pt x="1355" y="2931"/>
                    <a:pt x="1985" y="2206"/>
                    <a:pt x="2868" y="2049"/>
                  </a:cubicBezTo>
                  <a:close/>
                  <a:moveTo>
                    <a:pt x="3088" y="1"/>
                  </a:moveTo>
                  <a:cubicBezTo>
                    <a:pt x="1355" y="1"/>
                    <a:pt x="1" y="1419"/>
                    <a:pt x="1" y="3120"/>
                  </a:cubicBezTo>
                  <a:lnTo>
                    <a:pt x="1" y="8728"/>
                  </a:lnTo>
                  <a:cubicBezTo>
                    <a:pt x="1" y="10397"/>
                    <a:pt x="1355" y="11815"/>
                    <a:pt x="3088" y="11815"/>
                  </a:cubicBezTo>
                  <a:lnTo>
                    <a:pt x="7940" y="11815"/>
                  </a:lnTo>
                  <a:cubicBezTo>
                    <a:pt x="9673" y="11815"/>
                    <a:pt x="11059" y="10397"/>
                    <a:pt x="11059" y="8728"/>
                  </a:cubicBezTo>
                  <a:lnTo>
                    <a:pt x="11059" y="3120"/>
                  </a:lnTo>
                  <a:cubicBezTo>
                    <a:pt x="11059" y="1387"/>
                    <a:pt x="9641" y="1"/>
                    <a:pt x="79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9" name="Google Shape;6129;p77"/>
          <p:cNvGrpSpPr/>
          <p:nvPr/>
        </p:nvGrpSpPr>
        <p:grpSpPr>
          <a:xfrm>
            <a:off x="6197210" y="3850460"/>
            <a:ext cx="350004" cy="348128"/>
            <a:chOff x="-24353075" y="3891250"/>
            <a:chExt cx="293800" cy="292225"/>
          </a:xfrm>
          <a:solidFill>
            <a:srgbClr val="5C71E8"/>
          </a:solidFill>
        </p:grpSpPr>
        <p:sp>
          <p:nvSpPr>
            <p:cNvPr id="6130" name="Google Shape;6130;p77"/>
            <p:cNvSpPr/>
            <p:nvPr/>
          </p:nvSpPr>
          <p:spPr>
            <a:xfrm>
              <a:off x="-24251475" y="4012525"/>
              <a:ext cx="88225" cy="65400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77"/>
            <p:cNvSpPr/>
            <p:nvPr/>
          </p:nvSpPr>
          <p:spPr>
            <a:xfrm>
              <a:off x="-24353075" y="3891250"/>
              <a:ext cx="293800" cy="292225"/>
            </a:xfrm>
            <a:custGeom>
              <a:avLst/>
              <a:gdLst/>
              <a:ahLst/>
              <a:cxnLst/>
              <a:rect l="l" t="t" r="r" b="b"/>
              <a:pathLst>
                <a:path w="11752" h="11689" extrusionOk="0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2" name="Google Shape;6132;p77"/>
          <p:cNvGrpSpPr/>
          <p:nvPr/>
        </p:nvGrpSpPr>
        <p:grpSpPr>
          <a:xfrm>
            <a:off x="7980681" y="3398763"/>
            <a:ext cx="353757" cy="351463"/>
            <a:chOff x="-22845575" y="3504075"/>
            <a:chExt cx="296950" cy="295025"/>
          </a:xfrm>
          <a:solidFill>
            <a:srgbClr val="5C71E8"/>
          </a:solidFill>
        </p:grpSpPr>
        <p:sp>
          <p:nvSpPr>
            <p:cNvPr id="6133" name="Google Shape;6133;p77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77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5" name="Google Shape;6135;p77"/>
          <p:cNvGrpSpPr/>
          <p:nvPr/>
        </p:nvGrpSpPr>
        <p:grpSpPr>
          <a:xfrm>
            <a:off x="5773862" y="1532411"/>
            <a:ext cx="299344" cy="351880"/>
            <a:chOff x="-27691025" y="3175300"/>
            <a:chExt cx="251275" cy="295375"/>
          </a:xfrm>
          <a:solidFill>
            <a:srgbClr val="5C71E8"/>
          </a:solidFill>
        </p:grpSpPr>
        <p:sp>
          <p:nvSpPr>
            <p:cNvPr id="6136" name="Google Shape;6136;p77"/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77"/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77"/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77"/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40" name="Google Shape;6140;p77"/>
          <p:cNvGrpSpPr/>
          <p:nvPr/>
        </p:nvGrpSpPr>
        <p:grpSpPr>
          <a:xfrm>
            <a:off x="5746179" y="2051087"/>
            <a:ext cx="354710" cy="228015"/>
            <a:chOff x="-27721750" y="3598250"/>
            <a:chExt cx="297750" cy="191400"/>
          </a:xfrm>
          <a:solidFill>
            <a:srgbClr val="5C71E8"/>
          </a:solidFill>
        </p:grpSpPr>
        <p:sp>
          <p:nvSpPr>
            <p:cNvPr id="6141" name="Google Shape;6141;p77"/>
            <p:cNvSpPr/>
            <p:nvPr/>
          </p:nvSpPr>
          <p:spPr>
            <a:xfrm>
              <a:off x="-27616200" y="36518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77"/>
            <p:cNvSpPr/>
            <p:nvPr/>
          </p:nvSpPr>
          <p:spPr>
            <a:xfrm>
              <a:off x="-27721750" y="3598250"/>
              <a:ext cx="297750" cy="191400"/>
            </a:xfrm>
            <a:custGeom>
              <a:avLst/>
              <a:gdLst/>
              <a:ahLst/>
              <a:cxnLst/>
              <a:rect l="l" t="t" r="r" b="b"/>
              <a:pathLst>
                <a:path w="11910" h="7656" extrusionOk="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43" name="Google Shape;6143;p77"/>
          <p:cNvGrpSpPr/>
          <p:nvPr/>
        </p:nvGrpSpPr>
        <p:grpSpPr>
          <a:xfrm>
            <a:off x="5747579" y="2444633"/>
            <a:ext cx="351910" cy="340980"/>
            <a:chOff x="-27719400" y="3925600"/>
            <a:chExt cx="295400" cy="286225"/>
          </a:xfrm>
          <a:solidFill>
            <a:srgbClr val="5C71E8"/>
          </a:solidFill>
        </p:grpSpPr>
        <p:sp>
          <p:nvSpPr>
            <p:cNvPr id="6144" name="Google Shape;6144;p77"/>
            <p:cNvSpPr/>
            <p:nvPr/>
          </p:nvSpPr>
          <p:spPr>
            <a:xfrm>
              <a:off x="-27596525" y="3925600"/>
              <a:ext cx="172525" cy="162575"/>
            </a:xfrm>
            <a:custGeom>
              <a:avLst/>
              <a:gdLst/>
              <a:ahLst/>
              <a:cxnLst/>
              <a:rect l="l" t="t" r="r" b="b"/>
              <a:pathLst>
                <a:path w="6901" h="6503" extrusionOk="0">
                  <a:moveTo>
                    <a:pt x="5042" y="0"/>
                  </a:moveTo>
                  <a:cubicBezTo>
                    <a:pt x="4425" y="0"/>
                    <a:pt x="3809" y="237"/>
                    <a:pt x="3340" y="705"/>
                  </a:cubicBezTo>
                  <a:lnTo>
                    <a:pt x="1765" y="2281"/>
                  </a:lnTo>
                  <a:cubicBezTo>
                    <a:pt x="1639" y="2407"/>
                    <a:pt x="1639" y="2627"/>
                    <a:pt x="1765" y="2785"/>
                  </a:cubicBezTo>
                  <a:cubicBezTo>
                    <a:pt x="1860" y="2879"/>
                    <a:pt x="1891" y="2942"/>
                    <a:pt x="1891" y="3037"/>
                  </a:cubicBezTo>
                  <a:cubicBezTo>
                    <a:pt x="1891" y="3100"/>
                    <a:pt x="1860" y="3226"/>
                    <a:pt x="1765" y="3257"/>
                  </a:cubicBezTo>
                  <a:lnTo>
                    <a:pt x="1229" y="3824"/>
                  </a:lnTo>
                  <a:cubicBezTo>
                    <a:pt x="1009" y="3856"/>
                    <a:pt x="820" y="3919"/>
                    <a:pt x="662" y="4045"/>
                  </a:cubicBezTo>
                  <a:lnTo>
                    <a:pt x="1" y="4643"/>
                  </a:lnTo>
                  <a:lnTo>
                    <a:pt x="1860" y="6502"/>
                  </a:lnTo>
                  <a:lnTo>
                    <a:pt x="2427" y="5809"/>
                  </a:lnTo>
                  <a:cubicBezTo>
                    <a:pt x="2553" y="5652"/>
                    <a:pt x="2647" y="5494"/>
                    <a:pt x="2679" y="5305"/>
                  </a:cubicBezTo>
                  <a:lnTo>
                    <a:pt x="6774" y="1209"/>
                  </a:lnTo>
                  <a:cubicBezTo>
                    <a:pt x="6900" y="1083"/>
                    <a:pt x="6900" y="863"/>
                    <a:pt x="6774" y="737"/>
                  </a:cubicBezTo>
                  <a:cubicBezTo>
                    <a:pt x="6298" y="245"/>
                    <a:pt x="5669" y="0"/>
                    <a:pt x="50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77"/>
            <p:cNvSpPr/>
            <p:nvPr/>
          </p:nvSpPr>
          <p:spPr>
            <a:xfrm>
              <a:off x="-27719400" y="4054275"/>
              <a:ext cx="157550" cy="157550"/>
            </a:xfrm>
            <a:custGeom>
              <a:avLst/>
              <a:gdLst/>
              <a:ahLst/>
              <a:cxnLst/>
              <a:rect l="l" t="t" r="r" b="b"/>
              <a:pathLst>
                <a:path w="6302" h="6302" extrusionOk="0">
                  <a:moveTo>
                    <a:pt x="4412" y="1"/>
                  </a:moveTo>
                  <a:lnTo>
                    <a:pt x="537" y="3466"/>
                  </a:lnTo>
                  <a:cubicBezTo>
                    <a:pt x="190" y="3781"/>
                    <a:pt x="1" y="4222"/>
                    <a:pt x="1" y="4695"/>
                  </a:cubicBezTo>
                  <a:cubicBezTo>
                    <a:pt x="1" y="5136"/>
                    <a:pt x="158" y="5545"/>
                    <a:pt x="474" y="5829"/>
                  </a:cubicBezTo>
                  <a:cubicBezTo>
                    <a:pt x="789" y="6144"/>
                    <a:pt x="1167" y="6302"/>
                    <a:pt x="1608" y="6302"/>
                  </a:cubicBezTo>
                  <a:lnTo>
                    <a:pt x="1639" y="6302"/>
                  </a:lnTo>
                  <a:cubicBezTo>
                    <a:pt x="1954" y="6302"/>
                    <a:pt x="2269" y="6175"/>
                    <a:pt x="2553" y="5986"/>
                  </a:cubicBezTo>
                  <a:lnTo>
                    <a:pt x="1482" y="4915"/>
                  </a:lnTo>
                  <a:cubicBezTo>
                    <a:pt x="1356" y="4789"/>
                    <a:pt x="1356" y="4569"/>
                    <a:pt x="1482" y="4443"/>
                  </a:cubicBezTo>
                  <a:cubicBezTo>
                    <a:pt x="1545" y="4395"/>
                    <a:pt x="1631" y="4372"/>
                    <a:pt x="1718" y="4372"/>
                  </a:cubicBezTo>
                  <a:cubicBezTo>
                    <a:pt x="1805" y="4372"/>
                    <a:pt x="1891" y="4395"/>
                    <a:pt x="1954" y="4443"/>
                  </a:cubicBezTo>
                  <a:lnTo>
                    <a:pt x="3025" y="5514"/>
                  </a:lnTo>
                  <a:lnTo>
                    <a:pt x="3498" y="5010"/>
                  </a:lnTo>
                  <a:lnTo>
                    <a:pt x="2521" y="4002"/>
                  </a:lnTo>
                  <a:cubicBezTo>
                    <a:pt x="2395" y="3907"/>
                    <a:pt x="2395" y="3655"/>
                    <a:pt x="2521" y="3561"/>
                  </a:cubicBezTo>
                  <a:cubicBezTo>
                    <a:pt x="2569" y="3498"/>
                    <a:pt x="2655" y="3466"/>
                    <a:pt x="2746" y="3466"/>
                  </a:cubicBezTo>
                  <a:cubicBezTo>
                    <a:pt x="2836" y="3466"/>
                    <a:pt x="2931" y="3498"/>
                    <a:pt x="2994" y="3561"/>
                  </a:cubicBezTo>
                  <a:lnTo>
                    <a:pt x="3939" y="4474"/>
                  </a:lnTo>
                  <a:lnTo>
                    <a:pt x="4412" y="3970"/>
                  </a:lnTo>
                  <a:lnTo>
                    <a:pt x="3530" y="3120"/>
                  </a:lnTo>
                  <a:cubicBezTo>
                    <a:pt x="3403" y="2994"/>
                    <a:pt x="3403" y="2773"/>
                    <a:pt x="3530" y="2647"/>
                  </a:cubicBezTo>
                  <a:cubicBezTo>
                    <a:pt x="3593" y="2584"/>
                    <a:pt x="3679" y="2552"/>
                    <a:pt x="3766" y="2552"/>
                  </a:cubicBezTo>
                  <a:cubicBezTo>
                    <a:pt x="3852" y="2552"/>
                    <a:pt x="3939" y="2584"/>
                    <a:pt x="4002" y="2647"/>
                  </a:cubicBezTo>
                  <a:lnTo>
                    <a:pt x="4884" y="3498"/>
                  </a:lnTo>
                  <a:lnTo>
                    <a:pt x="5357" y="2994"/>
                  </a:lnTo>
                  <a:lnTo>
                    <a:pt x="4601" y="2237"/>
                  </a:lnTo>
                  <a:cubicBezTo>
                    <a:pt x="4475" y="2111"/>
                    <a:pt x="4475" y="1891"/>
                    <a:pt x="4601" y="1765"/>
                  </a:cubicBezTo>
                  <a:cubicBezTo>
                    <a:pt x="4671" y="1624"/>
                    <a:pt x="4771" y="1562"/>
                    <a:pt x="4867" y="1562"/>
                  </a:cubicBezTo>
                  <a:cubicBezTo>
                    <a:pt x="4944" y="1562"/>
                    <a:pt x="5018" y="1601"/>
                    <a:pt x="5073" y="1670"/>
                  </a:cubicBezTo>
                  <a:lnTo>
                    <a:pt x="5829" y="2395"/>
                  </a:lnTo>
                  <a:lnTo>
                    <a:pt x="6302" y="1891"/>
                  </a:lnTo>
                  <a:lnTo>
                    <a:pt x="44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46" name="Google Shape;6146;p77"/>
          <p:cNvGrpSpPr/>
          <p:nvPr/>
        </p:nvGrpSpPr>
        <p:grpSpPr>
          <a:xfrm>
            <a:off x="7968851" y="1531473"/>
            <a:ext cx="353757" cy="353757"/>
            <a:chOff x="-25834600" y="3176875"/>
            <a:chExt cx="296950" cy="296950"/>
          </a:xfrm>
          <a:solidFill>
            <a:srgbClr val="5C71E8"/>
          </a:solidFill>
        </p:grpSpPr>
        <p:sp>
          <p:nvSpPr>
            <p:cNvPr id="6147" name="Google Shape;6147;p77"/>
            <p:cNvSpPr/>
            <p:nvPr/>
          </p:nvSpPr>
          <p:spPr>
            <a:xfrm>
              <a:off x="-25625875" y="3316275"/>
              <a:ext cx="69325" cy="85875"/>
            </a:xfrm>
            <a:custGeom>
              <a:avLst/>
              <a:gdLst/>
              <a:ahLst/>
              <a:cxnLst/>
              <a:rect l="l" t="t" r="r" b="b"/>
              <a:pathLst>
                <a:path w="2773" h="3435" extrusionOk="0">
                  <a:moveTo>
                    <a:pt x="0" y="1"/>
                  </a:moveTo>
                  <a:lnTo>
                    <a:pt x="0" y="3435"/>
                  </a:lnTo>
                  <a:lnTo>
                    <a:pt x="2773" y="3435"/>
                  </a:lnTo>
                  <a:lnTo>
                    <a:pt x="2773" y="2741"/>
                  </a:lnTo>
                  <a:lnTo>
                    <a:pt x="1040" y="2741"/>
                  </a:lnTo>
                  <a:cubicBezTo>
                    <a:pt x="851" y="2741"/>
                    <a:pt x="693" y="2584"/>
                    <a:pt x="693" y="2395"/>
                  </a:cubicBezTo>
                  <a:cubicBezTo>
                    <a:pt x="693" y="2206"/>
                    <a:pt x="851" y="2048"/>
                    <a:pt x="1040" y="2048"/>
                  </a:cubicBezTo>
                  <a:lnTo>
                    <a:pt x="2773" y="2048"/>
                  </a:lnTo>
                  <a:lnTo>
                    <a:pt x="2773" y="1324"/>
                  </a:lnTo>
                  <a:lnTo>
                    <a:pt x="1040" y="1324"/>
                  </a:lnTo>
                  <a:cubicBezTo>
                    <a:pt x="851" y="1324"/>
                    <a:pt x="693" y="1166"/>
                    <a:pt x="693" y="977"/>
                  </a:cubicBezTo>
                  <a:cubicBezTo>
                    <a:pt x="693" y="851"/>
                    <a:pt x="851" y="694"/>
                    <a:pt x="1040" y="694"/>
                  </a:cubicBezTo>
                  <a:lnTo>
                    <a:pt x="2773" y="694"/>
                  </a:lnTo>
                  <a:lnTo>
                    <a:pt x="27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77"/>
            <p:cNvSpPr/>
            <p:nvPr/>
          </p:nvSpPr>
          <p:spPr>
            <a:xfrm>
              <a:off x="-25729075" y="3176875"/>
              <a:ext cx="191425" cy="296950"/>
            </a:xfrm>
            <a:custGeom>
              <a:avLst/>
              <a:gdLst/>
              <a:ahLst/>
              <a:cxnLst/>
              <a:rect l="l" t="t" r="r" b="b"/>
              <a:pathLst>
                <a:path w="7657" h="11878" extrusionOk="0">
                  <a:moveTo>
                    <a:pt x="2049" y="693"/>
                  </a:moveTo>
                  <a:lnTo>
                    <a:pt x="2049" y="2773"/>
                  </a:lnTo>
                  <a:lnTo>
                    <a:pt x="1356" y="2773"/>
                  </a:lnTo>
                  <a:lnTo>
                    <a:pt x="1356" y="693"/>
                  </a:lnTo>
                  <a:close/>
                  <a:moveTo>
                    <a:pt x="3435" y="693"/>
                  </a:moveTo>
                  <a:lnTo>
                    <a:pt x="3435" y="2773"/>
                  </a:lnTo>
                  <a:lnTo>
                    <a:pt x="2710" y="2773"/>
                  </a:lnTo>
                  <a:lnTo>
                    <a:pt x="2710" y="693"/>
                  </a:lnTo>
                  <a:close/>
                  <a:moveTo>
                    <a:pt x="4821" y="693"/>
                  </a:moveTo>
                  <a:lnTo>
                    <a:pt x="4821" y="2773"/>
                  </a:lnTo>
                  <a:lnTo>
                    <a:pt x="4097" y="2773"/>
                  </a:lnTo>
                  <a:lnTo>
                    <a:pt x="4097" y="693"/>
                  </a:lnTo>
                  <a:close/>
                  <a:moveTo>
                    <a:pt x="6176" y="693"/>
                  </a:moveTo>
                  <a:lnTo>
                    <a:pt x="6176" y="2773"/>
                  </a:lnTo>
                  <a:lnTo>
                    <a:pt x="5483" y="2773"/>
                  </a:lnTo>
                  <a:lnTo>
                    <a:pt x="5483" y="693"/>
                  </a:ln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308"/>
                    <a:pt x="158" y="3466"/>
                    <a:pt x="379" y="3466"/>
                  </a:cubicBezTo>
                  <a:lnTo>
                    <a:pt x="726" y="3466"/>
                  </a:lnTo>
                  <a:lnTo>
                    <a:pt x="726" y="4883"/>
                  </a:lnTo>
                  <a:lnTo>
                    <a:pt x="2458" y="4883"/>
                  </a:lnTo>
                  <a:cubicBezTo>
                    <a:pt x="2647" y="4883"/>
                    <a:pt x="2805" y="5041"/>
                    <a:pt x="2805" y="5262"/>
                  </a:cubicBezTo>
                  <a:lnTo>
                    <a:pt x="2805" y="9420"/>
                  </a:lnTo>
                  <a:cubicBezTo>
                    <a:pt x="2805" y="9609"/>
                    <a:pt x="2647" y="9767"/>
                    <a:pt x="2458" y="9767"/>
                  </a:cubicBezTo>
                  <a:lnTo>
                    <a:pt x="2112" y="9767"/>
                  </a:lnTo>
                  <a:cubicBezTo>
                    <a:pt x="2112" y="10523"/>
                    <a:pt x="1797" y="11247"/>
                    <a:pt x="1261" y="11751"/>
                  </a:cubicBezTo>
                  <a:cubicBezTo>
                    <a:pt x="1419" y="11815"/>
                    <a:pt x="1576" y="11878"/>
                    <a:pt x="1734" y="11878"/>
                  </a:cubicBezTo>
                  <a:lnTo>
                    <a:pt x="5924" y="11878"/>
                  </a:lnTo>
                  <a:cubicBezTo>
                    <a:pt x="6522" y="11878"/>
                    <a:pt x="6932" y="11405"/>
                    <a:pt x="6932" y="10838"/>
                  </a:cubicBezTo>
                  <a:lnTo>
                    <a:pt x="6932" y="9798"/>
                  </a:lnTo>
                  <a:lnTo>
                    <a:pt x="3813" y="9798"/>
                  </a:lnTo>
                  <a:cubicBezTo>
                    <a:pt x="3624" y="9798"/>
                    <a:pt x="3467" y="9672"/>
                    <a:pt x="3467" y="9452"/>
                  </a:cubicBezTo>
                  <a:lnTo>
                    <a:pt x="3467" y="5293"/>
                  </a:lnTo>
                  <a:cubicBezTo>
                    <a:pt x="3467" y="5104"/>
                    <a:pt x="3624" y="4946"/>
                    <a:pt x="3813" y="4946"/>
                  </a:cubicBezTo>
                  <a:lnTo>
                    <a:pt x="6932" y="4946"/>
                  </a:lnTo>
                  <a:lnTo>
                    <a:pt x="6932" y="3529"/>
                  </a:lnTo>
                  <a:lnTo>
                    <a:pt x="7310" y="3529"/>
                  </a:lnTo>
                  <a:cubicBezTo>
                    <a:pt x="7499" y="3529"/>
                    <a:pt x="7657" y="3371"/>
                    <a:pt x="7657" y="3151"/>
                  </a:cubicBezTo>
                  <a:lnTo>
                    <a:pt x="7657" y="1040"/>
                  </a:lnTo>
                  <a:lnTo>
                    <a:pt x="7625" y="1040"/>
                  </a:lnTo>
                  <a:cubicBezTo>
                    <a:pt x="7625" y="441"/>
                    <a:pt x="7153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77"/>
            <p:cNvSpPr/>
            <p:nvPr/>
          </p:nvSpPr>
          <p:spPr>
            <a:xfrm>
              <a:off x="-25834600" y="3350150"/>
              <a:ext cx="69325" cy="96100"/>
            </a:xfrm>
            <a:custGeom>
              <a:avLst/>
              <a:gdLst/>
              <a:ahLst/>
              <a:cxnLst/>
              <a:rect l="l" t="t" r="r" b="b"/>
              <a:pathLst>
                <a:path w="2773" h="3844" extrusionOk="0">
                  <a:moveTo>
                    <a:pt x="2143" y="0"/>
                  </a:moveTo>
                  <a:cubicBezTo>
                    <a:pt x="1008" y="0"/>
                    <a:pt x="63" y="945"/>
                    <a:pt x="63" y="2080"/>
                  </a:cubicBezTo>
                  <a:cubicBezTo>
                    <a:pt x="0" y="2804"/>
                    <a:pt x="378" y="3434"/>
                    <a:pt x="914" y="3844"/>
                  </a:cubicBezTo>
                  <a:cubicBezTo>
                    <a:pt x="788" y="3529"/>
                    <a:pt x="725" y="3151"/>
                    <a:pt x="725" y="2804"/>
                  </a:cubicBezTo>
                  <a:cubicBezTo>
                    <a:pt x="725" y="1544"/>
                    <a:pt x="1576" y="473"/>
                    <a:pt x="2773" y="126"/>
                  </a:cubicBezTo>
                  <a:cubicBezTo>
                    <a:pt x="2584" y="63"/>
                    <a:pt x="2332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77"/>
            <p:cNvSpPr/>
            <p:nvPr/>
          </p:nvSpPr>
          <p:spPr>
            <a:xfrm>
              <a:off x="-25799950" y="3368250"/>
              <a:ext cx="104775" cy="104000"/>
            </a:xfrm>
            <a:custGeom>
              <a:avLst/>
              <a:gdLst/>
              <a:ahLst/>
              <a:cxnLst/>
              <a:rect l="l" t="t" r="r" b="b"/>
              <a:pathLst>
                <a:path w="4191" h="4160" extrusionOk="0">
                  <a:moveTo>
                    <a:pt x="2080" y="694"/>
                  </a:moveTo>
                  <a:cubicBezTo>
                    <a:pt x="2836" y="694"/>
                    <a:pt x="3466" y="1324"/>
                    <a:pt x="3466" y="2080"/>
                  </a:cubicBezTo>
                  <a:cubicBezTo>
                    <a:pt x="3466" y="2364"/>
                    <a:pt x="3403" y="2584"/>
                    <a:pt x="3246" y="2836"/>
                  </a:cubicBezTo>
                  <a:lnTo>
                    <a:pt x="1292" y="915"/>
                  </a:lnTo>
                  <a:cubicBezTo>
                    <a:pt x="1576" y="788"/>
                    <a:pt x="1828" y="694"/>
                    <a:pt x="2080" y="694"/>
                  </a:cubicBezTo>
                  <a:close/>
                  <a:moveTo>
                    <a:pt x="2111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60"/>
                    <a:pt x="2111" y="4160"/>
                  </a:cubicBezTo>
                  <a:cubicBezTo>
                    <a:pt x="3246" y="4160"/>
                    <a:pt x="4191" y="3214"/>
                    <a:pt x="4191" y="2080"/>
                  </a:cubicBezTo>
                  <a:cubicBezTo>
                    <a:pt x="4191" y="946"/>
                    <a:pt x="3246" y="1"/>
                    <a:pt x="21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77"/>
            <p:cNvSpPr/>
            <p:nvPr/>
          </p:nvSpPr>
          <p:spPr>
            <a:xfrm>
              <a:off x="-25712525" y="3317075"/>
              <a:ext cx="34675" cy="86650"/>
            </a:xfrm>
            <a:custGeom>
              <a:avLst/>
              <a:gdLst/>
              <a:ahLst/>
              <a:cxnLst/>
              <a:rect l="l" t="t" r="r" b="b"/>
              <a:pathLst>
                <a:path w="1387" h="3466" extrusionOk="0">
                  <a:moveTo>
                    <a:pt x="1" y="0"/>
                  </a:moveTo>
                  <a:lnTo>
                    <a:pt x="1" y="1764"/>
                  </a:lnTo>
                  <a:cubicBezTo>
                    <a:pt x="631" y="2111"/>
                    <a:pt x="1072" y="2709"/>
                    <a:pt x="1261" y="3466"/>
                  </a:cubicBezTo>
                  <a:lnTo>
                    <a:pt x="1387" y="3466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2" name="Google Shape;6152;p77"/>
          <p:cNvGrpSpPr/>
          <p:nvPr/>
        </p:nvGrpSpPr>
        <p:grpSpPr>
          <a:xfrm>
            <a:off x="7968851" y="1999474"/>
            <a:ext cx="353757" cy="331241"/>
            <a:chOff x="-25834600" y="3564375"/>
            <a:chExt cx="296950" cy="278050"/>
          </a:xfrm>
          <a:solidFill>
            <a:srgbClr val="5C71E8"/>
          </a:solidFill>
        </p:grpSpPr>
        <p:sp>
          <p:nvSpPr>
            <p:cNvPr id="6153" name="Google Shape;6153;p77"/>
            <p:cNvSpPr/>
            <p:nvPr/>
          </p:nvSpPr>
          <p:spPr>
            <a:xfrm>
              <a:off x="-25694400" y="37037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0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77"/>
            <p:cNvSpPr/>
            <p:nvPr/>
          </p:nvSpPr>
          <p:spPr>
            <a:xfrm>
              <a:off x="-25591225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77"/>
            <p:cNvSpPr/>
            <p:nvPr/>
          </p:nvSpPr>
          <p:spPr>
            <a:xfrm>
              <a:off x="-25834600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1796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77"/>
            <p:cNvSpPr/>
            <p:nvPr/>
          </p:nvSpPr>
          <p:spPr>
            <a:xfrm>
              <a:off x="-25695200" y="356437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36" y="2111"/>
                    <a:pt x="694" y="1954"/>
                    <a:pt x="694" y="176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77"/>
            <p:cNvSpPr/>
            <p:nvPr/>
          </p:nvSpPr>
          <p:spPr>
            <a:xfrm>
              <a:off x="-25792850" y="3606125"/>
              <a:ext cx="42550" cy="40975"/>
            </a:xfrm>
            <a:custGeom>
              <a:avLst/>
              <a:gdLst/>
              <a:ahLst/>
              <a:cxnLst/>
              <a:rect l="l" t="t" r="r" b="b"/>
              <a:pathLst>
                <a:path w="1702" h="1639" extrusionOk="0">
                  <a:moveTo>
                    <a:pt x="351" y="0"/>
                  </a:moveTo>
                  <a:cubicBezTo>
                    <a:pt x="260" y="0"/>
                    <a:pt x="173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lnTo>
                    <a:pt x="1103" y="1544"/>
                  </a:lnTo>
                  <a:cubicBezTo>
                    <a:pt x="1166" y="1607"/>
                    <a:pt x="1252" y="1639"/>
                    <a:pt x="1339" y="1639"/>
                  </a:cubicBezTo>
                  <a:cubicBezTo>
                    <a:pt x="1426" y="1639"/>
                    <a:pt x="1512" y="1607"/>
                    <a:pt x="1575" y="1544"/>
                  </a:cubicBezTo>
                  <a:cubicBezTo>
                    <a:pt x="1701" y="1418"/>
                    <a:pt x="1701" y="1198"/>
                    <a:pt x="1575" y="1071"/>
                  </a:cubicBezTo>
                  <a:lnTo>
                    <a:pt x="599" y="95"/>
                  </a:lnTo>
                  <a:cubicBezTo>
                    <a:pt x="536" y="32"/>
                    <a:pt x="441" y="0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77"/>
            <p:cNvSpPr/>
            <p:nvPr/>
          </p:nvSpPr>
          <p:spPr>
            <a:xfrm>
              <a:off x="-25621950" y="3606125"/>
              <a:ext cx="43350" cy="40975"/>
            </a:xfrm>
            <a:custGeom>
              <a:avLst/>
              <a:gdLst/>
              <a:ahLst/>
              <a:cxnLst/>
              <a:rect l="l" t="t" r="r" b="b"/>
              <a:pathLst>
                <a:path w="1734" h="1639" extrusionOk="0">
                  <a:moveTo>
                    <a:pt x="1351" y="0"/>
                  </a:moveTo>
                  <a:cubicBezTo>
                    <a:pt x="1261" y="0"/>
                    <a:pt x="1166" y="32"/>
                    <a:pt x="1103" y="95"/>
                  </a:cubicBezTo>
                  <a:lnTo>
                    <a:pt x="127" y="1071"/>
                  </a:lnTo>
                  <a:cubicBezTo>
                    <a:pt x="1" y="1198"/>
                    <a:pt x="1" y="1418"/>
                    <a:pt x="127" y="1544"/>
                  </a:cubicBezTo>
                  <a:cubicBezTo>
                    <a:pt x="190" y="1607"/>
                    <a:pt x="284" y="1639"/>
                    <a:pt x="375" y="1639"/>
                  </a:cubicBezTo>
                  <a:cubicBezTo>
                    <a:pt x="465" y="1639"/>
                    <a:pt x="552" y="1607"/>
                    <a:pt x="599" y="1544"/>
                  </a:cubicBezTo>
                  <a:lnTo>
                    <a:pt x="1576" y="567"/>
                  </a:lnTo>
                  <a:cubicBezTo>
                    <a:pt x="1733" y="441"/>
                    <a:pt x="1733" y="221"/>
                    <a:pt x="1576" y="95"/>
                  </a:cubicBezTo>
                  <a:cubicBezTo>
                    <a:pt x="1529" y="32"/>
                    <a:pt x="1442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77"/>
            <p:cNvSpPr/>
            <p:nvPr/>
          </p:nvSpPr>
          <p:spPr>
            <a:xfrm>
              <a:off x="-25783400" y="3806975"/>
              <a:ext cx="192200" cy="35450"/>
            </a:xfrm>
            <a:custGeom>
              <a:avLst/>
              <a:gdLst/>
              <a:ahLst/>
              <a:cxnLst/>
              <a:rect l="l" t="t" r="r" b="b"/>
              <a:pathLst>
                <a:path w="7688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7309" y="1418"/>
                  </a:lnTo>
                  <a:cubicBezTo>
                    <a:pt x="7530" y="1418"/>
                    <a:pt x="7687" y="1260"/>
                    <a:pt x="7687" y="1071"/>
                  </a:cubicBezTo>
                  <a:lnTo>
                    <a:pt x="7687" y="725"/>
                  </a:lnTo>
                  <a:cubicBezTo>
                    <a:pt x="7687" y="315"/>
                    <a:pt x="7372" y="0"/>
                    <a:pt x="6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77"/>
            <p:cNvSpPr/>
            <p:nvPr/>
          </p:nvSpPr>
          <p:spPr>
            <a:xfrm>
              <a:off x="-25764500" y="3635275"/>
              <a:ext cx="153600" cy="155175"/>
            </a:xfrm>
            <a:custGeom>
              <a:avLst/>
              <a:gdLst/>
              <a:ahLst/>
              <a:cxnLst/>
              <a:rect l="l" t="t" r="r" b="b"/>
              <a:pathLst>
                <a:path w="6144" h="6207" extrusionOk="0">
                  <a:moveTo>
                    <a:pt x="3025" y="0"/>
                  </a:moveTo>
                  <a:cubicBezTo>
                    <a:pt x="1355" y="0"/>
                    <a:pt x="0" y="1355"/>
                    <a:pt x="0" y="3087"/>
                  </a:cubicBezTo>
                  <a:lnTo>
                    <a:pt x="0" y="6206"/>
                  </a:lnTo>
                  <a:lnTo>
                    <a:pt x="2773" y="6206"/>
                  </a:lnTo>
                  <a:lnTo>
                    <a:pt x="2773" y="4064"/>
                  </a:lnTo>
                  <a:cubicBezTo>
                    <a:pt x="2363" y="3938"/>
                    <a:pt x="2048" y="3560"/>
                    <a:pt x="2048" y="3087"/>
                  </a:cubicBezTo>
                  <a:cubicBezTo>
                    <a:pt x="2048" y="2489"/>
                    <a:pt x="2521" y="2079"/>
                    <a:pt x="3088" y="2079"/>
                  </a:cubicBezTo>
                  <a:cubicBezTo>
                    <a:pt x="3655" y="2079"/>
                    <a:pt x="4096" y="2552"/>
                    <a:pt x="4096" y="3087"/>
                  </a:cubicBezTo>
                  <a:cubicBezTo>
                    <a:pt x="4096" y="3529"/>
                    <a:pt x="3812" y="3938"/>
                    <a:pt x="3403" y="4064"/>
                  </a:cubicBezTo>
                  <a:lnTo>
                    <a:pt x="3403" y="6206"/>
                  </a:lnTo>
                  <a:lnTo>
                    <a:pt x="6144" y="6206"/>
                  </a:lnTo>
                  <a:lnTo>
                    <a:pt x="6144" y="3087"/>
                  </a:lnTo>
                  <a:cubicBezTo>
                    <a:pt x="6144" y="1355"/>
                    <a:pt x="4726" y="0"/>
                    <a:pt x="3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1" name="Google Shape;6161;p77"/>
          <p:cNvGrpSpPr/>
          <p:nvPr/>
        </p:nvGrpSpPr>
        <p:grpSpPr>
          <a:xfrm>
            <a:off x="7966974" y="2438826"/>
            <a:ext cx="357509" cy="352595"/>
            <a:chOff x="-25834600" y="3915850"/>
            <a:chExt cx="300100" cy="295975"/>
          </a:xfrm>
          <a:solidFill>
            <a:srgbClr val="5C71E8"/>
          </a:solidFill>
        </p:grpSpPr>
        <p:sp>
          <p:nvSpPr>
            <p:cNvPr id="6162" name="Google Shape;6162;p77"/>
            <p:cNvSpPr/>
            <p:nvPr/>
          </p:nvSpPr>
          <p:spPr>
            <a:xfrm>
              <a:off x="-25677875" y="3915850"/>
              <a:ext cx="143375" cy="137675"/>
            </a:xfrm>
            <a:custGeom>
              <a:avLst/>
              <a:gdLst/>
              <a:ahLst/>
              <a:cxnLst/>
              <a:rect l="l" t="t" r="r" b="b"/>
              <a:pathLst>
                <a:path w="5735" h="5507" extrusionOk="0">
                  <a:moveTo>
                    <a:pt x="1123" y="1"/>
                  </a:moveTo>
                  <a:cubicBezTo>
                    <a:pt x="859" y="1"/>
                    <a:pt x="599" y="103"/>
                    <a:pt x="410" y="308"/>
                  </a:cubicBezTo>
                  <a:cubicBezTo>
                    <a:pt x="1" y="686"/>
                    <a:pt x="1" y="1379"/>
                    <a:pt x="410" y="1757"/>
                  </a:cubicBezTo>
                  <a:lnTo>
                    <a:pt x="3813" y="5191"/>
                  </a:lnTo>
                  <a:cubicBezTo>
                    <a:pt x="4033" y="5380"/>
                    <a:pt x="4285" y="5506"/>
                    <a:pt x="4569" y="5506"/>
                  </a:cubicBezTo>
                  <a:cubicBezTo>
                    <a:pt x="4853" y="5506"/>
                    <a:pt x="5136" y="5380"/>
                    <a:pt x="5325" y="5191"/>
                  </a:cubicBezTo>
                  <a:cubicBezTo>
                    <a:pt x="5735" y="4781"/>
                    <a:pt x="5735" y="4120"/>
                    <a:pt x="5325" y="3742"/>
                  </a:cubicBezTo>
                  <a:lnTo>
                    <a:pt x="1860" y="308"/>
                  </a:lnTo>
                  <a:cubicBezTo>
                    <a:pt x="1655" y="103"/>
                    <a:pt x="1387" y="1"/>
                    <a:pt x="11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77"/>
            <p:cNvSpPr/>
            <p:nvPr/>
          </p:nvSpPr>
          <p:spPr>
            <a:xfrm>
              <a:off x="-25834600" y="4167700"/>
              <a:ext cx="43350" cy="44125"/>
            </a:xfrm>
            <a:custGeom>
              <a:avLst/>
              <a:gdLst/>
              <a:ahLst/>
              <a:cxnLst/>
              <a:rect l="l" t="t" r="r" b="b"/>
              <a:pathLst>
                <a:path w="1734" h="1765" extrusionOk="0">
                  <a:moveTo>
                    <a:pt x="756" y="0"/>
                  </a:moveTo>
                  <a:lnTo>
                    <a:pt x="221" y="630"/>
                  </a:lnTo>
                  <a:cubicBezTo>
                    <a:pt x="95" y="756"/>
                    <a:pt x="0" y="945"/>
                    <a:pt x="0" y="1103"/>
                  </a:cubicBezTo>
                  <a:cubicBezTo>
                    <a:pt x="0" y="1292"/>
                    <a:pt x="95" y="1449"/>
                    <a:pt x="221" y="1575"/>
                  </a:cubicBezTo>
                  <a:cubicBezTo>
                    <a:pt x="347" y="1702"/>
                    <a:pt x="536" y="1765"/>
                    <a:pt x="693" y="1765"/>
                  </a:cubicBezTo>
                  <a:cubicBezTo>
                    <a:pt x="882" y="1765"/>
                    <a:pt x="1040" y="1702"/>
                    <a:pt x="1166" y="1575"/>
                  </a:cubicBezTo>
                  <a:lnTo>
                    <a:pt x="1733" y="977"/>
                  </a:ln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77"/>
            <p:cNvSpPr/>
            <p:nvPr/>
          </p:nvSpPr>
          <p:spPr>
            <a:xfrm>
              <a:off x="-25800725" y="3972375"/>
              <a:ext cx="206375" cy="207950"/>
            </a:xfrm>
            <a:custGeom>
              <a:avLst/>
              <a:gdLst/>
              <a:ahLst/>
              <a:cxnLst/>
              <a:rect l="l" t="t" r="r" b="b"/>
              <a:pathLst>
                <a:path w="8255" h="8318" extrusionOk="0">
                  <a:moveTo>
                    <a:pt x="4285" y="2457"/>
                  </a:moveTo>
                  <a:lnTo>
                    <a:pt x="5797" y="3938"/>
                  </a:lnTo>
                  <a:lnTo>
                    <a:pt x="5261" y="4474"/>
                  </a:lnTo>
                  <a:cubicBezTo>
                    <a:pt x="4868" y="4868"/>
                    <a:pt x="4342" y="5064"/>
                    <a:pt x="3814" y="5064"/>
                  </a:cubicBezTo>
                  <a:cubicBezTo>
                    <a:pt x="3708" y="5064"/>
                    <a:pt x="3602" y="5057"/>
                    <a:pt x="3497" y="5041"/>
                  </a:cubicBezTo>
                  <a:lnTo>
                    <a:pt x="3214" y="5009"/>
                  </a:lnTo>
                  <a:lnTo>
                    <a:pt x="3182" y="4726"/>
                  </a:lnTo>
                  <a:cubicBezTo>
                    <a:pt x="3119" y="4096"/>
                    <a:pt x="3308" y="3434"/>
                    <a:pt x="3781" y="2962"/>
                  </a:cubicBezTo>
                  <a:lnTo>
                    <a:pt x="4285" y="2457"/>
                  </a:lnTo>
                  <a:close/>
                  <a:moveTo>
                    <a:pt x="4789" y="0"/>
                  </a:moveTo>
                  <a:lnTo>
                    <a:pt x="3056" y="1796"/>
                  </a:lnTo>
                  <a:cubicBezTo>
                    <a:pt x="2174" y="2678"/>
                    <a:pt x="1733" y="4001"/>
                    <a:pt x="1890" y="5261"/>
                  </a:cubicBezTo>
                  <a:lnTo>
                    <a:pt x="1922" y="5419"/>
                  </a:lnTo>
                  <a:lnTo>
                    <a:pt x="0" y="7341"/>
                  </a:lnTo>
                  <a:lnTo>
                    <a:pt x="977" y="8317"/>
                  </a:lnTo>
                  <a:lnTo>
                    <a:pt x="2898" y="6396"/>
                  </a:lnTo>
                  <a:lnTo>
                    <a:pt x="3056" y="6427"/>
                  </a:lnTo>
                  <a:cubicBezTo>
                    <a:pt x="3214" y="6459"/>
                    <a:pt x="3371" y="6459"/>
                    <a:pt x="3592" y="6459"/>
                  </a:cubicBezTo>
                  <a:cubicBezTo>
                    <a:pt x="4694" y="6459"/>
                    <a:pt x="5734" y="6049"/>
                    <a:pt x="6522" y="5261"/>
                  </a:cubicBezTo>
                  <a:lnTo>
                    <a:pt x="8254" y="3466"/>
                  </a:lnTo>
                  <a:lnTo>
                    <a:pt x="7278" y="2489"/>
                  </a:lnTo>
                  <a:lnTo>
                    <a:pt x="6301" y="3466"/>
                  </a:lnTo>
                  <a:lnTo>
                    <a:pt x="4852" y="2016"/>
                  </a:lnTo>
                  <a:lnTo>
                    <a:pt x="5828" y="1040"/>
                  </a:lnTo>
                  <a:lnTo>
                    <a:pt x="47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5" name="Google Shape;6165;p77"/>
          <p:cNvGrpSpPr/>
          <p:nvPr/>
        </p:nvGrpSpPr>
        <p:grpSpPr>
          <a:xfrm>
            <a:off x="6702402" y="2920056"/>
            <a:ext cx="228968" cy="350987"/>
            <a:chOff x="-23930925" y="3149300"/>
            <a:chExt cx="192200" cy="294625"/>
          </a:xfrm>
          <a:solidFill>
            <a:srgbClr val="5C71E8"/>
          </a:solidFill>
        </p:grpSpPr>
        <p:sp>
          <p:nvSpPr>
            <p:cNvPr id="6166" name="Google Shape;6166;p77"/>
            <p:cNvSpPr/>
            <p:nvPr/>
          </p:nvSpPr>
          <p:spPr>
            <a:xfrm>
              <a:off x="-23930125" y="3149300"/>
              <a:ext cx="191400" cy="35475"/>
            </a:xfrm>
            <a:custGeom>
              <a:avLst/>
              <a:gdLst/>
              <a:ahLst/>
              <a:cxnLst/>
              <a:rect l="l" t="t" r="r" b="b"/>
              <a:pathLst>
                <a:path w="7656" h="1419" extrusionOk="0">
                  <a:moveTo>
                    <a:pt x="1040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1418"/>
                  </a:lnTo>
                  <a:lnTo>
                    <a:pt x="7656" y="1418"/>
                  </a:lnTo>
                  <a:lnTo>
                    <a:pt x="7656" y="1040"/>
                  </a:lnTo>
                  <a:lnTo>
                    <a:pt x="7593" y="1040"/>
                  </a:lnTo>
                  <a:cubicBezTo>
                    <a:pt x="7593" y="442"/>
                    <a:pt x="7120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77"/>
            <p:cNvSpPr/>
            <p:nvPr/>
          </p:nvSpPr>
          <p:spPr>
            <a:xfrm>
              <a:off x="-23878925" y="3237525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386" y="0"/>
                  </a:moveTo>
                  <a:lnTo>
                    <a:pt x="1386" y="1008"/>
                  </a:lnTo>
                  <a:cubicBezTo>
                    <a:pt x="1386" y="1197"/>
                    <a:pt x="1229" y="1355"/>
                    <a:pt x="1008" y="1355"/>
                  </a:cubicBezTo>
                  <a:lnTo>
                    <a:pt x="0" y="1355"/>
                  </a:lnTo>
                  <a:lnTo>
                    <a:pt x="0" y="2079"/>
                  </a:lnTo>
                  <a:lnTo>
                    <a:pt x="1008" y="2079"/>
                  </a:lnTo>
                  <a:cubicBezTo>
                    <a:pt x="1229" y="2079"/>
                    <a:pt x="1386" y="2237"/>
                    <a:pt x="1386" y="2426"/>
                  </a:cubicBezTo>
                  <a:lnTo>
                    <a:pt x="1386" y="3466"/>
                  </a:lnTo>
                  <a:lnTo>
                    <a:pt x="2079" y="3466"/>
                  </a:lnTo>
                  <a:lnTo>
                    <a:pt x="2079" y="2426"/>
                  </a:lnTo>
                  <a:cubicBezTo>
                    <a:pt x="2079" y="2237"/>
                    <a:pt x="2237" y="2079"/>
                    <a:pt x="2426" y="2079"/>
                  </a:cubicBezTo>
                  <a:lnTo>
                    <a:pt x="3466" y="2079"/>
                  </a:lnTo>
                  <a:lnTo>
                    <a:pt x="3466" y="1355"/>
                  </a:lnTo>
                  <a:lnTo>
                    <a:pt x="2426" y="1355"/>
                  </a:lnTo>
                  <a:cubicBezTo>
                    <a:pt x="2237" y="1355"/>
                    <a:pt x="2079" y="1197"/>
                    <a:pt x="2079" y="1008"/>
                  </a:cubicBezTo>
                  <a:lnTo>
                    <a:pt x="20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77"/>
            <p:cNvSpPr/>
            <p:nvPr/>
          </p:nvSpPr>
          <p:spPr>
            <a:xfrm>
              <a:off x="-23930925" y="3375350"/>
              <a:ext cx="190625" cy="68575"/>
            </a:xfrm>
            <a:custGeom>
              <a:avLst/>
              <a:gdLst/>
              <a:ahLst/>
              <a:cxnLst/>
              <a:rect l="l" t="t" r="r" b="b"/>
              <a:pathLst>
                <a:path w="7625" h="2743" extrusionOk="0">
                  <a:moveTo>
                    <a:pt x="4159" y="694"/>
                  </a:moveTo>
                  <a:cubicBezTo>
                    <a:pt x="4348" y="694"/>
                    <a:pt x="4506" y="851"/>
                    <a:pt x="4506" y="1040"/>
                  </a:cubicBezTo>
                  <a:cubicBezTo>
                    <a:pt x="4506" y="1261"/>
                    <a:pt x="4348" y="1418"/>
                    <a:pt x="4159" y="1418"/>
                  </a:cubicBezTo>
                  <a:lnTo>
                    <a:pt x="3466" y="1418"/>
                  </a:lnTo>
                  <a:cubicBezTo>
                    <a:pt x="3246" y="1418"/>
                    <a:pt x="3088" y="1261"/>
                    <a:pt x="3088" y="1040"/>
                  </a:cubicBezTo>
                  <a:cubicBezTo>
                    <a:pt x="3088" y="851"/>
                    <a:pt x="3246" y="694"/>
                    <a:pt x="3466" y="694"/>
                  </a:cubicBezTo>
                  <a:close/>
                  <a:moveTo>
                    <a:pt x="1" y="0"/>
                  </a:moveTo>
                  <a:lnTo>
                    <a:pt x="1" y="1733"/>
                  </a:lnTo>
                  <a:cubicBezTo>
                    <a:pt x="1" y="2300"/>
                    <a:pt x="473" y="2741"/>
                    <a:pt x="1009" y="2741"/>
                  </a:cubicBezTo>
                  <a:lnTo>
                    <a:pt x="6554" y="2741"/>
                  </a:lnTo>
                  <a:cubicBezTo>
                    <a:pt x="6573" y="2742"/>
                    <a:pt x="6592" y="2743"/>
                    <a:pt x="6610" y="2743"/>
                  </a:cubicBezTo>
                  <a:cubicBezTo>
                    <a:pt x="7182" y="2743"/>
                    <a:pt x="7625" y="2282"/>
                    <a:pt x="7625" y="1733"/>
                  </a:cubicBezTo>
                  <a:lnTo>
                    <a:pt x="76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77"/>
            <p:cNvSpPr/>
            <p:nvPr/>
          </p:nvSpPr>
          <p:spPr>
            <a:xfrm>
              <a:off x="-23930925" y="3202075"/>
              <a:ext cx="190625" cy="155975"/>
            </a:xfrm>
            <a:custGeom>
              <a:avLst/>
              <a:gdLst/>
              <a:ahLst/>
              <a:cxnLst/>
              <a:rect l="l" t="t" r="r" b="b"/>
              <a:pathLst>
                <a:path w="7625" h="6239" extrusionOk="0">
                  <a:moveTo>
                    <a:pt x="4506" y="693"/>
                  </a:moveTo>
                  <a:cubicBezTo>
                    <a:pt x="4727" y="693"/>
                    <a:pt x="4884" y="851"/>
                    <a:pt x="4884" y="1040"/>
                  </a:cubicBezTo>
                  <a:lnTo>
                    <a:pt x="4884" y="2080"/>
                  </a:lnTo>
                  <a:lnTo>
                    <a:pt x="5892" y="2080"/>
                  </a:lnTo>
                  <a:cubicBezTo>
                    <a:pt x="6081" y="2080"/>
                    <a:pt x="6239" y="2237"/>
                    <a:pt x="6239" y="2426"/>
                  </a:cubicBezTo>
                  <a:lnTo>
                    <a:pt x="6239" y="3812"/>
                  </a:lnTo>
                  <a:cubicBezTo>
                    <a:pt x="6239" y="4001"/>
                    <a:pt x="6081" y="4159"/>
                    <a:pt x="5892" y="4159"/>
                  </a:cubicBezTo>
                  <a:lnTo>
                    <a:pt x="4884" y="4159"/>
                  </a:lnTo>
                  <a:lnTo>
                    <a:pt x="4884" y="5199"/>
                  </a:lnTo>
                  <a:cubicBezTo>
                    <a:pt x="4884" y="5388"/>
                    <a:pt x="4727" y="5545"/>
                    <a:pt x="4506" y="5545"/>
                  </a:cubicBezTo>
                  <a:lnTo>
                    <a:pt x="3151" y="5545"/>
                  </a:lnTo>
                  <a:cubicBezTo>
                    <a:pt x="2931" y="5545"/>
                    <a:pt x="2773" y="5388"/>
                    <a:pt x="2773" y="5199"/>
                  </a:cubicBezTo>
                  <a:lnTo>
                    <a:pt x="2773" y="4159"/>
                  </a:lnTo>
                  <a:lnTo>
                    <a:pt x="1765" y="4159"/>
                  </a:lnTo>
                  <a:cubicBezTo>
                    <a:pt x="1576" y="4159"/>
                    <a:pt x="1419" y="4001"/>
                    <a:pt x="1419" y="3812"/>
                  </a:cubicBezTo>
                  <a:lnTo>
                    <a:pt x="1419" y="2426"/>
                  </a:lnTo>
                  <a:cubicBezTo>
                    <a:pt x="1419" y="2237"/>
                    <a:pt x="1576" y="2080"/>
                    <a:pt x="1765" y="2080"/>
                  </a:cubicBezTo>
                  <a:lnTo>
                    <a:pt x="2773" y="2080"/>
                  </a:lnTo>
                  <a:lnTo>
                    <a:pt x="2773" y="1040"/>
                  </a:lnTo>
                  <a:cubicBezTo>
                    <a:pt x="2773" y="851"/>
                    <a:pt x="2931" y="693"/>
                    <a:pt x="3151" y="693"/>
                  </a:cubicBezTo>
                  <a:close/>
                  <a:moveTo>
                    <a:pt x="1" y="0"/>
                  </a:moveTo>
                  <a:lnTo>
                    <a:pt x="1" y="6238"/>
                  </a:lnTo>
                  <a:lnTo>
                    <a:pt x="7625" y="6238"/>
                  </a:lnTo>
                  <a:lnTo>
                    <a:pt x="76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0" name="Google Shape;6170;p77"/>
          <p:cNvGrpSpPr/>
          <p:nvPr/>
        </p:nvGrpSpPr>
        <p:grpSpPr>
          <a:xfrm>
            <a:off x="6659232" y="3398540"/>
            <a:ext cx="315307" cy="351910"/>
            <a:chOff x="-23962425" y="3519475"/>
            <a:chExt cx="264675" cy="295400"/>
          </a:xfrm>
          <a:solidFill>
            <a:srgbClr val="5C71E8"/>
          </a:solidFill>
        </p:grpSpPr>
        <p:sp>
          <p:nvSpPr>
            <p:cNvPr id="6171" name="Google Shape;6171;p77"/>
            <p:cNvSpPr/>
            <p:nvPr/>
          </p:nvSpPr>
          <p:spPr>
            <a:xfrm>
              <a:off x="-23961625" y="3580925"/>
              <a:ext cx="263875" cy="233950"/>
            </a:xfrm>
            <a:custGeom>
              <a:avLst/>
              <a:gdLst/>
              <a:ahLst/>
              <a:cxnLst/>
              <a:rect l="l" t="t" r="r" b="b"/>
              <a:pathLst>
                <a:path w="10555" h="9358" extrusionOk="0">
                  <a:moveTo>
                    <a:pt x="1701" y="3119"/>
                  </a:moveTo>
                  <a:cubicBezTo>
                    <a:pt x="1890" y="3119"/>
                    <a:pt x="2048" y="3277"/>
                    <a:pt x="2048" y="3466"/>
                  </a:cubicBezTo>
                  <a:lnTo>
                    <a:pt x="2048" y="4159"/>
                  </a:lnTo>
                  <a:cubicBezTo>
                    <a:pt x="2048" y="4379"/>
                    <a:pt x="2205" y="4537"/>
                    <a:pt x="2394" y="4537"/>
                  </a:cubicBezTo>
                  <a:lnTo>
                    <a:pt x="3119" y="4537"/>
                  </a:lnTo>
                  <a:cubicBezTo>
                    <a:pt x="3308" y="4537"/>
                    <a:pt x="3466" y="4663"/>
                    <a:pt x="3466" y="4883"/>
                  </a:cubicBezTo>
                  <a:cubicBezTo>
                    <a:pt x="3466" y="5072"/>
                    <a:pt x="3308" y="5230"/>
                    <a:pt x="3119" y="5230"/>
                  </a:cubicBezTo>
                  <a:lnTo>
                    <a:pt x="2394" y="5230"/>
                  </a:lnTo>
                  <a:cubicBezTo>
                    <a:pt x="1796" y="5198"/>
                    <a:pt x="1323" y="4726"/>
                    <a:pt x="1323" y="4159"/>
                  </a:cubicBezTo>
                  <a:lnTo>
                    <a:pt x="1323" y="3466"/>
                  </a:lnTo>
                  <a:cubicBezTo>
                    <a:pt x="1323" y="3277"/>
                    <a:pt x="1512" y="3119"/>
                    <a:pt x="1701" y="3119"/>
                  </a:cubicBezTo>
                  <a:close/>
                  <a:moveTo>
                    <a:pt x="3781" y="6585"/>
                  </a:moveTo>
                  <a:lnTo>
                    <a:pt x="3781" y="6931"/>
                  </a:lnTo>
                  <a:cubicBezTo>
                    <a:pt x="3781" y="7120"/>
                    <a:pt x="3623" y="7278"/>
                    <a:pt x="3434" y="7278"/>
                  </a:cubicBezTo>
                  <a:cubicBezTo>
                    <a:pt x="3214" y="7278"/>
                    <a:pt x="3056" y="7120"/>
                    <a:pt x="3056" y="6931"/>
                  </a:cubicBezTo>
                  <a:lnTo>
                    <a:pt x="3056" y="6585"/>
                  </a:lnTo>
                  <a:close/>
                  <a:moveTo>
                    <a:pt x="6900" y="0"/>
                  </a:moveTo>
                  <a:cubicBezTo>
                    <a:pt x="5986" y="0"/>
                    <a:pt x="5293" y="693"/>
                    <a:pt x="5293" y="1607"/>
                  </a:cubicBezTo>
                  <a:cubicBezTo>
                    <a:pt x="5293" y="2363"/>
                    <a:pt x="5765" y="2741"/>
                    <a:pt x="6238" y="3182"/>
                  </a:cubicBezTo>
                  <a:lnTo>
                    <a:pt x="7561" y="4379"/>
                  </a:lnTo>
                  <a:lnTo>
                    <a:pt x="7561" y="7624"/>
                  </a:lnTo>
                  <a:cubicBezTo>
                    <a:pt x="7561" y="8223"/>
                    <a:pt x="7089" y="8664"/>
                    <a:pt x="6553" y="8664"/>
                  </a:cubicBezTo>
                  <a:lnTo>
                    <a:pt x="4820" y="8664"/>
                  </a:lnTo>
                  <a:cubicBezTo>
                    <a:pt x="4348" y="8664"/>
                    <a:pt x="3938" y="8349"/>
                    <a:pt x="3812" y="7876"/>
                  </a:cubicBezTo>
                  <a:cubicBezTo>
                    <a:pt x="4222" y="7719"/>
                    <a:pt x="4505" y="7372"/>
                    <a:pt x="4505" y="6931"/>
                  </a:cubicBezTo>
                  <a:lnTo>
                    <a:pt x="4505" y="6585"/>
                  </a:lnTo>
                  <a:lnTo>
                    <a:pt x="5198" y="6585"/>
                  </a:lnTo>
                  <a:cubicBezTo>
                    <a:pt x="6144" y="6585"/>
                    <a:pt x="6931" y="5797"/>
                    <a:pt x="6931" y="4852"/>
                  </a:cubicBezTo>
                  <a:lnTo>
                    <a:pt x="6931" y="4631"/>
                  </a:lnTo>
                  <a:lnTo>
                    <a:pt x="5829" y="3686"/>
                  </a:lnTo>
                  <a:cubicBezTo>
                    <a:pt x="5671" y="3529"/>
                    <a:pt x="5482" y="3371"/>
                    <a:pt x="5293" y="3182"/>
                  </a:cubicBezTo>
                  <a:cubicBezTo>
                    <a:pt x="4568" y="3151"/>
                    <a:pt x="3875" y="2899"/>
                    <a:pt x="3182" y="2332"/>
                  </a:cubicBezTo>
                  <a:cubicBezTo>
                    <a:pt x="2720" y="1911"/>
                    <a:pt x="1880" y="1701"/>
                    <a:pt x="1091" y="1701"/>
                  </a:cubicBezTo>
                  <a:cubicBezTo>
                    <a:pt x="697" y="1701"/>
                    <a:pt x="315" y="1754"/>
                    <a:pt x="0" y="1859"/>
                  </a:cubicBezTo>
                  <a:lnTo>
                    <a:pt x="0" y="4883"/>
                  </a:lnTo>
                  <a:cubicBezTo>
                    <a:pt x="0" y="5829"/>
                    <a:pt x="788" y="6616"/>
                    <a:pt x="1733" y="6616"/>
                  </a:cubicBezTo>
                  <a:lnTo>
                    <a:pt x="2457" y="6616"/>
                  </a:lnTo>
                  <a:lnTo>
                    <a:pt x="2457" y="6963"/>
                  </a:lnTo>
                  <a:cubicBezTo>
                    <a:pt x="2394" y="7404"/>
                    <a:pt x="2678" y="7782"/>
                    <a:pt x="3119" y="7908"/>
                  </a:cubicBezTo>
                  <a:cubicBezTo>
                    <a:pt x="3277" y="8727"/>
                    <a:pt x="3970" y="9357"/>
                    <a:pt x="4820" y="9357"/>
                  </a:cubicBezTo>
                  <a:lnTo>
                    <a:pt x="6553" y="9357"/>
                  </a:lnTo>
                  <a:cubicBezTo>
                    <a:pt x="7498" y="9357"/>
                    <a:pt x="8286" y="8569"/>
                    <a:pt x="8286" y="7624"/>
                  </a:cubicBezTo>
                  <a:lnTo>
                    <a:pt x="8286" y="4379"/>
                  </a:lnTo>
                  <a:cubicBezTo>
                    <a:pt x="9294" y="3497"/>
                    <a:pt x="9546" y="3277"/>
                    <a:pt x="9546" y="3277"/>
                  </a:cubicBezTo>
                  <a:cubicBezTo>
                    <a:pt x="9987" y="2867"/>
                    <a:pt x="10554" y="2395"/>
                    <a:pt x="10554" y="1607"/>
                  </a:cubicBezTo>
                  <a:cubicBezTo>
                    <a:pt x="10554" y="693"/>
                    <a:pt x="9830" y="0"/>
                    <a:pt x="8948" y="0"/>
                  </a:cubicBezTo>
                  <a:cubicBezTo>
                    <a:pt x="8538" y="0"/>
                    <a:pt x="8191" y="126"/>
                    <a:pt x="7908" y="347"/>
                  </a:cubicBezTo>
                  <a:cubicBezTo>
                    <a:pt x="7656" y="95"/>
                    <a:pt x="7278" y="0"/>
                    <a:pt x="6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77"/>
            <p:cNvSpPr/>
            <p:nvPr/>
          </p:nvSpPr>
          <p:spPr>
            <a:xfrm>
              <a:off x="-23962425" y="3519475"/>
              <a:ext cx="158350" cy="122125"/>
            </a:xfrm>
            <a:custGeom>
              <a:avLst/>
              <a:gdLst/>
              <a:ahLst/>
              <a:cxnLst/>
              <a:rect l="l" t="t" r="r" b="b"/>
              <a:pathLst>
                <a:path w="6334" h="4885" extrusionOk="0">
                  <a:moveTo>
                    <a:pt x="3844" y="631"/>
                  </a:moveTo>
                  <a:cubicBezTo>
                    <a:pt x="4065" y="631"/>
                    <a:pt x="4222" y="788"/>
                    <a:pt x="4222" y="1009"/>
                  </a:cubicBezTo>
                  <a:lnTo>
                    <a:pt x="4222" y="1387"/>
                  </a:lnTo>
                  <a:lnTo>
                    <a:pt x="2773" y="1387"/>
                  </a:lnTo>
                  <a:lnTo>
                    <a:pt x="2773" y="1009"/>
                  </a:lnTo>
                  <a:cubicBezTo>
                    <a:pt x="2773" y="788"/>
                    <a:pt x="2931" y="631"/>
                    <a:pt x="3151" y="631"/>
                  </a:cubicBezTo>
                  <a:close/>
                  <a:moveTo>
                    <a:pt x="3088" y="1"/>
                  </a:moveTo>
                  <a:cubicBezTo>
                    <a:pt x="2521" y="1"/>
                    <a:pt x="2080" y="473"/>
                    <a:pt x="2080" y="1040"/>
                  </a:cubicBezTo>
                  <a:lnTo>
                    <a:pt x="2080" y="1419"/>
                  </a:lnTo>
                  <a:lnTo>
                    <a:pt x="1733" y="1419"/>
                  </a:lnTo>
                  <a:cubicBezTo>
                    <a:pt x="788" y="1419"/>
                    <a:pt x="1" y="2206"/>
                    <a:pt x="1" y="3151"/>
                  </a:cubicBezTo>
                  <a:lnTo>
                    <a:pt x="1" y="3592"/>
                  </a:lnTo>
                  <a:cubicBezTo>
                    <a:pt x="332" y="3503"/>
                    <a:pt x="705" y="3459"/>
                    <a:pt x="1087" y="3459"/>
                  </a:cubicBezTo>
                  <a:cubicBezTo>
                    <a:pt x="2048" y="3459"/>
                    <a:pt x="3069" y="3736"/>
                    <a:pt x="3655" y="4254"/>
                  </a:cubicBezTo>
                  <a:cubicBezTo>
                    <a:pt x="4002" y="4569"/>
                    <a:pt x="4411" y="4758"/>
                    <a:pt x="4789" y="4884"/>
                  </a:cubicBezTo>
                  <a:cubicBezTo>
                    <a:pt x="4726" y="4664"/>
                    <a:pt x="4632" y="4380"/>
                    <a:pt x="4632" y="4096"/>
                  </a:cubicBezTo>
                  <a:cubicBezTo>
                    <a:pt x="4632" y="2994"/>
                    <a:pt x="5356" y="2112"/>
                    <a:pt x="6333" y="1860"/>
                  </a:cubicBezTo>
                  <a:cubicBezTo>
                    <a:pt x="6018" y="1576"/>
                    <a:pt x="5608" y="1419"/>
                    <a:pt x="5199" y="1419"/>
                  </a:cubicBezTo>
                  <a:lnTo>
                    <a:pt x="4821" y="1419"/>
                  </a:lnTo>
                  <a:lnTo>
                    <a:pt x="4821" y="1040"/>
                  </a:lnTo>
                  <a:cubicBezTo>
                    <a:pt x="4821" y="442"/>
                    <a:pt x="4348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73" name="Google Shape;6173;p77"/>
          <p:cNvSpPr/>
          <p:nvPr/>
        </p:nvSpPr>
        <p:spPr>
          <a:xfrm>
            <a:off x="6629668" y="3852251"/>
            <a:ext cx="375349" cy="344435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rgbClr val="5C7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74" name="Google Shape;6174;p77"/>
          <p:cNvGrpSpPr/>
          <p:nvPr/>
        </p:nvGrpSpPr>
        <p:grpSpPr>
          <a:xfrm>
            <a:off x="8037908" y="3848584"/>
            <a:ext cx="239302" cy="351880"/>
            <a:chOff x="-22788075" y="3904625"/>
            <a:chExt cx="200875" cy="295375"/>
          </a:xfrm>
          <a:solidFill>
            <a:srgbClr val="5C71E8"/>
          </a:solidFill>
        </p:grpSpPr>
        <p:sp>
          <p:nvSpPr>
            <p:cNvPr id="6175" name="Google Shape;6175;p77"/>
            <p:cNvSpPr/>
            <p:nvPr/>
          </p:nvSpPr>
          <p:spPr>
            <a:xfrm>
              <a:off x="-22775475" y="4165325"/>
              <a:ext cx="65400" cy="34675"/>
            </a:xfrm>
            <a:custGeom>
              <a:avLst/>
              <a:gdLst/>
              <a:ahLst/>
              <a:cxnLst/>
              <a:rect l="l" t="t" r="r" b="b"/>
              <a:pathLst>
                <a:path w="2616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85" y="1387"/>
                    <a:pt x="2615" y="851"/>
                    <a:pt x="25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77"/>
            <p:cNvSpPr/>
            <p:nvPr/>
          </p:nvSpPr>
          <p:spPr>
            <a:xfrm>
              <a:off x="-22669150" y="3904725"/>
              <a:ext cx="81950" cy="244100"/>
            </a:xfrm>
            <a:custGeom>
              <a:avLst/>
              <a:gdLst/>
              <a:ahLst/>
              <a:cxnLst/>
              <a:rect l="l" t="t" r="r" b="b"/>
              <a:pathLst>
                <a:path w="3278" h="9764" extrusionOk="0">
                  <a:moveTo>
                    <a:pt x="1198" y="5541"/>
                  </a:moveTo>
                  <a:cubicBezTo>
                    <a:pt x="1387" y="5604"/>
                    <a:pt x="1544" y="5699"/>
                    <a:pt x="1544" y="5888"/>
                  </a:cubicBezTo>
                  <a:lnTo>
                    <a:pt x="1576" y="6266"/>
                  </a:lnTo>
                  <a:lnTo>
                    <a:pt x="788" y="6266"/>
                  </a:lnTo>
                  <a:lnTo>
                    <a:pt x="788" y="5888"/>
                  </a:lnTo>
                  <a:cubicBezTo>
                    <a:pt x="788" y="5699"/>
                    <a:pt x="946" y="5541"/>
                    <a:pt x="1198" y="5541"/>
                  </a:cubicBezTo>
                  <a:close/>
                  <a:moveTo>
                    <a:pt x="2885" y="0"/>
                  </a:moveTo>
                  <a:cubicBezTo>
                    <a:pt x="2798" y="0"/>
                    <a:pt x="2714" y="40"/>
                    <a:pt x="2647" y="123"/>
                  </a:cubicBezTo>
                  <a:lnTo>
                    <a:pt x="914" y="2202"/>
                  </a:lnTo>
                  <a:cubicBezTo>
                    <a:pt x="883" y="2296"/>
                    <a:pt x="820" y="2360"/>
                    <a:pt x="820" y="2454"/>
                  </a:cubicBezTo>
                  <a:lnTo>
                    <a:pt x="820" y="4974"/>
                  </a:lnTo>
                  <a:cubicBezTo>
                    <a:pt x="442" y="5069"/>
                    <a:pt x="127" y="5478"/>
                    <a:pt x="127" y="5920"/>
                  </a:cubicBezTo>
                  <a:lnTo>
                    <a:pt x="1" y="9763"/>
                  </a:lnTo>
                  <a:lnTo>
                    <a:pt x="2458" y="9763"/>
                  </a:lnTo>
                  <a:lnTo>
                    <a:pt x="2238" y="5857"/>
                  </a:lnTo>
                  <a:cubicBezTo>
                    <a:pt x="2206" y="5447"/>
                    <a:pt x="1923" y="5069"/>
                    <a:pt x="1513" y="4974"/>
                  </a:cubicBezTo>
                  <a:lnTo>
                    <a:pt x="1513" y="2549"/>
                  </a:lnTo>
                  <a:lnTo>
                    <a:pt x="3151" y="595"/>
                  </a:lnTo>
                  <a:cubicBezTo>
                    <a:pt x="3277" y="375"/>
                    <a:pt x="3277" y="186"/>
                    <a:pt x="3120" y="91"/>
                  </a:cubicBezTo>
                  <a:cubicBezTo>
                    <a:pt x="3045" y="32"/>
                    <a:pt x="2964" y="0"/>
                    <a:pt x="28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77"/>
            <p:cNvSpPr/>
            <p:nvPr/>
          </p:nvSpPr>
          <p:spPr>
            <a:xfrm>
              <a:off x="-22788075" y="3904625"/>
              <a:ext cx="87450" cy="244200"/>
            </a:xfrm>
            <a:custGeom>
              <a:avLst/>
              <a:gdLst/>
              <a:ahLst/>
              <a:cxnLst/>
              <a:rect l="l" t="t" r="r" b="b"/>
              <a:pathLst>
                <a:path w="3498" h="9768" extrusionOk="0">
                  <a:moveTo>
                    <a:pt x="1733" y="1355"/>
                  </a:moveTo>
                  <a:cubicBezTo>
                    <a:pt x="1922" y="1355"/>
                    <a:pt x="2080" y="1513"/>
                    <a:pt x="2080" y="1702"/>
                  </a:cubicBezTo>
                  <a:cubicBezTo>
                    <a:pt x="2080" y="1922"/>
                    <a:pt x="1922" y="2048"/>
                    <a:pt x="1733" y="2048"/>
                  </a:cubicBezTo>
                  <a:cubicBezTo>
                    <a:pt x="1544" y="2048"/>
                    <a:pt x="1387" y="1891"/>
                    <a:pt x="1387" y="1702"/>
                  </a:cubicBezTo>
                  <a:cubicBezTo>
                    <a:pt x="1387" y="1513"/>
                    <a:pt x="1544" y="1355"/>
                    <a:pt x="1733" y="1355"/>
                  </a:cubicBezTo>
                  <a:close/>
                  <a:moveTo>
                    <a:pt x="1765" y="5545"/>
                  </a:moveTo>
                  <a:cubicBezTo>
                    <a:pt x="1954" y="5608"/>
                    <a:pt x="2111" y="5703"/>
                    <a:pt x="2111" y="5892"/>
                  </a:cubicBezTo>
                  <a:lnTo>
                    <a:pt x="2174" y="6270"/>
                  </a:lnTo>
                  <a:lnTo>
                    <a:pt x="1387" y="6270"/>
                  </a:lnTo>
                  <a:lnTo>
                    <a:pt x="1387" y="5892"/>
                  </a:lnTo>
                  <a:cubicBezTo>
                    <a:pt x="1387" y="5703"/>
                    <a:pt x="1544" y="5545"/>
                    <a:pt x="1765" y="554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553"/>
                    <a:pt x="599" y="3277"/>
                    <a:pt x="1387" y="3435"/>
                  </a:cubicBezTo>
                  <a:lnTo>
                    <a:pt x="1387" y="4947"/>
                  </a:lnTo>
                  <a:cubicBezTo>
                    <a:pt x="977" y="5073"/>
                    <a:pt x="662" y="5482"/>
                    <a:pt x="662" y="5892"/>
                  </a:cubicBezTo>
                  <a:lnTo>
                    <a:pt x="536" y="9767"/>
                  </a:lnTo>
                  <a:lnTo>
                    <a:pt x="2993" y="9767"/>
                  </a:lnTo>
                  <a:lnTo>
                    <a:pt x="2804" y="5861"/>
                  </a:lnTo>
                  <a:cubicBezTo>
                    <a:pt x="2741" y="5419"/>
                    <a:pt x="2489" y="5073"/>
                    <a:pt x="2048" y="4947"/>
                  </a:cubicBezTo>
                  <a:lnTo>
                    <a:pt x="2048" y="3435"/>
                  </a:lnTo>
                  <a:cubicBezTo>
                    <a:pt x="2836" y="3277"/>
                    <a:pt x="3435" y="2553"/>
                    <a:pt x="3435" y="1733"/>
                  </a:cubicBezTo>
                  <a:cubicBezTo>
                    <a:pt x="3498" y="757"/>
                    <a:pt x="2710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77"/>
            <p:cNvSpPr/>
            <p:nvPr/>
          </p:nvSpPr>
          <p:spPr>
            <a:xfrm>
              <a:off x="-22670725" y="4165325"/>
              <a:ext cx="64625" cy="34675"/>
            </a:xfrm>
            <a:custGeom>
              <a:avLst/>
              <a:gdLst/>
              <a:ahLst/>
              <a:cxnLst/>
              <a:rect l="l" t="t" r="r" b="b"/>
              <a:pathLst>
                <a:path w="2585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54" y="1387"/>
                    <a:pt x="2584" y="851"/>
                    <a:pt x="25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9" name="Google Shape;6179;p77"/>
          <p:cNvGrpSpPr/>
          <p:nvPr/>
        </p:nvGrpSpPr>
        <p:grpSpPr>
          <a:xfrm>
            <a:off x="6193206" y="1531949"/>
            <a:ext cx="354710" cy="352803"/>
            <a:chOff x="-27351575" y="3175300"/>
            <a:chExt cx="297750" cy="296150"/>
          </a:xfrm>
          <a:solidFill>
            <a:srgbClr val="5C71E8"/>
          </a:solidFill>
        </p:grpSpPr>
        <p:sp>
          <p:nvSpPr>
            <p:cNvPr id="6180" name="Google Shape;6180;p77"/>
            <p:cNvSpPr/>
            <p:nvPr/>
          </p:nvSpPr>
          <p:spPr>
            <a:xfrm>
              <a:off x="-27351575" y="3175300"/>
              <a:ext cx="296975" cy="157550"/>
            </a:xfrm>
            <a:custGeom>
              <a:avLst/>
              <a:gdLst/>
              <a:ahLst/>
              <a:cxnLst/>
              <a:rect l="l" t="t" r="r" b="b"/>
              <a:pathLst>
                <a:path w="11879" h="6302" extrusionOk="0">
                  <a:moveTo>
                    <a:pt x="7688" y="2080"/>
                  </a:moveTo>
                  <a:lnTo>
                    <a:pt x="7688" y="2836"/>
                  </a:lnTo>
                  <a:lnTo>
                    <a:pt x="4191" y="2836"/>
                  </a:lnTo>
                  <a:lnTo>
                    <a:pt x="4191" y="2080"/>
                  </a:lnTo>
                  <a:close/>
                  <a:moveTo>
                    <a:pt x="10177" y="3497"/>
                  </a:moveTo>
                  <a:cubicBezTo>
                    <a:pt x="10586" y="3497"/>
                    <a:pt x="10996" y="3781"/>
                    <a:pt x="11154" y="4222"/>
                  </a:cubicBezTo>
                  <a:lnTo>
                    <a:pt x="820" y="4222"/>
                  </a:lnTo>
                  <a:cubicBezTo>
                    <a:pt x="914" y="3812"/>
                    <a:pt x="1292" y="3497"/>
                    <a:pt x="1765" y="3497"/>
                  </a:cubicBezTo>
                  <a:close/>
                  <a:moveTo>
                    <a:pt x="3844" y="0"/>
                  </a:moveTo>
                  <a:cubicBezTo>
                    <a:pt x="2899" y="0"/>
                    <a:pt x="2112" y="788"/>
                    <a:pt x="2112" y="1733"/>
                  </a:cubicBezTo>
                  <a:lnTo>
                    <a:pt x="2112" y="2836"/>
                  </a:lnTo>
                  <a:lnTo>
                    <a:pt x="1734" y="2836"/>
                  </a:lnTo>
                  <a:cubicBezTo>
                    <a:pt x="788" y="2836"/>
                    <a:pt x="1" y="3623"/>
                    <a:pt x="1" y="4568"/>
                  </a:cubicBezTo>
                  <a:lnTo>
                    <a:pt x="1" y="6301"/>
                  </a:lnTo>
                  <a:lnTo>
                    <a:pt x="1387" y="6301"/>
                  </a:lnTo>
                  <a:lnTo>
                    <a:pt x="1387" y="5955"/>
                  </a:lnTo>
                  <a:lnTo>
                    <a:pt x="1418" y="5955"/>
                  </a:lnTo>
                  <a:cubicBezTo>
                    <a:pt x="1418" y="5734"/>
                    <a:pt x="1576" y="5577"/>
                    <a:pt x="1765" y="5577"/>
                  </a:cubicBezTo>
                  <a:lnTo>
                    <a:pt x="3151" y="5577"/>
                  </a:lnTo>
                  <a:cubicBezTo>
                    <a:pt x="3340" y="5577"/>
                    <a:pt x="3529" y="5734"/>
                    <a:pt x="3529" y="5955"/>
                  </a:cubicBezTo>
                  <a:lnTo>
                    <a:pt x="3529" y="6301"/>
                  </a:lnTo>
                  <a:lnTo>
                    <a:pt x="8413" y="6301"/>
                  </a:lnTo>
                  <a:lnTo>
                    <a:pt x="8413" y="5955"/>
                  </a:lnTo>
                  <a:cubicBezTo>
                    <a:pt x="8413" y="5734"/>
                    <a:pt x="8570" y="5577"/>
                    <a:pt x="8759" y="5577"/>
                  </a:cubicBezTo>
                  <a:lnTo>
                    <a:pt x="10145" y="5577"/>
                  </a:lnTo>
                  <a:cubicBezTo>
                    <a:pt x="10334" y="5577"/>
                    <a:pt x="10492" y="5734"/>
                    <a:pt x="10492" y="5955"/>
                  </a:cubicBezTo>
                  <a:lnTo>
                    <a:pt x="10492" y="6301"/>
                  </a:lnTo>
                  <a:lnTo>
                    <a:pt x="11878" y="6301"/>
                  </a:lnTo>
                  <a:lnTo>
                    <a:pt x="11878" y="4568"/>
                  </a:lnTo>
                  <a:cubicBezTo>
                    <a:pt x="11878" y="3623"/>
                    <a:pt x="1109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80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77"/>
            <p:cNvSpPr/>
            <p:nvPr/>
          </p:nvSpPr>
          <p:spPr>
            <a:xfrm>
              <a:off x="-27123950" y="333282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36" y="2079"/>
                    <a:pt x="694" y="1922"/>
                    <a:pt x="694" y="1733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77"/>
            <p:cNvSpPr/>
            <p:nvPr/>
          </p:nvSpPr>
          <p:spPr>
            <a:xfrm>
              <a:off x="-27350775" y="3350150"/>
              <a:ext cx="296950" cy="121300"/>
            </a:xfrm>
            <a:custGeom>
              <a:avLst/>
              <a:gdLst/>
              <a:ahLst/>
              <a:cxnLst/>
              <a:rect l="l" t="t" r="r" b="b"/>
              <a:pathLst>
                <a:path w="11878" h="4852" extrusionOk="0">
                  <a:moveTo>
                    <a:pt x="5923" y="693"/>
                  </a:moveTo>
                  <a:cubicBezTo>
                    <a:pt x="6112" y="693"/>
                    <a:pt x="6270" y="851"/>
                    <a:pt x="6270" y="1040"/>
                  </a:cubicBezTo>
                  <a:lnTo>
                    <a:pt x="6270" y="1733"/>
                  </a:lnTo>
                  <a:lnTo>
                    <a:pt x="6994" y="1733"/>
                  </a:lnTo>
                  <a:cubicBezTo>
                    <a:pt x="7183" y="1733"/>
                    <a:pt x="7341" y="1891"/>
                    <a:pt x="7341" y="2080"/>
                  </a:cubicBezTo>
                  <a:cubicBezTo>
                    <a:pt x="7341" y="2300"/>
                    <a:pt x="7183" y="2458"/>
                    <a:pt x="6994" y="2458"/>
                  </a:cubicBezTo>
                  <a:lnTo>
                    <a:pt x="6270" y="2458"/>
                  </a:lnTo>
                  <a:lnTo>
                    <a:pt x="6270" y="3151"/>
                  </a:lnTo>
                  <a:cubicBezTo>
                    <a:pt x="6270" y="3340"/>
                    <a:pt x="6112" y="3497"/>
                    <a:pt x="5923" y="3497"/>
                  </a:cubicBezTo>
                  <a:cubicBezTo>
                    <a:pt x="5734" y="3497"/>
                    <a:pt x="5577" y="3340"/>
                    <a:pt x="5577" y="3151"/>
                  </a:cubicBezTo>
                  <a:lnTo>
                    <a:pt x="5577" y="2458"/>
                  </a:lnTo>
                  <a:lnTo>
                    <a:pt x="4852" y="2458"/>
                  </a:lnTo>
                  <a:cubicBezTo>
                    <a:pt x="4663" y="2458"/>
                    <a:pt x="4505" y="2300"/>
                    <a:pt x="4505" y="2080"/>
                  </a:cubicBezTo>
                  <a:cubicBezTo>
                    <a:pt x="4537" y="1891"/>
                    <a:pt x="4695" y="1733"/>
                    <a:pt x="4852" y="1733"/>
                  </a:cubicBezTo>
                  <a:lnTo>
                    <a:pt x="5577" y="1733"/>
                  </a:lnTo>
                  <a:lnTo>
                    <a:pt x="5577" y="1040"/>
                  </a:lnTo>
                  <a:cubicBezTo>
                    <a:pt x="5577" y="851"/>
                    <a:pt x="5734" y="693"/>
                    <a:pt x="5923" y="693"/>
                  </a:cubicBezTo>
                  <a:close/>
                  <a:moveTo>
                    <a:pt x="126" y="0"/>
                  </a:moveTo>
                  <a:lnTo>
                    <a:pt x="126" y="3119"/>
                  </a:lnTo>
                  <a:cubicBezTo>
                    <a:pt x="0" y="4064"/>
                    <a:pt x="756" y="4852"/>
                    <a:pt x="1733" y="4852"/>
                  </a:cubicBezTo>
                  <a:lnTo>
                    <a:pt x="10145" y="4852"/>
                  </a:lnTo>
                  <a:cubicBezTo>
                    <a:pt x="11090" y="4852"/>
                    <a:pt x="11878" y="4064"/>
                    <a:pt x="11878" y="3119"/>
                  </a:cubicBezTo>
                  <a:lnTo>
                    <a:pt x="11878" y="0"/>
                  </a:lnTo>
                  <a:lnTo>
                    <a:pt x="10491" y="0"/>
                  </a:lnTo>
                  <a:lnTo>
                    <a:pt x="10491" y="1040"/>
                  </a:lnTo>
                  <a:cubicBezTo>
                    <a:pt x="10491" y="1639"/>
                    <a:pt x="10019" y="2048"/>
                    <a:pt x="9452" y="2048"/>
                  </a:cubicBezTo>
                  <a:cubicBezTo>
                    <a:pt x="8885" y="2048"/>
                    <a:pt x="8444" y="1576"/>
                    <a:pt x="8444" y="1040"/>
                  </a:cubicBezTo>
                  <a:lnTo>
                    <a:pt x="8444" y="0"/>
                  </a:lnTo>
                  <a:lnTo>
                    <a:pt x="3560" y="0"/>
                  </a:lnTo>
                  <a:lnTo>
                    <a:pt x="3560" y="1040"/>
                  </a:lnTo>
                  <a:cubicBezTo>
                    <a:pt x="3560" y="1639"/>
                    <a:pt x="3088" y="2048"/>
                    <a:pt x="2521" y="2048"/>
                  </a:cubicBezTo>
                  <a:cubicBezTo>
                    <a:pt x="1954" y="2048"/>
                    <a:pt x="1513" y="1576"/>
                    <a:pt x="1513" y="1040"/>
                  </a:cubicBezTo>
                  <a:lnTo>
                    <a:pt x="15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77"/>
            <p:cNvSpPr/>
            <p:nvPr/>
          </p:nvSpPr>
          <p:spPr>
            <a:xfrm>
              <a:off x="-27299575" y="3332825"/>
              <a:ext cx="18125" cy="52000"/>
            </a:xfrm>
            <a:custGeom>
              <a:avLst/>
              <a:gdLst/>
              <a:ahLst/>
              <a:cxnLst/>
              <a:rect l="l" t="t" r="r" b="b"/>
              <a:pathLst>
                <a:path w="725" h="2080" extrusionOk="0">
                  <a:moveTo>
                    <a:pt x="0" y="0"/>
                  </a:moveTo>
                  <a:lnTo>
                    <a:pt x="0" y="1733"/>
                  </a:lnTo>
                  <a:cubicBezTo>
                    <a:pt x="0" y="1922"/>
                    <a:pt x="158" y="2079"/>
                    <a:pt x="378" y="2079"/>
                  </a:cubicBezTo>
                  <a:cubicBezTo>
                    <a:pt x="567" y="2079"/>
                    <a:pt x="725" y="1922"/>
                    <a:pt x="725" y="1733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84" name="Google Shape;6184;p77"/>
          <p:cNvGrpSpPr/>
          <p:nvPr/>
        </p:nvGrpSpPr>
        <p:grpSpPr>
          <a:xfrm>
            <a:off x="6235914" y="1988559"/>
            <a:ext cx="269293" cy="353072"/>
            <a:chOff x="-27313750" y="3545275"/>
            <a:chExt cx="226050" cy="296375"/>
          </a:xfrm>
          <a:solidFill>
            <a:srgbClr val="5C71E8"/>
          </a:solidFill>
        </p:grpSpPr>
        <p:sp>
          <p:nvSpPr>
            <p:cNvPr id="6185" name="Google Shape;6185;p77"/>
            <p:cNvSpPr/>
            <p:nvPr/>
          </p:nvSpPr>
          <p:spPr>
            <a:xfrm>
              <a:off x="-27305100" y="3598450"/>
              <a:ext cx="208750" cy="173100"/>
            </a:xfrm>
            <a:custGeom>
              <a:avLst/>
              <a:gdLst/>
              <a:ahLst/>
              <a:cxnLst/>
              <a:rect l="l" t="t" r="r" b="b"/>
              <a:pathLst>
                <a:path w="8350" h="6924" extrusionOk="0">
                  <a:moveTo>
                    <a:pt x="4128" y="2733"/>
                  </a:moveTo>
                  <a:cubicBezTo>
                    <a:pt x="4380" y="3048"/>
                    <a:pt x="4726" y="3269"/>
                    <a:pt x="5167" y="3552"/>
                  </a:cubicBezTo>
                  <a:lnTo>
                    <a:pt x="5167" y="4497"/>
                  </a:lnTo>
                  <a:cubicBezTo>
                    <a:pt x="5167" y="4844"/>
                    <a:pt x="5010" y="5159"/>
                    <a:pt x="4695" y="5348"/>
                  </a:cubicBezTo>
                  <a:cubicBezTo>
                    <a:pt x="4537" y="5474"/>
                    <a:pt x="4325" y="5537"/>
                    <a:pt x="4112" y="5537"/>
                  </a:cubicBezTo>
                  <a:cubicBezTo>
                    <a:pt x="3899" y="5537"/>
                    <a:pt x="3687" y="5474"/>
                    <a:pt x="3529" y="5348"/>
                  </a:cubicBezTo>
                  <a:cubicBezTo>
                    <a:pt x="3277" y="5159"/>
                    <a:pt x="3057" y="4844"/>
                    <a:pt x="3057" y="4497"/>
                  </a:cubicBezTo>
                  <a:lnTo>
                    <a:pt x="3057" y="3552"/>
                  </a:lnTo>
                  <a:lnTo>
                    <a:pt x="3120" y="3552"/>
                  </a:lnTo>
                  <a:cubicBezTo>
                    <a:pt x="3529" y="3269"/>
                    <a:pt x="3907" y="2985"/>
                    <a:pt x="4128" y="2733"/>
                  </a:cubicBezTo>
                  <a:close/>
                  <a:moveTo>
                    <a:pt x="4222" y="0"/>
                  </a:moveTo>
                  <a:cubicBezTo>
                    <a:pt x="3568" y="0"/>
                    <a:pt x="2915" y="166"/>
                    <a:pt x="2363" y="496"/>
                  </a:cubicBezTo>
                  <a:cubicBezTo>
                    <a:pt x="1702" y="906"/>
                    <a:pt x="1229" y="1473"/>
                    <a:pt x="946" y="2166"/>
                  </a:cubicBezTo>
                  <a:lnTo>
                    <a:pt x="190" y="4560"/>
                  </a:lnTo>
                  <a:cubicBezTo>
                    <a:pt x="1" y="5002"/>
                    <a:pt x="64" y="5474"/>
                    <a:pt x="316" y="5915"/>
                  </a:cubicBezTo>
                  <a:cubicBezTo>
                    <a:pt x="662" y="6514"/>
                    <a:pt x="1324" y="6892"/>
                    <a:pt x="2080" y="6923"/>
                  </a:cubicBezTo>
                  <a:cubicBezTo>
                    <a:pt x="2363" y="6923"/>
                    <a:pt x="2615" y="6892"/>
                    <a:pt x="2805" y="6766"/>
                  </a:cubicBezTo>
                  <a:cubicBezTo>
                    <a:pt x="3120" y="6608"/>
                    <a:pt x="3403" y="6419"/>
                    <a:pt x="3561" y="6104"/>
                  </a:cubicBezTo>
                  <a:cubicBezTo>
                    <a:pt x="3750" y="6199"/>
                    <a:pt x="3939" y="6230"/>
                    <a:pt x="4191" y="6230"/>
                  </a:cubicBezTo>
                  <a:cubicBezTo>
                    <a:pt x="4380" y="6230"/>
                    <a:pt x="4600" y="6199"/>
                    <a:pt x="4821" y="6104"/>
                  </a:cubicBezTo>
                  <a:cubicBezTo>
                    <a:pt x="5010" y="6388"/>
                    <a:pt x="5230" y="6608"/>
                    <a:pt x="5545" y="6766"/>
                  </a:cubicBezTo>
                  <a:cubicBezTo>
                    <a:pt x="5797" y="6892"/>
                    <a:pt x="6018" y="6923"/>
                    <a:pt x="6270" y="6923"/>
                  </a:cubicBezTo>
                  <a:lnTo>
                    <a:pt x="6302" y="6923"/>
                  </a:lnTo>
                  <a:cubicBezTo>
                    <a:pt x="7026" y="6892"/>
                    <a:pt x="7688" y="6451"/>
                    <a:pt x="8034" y="5915"/>
                  </a:cubicBezTo>
                  <a:cubicBezTo>
                    <a:pt x="8318" y="5474"/>
                    <a:pt x="8349" y="5002"/>
                    <a:pt x="8192" y="4623"/>
                  </a:cubicBezTo>
                  <a:lnTo>
                    <a:pt x="7436" y="2135"/>
                  </a:lnTo>
                  <a:cubicBezTo>
                    <a:pt x="7184" y="1473"/>
                    <a:pt x="6711" y="906"/>
                    <a:pt x="6081" y="496"/>
                  </a:cubicBezTo>
                  <a:cubicBezTo>
                    <a:pt x="5530" y="166"/>
                    <a:pt x="4876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77"/>
            <p:cNvSpPr/>
            <p:nvPr/>
          </p:nvSpPr>
          <p:spPr>
            <a:xfrm>
              <a:off x="-27313750" y="3770725"/>
              <a:ext cx="226050" cy="70925"/>
            </a:xfrm>
            <a:custGeom>
              <a:avLst/>
              <a:gdLst/>
              <a:ahLst/>
              <a:cxnLst/>
              <a:rect l="l" t="t" r="r" b="b"/>
              <a:pathLst>
                <a:path w="9042" h="2837" extrusionOk="0">
                  <a:moveTo>
                    <a:pt x="4159" y="1"/>
                  </a:moveTo>
                  <a:cubicBezTo>
                    <a:pt x="3970" y="190"/>
                    <a:pt x="3686" y="379"/>
                    <a:pt x="3403" y="505"/>
                  </a:cubicBezTo>
                  <a:cubicBezTo>
                    <a:pt x="3151" y="631"/>
                    <a:pt x="2772" y="694"/>
                    <a:pt x="2426" y="694"/>
                  </a:cubicBezTo>
                  <a:cubicBezTo>
                    <a:pt x="1764" y="662"/>
                    <a:pt x="1166" y="442"/>
                    <a:pt x="693" y="32"/>
                  </a:cubicBezTo>
                  <a:cubicBezTo>
                    <a:pt x="252" y="473"/>
                    <a:pt x="0" y="1072"/>
                    <a:pt x="0" y="1734"/>
                  </a:cubicBezTo>
                  <a:lnTo>
                    <a:pt x="0" y="2490"/>
                  </a:lnTo>
                  <a:cubicBezTo>
                    <a:pt x="0" y="2679"/>
                    <a:pt x="158" y="2836"/>
                    <a:pt x="347" y="2836"/>
                  </a:cubicBezTo>
                  <a:lnTo>
                    <a:pt x="8695" y="2836"/>
                  </a:lnTo>
                  <a:cubicBezTo>
                    <a:pt x="8884" y="2836"/>
                    <a:pt x="9042" y="2679"/>
                    <a:pt x="9042" y="2490"/>
                  </a:cubicBezTo>
                  <a:lnTo>
                    <a:pt x="9042" y="1765"/>
                  </a:lnTo>
                  <a:cubicBezTo>
                    <a:pt x="9042" y="1135"/>
                    <a:pt x="8821" y="505"/>
                    <a:pt x="8349" y="95"/>
                  </a:cubicBezTo>
                  <a:cubicBezTo>
                    <a:pt x="7876" y="473"/>
                    <a:pt x="7309" y="725"/>
                    <a:pt x="6679" y="757"/>
                  </a:cubicBezTo>
                  <a:lnTo>
                    <a:pt x="6616" y="757"/>
                  </a:lnTo>
                  <a:cubicBezTo>
                    <a:pt x="6238" y="757"/>
                    <a:pt x="5891" y="662"/>
                    <a:pt x="5576" y="505"/>
                  </a:cubicBezTo>
                  <a:cubicBezTo>
                    <a:pt x="5324" y="379"/>
                    <a:pt x="5072" y="221"/>
                    <a:pt x="4883" y="1"/>
                  </a:cubicBezTo>
                  <a:cubicBezTo>
                    <a:pt x="4757" y="32"/>
                    <a:pt x="4631" y="32"/>
                    <a:pt x="4505" y="32"/>
                  </a:cubicBezTo>
                  <a:cubicBezTo>
                    <a:pt x="4411" y="32"/>
                    <a:pt x="4285" y="32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77"/>
            <p:cNvSpPr/>
            <p:nvPr/>
          </p:nvSpPr>
          <p:spPr>
            <a:xfrm>
              <a:off x="-27261000" y="3545275"/>
              <a:ext cx="122100" cy="51425"/>
            </a:xfrm>
            <a:custGeom>
              <a:avLst/>
              <a:gdLst/>
              <a:ahLst/>
              <a:cxnLst/>
              <a:rect l="l" t="t" r="r" b="b"/>
              <a:pathLst>
                <a:path w="4884" h="2057" extrusionOk="0">
                  <a:moveTo>
                    <a:pt x="2454" y="1"/>
                  </a:moveTo>
                  <a:cubicBezTo>
                    <a:pt x="1639" y="1"/>
                    <a:pt x="820" y="339"/>
                    <a:pt x="127" y="1017"/>
                  </a:cubicBezTo>
                  <a:cubicBezTo>
                    <a:pt x="32" y="1111"/>
                    <a:pt x="1" y="1237"/>
                    <a:pt x="32" y="1332"/>
                  </a:cubicBezTo>
                  <a:lnTo>
                    <a:pt x="190" y="2056"/>
                  </a:lnTo>
                  <a:cubicBezTo>
                    <a:pt x="820" y="1647"/>
                    <a:pt x="1608" y="1458"/>
                    <a:pt x="2395" y="1458"/>
                  </a:cubicBezTo>
                  <a:cubicBezTo>
                    <a:pt x="3183" y="1458"/>
                    <a:pt x="3970" y="1647"/>
                    <a:pt x="4601" y="2056"/>
                  </a:cubicBezTo>
                  <a:lnTo>
                    <a:pt x="4664" y="2056"/>
                  </a:lnTo>
                  <a:lnTo>
                    <a:pt x="4853" y="1332"/>
                  </a:lnTo>
                  <a:cubicBezTo>
                    <a:pt x="4884" y="1237"/>
                    <a:pt x="4853" y="1111"/>
                    <a:pt x="4758" y="1017"/>
                  </a:cubicBezTo>
                  <a:cubicBezTo>
                    <a:pt x="4081" y="339"/>
                    <a:pt x="3269" y="1"/>
                    <a:pt x="24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88" name="Google Shape;6188;p77"/>
          <p:cNvGrpSpPr/>
          <p:nvPr/>
        </p:nvGrpSpPr>
        <p:grpSpPr>
          <a:xfrm>
            <a:off x="6193206" y="2436830"/>
            <a:ext cx="354710" cy="356586"/>
            <a:chOff x="-27351575" y="3915650"/>
            <a:chExt cx="297750" cy="299325"/>
          </a:xfrm>
          <a:solidFill>
            <a:srgbClr val="5C71E8"/>
          </a:solidFill>
        </p:grpSpPr>
        <p:sp>
          <p:nvSpPr>
            <p:cNvPr id="6189" name="Google Shape;6189;p77"/>
            <p:cNvSpPr/>
            <p:nvPr/>
          </p:nvSpPr>
          <p:spPr>
            <a:xfrm>
              <a:off x="-27351575" y="4059000"/>
              <a:ext cx="153625" cy="155975"/>
            </a:xfrm>
            <a:custGeom>
              <a:avLst/>
              <a:gdLst/>
              <a:ahLst/>
              <a:cxnLst/>
              <a:rect l="l" t="t" r="r" b="b"/>
              <a:pathLst>
                <a:path w="6145" h="6239" extrusionOk="0">
                  <a:moveTo>
                    <a:pt x="3183" y="1"/>
                  </a:moveTo>
                  <a:lnTo>
                    <a:pt x="2490" y="725"/>
                  </a:lnTo>
                  <a:cubicBezTo>
                    <a:pt x="2206" y="1009"/>
                    <a:pt x="1986" y="1387"/>
                    <a:pt x="1860" y="1828"/>
                  </a:cubicBezTo>
                  <a:cubicBezTo>
                    <a:pt x="1608" y="2742"/>
                    <a:pt x="1229" y="3435"/>
                    <a:pt x="725" y="4002"/>
                  </a:cubicBezTo>
                  <a:lnTo>
                    <a:pt x="316" y="4411"/>
                  </a:lnTo>
                  <a:cubicBezTo>
                    <a:pt x="127" y="4632"/>
                    <a:pt x="1" y="4884"/>
                    <a:pt x="1" y="5167"/>
                  </a:cubicBezTo>
                  <a:cubicBezTo>
                    <a:pt x="1" y="5451"/>
                    <a:pt x="127" y="5734"/>
                    <a:pt x="316" y="5923"/>
                  </a:cubicBezTo>
                  <a:cubicBezTo>
                    <a:pt x="505" y="6113"/>
                    <a:pt x="788" y="6239"/>
                    <a:pt x="1072" y="6239"/>
                  </a:cubicBezTo>
                  <a:cubicBezTo>
                    <a:pt x="1355" y="6113"/>
                    <a:pt x="1608" y="5986"/>
                    <a:pt x="1765" y="5797"/>
                  </a:cubicBezTo>
                  <a:lnTo>
                    <a:pt x="2206" y="5419"/>
                  </a:lnTo>
                  <a:cubicBezTo>
                    <a:pt x="2710" y="4884"/>
                    <a:pt x="3435" y="4506"/>
                    <a:pt x="4380" y="4254"/>
                  </a:cubicBezTo>
                  <a:cubicBezTo>
                    <a:pt x="4664" y="4191"/>
                    <a:pt x="4916" y="4033"/>
                    <a:pt x="5168" y="3876"/>
                  </a:cubicBezTo>
                  <a:lnTo>
                    <a:pt x="4664" y="3372"/>
                  </a:lnTo>
                  <a:cubicBezTo>
                    <a:pt x="4537" y="3246"/>
                    <a:pt x="4537" y="2994"/>
                    <a:pt x="4664" y="2899"/>
                  </a:cubicBezTo>
                  <a:cubicBezTo>
                    <a:pt x="4711" y="2836"/>
                    <a:pt x="4797" y="2805"/>
                    <a:pt x="4888" y="2805"/>
                  </a:cubicBezTo>
                  <a:cubicBezTo>
                    <a:pt x="4979" y="2805"/>
                    <a:pt x="5073" y="2836"/>
                    <a:pt x="5136" y="2899"/>
                  </a:cubicBezTo>
                  <a:lnTo>
                    <a:pt x="5672" y="3435"/>
                  </a:lnTo>
                  <a:lnTo>
                    <a:pt x="6144" y="2962"/>
                  </a:lnTo>
                  <a:lnTo>
                    <a:pt x="31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77"/>
            <p:cNvSpPr/>
            <p:nvPr/>
          </p:nvSpPr>
          <p:spPr>
            <a:xfrm>
              <a:off x="-27257050" y="3915650"/>
              <a:ext cx="203225" cy="202450"/>
            </a:xfrm>
            <a:custGeom>
              <a:avLst/>
              <a:gdLst/>
              <a:ahLst/>
              <a:cxnLst/>
              <a:rect l="l" t="t" r="r" b="b"/>
              <a:pathLst>
                <a:path w="8129" h="8098" extrusionOk="0">
                  <a:moveTo>
                    <a:pt x="1891" y="2364"/>
                  </a:moveTo>
                  <a:cubicBezTo>
                    <a:pt x="1985" y="2364"/>
                    <a:pt x="2048" y="2395"/>
                    <a:pt x="2143" y="2490"/>
                  </a:cubicBezTo>
                  <a:lnTo>
                    <a:pt x="5545" y="5892"/>
                  </a:lnTo>
                  <a:cubicBezTo>
                    <a:pt x="5671" y="6018"/>
                    <a:pt x="5671" y="6239"/>
                    <a:pt x="5545" y="6365"/>
                  </a:cubicBezTo>
                  <a:cubicBezTo>
                    <a:pt x="5498" y="6428"/>
                    <a:pt x="5411" y="6459"/>
                    <a:pt x="5321" y="6459"/>
                  </a:cubicBezTo>
                  <a:cubicBezTo>
                    <a:pt x="5230" y="6459"/>
                    <a:pt x="5136" y="6428"/>
                    <a:pt x="5073" y="6365"/>
                  </a:cubicBezTo>
                  <a:lnTo>
                    <a:pt x="1670" y="2962"/>
                  </a:lnTo>
                  <a:cubicBezTo>
                    <a:pt x="1544" y="2836"/>
                    <a:pt x="1544" y="2647"/>
                    <a:pt x="1670" y="2490"/>
                  </a:cubicBezTo>
                  <a:cubicBezTo>
                    <a:pt x="1733" y="2395"/>
                    <a:pt x="1828" y="2364"/>
                    <a:pt x="1891" y="2364"/>
                  </a:cubicBezTo>
                  <a:close/>
                  <a:moveTo>
                    <a:pt x="6742" y="1"/>
                  </a:moveTo>
                  <a:cubicBezTo>
                    <a:pt x="6333" y="1"/>
                    <a:pt x="6018" y="158"/>
                    <a:pt x="5766" y="379"/>
                  </a:cubicBezTo>
                  <a:lnTo>
                    <a:pt x="4128" y="2017"/>
                  </a:lnTo>
                  <a:cubicBezTo>
                    <a:pt x="3938" y="2206"/>
                    <a:pt x="3679" y="2301"/>
                    <a:pt x="3415" y="2301"/>
                  </a:cubicBezTo>
                  <a:cubicBezTo>
                    <a:pt x="3151" y="2301"/>
                    <a:pt x="2883" y="2206"/>
                    <a:pt x="2678" y="2017"/>
                  </a:cubicBezTo>
                  <a:cubicBezTo>
                    <a:pt x="2489" y="1812"/>
                    <a:pt x="2229" y="1710"/>
                    <a:pt x="1965" y="1710"/>
                  </a:cubicBezTo>
                  <a:cubicBezTo>
                    <a:pt x="1702" y="1710"/>
                    <a:pt x="1434" y="1812"/>
                    <a:pt x="1229" y="2017"/>
                  </a:cubicBezTo>
                  <a:cubicBezTo>
                    <a:pt x="851" y="2395"/>
                    <a:pt x="851" y="3057"/>
                    <a:pt x="1229" y="3466"/>
                  </a:cubicBezTo>
                  <a:lnTo>
                    <a:pt x="1481" y="3687"/>
                  </a:lnTo>
                  <a:lnTo>
                    <a:pt x="0" y="5167"/>
                  </a:lnTo>
                  <a:lnTo>
                    <a:pt x="2962" y="8097"/>
                  </a:lnTo>
                  <a:lnTo>
                    <a:pt x="3403" y="7625"/>
                  </a:lnTo>
                  <a:lnTo>
                    <a:pt x="2836" y="7089"/>
                  </a:lnTo>
                  <a:cubicBezTo>
                    <a:pt x="2710" y="6963"/>
                    <a:pt x="2710" y="6743"/>
                    <a:pt x="2836" y="6617"/>
                  </a:cubicBezTo>
                  <a:cubicBezTo>
                    <a:pt x="2899" y="6554"/>
                    <a:pt x="2985" y="6522"/>
                    <a:pt x="3072" y="6522"/>
                  </a:cubicBezTo>
                  <a:cubicBezTo>
                    <a:pt x="3159" y="6522"/>
                    <a:pt x="3245" y="6554"/>
                    <a:pt x="3308" y="6617"/>
                  </a:cubicBezTo>
                  <a:lnTo>
                    <a:pt x="3875" y="7152"/>
                  </a:lnTo>
                  <a:lnTo>
                    <a:pt x="4380" y="6648"/>
                  </a:lnTo>
                  <a:lnTo>
                    <a:pt x="4600" y="6900"/>
                  </a:lnTo>
                  <a:cubicBezTo>
                    <a:pt x="4821" y="7089"/>
                    <a:pt x="5073" y="7215"/>
                    <a:pt x="5356" y="7215"/>
                  </a:cubicBezTo>
                  <a:cubicBezTo>
                    <a:pt x="5640" y="7215"/>
                    <a:pt x="5923" y="7089"/>
                    <a:pt x="6112" y="6900"/>
                  </a:cubicBezTo>
                  <a:cubicBezTo>
                    <a:pt x="6490" y="6491"/>
                    <a:pt x="6490" y="5829"/>
                    <a:pt x="6112" y="5420"/>
                  </a:cubicBezTo>
                  <a:cubicBezTo>
                    <a:pt x="5703" y="5041"/>
                    <a:pt x="5703" y="4380"/>
                    <a:pt x="6112" y="3970"/>
                  </a:cubicBezTo>
                  <a:lnTo>
                    <a:pt x="7719" y="2364"/>
                  </a:lnTo>
                  <a:cubicBezTo>
                    <a:pt x="8003" y="2080"/>
                    <a:pt x="8129" y="1733"/>
                    <a:pt x="8129" y="1387"/>
                  </a:cubicBezTo>
                  <a:cubicBezTo>
                    <a:pt x="8129" y="1009"/>
                    <a:pt x="7971" y="662"/>
                    <a:pt x="7719" y="379"/>
                  </a:cubicBezTo>
                  <a:cubicBezTo>
                    <a:pt x="7436" y="127"/>
                    <a:pt x="7120" y="1"/>
                    <a:pt x="67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1" name="Google Shape;6191;p77"/>
          <p:cNvGrpSpPr/>
          <p:nvPr/>
        </p:nvGrpSpPr>
        <p:grpSpPr>
          <a:xfrm>
            <a:off x="4880696" y="2919029"/>
            <a:ext cx="319060" cy="353042"/>
            <a:chOff x="-25445525" y="3175900"/>
            <a:chExt cx="267825" cy="296350"/>
          </a:xfrm>
          <a:solidFill>
            <a:srgbClr val="5C71E8"/>
          </a:solidFill>
        </p:grpSpPr>
        <p:sp>
          <p:nvSpPr>
            <p:cNvPr id="6192" name="Google Shape;6192;p77"/>
            <p:cNvSpPr/>
            <p:nvPr/>
          </p:nvSpPr>
          <p:spPr>
            <a:xfrm>
              <a:off x="-25445525" y="3367475"/>
              <a:ext cx="123675" cy="104775"/>
            </a:xfrm>
            <a:custGeom>
              <a:avLst/>
              <a:gdLst/>
              <a:ahLst/>
              <a:cxnLst/>
              <a:rect l="l" t="t" r="r" b="b"/>
              <a:pathLst>
                <a:path w="4947" h="4191" extrusionOk="0">
                  <a:moveTo>
                    <a:pt x="3088" y="0"/>
                  </a:moveTo>
                  <a:cubicBezTo>
                    <a:pt x="2364" y="883"/>
                    <a:pt x="1387" y="2080"/>
                    <a:pt x="127" y="3655"/>
                  </a:cubicBezTo>
                  <a:cubicBezTo>
                    <a:pt x="1" y="3718"/>
                    <a:pt x="1" y="3875"/>
                    <a:pt x="32" y="4001"/>
                  </a:cubicBezTo>
                  <a:cubicBezTo>
                    <a:pt x="95" y="4127"/>
                    <a:pt x="253" y="4191"/>
                    <a:pt x="379" y="4191"/>
                  </a:cubicBezTo>
                  <a:lnTo>
                    <a:pt x="3246" y="4191"/>
                  </a:lnTo>
                  <a:cubicBezTo>
                    <a:pt x="3372" y="4191"/>
                    <a:pt x="3435" y="4159"/>
                    <a:pt x="3529" y="4096"/>
                  </a:cubicBezTo>
                  <a:lnTo>
                    <a:pt x="4947" y="2363"/>
                  </a:lnTo>
                  <a:lnTo>
                    <a:pt x="3466" y="536"/>
                  </a:lnTo>
                  <a:lnTo>
                    <a:pt x="3120" y="63"/>
                  </a:lnTo>
                  <a:cubicBezTo>
                    <a:pt x="3120" y="32"/>
                    <a:pt x="3088" y="32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77"/>
            <p:cNvSpPr/>
            <p:nvPr/>
          </p:nvSpPr>
          <p:spPr>
            <a:xfrm>
              <a:off x="-25398250" y="3175900"/>
              <a:ext cx="220550" cy="296350"/>
            </a:xfrm>
            <a:custGeom>
              <a:avLst/>
              <a:gdLst/>
              <a:ahLst/>
              <a:cxnLst/>
              <a:rect l="l" t="t" r="r" b="b"/>
              <a:pathLst>
                <a:path w="8822" h="11854" extrusionOk="0">
                  <a:moveTo>
                    <a:pt x="3491" y="1"/>
                  </a:moveTo>
                  <a:cubicBezTo>
                    <a:pt x="3420" y="1"/>
                    <a:pt x="3348" y="3"/>
                    <a:pt x="3277" y="8"/>
                  </a:cubicBezTo>
                  <a:cubicBezTo>
                    <a:pt x="1481" y="134"/>
                    <a:pt x="0" y="1709"/>
                    <a:pt x="0" y="3568"/>
                  </a:cubicBezTo>
                  <a:cubicBezTo>
                    <a:pt x="0" y="4733"/>
                    <a:pt x="945" y="6246"/>
                    <a:pt x="1764" y="7285"/>
                  </a:cubicBezTo>
                  <a:lnTo>
                    <a:pt x="2142" y="7758"/>
                  </a:lnTo>
                  <a:lnTo>
                    <a:pt x="5324" y="11759"/>
                  </a:lnTo>
                  <a:cubicBezTo>
                    <a:pt x="5387" y="11822"/>
                    <a:pt x="5482" y="11854"/>
                    <a:pt x="5608" y="11854"/>
                  </a:cubicBezTo>
                  <a:lnTo>
                    <a:pt x="8475" y="11854"/>
                  </a:lnTo>
                  <a:cubicBezTo>
                    <a:pt x="8601" y="11854"/>
                    <a:pt x="8695" y="11790"/>
                    <a:pt x="8790" y="11664"/>
                  </a:cubicBezTo>
                  <a:cubicBezTo>
                    <a:pt x="8821" y="11538"/>
                    <a:pt x="8821" y="11381"/>
                    <a:pt x="8758" y="11318"/>
                  </a:cubicBezTo>
                  <a:cubicBezTo>
                    <a:pt x="7939" y="10278"/>
                    <a:pt x="7183" y="9302"/>
                    <a:pt x="6459" y="8482"/>
                  </a:cubicBezTo>
                  <a:cubicBezTo>
                    <a:pt x="6144" y="8073"/>
                    <a:pt x="5828" y="7695"/>
                    <a:pt x="5513" y="7348"/>
                  </a:cubicBezTo>
                  <a:cubicBezTo>
                    <a:pt x="5387" y="7191"/>
                    <a:pt x="5293" y="7065"/>
                    <a:pt x="5167" y="6907"/>
                  </a:cubicBezTo>
                  <a:cubicBezTo>
                    <a:pt x="4600" y="6246"/>
                    <a:pt x="4127" y="5647"/>
                    <a:pt x="3749" y="5080"/>
                  </a:cubicBezTo>
                  <a:cubicBezTo>
                    <a:pt x="3088" y="4198"/>
                    <a:pt x="2646" y="3568"/>
                    <a:pt x="2363" y="3032"/>
                  </a:cubicBezTo>
                  <a:cubicBezTo>
                    <a:pt x="2174" y="2686"/>
                    <a:pt x="2079" y="2371"/>
                    <a:pt x="2079" y="2182"/>
                  </a:cubicBezTo>
                  <a:cubicBezTo>
                    <a:pt x="2079" y="1425"/>
                    <a:pt x="2678" y="764"/>
                    <a:pt x="3466" y="764"/>
                  </a:cubicBezTo>
                  <a:cubicBezTo>
                    <a:pt x="4253" y="764"/>
                    <a:pt x="4852" y="1425"/>
                    <a:pt x="4852" y="2182"/>
                  </a:cubicBezTo>
                  <a:cubicBezTo>
                    <a:pt x="4852" y="2308"/>
                    <a:pt x="4820" y="2528"/>
                    <a:pt x="4568" y="3001"/>
                  </a:cubicBezTo>
                  <a:cubicBezTo>
                    <a:pt x="4379" y="3347"/>
                    <a:pt x="4159" y="3757"/>
                    <a:pt x="3907" y="4103"/>
                  </a:cubicBezTo>
                  <a:cubicBezTo>
                    <a:pt x="4064" y="4292"/>
                    <a:pt x="4190" y="4513"/>
                    <a:pt x="4316" y="4670"/>
                  </a:cubicBezTo>
                  <a:cubicBezTo>
                    <a:pt x="4694" y="5206"/>
                    <a:pt x="5167" y="5805"/>
                    <a:pt x="5734" y="6435"/>
                  </a:cubicBezTo>
                  <a:lnTo>
                    <a:pt x="5765" y="6466"/>
                  </a:lnTo>
                  <a:cubicBezTo>
                    <a:pt x="6396" y="5521"/>
                    <a:pt x="6931" y="4418"/>
                    <a:pt x="6931" y="3505"/>
                  </a:cubicBezTo>
                  <a:cubicBezTo>
                    <a:pt x="6931" y="1621"/>
                    <a:pt x="5408" y="1"/>
                    <a:pt x="34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77"/>
            <p:cNvSpPr/>
            <p:nvPr/>
          </p:nvSpPr>
          <p:spPr>
            <a:xfrm>
              <a:off x="-25328950" y="3211525"/>
              <a:ext cx="35475" cy="36250"/>
            </a:xfrm>
            <a:custGeom>
              <a:avLst/>
              <a:gdLst/>
              <a:ahLst/>
              <a:cxnLst/>
              <a:rect l="l" t="t" r="r" b="b"/>
              <a:pathLst>
                <a:path w="1419" h="1450" extrusionOk="0">
                  <a:moveTo>
                    <a:pt x="694" y="0"/>
                  </a:moveTo>
                  <a:cubicBezTo>
                    <a:pt x="316" y="0"/>
                    <a:pt x="0" y="347"/>
                    <a:pt x="0" y="757"/>
                  </a:cubicBezTo>
                  <a:cubicBezTo>
                    <a:pt x="0" y="757"/>
                    <a:pt x="0" y="914"/>
                    <a:pt x="190" y="1292"/>
                  </a:cubicBezTo>
                  <a:cubicBezTo>
                    <a:pt x="221" y="1355"/>
                    <a:pt x="221" y="1418"/>
                    <a:pt x="253" y="1450"/>
                  </a:cubicBezTo>
                  <a:cubicBezTo>
                    <a:pt x="379" y="1418"/>
                    <a:pt x="536" y="1387"/>
                    <a:pt x="662" y="1387"/>
                  </a:cubicBezTo>
                  <a:cubicBezTo>
                    <a:pt x="788" y="1387"/>
                    <a:pt x="946" y="1418"/>
                    <a:pt x="1040" y="1450"/>
                  </a:cubicBezTo>
                  <a:cubicBezTo>
                    <a:pt x="1103" y="1418"/>
                    <a:pt x="1135" y="1355"/>
                    <a:pt x="1135" y="1292"/>
                  </a:cubicBezTo>
                  <a:cubicBezTo>
                    <a:pt x="1324" y="914"/>
                    <a:pt x="1324" y="757"/>
                    <a:pt x="1324" y="757"/>
                  </a:cubicBezTo>
                  <a:cubicBezTo>
                    <a:pt x="1418" y="347"/>
                    <a:pt x="1103" y="0"/>
                    <a:pt x="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5" name="Google Shape;6195;p77"/>
          <p:cNvGrpSpPr/>
          <p:nvPr/>
        </p:nvGrpSpPr>
        <p:grpSpPr>
          <a:xfrm>
            <a:off x="4862410" y="3409352"/>
            <a:ext cx="355633" cy="330288"/>
            <a:chOff x="-25465200" y="3565175"/>
            <a:chExt cx="298525" cy="277250"/>
          </a:xfrm>
          <a:solidFill>
            <a:srgbClr val="5C71E8"/>
          </a:solidFill>
        </p:grpSpPr>
        <p:sp>
          <p:nvSpPr>
            <p:cNvPr id="6196" name="Google Shape;6196;p77"/>
            <p:cNvSpPr/>
            <p:nvPr/>
          </p:nvSpPr>
          <p:spPr>
            <a:xfrm>
              <a:off x="-25413225" y="3565175"/>
              <a:ext cx="172500" cy="103975"/>
            </a:xfrm>
            <a:custGeom>
              <a:avLst/>
              <a:gdLst/>
              <a:ahLst/>
              <a:cxnLst/>
              <a:rect l="l" t="t" r="r" b="b"/>
              <a:pathLst>
                <a:path w="6900" h="4159" extrusionOk="0">
                  <a:moveTo>
                    <a:pt x="4884" y="1166"/>
                  </a:moveTo>
                  <a:lnTo>
                    <a:pt x="5797" y="2079"/>
                  </a:lnTo>
                  <a:lnTo>
                    <a:pt x="4884" y="2079"/>
                  </a:lnTo>
                  <a:lnTo>
                    <a:pt x="4884" y="1166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284" y="2899"/>
                    <a:pt x="631" y="2804"/>
                    <a:pt x="1040" y="2804"/>
                  </a:cubicBezTo>
                  <a:lnTo>
                    <a:pt x="4065" y="2804"/>
                  </a:lnTo>
                  <a:cubicBezTo>
                    <a:pt x="4726" y="2804"/>
                    <a:pt x="5325" y="3151"/>
                    <a:pt x="5608" y="3718"/>
                  </a:cubicBezTo>
                  <a:lnTo>
                    <a:pt x="5797" y="4159"/>
                  </a:lnTo>
                  <a:lnTo>
                    <a:pt x="6900" y="4159"/>
                  </a:lnTo>
                  <a:lnTo>
                    <a:pt x="6900" y="2426"/>
                  </a:lnTo>
                  <a:cubicBezTo>
                    <a:pt x="6900" y="2394"/>
                    <a:pt x="6869" y="2237"/>
                    <a:pt x="6774" y="2205"/>
                  </a:cubicBezTo>
                  <a:lnTo>
                    <a:pt x="4695" y="126"/>
                  </a:lnTo>
                  <a:cubicBezTo>
                    <a:pt x="4726" y="32"/>
                    <a:pt x="4632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77"/>
            <p:cNvSpPr/>
            <p:nvPr/>
          </p:nvSpPr>
          <p:spPr>
            <a:xfrm>
              <a:off x="-25465200" y="3650225"/>
              <a:ext cx="298525" cy="192200"/>
            </a:xfrm>
            <a:custGeom>
              <a:avLst/>
              <a:gdLst/>
              <a:ahLst/>
              <a:cxnLst/>
              <a:rect l="l" t="t" r="r" b="b"/>
              <a:pathLst>
                <a:path w="11941" h="7688" extrusionOk="0">
                  <a:moveTo>
                    <a:pt x="10838" y="3529"/>
                  </a:moveTo>
                  <a:cubicBezTo>
                    <a:pt x="10964" y="3529"/>
                    <a:pt x="11027" y="3561"/>
                    <a:pt x="11121" y="3655"/>
                  </a:cubicBezTo>
                  <a:cubicBezTo>
                    <a:pt x="11184" y="3718"/>
                    <a:pt x="11184" y="3813"/>
                    <a:pt x="11184" y="3907"/>
                  </a:cubicBezTo>
                  <a:lnTo>
                    <a:pt x="10901" y="5703"/>
                  </a:lnTo>
                  <a:lnTo>
                    <a:pt x="10365" y="3529"/>
                  </a:lnTo>
                  <a:close/>
                  <a:moveTo>
                    <a:pt x="5227" y="2768"/>
                  </a:moveTo>
                  <a:cubicBezTo>
                    <a:pt x="5400" y="2768"/>
                    <a:pt x="5580" y="2884"/>
                    <a:pt x="5608" y="3025"/>
                  </a:cubicBezTo>
                  <a:lnTo>
                    <a:pt x="5892" y="4159"/>
                  </a:lnTo>
                  <a:lnTo>
                    <a:pt x="7341" y="4159"/>
                  </a:lnTo>
                  <a:cubicBezTo>
                    <a:pt x="7530" y="4159"/>
                    <a:pt x="7687" y="4317"/>
                    <a:pt x="7687" y="4506"/>
                  </a:cubicBezTo>
                  <a:cubicBezTo>
                    <a:pt x="7687" y="4758"/>
                    <a:pt x="7530" y="4915"/>
                    <a:pt x="7341" y="4915"/>
                  </a:cubicBezTo>
                  <a:lnTo>
                    <a:pt x="6018" y="4915"/>
                  </a:lnTo>
                  <a:lnTo>
                    <a:pt x="6270" y="5829"/>
                  </a:lnTo>
                  <a:cubicBezTo>
                    <a:pt x="6301" y="6050"/>
                    <a:pt x="6175" y="6207"/>
                    <a:pt x="6018" y="6270"/>
                  </a:cubicBezTo>
                  <a:lnTo>
                    <a:pt x="5955" y="6270"/>
                  </a:lnTo>
                  <a:cubicBezTo>
                    <a:pt x="5797" y="6270"/>
                    <a:pt x="5640" y="6176"/>
                    <a:pt x="5608" y="6018"/>
                  </a:cubicBezTo>
                  <a:lnTo>
                    <a:pt x="5324" y="4852"/>
                  </a:lnTo>
                  <a:lnTo>
                    <a:pt x="3875" y="4852"/>
                  </a:lnTo>
                  <a:cubicBezTo>
                    <a:pt x="3686" y="4852"/>
                    <a:pt x="3529" y="4695"/>
                    <a:pt x="3529" y="4506"/>
                  </a:cubicBezTo>
                  <a:cubicBezTo>
                    <a:pt x="3529" y="4317"/>
                    <a:pt x="3686" y="4159"/>
                    <a:pt x="3875" y="4159"/>
                  </a:cubicBezTo>
                  <a:lnTo>
                    <a:pt x="5167" y="4159"/>
                  </a:lnTo>
                  <a:lnTo>
                    <a:pt x="4946" y="3214"/>
                  </a:lnTo>
                  <a:cubicBezTo>
                    <a:pt x="4883" y="3025"/>
                    <a:pt x="5009" y="2868"/>
                    <a:pt x="5167" y="2773"/>
                  </a:cubicBezTo>
                  <a:cubicBezTo>
                    <a:pt x="5187" y="2770"/>
                    <a:pt x="5207" y="2768"/>
                    <a:pt x="5227" y="2768"/>
                  </a:cubicBezTo>
                  <a:close/>
                  <a:moveTo>
                    <a:pt x="3151" y="1"/>
                  </a:moveTo>
                  <a:cubicBezTo>
                    <a:pt x="2584" y="1"/>
                    <a:pt x="2142" y="473"/>
                    <a:pt x="2142" y="1040"/>
                  </a:cubicBezTo>
                  <a:lnTo>
                    <a:pt x="2142" y="1387"/>
                  </a:lnTo>
                  <a:lnTo>
                    <a:pt x="1103" y="1387"/>
                  </a:lnTo>
                  <a:cubicBezTo>
                    <a:pt x="788" y="1387"/>
                    <a:pt x="473" y="1544"/>
                    <a:pt x="284" y="1796"/>
                  </a:cubicBezTo>
                  <a:cubicBezTo>
                    <a:pt x="95" y="2017"/>
                    <a:pt x="0" y="2332"/>
                    <a:pt x="95" y="2679"/>
                  </a:cubicBezTo>
                  <a:lnTo>
                    <a:pt x="1166" y="6869"/>
                  </a:lnTo>
                  <a:cubicBezTo>
                    <a:pt x="1260" y="7341"/>
                    <a:pt x="1701" y="7656"/>
                    <a:pt x="2174" y="7656"/>
                  </a:cubicBezTo>
                  <a:lnTo>
                    <a:pt x="10995" y="7688"/>
                  </a:lnTo>
                  <a:cubicBezTo>
                    <a:pt x="11153" y="7688"/>
                    <a:pt x="11310" y="7593"/>
                    <a:pt x="11342" y="7436"/>
                  </a:cubicBezTo>
                  <a:lnTo>
                    <a:pt x="11909" y="4033"/>
                  </a:lnTo>
                  <a:cubicBezTo>
                    <a:pt x="11941" y="3718"/>
                    <a:pt x="11846" y="3435"/>
                    <a:pt x="11657" y="3214"/>
                  </a:cubicBezTo>
                  <a:cubicBezTo>
                    <a:pt x="11468" y="2962"/>
                    <a:pt x="11184" y="2868"/>
                    <a:pt x="10869" y="2868"/>
                  </a:cubicBezTo>
                  <a:lnTo>
                    <a:pt x="10208" y="2868"/>
                  </a:lnTo>
                  <a:lnTo>
                    <a:pt x="10050" y="2269"/>
                  </a:lnTo>
                  <a:cubicBezTo>
                    <a:pt x="9924" y="1796"/>
                    <a:pt x="9546" y="1450"/>
                    <a:pt x="9042" y="1450"/>
                  </a:cubicBezTo>
                  <a:lnTo>
                    <a:pt x="7530" y="1450"/>
                  </a:lnTo>
                  <a:lnTo>
                    <a:pt x="7120" y="599"/>
                  </a:lnTo>
                  <a:cubicBezTo>
                    <a:pt x="6963" y="253"/>
                    <a:pt x="6585" y="1"/>
                    <a:pt x="6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8" name="Google Shape;6198;p77"/>
          <p:cNvGrpSpPr/>
          <p:nvPr/>
        </p:nvGrpSpPr>
        <p:grpSpPr>
          <a:xfrm>
            <a:off x="4861948" y="3848882"/>
            <a:ext cx="356556" cy="351285"/>
            <a:chOff x="-25465200" y="3916150"/>
            <a:chExt cx="299300" cy="294875"/>
          </a:xfrm>
          <a:solidFill>
            <a:srgbClr val="5C71E8"/>
          </a:solidFill>
        </p:grpSpPr>
        <p:sp>
          <p:nvSpPr>
            <p:cNvPr id="6199" name="Google Shape;6199;p77"/>
            <p:cNvSpPr/>
            <p:nvPr/>
          </p:nvSpPr>
          <p:spPr>
            <a:xfrm>
              <a:off x="-25316350" y="3916150"/>
              <a:ext cx="150450" cy="149175"/>
            </a:xfrm>
            <a:custGeom>
              <a:avLst/>
              <a:gdLst/>
              <a:ahLst/>
              <a:cxnLst/>
              <a:rect l="l" t="t" r="r" b="b"/>
              <a:pathLst>
                <a:path w="6018" h="5967" extrusionOk="0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77"/>
            <p:cNvSpPr/>
            <p:nvPr/>
          </p:nvSpPr>
          <p:spPr>
            <a:xfrm>
              <a:off x="-25465200" y="4003875"/>
              <a:ext cx="208725" cy="207150"/>
            </a:xfrm>
            <a:custGeom>
              <a:avLst/>
              <a:gdLst/>
              <a:ahLst/>
              <a:cxnLst/>
              <a:rect l="l" t="t" r="r" b="b"/>
              <a:pathLst>
                <a:path w="8349" h="8286" extrusionOk="0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1" name="Google Shape;6201;p77"/>
          <p:cNvGrpSpPr/>
          <p:nvPr/>
        </p:nvGrpSpPr>
        <p:grpSpPr>
          <a:xfrm>
            <a:off x="7089388" y="2919148"/>
            <a:ext cx="351880" cy="352803"/>
            <a:chOff x="-23615075" y="3148525"/>
            <a:chExt cx="295375" cy="296150"/>
          </a:xfrm>
          <a:solidFill>
            <a:srgbClr val="5C71E8"/>
          </a:solidFill>
        </p:grpSpPr>
        <p:sp>
          <p:nvSpPr>
            <p:cNvPr id="6202" name="Google Shape;6202;p77"/>
            <p:cNvSpPr/>
            <p:nvPr/>
          </p:nvSpPr>
          <p:spPr>
            <a:xfrm>
              <a:off x="-23493775" y="3183950"/>
              <a:ext cx="52775" cy="53600"/>
            </a:xfrm>
            <a:custGeom>
              <a:avLst/>
              <a:gdLst/>
              <a:ahLst/>
              <a:cxnLst/>
              <a:rect l="l" t="t" r="r" b="b"/>
              <a:pathLst>
                <a:path w="2111" h="2144" extrusionOk="0">
                  <a:moveTo>
                    <a:pt x="1040" y="1"/>
                  </a:moveTo>
                  <a:cubicBezTo>
                    <a:pt x="851" y="1"/>
                    <a:pt x="693" y="158"/>
                    <a:pt x="693" y="347"/>
                  </a:cubicBezTo>
                  <a:lnTo>
                    <a:pt x="693" y="725"/>
                  </a:lnTo>
                  <a:lnTo>
                    <a:pt x="347" y="725"/>
                  </a:lnTo>
                  <a:cubicBezTo>
                    <a:pt x="158" y="725"/>
                    <a:pt x="0" y="883"/>
                    <a:pt x="0" y="1072"/>
                  </a:cubicBezTo>
                  <a:cubicBezTo>
                    <a:pt x="0" y="1261"/>
                    <a:pt x="158" y="1418"/>
                    <a:pt x="347" y="1418"/>
                  </a:cubicBezTo>
                  <a:lnTo>
                    <a:pt x="693" y="1418"/>
                  </a:lnTo>
                  <a:lnTo>
                    <a:pt x="693" y="1765"/>
                  </a:lnTo>
                  <a:cubicBezTo>
                    <a:pt x="693" y="1986"/>
                    <a:pt x="851" y="2143"/>
                    <a:pt x="1040" y="2143"/>
                  </a:cubicBezTo>
                  <a:cubicBezTo>
                    <a:pt x="1260" y="2143"/>
                    <a:pt x="1418" y="1986"/>
                    <a:pt x="1418" y="1765"/>
                  </a:cubicBezTo>
                  <a:lnTo>
                    <a:pt x="1418" y="1418"/>
                  </a:lnTo>
                  <a:lnTo>
                    <a:pt x="1764" y="1418"/>
                  </a:lnTo>
                  <a:cubicBezTo>
                    <a:pt x="1953" y="1418"/>
                    <a:pt x="2111" y="1261"/>
                    <a:pt x="2111" y="1072"/>
                  </a:cubicBezTo>
                  <a:cubicBezTo>
                    <a:pt x="2111" y="883"/>
                    <a:pt x="1953" y="725"/>
                    <a:pt x="1764" y="725"/>
                  </a:cubicBezTo>
                  <a:lnTo>
                    <a:pt x="1418" y="725"/>
                  </a:lnTo>
                  <a:lnTo>
                    <a:pt x="1418" y="347"/>
                  </a:ln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77"/>
            <p:cNvSpPr/>
            <p:nvPr/>
          </p:nvSpPr>
          <p:spPr>
            <a:xfrm>
              <a:off x="-23615075" y="3268225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1008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6585"/>
                  </a:lnTo>
                  <a:cubicBezTo>
                    <a:pt x="0" y="6774"/>
                    <a:pt x="158" y="6932"/>
                    <a:pt x="347" y="6932"/>
                  </a:cubicBezTo>
                  <a:lnTo>
                    <a:pt x="1386" y="6932"/>
                  </a:lnTo>
                  <a:lnTo>
                    <a:pt x="1386" y="4285"/>
                  </a:lnTo>
                  <a:lnTo>
                    <a:pt x="662" y="4285"/>
                  </a:lnTo>
                  <a:lnTo>
                    <a:pt x="662" y="3561"/>
                  </a:lnTo>
                  <a:lnTo>
                    <a:pt x="1386" y="3561"/>
                  </a:lnTo>
                  <a:lnTo>
                    <a:pt x="1386" y="2868"/>
                  </a:lnTo>
                  <a:lnTo>
                    <a:pt x="662" y="2868"/>
                  </a:lnTo>
                  <a:lnTo>
                    <a:pt x="662" y="2143"/>
                  </a:lnTo>
                  <a:lnTo>
                    <a:pt x="1386" y="2143"/>
                  </a:lnTo>
                  <a:lnTo>
                    <a:pt x="1386" y="1418"/>
                  </a:lnTo>
                  <a:lnTo>
                    <a:pt x="662" y="1418"/>
                  </a:lnTo>
                  <a:lnTo>
                    <a:pt x="662" y="1072"/>
                  </a:lnTo>
                  <a:cubicBezTo>
                    <a:pt x="662" y="883"/>
                    <a:pt x="819" y="725"/>
                    <a:pt x="1008" y="725"/>
                  </a:cubicBezTo>
                  <a:lnTo>
                    <a:pt x="1386" y="725"/>
                  </a:ln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77"/>
            <p:cNvSpPr/>
            <p:nvPr/>
          </p:nvSpPr>
          <p:spPr>
            <a:xfrm>
              <a:off x="-23354375" y="3270600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0" y="0"/>
                  </a:moveTo>
                  <a:lnTo>
                    <a:pt x="0" y="725"/>
                  </a:lnTo>
                  <a:lnTo>
                    <a:pt x="347" y="725"/>
                  </a:lnTo>
                  <a:cubicBezTo>
                    <a:pt x="568" y="725"/>
                    <a:pt x="725" y="882"/>
                    <a:pt x="725" y="1071"/>
                  </a:cubicBezTo>
                  <a:lnTo>
                    <a:pt x="725" y="1418"/>
                  </a:lnTo>
                  <a:lnTo>
                    <a:pt x="0" y="1418"/>
                  </a:lnTo>
                  <a:lnTo>
                    <a:pt x="0" y="2143"/>
                  </a:lnTo>
                  <a:lnTo>
                    <a:pt x="725" y="2143"/>
                  </a:lnTo>
                  <a:lnTo>
                    <a:pt x="725" y="2836"/>
                  </a:lnTo>
                  <a:lnTo>
                    <a:pt x="0" y="2836"/>
                  </a:lnTo>
                  <a:lnTo>
                    <a:pt x="0" y="3560"/>
                  </a:lnTo>
                  <a:lnTo>
                    <a:pt x="725" y="3560"/>
                  </a:lnTo>
                  <a:lnTo>
                    <a:pt x="725" y="4253"/>
                  </a:lnTo>
                  <a:lnTo>
                    <a:pt x="0" y="4253"/>
                  </a:lnTo>
                  <a:lnTo>
                    <a:pt x="0" y="6931"/>
                  </a:lnTo>
                  <a:lnTo>
                    <a:pt x="1040" y="6931"/>
                  </a:lnTo>
                  <a:cubicBezTo>
                    <a:pt x="1229" y="6931"/>
                    <a:pt x="1387" y="6774"/>
                    <a:pt x="1387" y="6585"/>
                  </a:cubicBezTo>
                  <a:lnTo>
                    <a:pt x="1387" y="1040"/>
                  </a:lnTo>
                  <a:cubicBezTo>
                    <a:pt x="1387" y="441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77"/>
            <p:cNvSpPr/>
            <p:nvPr/>
          </p:nvSpPr>
          <p:spPr>
            <a:xfrm>
              <a:off x="-23562300" y="3148525"/>
              <a:ext cx="191400" cy="296150"/>
            </a:xfrm>
            <a:custGeom>
              <a:avLst/>
              <a:gdLst/>
              <a:ahLst/>
              <a:cxnLst/>
              <a:rect l="l" t="t" r="r" b="b"/>
              <a:pathLst>
                <a:path w="7656" h="11846" extrusionOk="0">
                  <a:moveTo>
                    <a:pt x="5545" y="662"/>
                  </a:moveTo>
                  <a:lnTo>
                    <a:pt x="5545" y="1764"/>
                  </a:lnTo>
                  <a:lnTo>
                    <a:pt x="5545" y="4222"/>
                  </a:lnTo>
                  <a:lnTo>
                    <a:pt x="2079" y="4222"/>
                  </a:lnTo>
                  <a:lnTo>
                    <a:pt x="2079" y="1764"/>
                  </a:lnTo>
                  <a:lnTo>
                    <a:pt x="2079" y="662"/>
                  </a:lnTo>
                  <a:close/>
                  <a:moveTo>
                    <a:pt x="3434" y="4883"/>
                  </a:moveTo>
                  <a:lnTo>
                    <a:pt x="3434" y="5608"/>
                  </a:lnTo>
                  <a:lnTo>
                    <a:pt x="2079" y="5608"/>
                  </a:lnTo>
                  <a:lnTo>
                    <a:pt x="2079" y="4883"/>
                  </a:lnTo>
                  <a:close/>
                  <a:moveTo>
                    <a:pt x="5513" y="4883"/>
                  </a:moveTo>
                  <a:lnTo>
                    <a:pt x="5513" y="5608"/>
                  </a:lnTo>
                  <a:lnTo>
                    <a:pt x="4159" y="5608"/>
                  </a:lnTo>
                  <a:lnTo>
                    <a:pt x="4159" y="4883"/>
                  </a:lnTo>
                  <a:close/>
                  <a:moveTo>
                    <a:pt x="3434" y="6301"/>
                  </a:moveTo>
                  <a:lnTo>
                    <a:pt x="3434" y="7026"/>
                  </a:lnTo>
                  <a:lnTo>
                    <a:pt x="2079" y="7026"/>
                  </a:lnTo>
                  <a:lnTo>
                    <a:pt x="2079" y="6301"/>
                  </a:lnTo>
                  <a:close/>
                  <a:moveTo>
                    <a:pt x="5513" y="6301"/>
                  </a:moveTo>
                  <a:lnTo>
                    <a:pt x="5513" y="7026"/>
                  </a:lnTo>
                  <a:lnTo>
                    <a:pt x="4159" y="7026"/>
                  </a:lnTo>
                  <a:lnTo>
                    <a:pt x="4159" y="6301"/>
                  </a:lnTo>
                  <a:close/>
                  <a:moveTo>
                    <a:pt x="3434" y="7687"/>
                  </a:moveTo>
                  <a:lnTo>
                    <a:pt x="3434" y="8380"/>
                  </a:lnTo>
                  <a:lnTo>
                    <a:pt x="2079" y="8380"/>
                  </a:lnTo>
                  <a:lnTo>
                    <a:pt x="2079" y="7687"/>
                  </a:lnTo>
                  <a:close/>
                  <a:moveTo>
                    <a:pt x="5513" y="7687"/>
                  </a:moveTo>
                  <a:lnTo>
                    <a:pt x="5513" y="8380"/>
                  </a:lnTo>
                  <a:lnTo>
                    <a:pt x="4159" y="8380"/>
                  </a:lnTo>
                  <a:lnTo>
                    <a:pt x="4159" y="7687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449"/>
                  </a:lnTo>
                  <a:lnTo>
                    <a:pt x="1040" y="1449"/>
                  </a:lnTo>
                  <a:cubicBezTo>
                    <a:pt x="441" y="1449"/>
                    <a:pt x="0" y="1922"/>
                    <a:pt x="0" y="2489"/>
                  </a:cubicBezTo>
                  <a:lnTo>
                    <a:pt x="0" y="11846"/>
                  </a:lnTo>
                  <a:lnTo>
                    <a:pt x="2804" y="11846"/>
                  </a:lnTo>
                  <a:lnTo>
                    <a:pt x="2804" y="10491"/>
                  </a:lnTo>
                  <a:lnTo>
                    <a:pt x="4883" y="10491"/>
                  </a:lnTo>
                  <a:cubicBezTo>
                    <a:pt x="4852" y="10586"/>
                    <a:pt x="4852" y="11688"/>
                    <a:pt x="4852" y="11846"/>
                  </a:cubicBezTo>
                  <a:lnTo>
                    <a:pt x="7656" y="11846"/>
                  </a:lnTo>
                  <a:lnTo>
                    <a:pt x="7656" y="2489"/>
                  </a:lnTo>
                  <a:cubicBezTo>
                    <a:pt x="7656" y="1890"/>
                    <a:pt x="7183" y="1449"/>
                    <a:pt x="6616" y="1449"/>
                  </a:cubicBezTo>
                  <a:lnTo>
                    <a:pt x="6270" y="1449"/>
                  </a:lnTo>
                  <a:lnTo>
                    <a:pt x="6270" y="347"/>
                  </a:lnTo>
                  <a:cubicBezTo>
                    <a:pt x="6270" y="158"/>
                    <a:pt x="6112" y="0"/>
                    <a:pt x="59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06" name="Google Shape;6206;p77"/>
          <p:cNvSpPr/>
          <p:nvPr/>
        </p:nvSpPr>
        <p:spPr>
          <a:xfrm>
            <a:off x="7087484" y="3397507"/>
            <a:ext cx="356586" cy="353876"/>
          </a:xfrm>
          <a:custGeom>
            <a:avLst/>
            <a:gdLst/>
            <a:ahLst/>
            <a:cxnLst/>
            <a:rect l="l" t="t" r="r" b="b"/>
            <a:pathLst>
              <a:path w="11973" h="11882" extrusionOk="0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rgbClr val="5C7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07" name="Google Shape;6207;p77"/>
          <p:cNvGrpSpPr/>
          <p:nvPr/>
        </p:nvGrpSpPr>
        <p:grpSpPr>
          <a:xfrm>
            <a:off x="7088911" y="3858427"/>
            <a:ext cx="352833" cy="332194"/>
            <a:chOff x="-23615075" y="3906200"/>
            <a:chExt cx="296175" cy="278850"/>
          </a:xfrm>
          <a:solidFill>
            <a:srgbClr val="5C71E8"/>
          </a:solidFill>
        </p:grpSpPr>
        <p:sp>
          <p:nvSpPr>
            <p:cNvPr id="6208" name="Google Shape;6208;p77"/>
            <p:cNvSpPr/>
            <p:nvPr/>
          </p:nvSpPr>
          <p:spPr>
            <a:xfrm>
              <a:off x="-23615075" y="3954250"/>
              <a:ext cx="296175" cy="193775"/>
            </a:xfrm>
            <a:custGeom>
              <a:avLst/>
              <a:gdLst/>
              <a:ahLst/>
              <a:cxnLst/>
              <a:rect l="l" t="t" r="r" b="b"/>
              <a:pathLst>
                <a:path w="11847" h="7751" extrusionOk="0">
                  <a:moveTo>
                    <a:pt x="10838" y="2993"/>
                  </a:moveTo>
                  <a:cubicBezTo>
                    <a:pt x="11027" y="2993"/>
                    <a:pt x="11185" y="3119"/>
                    <a:pt x="11185" y="3340"/>
                  </a:cubicBezTo>
                  <a:cubicBezTo>
                    <a:pt x="11153" y="3403"/>
                    <a:pt x="11153" y="3497"/>
                    <a:pt x="11059" y="3529"/>
                  </a:cubicBezTo>
                  <a:cubicBezTo>
                    <a:pt x="10996" y="3592"/>
                    <a:pt x="10901" y="3687"/>
                    <a:pt x="10806" y="3687"/>
                  </a:cubicBezTo>
                  <a:lnTo>
                    <a:pt x="1040" y="3687"/>
                  </a:lnTo>
                  <a:cubicBezTo>
                    <a:pt x="914" y="3687"/>
                    <a:pt x="819" y="3655"/>
                    <a:pt x="756" y="3529"/>
                  </a:cubicBezTo>
                  <a:cubicBezTo>
                    <a:pt x="725" y="3497"/>
                    <a:pt x="662" y="3403"/>
                    <a:pt x="662" y="3340"/>
                  </a:cubicBezTo>
                  <a:cubicBezTo>
                    <a:pt x="662" y="3119"/>
                    <a:pt x="819" y="2993"/>
                    <a:pt x="1040" y="2993"/>
                  </a:cubicBezTo>
                  <a:close/>
                  <a:moveTo>
                    <a:pt x="9735" y="4411"/>
                  </a:moveTo>
                  <a:cubicBezTo>
                    <a:pt x="9641" y="4947"/>
                    <a:pt x="9357" y="5671"/>
                    <a:pt x="8507" y="6364"/>
                  </a:cubicBezTo>
                  <a:cubicBezTo>
                    <a:pt x="8444" y="6396"/>
                    <a:pt x="8349" y="6459"/>
                    <a:pt x="8318" y="6459"/>
                  </a:cubicBezTo>
                  <a:cubicBezTo>
                    <a:pt x="8192" y="6459"/>
                    <a:pt x="8129" y="6396"/>
                    <a:pt x="8034" y="6333"/>
                  </a:cubicBezTo>
                  <a:cubicBezTo>
                    <a:pt x="7908" y="6175"/>
                    <a:pt x="7971" y="5986"/>
                    <a:pt x="8066" y="5860"/>
                  </a:cubicBezTo>
                  <a:cubicBezTo>
                    <a:pt x="8696" y="5356"/>
                    <a:pt x="8948" y="4821"/>
                    <a:pt x="9011" y="4411"/>
                  </a:cubicBezTo>
                  <a:close/>
                  <a:moveTo>
                    <a:pt x="3497" y="0"/>
                  </a:moveTo>
                  <a:cubicBezTo>
                    <a:pt x="3434" y="95"/>
                    <a:pt x="3340" y="221"/>
                    <a:pt x="3214" y="347"/>
                  </a:cubicBezTo>
                  <a:lnTo>
                    <a:pt x="2237" y="1324"/>
                  </a:lnTo>
                  <a:cubicBezTo>
                    <a:pt x="2111" y="1450"/>
                    <a:pt x="1985" y="1576"/>
                    <a:pt x="1765" y="1639"/>
                  </a:cubicBezTo>
                  <a:lnTo>
                    <a:pt x="2174" y="2237"/>
                  </a:lnTo>
                  <a:lnTo>
                    <a:pt x="1040" y="2237"/>
                  </a:lnTo>
                  <a:cubicBezTo>
                    <a:pt x="441" y="2237"/>
                    <a:pt x="0" y="2710"/>
                    <a:pt x="0" y="3245"/>
                  </a:cubicBezTo>
                  <a:cubicBezTo>
                    <a:pt x="0" y="3497"/>
                    <a:pt x="63" y="3687"/>
                    <a:pt x="189" y="3876"/>
                  </a:cubicBezTo>
                  <a:cubicBezTo>
                    <a:pt x="315" y="4096"/>
                    <a:pt x="504" y="4191"/>
                    <a:pt x="756" y="4254"/>
                  </a:cubicBezTo>
                  <a:cubicBezTo>
                    <a:pt x="945" y="6018"/>
                    <a:pt x="1765" y="6932"/>
                    <a:pt x="2930" y="7719"/>
                  </a:cubicBezTo>
                  <a:cubicBezTo>
                    <a:pt x="2962" y="7751"/>
                    <a:pt x="3025" y="7751"/>
                    <a:pt x="3119" y="7751"/>
                  </a:cubicBezTo>
                  <a:lnTo>
                    <a:pt x="8696" y="7751"/>
                  </a:lnTo>
                  <a:cubicBezTo>
                    <a:pt x="8790" y="7751"/>
                    <a:pt x="8822" y="7719"/>
                    <a:pt x="8916" y="7719"/>
                  </a:cubicBezTo>
                  <a:cubicBezTo>
                    <a:pt x="10239" y="6805"/>
                    <a:pt x="10932" y="5671"/>
                    <a:pt x="11090" y="4254"/>
                  </a:cubicBezTo>
                  <a:cubicBezTo>
                    <a:pt x="11311" y="4159"/>
                    <a:pt x="11500" y="4033"/>
                    <a:pt x="11626" y="3876"/>
                  </a:cubicBezTo>
                  <a:cubicBezTo>
                    <a:pt x="11752" y="3687"/>
                    <a:pt x="11815" y="3497"/>
                    <a:pt x="11815" y="3245"/>
                  </a:cubicBezTo>
                  <a:cubicBezTo>
                    <a:pt x="11846" y="2741"/>
                    <a:pt x="11374" y="2269"/>
                    <a:pt x="10775" y="2269"/>
                  </a:cubicBezTo>
                  <a:lnTo>
                    <a:pt x="10712" y="2269"/>
                  </a:lnTo>
                  <a:cubicBezTo>
                    <a:pt x="10996" y="1733"/>
                    <a:pt x="11153" y="1135"/>
                    <a:pt x="11153" y="536"/>
                  </a:cubicBezTo>
                  <a:cubicBezTo>
                    <a:pt x="11153" y="347"/>
                    <a:pt x="10996" y="189"/>
                    <a:pt x="10775" y="189"/>
                  </a:cubicBezTo>
                  <a:cubicBezTo>
                    <a:pt x="9326" y="189"/>
                    <a:pt x="8034" y="1009"/>
                    <a:pt x="7404" y="2269"/>
                  </a:cubicBezTo>
                  <a:lnTo>
                    <a:pt x="6301" y="2269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77"/>
            <p:cNvSpPr/>
            <p:nvPr/>
          </p:nvSpPr>
          <p:spPr>
            <a:xfrm>
              <a:off x="-23615075" y="3906200"/>
              <a:ext cx="77200" cy="77225"/>
            </a:xfrm>
            <a:custGeom>
              <a:avLst/>
              <a:gdLst/>
              <a:ahLst/>
              <a:cxnLst/>
              <a:rect l="l" t="t" r="r" b="b"/>
              <a:pathLst>
                <a:path w="3088" h="3089" extrusionOk="0">
                  <a:moveTo>
                    <a:pt x="2009" y="1"/>
                  </a:moveTo>
                  <a:cubicBezTo>
                    <a:pt x="1733" y="1"/>
                    <a:pt x="1465" y="95"/>
                    <a:pt x="1292" y="284"/>
                  </a:cubicBezTo>
                  <a:lnTo>
                    <a:pt x="315" y="1292"/>
                  </a:lnTo>
                  <a:cubicBezTo>
                    <a:pt x="126" y="1481"/>
                    <a:pt x="0" y="1765"/>
                    <a:pt x="0" y="2017"/>
                  </a:cubicBezTo>
                  <a:cubicBezTo>
                    <a:pt x="0" y="2301"/>
                    <a:pt x="126" y="2584"/>
                    <a:pt x="315" y="2773"/>
                  </a:cubicBezTo>
                  <a:cubicBezTo>
                    <a:pt x="504" y="2962"/>
                    <a:pt x="756" y="3088"/>
                    <a:pt x="1040" y="3088"/>
                  </a:cubicBezTo>
                  <a:cubicBezTo>
                    <a:pt x="1292" y="3088"/>
                    <a:pt x="1576" y="2962"/>
                    <a:pt x="1765" y="2773"/>
                  </a:cubicBezTo>
                  <a:lnTo>
                    <a:pt x="2773" y="1796"/>
                  </a:lnTo>
                  <a:cubicBezTo>
                    <a:pt x="2962" y="1576"/>
                    <a:pt x="3088" y="1324"/>
                    <a:pt x="3088" y="1040"/>
                  </a:cubicBezTo>
                  <a:cubicBezTo>
                    <a:pt x="3088" y="757"/>
                    <a:pt x="2962" y="505"/>
                    <a:pt x="2773" y="284"/>
                  </a:cubicBezTo>
                  <a:cubicBezTo>
                    <a:pt x="2568" y="95"/>
                    <a:pt x="2284" y="1"/>
                    <a:pt x="2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77"/>
            <p:cNvSpPr/>
            <p:nvPr/>
          </p:nvSpPr>
          <p:spPr>
            <a:xfrm>
              <a:off x="-23543400" y="4167700"/>
              <a:ext cx="153600" cy="17350"/>
            </a:xfrm>
            <a:custGeom>
              <a:avLst/>
              <a:gdLst/>
              <a:ahLst/>
              <a:cxnLst/>
              <a:rect l="l" t="t" r="r" b="b"/>
              <a:pathLst>
                <a:path w="6144" h="694" extrusionOk="0">
                  <a:moveTo>
                    <a:pt x="0" y="0"/>
                  </a:moveTo>
                  <a:cubicBezTo>
                    <a:pt x="158" y="378"/>
                    <a:pt x="536" y="693"/>
                    <a:pt x="1008" y="693"/>
                  </a:cubicBezTo>
                  <a:lnTo>
                    <a:pt x="5167" y="693"/>
                  </a:lnTo>
                  <a:cubicBezTo>
                    <a:pt x="5608" y="693"/>
                    <a:pt x="5986" y="441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11" name="Google Shape;6211;p77"/>
          <p:cNvSpPr/>
          <p:nvPr/>
        </p:nvSpPr>
        <p:spPr>
          <a:xfrm>
            <a:off x="6207743" y="4290395"/>
            <a:ext cx="351880" cy="350957"/>
          </a:xfrm>
          <a:custGeom>
            <a:avLst/>
            <a:gdLst/>
            <a:ahLst/>
            <a:cxnLst/>
            <a:rect l="l" t="t" r="r" b="b"/>
            <a:pathLst>
              <a:path w="11815" h="11784" extrusionOk="0">
                <a:moveTo>
                  <a:pt x="6616" y="3434"/>
                </a:moveTo>
                <a:cubicBezTo>
                  <a:pt x="7215" y="3434"/>
                  <a:pt x="7625" y="3907"/>
                  <a:pt x="7625" y="4474"/>
                </a:cubicBezTo>
                <a:lnTo>
                  <a:pt x="7625" y="5514"/>
                </a:lnTo>
                <a:lnTo>
                  <a:pt x="6742" y="5514"/>
                </a:lnTo>
                <a:cubicBezTo>
                  <a:pt x="6648" y="5451"/>
                  <a:pt x="6585" y="5325"/>
                  <a:pt x="6490" y="5262"/>
                </a:cubicBezTo>
                <a:cubicBezTo>
                  <a:pt x="5986" y="4789"/>
                  <a:pt x="5388" y="4411"/>
                  <a:pt x="4695" y="4222"/>
                </a:cubicBezTo>
                <a:lnTo>
                  <a:pt x="4569" y="3434"/>
                </a:lnTo>
                <a:close/>
                <a:moveTo>
                  <a:pt x="3466" y="4884"/>
                </a:moveTo>
                <a:lnTo>
                  <a:pt x="3466" y="5577"/>
                </a:lnTo>
                <a:cubicBezTo>
                  <a:pt x="3056" y="5640"/>
                  <a:pt x="2678" y="5797"/>
                  <a:pt x="2363" y="6018"/>
                </a:cubicBezTo>
                <a:lnTo>
                  <a:pt x="1891" y="5577"/>
                </a:lnTo>
                <a:cubicBezTo>
                  <a:pt x="2332" y="5199"/>
                  <a:pt x="2867" y="4978"/>
                  <a:pt x="3466" y="4884"/>
                </a:cubicBezTo>
                <a:close/>
                <a:moveTo>
                  <a:pt x="4128" y="4852"/>
                </a:moveTo>
                <a:cubicBezTo>
                  <a:pt x="4726" y="4947"/>
                  <a:pt x="5262" y="5167"/>
                  <a:pt x="5703" y="5514"/>
                </a:cubicBezTo>
                <a:lnTo>
                  <a:pt x="5230" y="6049"/>
                </a:lnTo>
                <a:cubicBezTo>
                  <a:pt x="4915" y="5797"/>
                  <a:pt x="4537" y="5640"/>
                  <a:pt x="4128" y="5577"/>
                </a:cubicBezTo>
                <a:lnTo>
                  <a:pt x="4128" y="4852"/>
                </a:lnTo>
                <a:close/>
                <a:moveTo>
                  <a:pt x="1387" y="6049"/>
                </a:moveTo>
                <a:lnTo>
                  <a:pt x="1859" y="6522"/>
                </a:lnTo>
                <a:cubicBezTo>
                  <a:pt x="1607" y="6837"/>
                  <a:pt x="1450" y="7215"/>
                  <a:pt x="1387" y="7625"/>
                </a:cubicBezTo>
                <a:lnTo>
                  <a:pt x="662" y="7625"/>
                </a:lnTo>
                <a:cubicBezTo>
                  <a:pt x="788" y="7026"/>
                  <a:pt x="1009" y="6459"/>
                  <a:pt x="1387" y="6049"/>
                </a:cubicBezTo>
                <a:close/>
                <a:moveTo>
                  <a:pt x="6175" y="6049"/>
                </a:moveTo>
                <a:cubicBezTo>
                  <a:pt x="6553" y="6459"/>
                  <a:pt x="6774" y="7026"/>
                  <a:pt x="6837" y="7625"/>
                </a:cubicBezTo>
                <a:lnTo>
                  <a:pt x="6175" y="7625"/>
                </a:lnTo>
                <a:cubicBezTo>
                  <a:pt x="6112" y="7215"/>
                  <a:pt x="5955" y="6837"/>
                  <a:pt x="5703" y="6522"/>
                </a:cubicBezTo>
                <a:lnTo>
                  <a:pt x="6175" y="6049"/>
                </a:lnTo>
                <a:close/>
                <a:moveTo>
                  <a:pt x="1418" y="8318"/>
                </a:moveTo>
                <a:cubicBezTo>
                  <a:pt x="1481" y="8727"/>
                  <a:pt x="1670" y="9105"/>
                  <a:pt x="1891" y="9420"/>
                </a:cubicBezTo>
                <a:lnTo>
                  <a:pt x="1418" y="9893"/>
                </a:lnTo>
                <a:cubicBezTo>
                  <a:pt x="1009" y="9452"/>
                  <a:pt x="788" y="8916"/>
                  <a:pt x="693" y="8318"/>
                </a:cubicBezTo>
                <a:close/>
                <a:moveTo>
                  <a:pt x="6931" y="8318"/>
                </a:moveTo>
                <a:cubicBezTo>
                  <a:pt x="6805" y="8916"/>
                  <a:pt x="6585" y="9452"/>
                  <a:pt x="6207" y="9893"/>
                </a:cubicBezTo>
                <a:lnTo>
                  <a:pt x="5766" y="9420"/>
                </a:lnTo>
                <a:cubicBezTo>
                  <a:pt x="5986" y="9105"/>
                  <a:pt x="6144" y="8727"/>
                  <a:pt x="6207" y="8318"/>
                </a:cubicBezTo>
                <a:close/>
                <a:moveTo>
                  <a:pt x="2363" y="9893"/>
                </a:moveTo>
                <a:cubicBezTo>
                  <a:pt x="2678" y="10145"/>
                  <a:pt x="3056" y="10303"/>
                  <a:pt x="3466" y="10366"/>
                </a:cubicBezTo>
                <a:lnTo>
                  <a:pt x="3466" y="11027"/>
                </a:lnTo>
                <a:cubicBezTo>
                  <a:pt x="2867" y="10964"/>
                  <a:pt x="2332" y="10712"/>
                  <a:pt x="1891" y="10366"/>
                </a:cubicBezTo>
                <a:lnTo>
                  <a:pt x="2363" y="9893"/>
                </a:lnTo>
                <a:close/>
                <a:moveTo>
                  <a:pt x="5230" y="9861"/>
                </a:moveTo>
                <a:lnTo>
                  <a:pt x="5703" y="10334"/>
                </a:lnTo>
                <a:cubicBezTo>
                  <a:pt x="5262" y="10744"/>
                  <a:pt x="4726" y="10996"/>
                  <a:pt x="4128" y="11027"/>
                </a:cubicBezTo>
                <a:lnTo>
                  <a:pt x="4128" y="10334"/>
                </a:lnTo>
                <a:cubicBezTo>
                  <a:pt x="4537" y="10240"/>
                  <a:pt x="4915" y="10082"/>
                  <a:pt x="5230" y="9861"/>
                </a:cubicBezTo>
                <a:close/>
                <a:moveTo>
                  <a:pt x="9326" y="10366"/>
                </a:moveTo>
                <a:cubicBezTo>
                  <a:pt x="9546" y="10366"/>
                  <a:pt x="9704" y="10523"/>
                  <a:pt x="9704" y="10712"/>
                </a:cubicBezTo>
                <a:cubicBezTo>
                  <a:pt x="9672" y="10933"/>
                  <a:pt x="9546" y="11090"/>
                  <a:pt x="9326" y="11090"/>
                </a:cubicBezTo>
                <a:cubicBezTo>
                  <a:pt x="9137" y="11090"/>
                  <a:pt x="8979" y="10933"/>
                  <a:pt x="8979" y="10712"/>
                </a:cubicBezTo>
                <a:cubicBezTo>
                  <a:pt x="8979" y="10523"/>
                  <a:pt x="9137" y="10366"/>
                  <a:pt x="9326" y="10366"/>
                </a:cubicBezTo>
                <a:close/>
                <a:moveTo>
                  <a:pt x="1103" y="0"/>
                </a:moveTo>
                <a:cubicBezTo>
                  <a:pt x="504" y="0"/>
                  <a:pt x="63" y="473"/>
                  <a:pt x="63" y="1040"/>
                </a:cubicBezTo>
                <a:cubicBezTo>
                  <a:pt x="63" y="1576"/>
                  <a:pt x="536" y="2048"/>
                  <a:pt x="1103" y="2048"/>
                </a:cubicBezTo>
                <a:cubicBezTo>
                  <a:pt x="2048" y="2048"/>
                  <a:pt x="2363" y="2836"/>
                  <a:pt x="2489" y="3497"/>
                </a:cubicBezTo>
                <a:lnTo>
                  <a:pt x="2584" y="4348"/>
                </a:lnTo>
                <a:cubicBezTo>
                  <a:pt x="1072" y="4852"/>
                  <a:pt x="0" y="6301"/>
                  <a:pt x="0" y="7971"/>
                </a:cubicBezTo>
                <a:cubicBezTo>
                  <a:pt x="0" y="10050"/>
                  <a:pt x="1702" y="11783"/>
                  <a:pt x="3812" y="11783"/>
                </a:cubicBezTo>
                <a:cubicBezTo>
                  <a:pt x="5797" y="11783"/>
                  <a:pt x="7436" y="10240"/>
                  <a:pt x="7593" y="8318"/>
                </a:cubicBezTo>
                <a:lnTo>
                  <a:pt x="9011" y="8318"/>
                </a:lnTo>
                <a:lnTo>
                  <a:pt x="9011" y="9767"/>
                </a:lnTo>
                <a:cubicBezTo>
                  <a:pt x="8633" y="9924"/>
                  <a:pt x="8318" y="10271"/>
                  <a:pt x="8318" y="10744"/>
                </a:cubicBezTo>
                <a:cubicBezTo>
                  <a:pt x="8318" y="11342"/>
                  <a:pt x="8790" y="11783"/>
                  <a:pt x="9326" y="11783"/>
                </a:cubicBezTo>
                <a:cubicBezTo>
                  <a:pt x="9767" y="11783"/>
                  <a:pt x="10145" y="11500"/>
                  <a:pt x="10302" y="11059"/>
                </a:cubicBezTo>
                <a:lnTo>
                  <a:pt x="11468" y="11059"/>
                </a:lnTo>
                <a:cubicBezTo>
                  <a:pt x="11657" y="11059"/>
                  <a:pt x="11815" y="10901"/>
                  <a:pt x="11815" y="10712"/>
                </a:cubicBezTo>
                <a:cubicBezTo>
                  <a:pt x="11815" y="10555"/>
                  <a:pt x="11657" y="10397"/>
                  <a:pt x="11468" y="10397"/>
                </a:cubicBezTo>
                <a:lnTo>
                  <a:pt x="10302" y="10397"/>
                </a:lnTo>
                <a:cubicBezTo>
                  <a:pt x="10208" y="10145"/>
                  <a:pt x="9956" y="9893"/>
                  <a:pt x="9672" y="9767"/>
                </a:cubicBezTo>
                <a:lnTo>
                  <a:pt x="9672" y="8318"/>
                </a:lnTo>
                <a:lnTo>
                  <a:pt x="10744" y="8318"/>
                </a:lnTo>
                <a:cubicBezTo>
                  <a:pt x="10933" y="8318"/>
                  <a:pt x="11122" y="8160"/>
                  <a:pt x="11122" y="7971"/>
                </a:cubicBezTo>
                <a:cubicBezTo>
                  <a:pt x="11122" y="7782"/>
                  <a:pt x="10933" y="7593"/>
                  <a:pt x="10744" y="7593"/>
                </a:cubicBezTo>
                <a:lnTo>
                  <a:pt x="10397" y="7593"/>
                </a:lnTo>
                <a:lnTo>
                  <a:pt x="10397" y="7247"/>
                </a:lnTo>
                <a:cubicBezTo>
                  <a:pt x="10397" y="6301"/>
                  <a:pt x="9609" y="5514"/>
                  <a:pt x="8664" y="5514"/>
                </a:cubicBezTo>
                <a:lnTo>
                  <a:pt x="8318" y="5514"/>
                </a:lnTo>
                <a:lnTo>
                  <a:pt x="8318" y="4506"/>
                </a:lnTo>
                <a:cubicBezTo>
                  <a:pt x="8318" y="3560"/>
                  <a:pt x="7530" y="2773"/>
                  <a:pt x="6585" y="2773"/>
                </a:cubicBezTo>
                <a:lnTo>
                  <a:pt x="4411" y="2773"/>
                </a:lnTo>
                <a:cubicBezTo>
                  <a:pt x="3970" y="1040"/>
                  <a:pt x="2741" y="0"/>
                  <a:pt x="1103" y="0"/>
                </a:cubicBezTo>
                <a:close/>
              </a:path>
            </a:pathLst>
          </a:custGeom>
          <a:solidFill>
            <a:srgbClr val="5C7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12" name="Google Shape;6212;p77"/>
          <p:cNvGrpSpPr/>
          <p:nvPr/>
        </p:nvGrpSpPr>
        <p:grpSpPr>
          <a:xfrm>
            <a:off x="6637880" y="1532068"/>
            <a:ext cx="353757" cy="352565"/>
            <a:chOff x="-26980600" y="3175500"/>
            <a:chExt cx="296950" cy="295950"/>
          </a:xfrm>
          <a:solidFill>
            <a:srgbClr val="5C71E8"/>
          </a:solidFill>
        </p:grpSpPr>
        <p:sp>
          <p:nvSpPr>
            <p:cNvPr id="6213" name="Google Shape;6213;p77"/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77"/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77"/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16" name="Google Shape;6216;p77"/>
          <p:cNvSpPr/>
          <p:nvPr/>
        </p:nvSpPr>
        <p:spPr>
          <a:xfrm>
            <a:off x="6660447" y="1989089"/>
            <a:ext cx="309649" cy="351910"/>
          </a:xfrm>
          <a:custGeom>
            <a:avLst/>
            <a:gdLst/>
            <a:ahLst/>
            <a:cxnLst/>
            <a:rect l="l" t="t" r="r" b="b"/>
            <a:pathLst>
              <a:path w="10397" h="11816" extrusionOk="0">
                <a:moveTo>
                  <a:pt x="6939" y="1373"/>
                </a:moveTo>
                <a:cubicBezTo>
                  <a:pt x="7177" y="1373"/>
                  <a:pt x="7419" y="1418"/>
                  <a:pt x="7656" y="1513"/>
                </a:cubicBezTo>
                <a:cubicBezTo>
                  <a:pt x="8255" y="1734"/>
                  <a:pt x="8696" y="2206"/>
                  <a:pt x="8853" y="2836"/>
                </a:cubicBezTo>
                <a:cubicBezTo>
                  <a:pt x="8916" y="3435"/>
                  <a:pt x="8822" y="4065"/>
                  <a:pt x="8412" y="4538"/>
                </a:cubicBezTo>
                <a:cubicBezTo>
                  <a:pt x="8349" y="4601"/>
                  <a:pt x="8255" y="4664"/>
                  <a:pt x="8129" y="4664"/>
                </a:cubicBezTo>
                <a:cubicBezTo>
                  <a:pt x="8066" y="4664"/>
                  <a:pt x="7971" y="4601"/>
                  <a:pt x="7939" y="4569"/>
                </a:cubicBezTo>
                <a:cubicBezTo>
                  <a:pt x="7782" y="4443"/>
                  <a:pt x="7782" y="4223"/>
                  <a:pt x="7908" y="4097"/>
                </a:cubicBezTo>
                <a:cubicBezTo>
                  <a:pt x="8129" y="3782"/>
                  <a:pt x="8223" y="3403"/>
                  <a:pt x="8129" y="2962"/>
                </a:cubicBezTo>
                <a:cubicBezTo>
                  <a:pt x="8066" y="2553"/>
                  <a:pt x="7750" y="2238"/>
                  <a:pt x="7404" y="2143"/>
                </a:cubicBezTo>
                <a:cubicBezTo>
                  <a:pt x="7254" y="2086"/>
                  <a:pt x="7095" y="2057"/>
                  <a:pt x="6939" y="2057"/>
                </a:cubicBezTo>
                <a:cubicBezTo>
                  <a:pt x="6669" y="2057"/>
                  <a:pt x="6406" y="2141"/>
                  <a:pt x="6207" y="2301"/>
                </a:cubicBezTo>
                <a:cubicBezTo>
                  <a:pt x="6148" y="2336"/>
                  <a:pt x="6084" y="2354"/>
                  <a:pt x="6021" y="2354"/>
                </a:cubicBezTo>
                <a:cubicBezTo>
                  <a:pt x="5916" y="2354"/>
                  <a:pt x="5813" y="2305"/>
                  <a:pt x="5734" y="2206"/>
                </a:cubicBezTo>
                <a:cubicBezTo>
                  <a:pt x="5608" y="2049"/>
                  <a:pt x="5671" y="1860"/>
                  <a:pt x="5829" y="1734"/>
                </a:cubicBezTo>
                <a:cubicBezTo>
                  <a:pt x="6163" y="1498"/>
                  <a:pt x="6545" y="1373"/>
                  <a:pt x="6939" y="1373"/>
                </a:cubicBezTo>
                <a:close/>
                <a:moveTo>
                  <a:pt x="3466" y="1"/>
                </a:moveTo>
                <a:cubicBezTo>
                  <a:pt x="3182" y="1"/>
                  <a:pt x="2899" y="32"/>
                  <a:pt x="2678" y="95"/>
                </a:cubicBezTo>
                <a:cubicBezTo>
                  <a:pt x="1481" y="348"/>
                  <a:pt x="504" y="1293"/>
                  <a:pt x="221" y="2490"/>
                </a:cubicBezTo>
                <a:cubicBezTo>
                  <a:pt x="0" y="3498"/>
                  <a:pt x="189" y="4569"/>
                  <a:pt x="851" y="5388"/>
                </a:cubicBezTo>
                <a:cubicBezTo>
                  <a:pt x="1292" y="5955"/>
                  <a:pt x="1512" y="6711"/>
                  <a:pt x="1512" y="7499"/>
                </a:cubicBezTo>
                <a:lnTo>
                  <a:pt x="1512" y="10209"/>
                </a:lnTo>
                <a:cubicBezTo>
                  <a:pt x="1512" y="11122"/>
                  <a:pt x="2237" y="11815"/>
                  <a:pt x="3151" y="11815"/>
                </a:cubicBezTo>
                <a:cubicBezTo>
                  <a:pt x="4033" y="11815"/>
                  <a:pt x="4757" y="11122"/>
                  <a:pt x="4757" y="10209"/>
                </a:cubicBezTo>
                <a:lnTo>
                  <a:pt x="4757" y="8539"/>
                </a:lnTo>
                <a:cubicBezTo>
                  <a:pt x="4757" y="8318"/>
                  <a:pt x="4947" y="8066"/>
                  <a:pt x="5230" y="8066"/>
                </a:cubicBezTo>
                <a:cubicBezTo>
                  <a:pt x="5451" y="8066"/>
                  <a:pt x="5703" y="8287"/>
                  <a:pt x="5703" y="8539"/>
                </a:cubicBezTo>
                <a:lnTo>
                  <a:pt x="5703" y="10209"/>
                </a:lnTo>
                <a:cubicBezTo>
                  <a:pt x="5703" y="11122"/>
                  <a:pt x="6396" y="11815"/>
                  <a:pt x="7309" y="11815"/>
                </a:cubicBezTo>
                <a:cubicBezTo>
                  <a:pt x="8223" y="11815"/>
                  <a:pt x="8916" y="11122"/>
                  <a:pt x="8916" y="10209"/>
                </a:cubicBezTo>
                <a:lnTo>
                  <a:pt x="8916" y="7499"/>
                </a:lnTo>
                <a:cubicBezTo>
                  <a:pt x="8916" y="6711"/>
                  <a:pt x="9168" y="5955"/>
                  <a:pt x="9609" y="5388"/>
                </a:cubicBezTo>
                <a:cubicBezTo>
                  <a:pt x="10145" y="4569"/>
                  <a:pt x="10397" y="3498"/>
                  <a:pt x="10145" y="2490"/>
                </a:cubicBezTo>
                <a:cubicBezTo>
                  <a:pt x="9893" y="1293"/>
                  <a:pt x="8885" y="348"/>
                  <a:pt x="7719" y="95"/>
                </a:cubicBezTo>
                <a:cubicBezTo>
                  <a:pt x="7435" y="1"/>
                  <a:pt x="7152" y="1"/>
                  <a:pt x="6931" y="1"/>
                </a:cubicBezTo>
                <a:cubicBezTo>
                  <a:pt x="6333" y="1"/>
                  <a:pt x="5703" y="158"/>
                  <a:pt x="5199" y="474"/>
                </a:cubicBezTo>
                <a:cubicBezTo>
                  <a:pt x="4663" y="158"/>
                  <a:pt x="4033" y="1"/>
                  <a:pt x="3466" y="1"/>
                </a:cubicBezTo>
                <a:close/>
              </a:path>
            </a:pathLst>
          </a:custGeom>
          <a:solidFill>
            <a:srgbClr val="5C7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17" name="Google Shape;6217;p77"/>
          <p:cNvGrpSpPr/>
          <p:nvPr/>
        </p:nvGrpSpPr>
        <p:grpSpPr>
          <a:xfrm>
            <a:off x="6638357" y="2470604"/>
            <a:ext cx="352803" cy="289039"/>
            <a:chOff x="-26981375" y="3951875"/>
            <a:chExt cx="296150" cy="242625"/>
          </a:xfrm>
          <a:solidFill>
            <a:srgbClr val="5C71E8"/>
          </a:solidFill>
        </p:grpSpPr>
        <p:sp>
          <p:nvSpPr>
            <p:cNvPr id="6218" name="Google Shape;6218;p77"/>
            <p:cNvSpPr/>
            <p:nvPr/>
          </p:nvSpPr>
          <p:spPr>
            <a:xfrm>
              <a:off x="-26978225" y="3951875"/>
              <a:ext cx="173300" cy="155975"/>
            </a:xfrm>
            <a:custGeom>
              <a:avLst/>
              <a:gdLst/>
              <a:ahLst/>
              <a:cxnLst/>
              <a:rect l="l" t="t" r="r" b="b"/>
              <a:pathLst>
                <a:path w="6932" h="6239" extrusionOk="0">
                  <a:moveTo>
                    <a:pt x="3340" y="2364"/>
                  </a:moveTo>
                  <a:cubicBezTo>
                    <a:pt x="3529" y="2364"/>
                    <a:pt x="3686" y="2521"/>
                    <a:pt x="3686" y="2710"/>
                  </a:cubicBezTo>
                  <a:lnTo>
                    <a:pt x="3686" y="3435"/>
                  </a:lnTo>
                  <a:lnTo>
                    <a:pt x="4411" y="3435"/>
                  </a:lnTo>
                  <a:cubicBezTo>
                    <a:pt x="4600" y="3435"/>
                    <a:pt x="4757" y="3592"/>
                    <a:pt x="4757" y="3782"/>
                  </a:cubicBezTo>
                  <a:cubicBezTo>
                    <a:pt x="4757" y="3971"/>
                    <a:pt x="4600" y="4128"/>
                    <a:pt x="4411" y="4128"/>
                  </a:cubicBezTo>
                  <a:lnTo>
                    <a:pt x="3686" y="4128"/>
                  </a:lnTo>
                  <a:lnTo>
                    <a:pt x="3686" y="4853"/>
                  </a:lnTo>
                  <a:cubicBezTo>
                    <a:pt x="3686" y="5042"/>
                    <a:pt x="3529" y="5199"/>
                    <a:pt x="3340" y="5199"/>
                  </a:cubicBezTo>
                  <a:cubicBezTo>
                    <a:pt x="3151" y="5199"/>
                    <a:pt x="2993" y="5042"/>
                    <a:pt x="2993" y="4853"/>
                  </a:cubicBezTo>
                  <a:lnTo>
                    <a:pt x="2993" y="4128"/>
                  </a:lnTo>
                  <a:lnTo>
                    <a:pt x="2268" y="4128"/>
                  </a:lnTo>
                  <a:cubicBezTo>
                    <a:pt x="2079" y="4128"/>
                    <a:pt x="1922" y="3971"/>
                    <a:pt x="1922" y="3782"/>
                  </a:cubicBezTo>
                  <a:cubicBezTo>
                    <a:pt x="1922" y="3592"/>
                    <a:pt x="2079" y="3435"/>
                    <a:pt x="2268" y="3435"/>
                  </a:cubicBezTo>
                  <a:lnTo>
                    <a:pt x="2993" y="3435"/>
                  </a:lnTo>
                  <a:lnTo>
                    <a:pt x="2993" y="2710"/>
                  </a:lnTo>
                  <a:cubicBezTo>
                    <a:pt x="2993" y="2521"/>
                    <a:pt x="3151" y="2364"/>
                    <a:pt x="3340" y="2364"/>
                  </a:cubicBezTo>
                  <a:close/>
                  <a:moveTo>
                    <a:pt x="3434" y="1"/>
                  </a:moveTo>
                  <a:cubicBezTo>
                    <a:pt x="2836" y="1"/>
                    <a:pt x="2394" y="474"/>
                    <a:pt x="2394" y="1041"/>
                  </a:cubicBezTo>
                  <a:lnTo>
                    <a:pt x="2394" y="1387"/>
                  </a:lnTo>
                  <a:lnTo>
                    <a:pt x="1008" y="1387"/>
                  </a:lnTo>
                  <a:cubicBezTo>
                    <a:pt x="441" y="1387"/>
                    <a:pt x="0" y="1860"/>
                    <a:pt x="0" y="2395"/>
                  </a:cubicBezTo>
                  <a:lnTo>
                    <a:pt x="0" y="6239"/>
                  </a:lnTo>
                  <a:lnTo>
                    <a:pt x="6931" y="6239"/>
                  </a:lnTo>
                  <a:lnTo>
                    <a:pt x="6931" y="2395"/>
                  </a:lnTo>
                  <a:lnTo>
                    <a:pt x="6837" y="2395"/>
                  </a:lnTo>
                  <a:cubicBezTo>
                    <a:pt x="6837" y="1828"/>
                    <a:pt x="6364" y="1387"/>
                    <a:pt x="5829" y="1387"/>
                  </a:cubicBezTo>
                  <a:lnTo>
                    <a:pt x="4442" y="1387"/>
                  </a:lnTo>
                  <a:lnTo>
                    <a:pt x="4442" y="1041"/>
                  </a:lnTo>
                  <a:cubicBezTo>
                    <a:pt x="4442" y="442"/>
                    <a:pt x="3970" y="1"/>
                    <a:pt x="34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77"/>
            <p:cNvSpPr/>
            <p:nvPr/>
          </p:nvSpPr>
          <p:spPr>
            <a:xfrm>
              <a:off x="-26981375" y="4124375"/>
              <a:ext cx="174075" cy="70125"/>
            </a:xfrm>
            <a:custGeom>
              <a:avLst/>
              <a:gdLst/>
              <a:ahLst/>
              <a:cxnLst/>
              <a:rect l="l" t="t" r="r" b="b"/>
              <a:pathLst>
                <a:path w="6963" h="2805" extrusionOk="0">
                  <a:moveTo>
                    <a:pt x="2457" y="1418"/>
                  </a:moveTo>
                  <a:cubicBezTo>
                    <a:pt x="2647" y="1418"/>
                    <a:pt x="2804" y="1576"/>
                    <a:pt x="2804" y="1765"/>
                  </a:cubicBezTo>
                  <a:cubicBezTo>
                    <a:pt x="2804" y="1954"/>
                    <a:pt x="2647" y="2111"/>
                    <a:pt x="2457" y="2111"/>
                  </a:cubicBezTo>
                  <a:cubicBezTo>
                    <a:pt x="2237" y="2111"/>
                    <a:pt x="2079" y="1954"/>
                    <a:pt x="2079" y="1765"/>
                  </a:cubicBezTo>
                  <a:cubicBezTo>
                    <a:pt x="2079" y="1576"/>
                    <a:pt x="2237" y="1418"/>
                    <a:pt x="2457" y="1418"/>
                  </a:cubicBezTo>
                  <a:close/>
                  <a:moveTo>
                    <a:pt x="32" y="0"/>
                  </a:moveTo>
                  <a:lnTo>
                    <a:pt x="32" y="1009"/>
                  </a:lnTo>
                  <a:cubicBezTo>
                    <a:pt x="0" y="1607"/>
                    <a:pt x="473" y="2080"/>
                    <a:pt x="1071" y="2080"/>
                  </a:cubicBezTo>
                  <a:lnTo>
                    <a:pt x="1449" y="2080"/>
                  </a:lnTo>
                  <a:cubicBezTo>
                    <a:pt x="1607" y="2489"/>
                    <a:pt x="1985" y="2804"/>
                    <a:pt x="2457" y="2804"/>
                  </a:cubicBezTo>
                  <a:cubicBezTo>
                    <a:pt x="2867" y="2804"/>
                    <a:pt x="3277" y="2521"/>
                    <a:pt x="3434" y="2080"/>
                  </a:cubicBezTo>
                  <a:lnTo>
                    <a:pt x="6963" y="2080"/>
                  </a:lnTo>
                  <a:lnTo>
                    <a:pt x="69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77"/>
            <p:cNvSpPr/>
            <p:nvPr/>
          </p:nvSpPr>
          <p:spPr>
            <a:xfrm>
              <a:off x="-26790000" y="4002300"/>
              <a:ext cx="104775" cy="192200"/>
            </a:xfrm>
            <a:custGeom>
              <a:avLst/>
              <a:gdLst/>
              <a:ahLst/>
              <a:cxnLst/>
              <a:rect l="l" t="t" r="r" b="b"/>
              <a:pathLst>
                <a:path w="4191" h="7688" extrusionOk="0">
                  <a:moveTo>
                    <a:pt x="1513" y="693"/>
                  </a:moveTo>
                  <a:cubicBezTo>
                    <a:pt x="1954" y="693"/>
                    <a:pt x="2364" y="977"/>
                    <a:pt x="2521" y="1386"/>
                  </a:cubicBezTo>
                  <a:lnTo>
                    <a:pt x="3372" y="3497"/>
                  </a:lnTo>
                  <a:lnTo>
                    <a:pt x="1765" y="3497"/>
                  </a:lnTo>
                  <a:cubicBezTo>
                    <a:pt x="1576" y="3497"/>
                    <a:pt x="1419" y="3340"/>
                    <a:pt x="1419" y="3151"/>
                  </a:cubicBezTo>
                  <a:lnTo>
                    <a:pt x="1419" y="693"/>
                  </a:lnTo>
                  <a:close/>
                  <a:moveTo>
                    <a:pt x="1765" y="6270"/>
                  </a:moveTo>
                  <a:cubicBezTo>
                    <a:pt x="1954" y="6270"/>
                    <a:pt x="2112" y="6427"/>
                    <a:pt x="2112" y="6616"/>
                  </a:cubicBezTo>
                  <a:cubicBezTo>
                    <a:pt x="2112" y="6805"/>
                    <a:pt x="1954" y="6963"/>
                    <a:pt x="1765" y="6963"/>
                  </a:cubicBezTo>
                  <a:cubicBezTo>
                    <a:pt x="1576" y="6963"/>
                    <a:pt x="1419" y="6805"/>
                    <a:pt x="1419" y="6616"/>
                  </a:cubicBezTo>
                  <a:cubicBezTo>
                    <a:pt x="1419" y="6427"/>
                    <a:pt x="1576" y="6270"/>
                    <a:pt x="1765" y="6270"/>
                  </a:cubicBezTo>
                  <a:close/>
                  <a:moveTo>
                    <a:pt x="1" y="0"/>
                  </a:moveTo>
                  <a:lnTo>
                    <a:pt x="1" y="6963"/>
                  </a:lnTo>
                  <a:lnTo>
                    <a:pt x="788" y="6963"/>
                  </a:lnTo>
                  <a:cubicBezTo>
                    <a:pt x="946" y="7372"/>
                    <a:pt x="1293" y="7687"/>
                    <a:pt x="1765" y="7687"/>
                  </a:cubicBezTo>
                  <a:cubicBezTo>
                    <a:pt x="2206" y="7687"/>
                    <a:pt x="2584" y="7404"/>
                    <a:pt x="2742" y="6963"/>
                  </a:cubicBezTo>
                  <a:lnTo>
                    <a:pt x="3151" y="6963"/>
                  </a:lnTo>
                  <a:cubicBezTo>
                    <a:pt x="3718" y="6963"/>
                    <a:pt x="4159" y="6490"/>
                    <a:pt x="4159" y="5955"/>
                  </a:cubicBezTo>
                  <a:lnTo>
                    <a:pt x="4159" y="5577"/>
                  </a:lnTo>
                  <a:lnTo>
                    <a:pt x="3151" y="5577"/>
                  </a:lnTo>
                  <a:cubicBezTo>
                    <a:pt x="2931" y="5577"/>
                    <a:pt x="2773" y="5419"/>
                    <a:pt x="2773" y="5230"/>
                  </a:cubicBezTo>
                  <a:cubicBezTo>
                    <a:pt x="2773" y="5041"/>
                    <a:pt x="2994" y="4883"/>
                    <a:pt x="3183" y="4883"/>
                  </a:cubicBezTo>
                  <a:lnTo>
                    <a:pt x="4191" y="4883"/>
                  </a:lnTo>
                  <a:lnTo>
                    <a:pt x="4191" y="4096"/>
                  </a:lnTo>
                  <a:cubicBezTo>
                    <a:pt x="4191" y="3970"/>
                    <a:pt x="4159" y="3812"/>
                    <a:pt x="4159" y="3686"/>
                  </a:cubicBezTo>
                  <a:cubicBezTo>
                    <a:pt x="4096" y="3466"/>
                    <a:pt x="3246" y="1386"/>
                    <a:pt x="3151" y="1103"/>
                  </a:cubicBezTo>
                  <a:cubicBezTo>
                    <a:pt x="2868" y="410"/>
                    <a:pt x="2238" y="0"/>
                    <a:pt x="1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1" name="Google Shape;6221;p77"/>
          <p:cNvGrpSpPr/>
          <p:nvPr/>
        </p:nvGrpSpPr>
        <p:grpSpPr>
          <a:xfrm>
            <a:off x="5303399" y="2918195"/>
            <a:ext cx="351910" cy="354710"/>
            <a:chOff x="-25094250" y="3176075"/>
            <a:chExt cx="295400" cy="297750"/>
          </a:xfrm>
          <a:solidFill>
            <a:srgbClr val="5C71E8"/>
          </a:solidFill>
        </p:grpSpPr>
        <p:sp>
          <p:nvSpPr>
            <p:cNvPr id="6222" name="Google Shape;6222;p77"/>
            <p:cNvSpPr/>
            <p:nvPr/>
          </p:nvSpPr>
          <p:spPr>
            <a:xfrm>
              <a:off x="-24989225" y="3176075"/>
              <a:ext cx="87200" cy="122500"/>
            </a:xfrm>
            <a:custGeom>
              <a:avLst/>
              <a:gdLst/>
              <a:ahLst/>
              <a:cxnLst/>
              <a:rect l="l" t="t" r="r" b="b"/>
              <a:pathLst>
                <a:path w="3488" h="4900" extrusionOk="0">
                  <a:moveTo>
                    <a:pt x="1408" y="1"/>
                  </a:moveTo>
                  <a:lnTo>
                    <a:pt x="1408" y="1922"/>
                  </a:lnTo>
                  <a:cubicBezTo>
                    <a:pt x="1408" y="2647"/>
                    <a:pt x="998" y="3277"/>
                    <a:pt x="463" y="3561"/>
                  </a:cubicBezTo>
                  <a:cubicBezTo>
                    <a:pt x="211" y="3655"/>
                    <a:pt x="53" y="3907"/>
                    <a:pt x="22" y="4128"/>
                  </a:cubicBezTo>
                  <a:cubicBezTo>
                    <a:pt x="1" y="4609"/>
                    <a:pt x="369" y="4896"/>
                    <a:pt x="738" y="4896"/>
                  </a:cubicBezTo>
                  <a:cubicBezTo>
                    <a:pt x="925" y="4896"/>
                    <a:pt x="1113" y="4822"/>
                    <a:pt x="1250" y="4663"/>
                  </a:cubicBezTo>
                  <a:cubicBezTo>
                    <a:pt x="1361" y="4506"/>
                    <a:pt x="1557" y="4427"/>
                    <a:pt x="1754" y="4427"/>
                  </a:cubicBezTo>
                  <a:cubicBezTo>
                    <a:pt x="1951" y="4427"/>
                    <a:pt x="2148" y="4506"/>
                    <a:pt x="2258" y="4663"/>
                  </a:cubicBezTo>
                  <a:cubicBezTo>
                    <a:pt x="2411" y="4826"/>
                    <a:pt x="2604" y="4899"/>
                    <a:pt x="2792" y="4899"/>
                  </a:cubicBezTo>
                  <a:cubicBezTo>
                    <a:pt x="3149" y="4899"/>
                    <a:pt x="3487" y="4635"/>
                    <a:pt x="3487" y="4222"/>
                  </a:cubicBezTo>
                  <a:cubicBezTo>
                    <a:pt x="3487" y="3939"/>
                    <a:pt x="3330" y="3718"/>
                    <a:pt x="3109" y="3592"/>
                  </a:cubicBezTo>
                  <a:cubicBezTo>
                    <a:pt x="2479" y="3277"/>
                    <a:pt x="2101" y="2710"/>
                    <a:pt x="2101" y="2143"/>
                  </a:cubicBezTo>
                  <a:lnTo>
                    <a:pt x="2101" y="32"/>
                  </a:lnTo>
                  <a:cubicBezTo>
                    <a:pt x="2006" y="32"/>
                    <a:pt x="1880" y="1"/>
                    <a:pt x="17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77"/>
            <p:cNvSpPr/>
            <p:nvPr/>
          </p:nvSpPr>
          <p:spPr>
            <a:xfrm>
              <a:off x="-25094250" y="3179225"/>
              <a:ext cx="295400" cy="291450"/>
            </a:xfrm>
            <a:custGeom>
              <a:avLst/>
              <a:gdLst/>
              <a:ahLst/>
              <a:cxnLst/>
              <a:rect l="l" t="t" r="r" b="b"/>
              <a:pathLst>
                <a:path w="11816" h="11658" extrusionOk="0">
                  <a:moveTo>
                    <a:pt x="4884" y="1"/>
                  </a:moveTo>
                  <a:cubicBezTo>
                    <a:pt x="2143" y="505"/>
                    <a:pt x="1" y="2899"/>
                    <a:pt x="1" y="5829"/>
                  </a:cubicBezTo>
                  <a:cubicBezTo>
                    <a:pt x="1" y="8696"/>
                    <a:pt x="2143" y="11153"/>
                    <a:pt x="4884" y="11657"/>
                  </a:cubicBezTo>
                  <a:lnTo>
                    <a:pt x="4884" y="9799"/>
                  </a:lnTo>
                  <a:cubicBezTo>
                    <a:pt x="4884" y="9358"/>
                    <a:pt x="4664" y="8980"/>
                    <a:pt x="4349" y="8822"/>
                  </a:cubicBezTo>
                  <a:cubicBezTo>
                    <a:pt x="3876" y="8633"/>
                    <a:pt x="3561" y="8160"/>
                    <a:pt x="3530" y="7625"/>
                  </a:cubicBezTo>
                  <a:cubicBezTo>
                    <a:pt x="3446" y="6731"/>
                    <a:pt x="4186" y="6180"/>
                    <a:pt x="4925" y="6180"/>
                  </a:cubicBezTo>
                  <a:cubicBezTo>
                    <a:pt x="5306" y="6180"/>
                    <a:pt x="5687" y="6327"/>
                    <a:pt x="5955" y="6648"/>
                  </a:cubicBezTo>
                  <a:cubicBezTo>
                    <a:pt x="6188" y="6316"/>
                    <a:pt x="6553" y="6163"/>
                    <a:pt x="6929" y="6163"/>
                  </a:cubicBezTo>
                  <a:cubicBezTo>
                    <a:pt x="7621" y="6163"/>
                    <a:pt x="8350" y="6684"/>
                    <a:pt x="8350" y="7562"/>
                  </a:cubicBezTo>
                  <a:cubicBezTo>
                    <a:pt x="8350" y="8066"/>
                    <a:pt x="8035" y="8570"/>
                    <a:pt x="7562" y="8822"/>
                  </a:cubicBezTo>
                  <a:cubicBezTo>
                    <a:pt x="7184" y="9011"/>
                    <a:pt x="6995" y="9326"/>
                    <a:pt x="6995" y="9641"/>
                  </a:cubicBezTo>
                  <a:lnTo>
                    <a:pt x="6995" y="11657"/>
                  </a:lnTo>
                  <a:cubicBezTo>
                    <a:pt x="9736" y="11153"/>
                    <a:pt x="11815" y="8728"/>
                    <a:pt x="11815" y="5829"/>
                  </a:cubicBezTo>
                  <a:cubicBezTo>
                    <a:pt x="11815" y="2899"/>
                    <a:pt x="9736" y="505"/>
                    <a:pt x="6995" y="1"/>
                  </a:cubicBezTo>
                  <a:lnTo>
                    <a:pt x="6995" y="2017"/>
                  </a:lnTo>
                  <a:cubicBezTo>
                    <a:pt x="6995" y="2364"/>
                    <a:pt x="7216" y="2679"/>
                    <a:pt x="7562" y="2836"/>
                  </a:cubicBezTo>
                  <a:cubicBezTo>
                    <a:pt x="8035" y="3057"/>
                    <a:pt x="8350" y="3529"/>
                    <a:pt x="8350" y="4096"/>
                  </a:cubicBezTo>
                  <a:cubicBezTo>
                    <a:pt x="8350" y="4945"/>
                    <a:pt x="7656" y="5495"/>
                    <a:pt x="6948" y="5495"/>
                  </a:cubicBezTo>
                  <a:cubicBezTo>
                    <a:pt x="6578" y="5495"/>
                    <a:pt x="6205" y="5345"/>
                    <a:pt x="5924" y="5010"/>
                  </a:cubicBezTo>
                  <a:cubicBezTo>
                    <a:pt x="5691" y="5321"/>
                    <a:pt x="5310" y="5471"/>
                    <a:pt x="4919" y="5471"/>
                  </a:cubicBezTo>
                  <a:cubicBezTo>
                    <a:pt x="4200" y="5471"/>
                    <a:pt x="3448" y="4961"/>
                    <a:pt x="3530" y="4002"/>
                  </a:cubicBezTo>
                  <a:cubicBezTo>
                    <a:pt x="3561" y="3498"/>
                    <a:pt x="3876" y="3057"/>
                    <a:pt x="4349" y="2836"/>
                  </a:cubicBezTo>
                  <a:cubicBezTo>
                    <a:pt x="4664" y="2679"/>
                    <a:pt x="4884" y="2269"/>
                    <a:pt x="4884" y="1859"/>
                  </a:cubicBezTo>
                  <a:lnTo>
                    <a:pt x="4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77"/>
            <p:cNvSpPr/>
            <p:nvPr/>
          </p:nvSpPr>
          <p:spPr>
            <a:xfrm>
              <a:off x="-24989225" y="3350975"/>
              <a:ext cx="87200" cy="122850"/>
            </a:xfrm>
            <a:custGeom>
              <a:avLst/>
              <a:gdLst/>
              <a:ahLst/>
              <a:cxnLst/>
              <a:rect l="l" t="t" r="r" b="b"/>
              <a:pathLst>
                <a:path w="3488" h="4914" extrusionOk="0">
                  <a:moveTo>
                    <a:pt x="2777" y="1"/>
                  </a:moveTo>
                  <a:cubicBezTo>
                    <a:pt x="2589" y="1"/>
                    <a:pt x="2399" y="77"/>
                    <a:pt x="2258" y="251"/>
                  </a:cubicBezTo>
                  <a:cubicBezTo>
                    <a:pt x="2148" y="408"/>
                    <a:pt x="1951" y="487"/>
                    <a:pt x="1754" y="487"/>
                  </a:cubicBezTo>
                  <a:cubicBezTo>
                    <a:pt x="1557" y="487"/>
                    <a:pt x="1361" y="408"/>
                    <a:pt x="1250" y="251"/>
                  </a:cubicBezTo>
                  <a:cubicBezTo>
                    <a:pt x="1122" y="91"/>
                    <a:pt x="936" y="17"/>
                    <a:pt x="748" y="17"/>
                  </a:cubicBezTo>
                  <a:cubicBezTo>
                    <a:pt x="379" y="17"/>
                    <a:pt x="1" y="297"/>
                    <a:pt x="22" y="755"/>
                  </a:cubicBezTo>
                  <a:cubicBezTo>
                    <a:pt x="22" y="1007"/>
                    <a:pt x="242" y="1227"/>
                    <a:pt x="463" y="1353"/>
                  </a:cubicBezTo>
                  <a:cubicBezTo>
                    <a:pt x="1061" y="1637"/>
                    <a:pt x="1408" y="2267"/>
                    <a:pt x="1408" y="2960"/>
                  </a:cubicBezTo>
                  <a:lnTo>
                    <a:pt x="1408" y="4914"/>
                  </a:lnTo>
                  <a:cubicBezTo>
                    <a:pt x="1534" y="4851"/>
                    <a:pt x="1660" y="4851"/>
                    <a:pt x="1754" y="4851"/>
                  </a:cubicBezTo>
                  <a:lnTo>
                    <a:pt x="2101" y="4851"/>
                  </a:lnTo>
                  <a:lnTo>
                    <a:pt x="2101" y="2771"/>
                  </a:lnTo>
                  <a:cubicBezTo>
                    <a:pt x="2101" y="2141"/>
                    <a:pt x="2479" y="1606"/>
                    <a:pt x="3109" y="1322"/>
                  </a:cubicBezTo>
                  <a:cubicBezTo>
                    <a:pt x="3330" y="1196"/>
                    <a:pt x="3487" y="975"/>
                    <a:pt x="3487" y="692"/>
                  </a:cubicBezTo>
                  <a:cubicBezTo>
                    <a:pt x="3487" y="279"/>
                    <a:pt x="3135" y="1"/>
                    <a:pt x="27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5" name="Google Shape;6225;p77"/>
          <p:cNvGrpSpPr/>
          <p:nvPr/>
        </p:nvGrpSpPr>
        <p:grpSpPr>
          <a:xfrm>
            <a:off x="5303399" y="3398556"/>
            <a:ext cx="351910" cy="351880"/>
            <a:chOff x="-25094250" y="3547050"/>
            <a:chExt cx="295400" cy="295375"/>
          </a:xfrm>
          <a:solidFill>
            <a:srgbClr val="5C71E8"/>
          </a:solidFill>
        </p:grpSpPr>
        <p:sp>
          <p:nvSpPr>
            <p:cNvPr id="6226" name="Google Shape;6226;p77"/>
            <p:cNvSpPr/>
            <p:nvPr/>
          </p:nvSpPr>
          <p:spPr>
            <a:xfrm>
              <a:off x="-24990275" y="3580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77"/>
            <p:cNvSpPr/>
            <p:nvPr/>
          </p:nvSpPr>
          <p:spPr>
            <a:xfrm>
              <a:off x="-25041475" y="3668350"/>
              <a:ext cx="52025" cy="52000"/>
            </a:xfrm>
            <a:custGeom>
              <a:avLst/>
              <a:gdLst/>
              <a:ahLst/>
              <a:cxnLst/>
              <a:rect l="l" t="t" r="r" b="b"/>
              <a:pathLst>
                <a:path w="2081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77"/>
            <p:cNvSpPr/>
            <p:nvPr/>
          </p:nvSpPr>
          <p:spPr>
            <a:xfrm>
              <a:off x="-25094250" y="3547050"/>
              <a:ext cx="224500" cy="295375"/>
            </a:xfrm>
            <a:custGeom>
              <a:avLst/>
              <a:gdLst/>
              <a:ahLst/>
              <a:cxnLst/>
              <a:rect l="l" t="t" r="r" b="b"/>
              <a:pathLst>
                <a:path w="8980" h="11815" extrusionOk="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77"/>
            <p:cNvSpPr/>
            <p:nvPr/>
          </p:nvSpPr>
          <p:spPr>
            <a:xfrm>
              <a:off x="-24851650" y="3582300"/>
              <a:ext cx="52800" cy="190825"/>
            </a:xfrm>
            <a:custGeom>
              <a:avLst/>
              <a:gdLst/>
              <a:ahLst/>
              <a:cxnLst/>
              <a:rect l="l" t="t" r="r" b="b"/>
              <a:pathLst>
                <a:path w="2112" h="7633" extrusionOk="0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77"/>
            <p:cNvSpPr/>
            <p:nvPr/>
          </p:nvSpPr>
          <p:spPr>
            <a:xfrm>
              <a:off x="-24850875" y="3788050"/>
              <a:ext cx="52025" cy="53600"/>
            </a:xfrm>
            <a:custGeom>
              <a:avLst/>
              <a:gdLst/>
              <a:ahLst/>
              <a:cxnLst/>
              <a:rect l="l" t="t" r="r" b="b"/>
              <a:pathLst>
                <a:path w="2081" h="2144" extrusionOk="0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31" name="Google Shape;6231;p77"/>
          <p:cNvSpPr/>
          <p:nvPr/>
        </p:nvSpPr>
        <p:spPr>
          <a:xfrm>
            <a:off x="5303415" y="3903536"/>
            <a:ext cx="352833" cy="241864"/>
          </a:xfrm>
          <a:custGeom>
            <a:avLst/>
            <a:gdLst/>
            <a:ahLst/>
            <a:cxnLst/>
            <a:rect l="l" t="t" r="r" b="b"/>
            <a:pathLst>
              <a:path w="11847" h="8121" extrusionOk="0">
                <a:moveTo>
                  <a:pt x="5640" y="1221"/>
                </a:moveTo>
                <a:lnTo>
                  <a:pt x="5640" y="1914"/>
                </a:lnTo>
                <a:lnTo>
                  <a:pt x="4916" y="1914"/>
                </a:lnTo>
                <a:lnTo>
                  <a:pt x="4916" y="1568"/>
                </a:lnTo>
                <a:cubicBezTo>
                  <a:pt x="4916" y="1379"/>
                  <a:pt x="5073" y="1221"/>
                  <a:pt x="5294" y="1221"/>
                </a:cubicBezTo>
                <a:close/>
                <a:moveTo>
                  <a:pt x="8066" y="1253"/>
                </a:moveTo>
                <a:cubicBezTo>
                  <a:pt x="8287" y="1253"/>
                  <a:pt x="8444" y="1410"/>
                  <a:pt x="8444" y="1599"/>
                </a:cubicBezTo>
                <a:lnTo>
                  <a:pt x="8444" y="1946"/>
                </a:lnTo>
                <a:lnTo>
                  <a:pt x="7720" y="1946"/>
                </a:lnTo>
                <a:lnTo>
                  <a:pt x="7720" y="1253"/>
                </a:lnTo>
                <a:close/>
                <a:moveTo>
                  <a:pt x="7027" y="1253"/>
                </a:moveTo>
                <a:lnTo>
                  <a:pt x="7027" y="1977"/>
                </a:lnTo>
                <a:lnTo>
                  <a:pt x="6302" y="1977"/>
                </a:lnTo>
                <a:lnTo>
                  <a:pt x="6302" y="1253"/>
                </a:lnTo>
                <a:close/>
                <a:moveTo>
                  <a:pt x="8098" y="3994"/>
                </a:moveTo>
                <a:lnTo>
                  <a:pt x="6648" y="4844"/>
                </a:lnTo>
                <a:lnTo>
                  <a:pt x="5199" y="3994"/>
                </a:lnTo>
                <a:close/>
                <a:moveTo>
                  <a:pt x="6648" y="5663"/>
                </a:moveTo>
                <a:lnTo>
                  <a:pt x="8665" y="6797"/>
                </a:lnTo>
                <a:lnTo>
                  <a:pt x="4664" y="6797"/>
                </a:lnTo>
                <a:lnTo>
                  <a:pt x="6648" y="5663"/>
                </a:lnTo>
                <a:close/>
                <a:moveTo>
                  <a:pt x="3183" y="6766"/>
                </a:moveTo>
                <a:cubicBezTo>
                  <a:pt x="3372" y="6766"/>
                  <a:pt x="3561" y="6924"/>
                  <a:pt x="3561" y="7113"/>
                </a:cubicBezTo>
                <a:cubicBezTo>
                  <a:pt x="3561" y="7333"/>
                  <a:pt x="3372" y="7491"/>
                  <a:pt x="3183" y="7491"/>
                </a:cubicBezTo>
                <a:cubicBezTo>
                  <a:pt x="2994" y="7491"/>
                  <a:pt x="2836" y="7333"/>
                  <a:pt x="2836" y="7113"/>
                </a:cubicBezTo>
                <a:cubicBezTo>
                  <a:pt x="2836" y="6924"/>
                  <a:pt x="2994" y="6766"/>
                  <a:pt x="3183" y="6766"/>
                </a:cubicBezTo>
                <a:close/>
                <a:moveTo>
                  <a:pt x="10114" y="6797"/>
                </a:moveTo>
                <a:cubicBezTo>
                  <a:pt x="10303" y="6797"/>
                  <a:pt x="10461" y="6955"/>
                  <a:pt x="10461" y="7144"/>
                </a:cubicBezTo>
                <a:cubicBezTo>
                  <a:pt x="10461" y="7365"/>
                  <a:pt x="10303" y="7522"/>
                  <a:pt x="10114" y="7522"/>
                </a:cubicBezTo>
                <a:cubicBezTo>
                  <a:pt x="9925" y="7522"/>
                  <a:pt x="9767" y="7365"/>
                  <a:pt x="9767" y="7144"/>
                </a:cubicBezTo>
                <a:cubicBezTo>
                  <a:pt x="9767" y="6955"/>
                  <a:pt x="9925" y="6797"/>
                  <a:pt x="10114" y="6797"/>
                </a:cubicBezTo>
                <a:close/>
                <a:moveTo>
                  <a:pt x="1123" y="0"/>
                </a:moveTo>
                <a:cubicBezTo>
                  <a:pt x="859" y="0"/>
                  <a:pt x="600" y="103"/>
                  <a:pt x="411" y="308"/>
                </a:cubicBezTo>
                <a:cubicBezTo>
                  <a:pt x="1" y="686"/>
                  <a:pt x="1" y="1379"/>
                  <a:pt x="411" y="1757"/>
                </a:cubicBezTo>
                <a:lnTo>
                  <a:pt x="2017" y="3426"/>
                </a:lnTo>
                <a:cubicBezTo>
                  <a:pt x="2395" y="3805"/>
                  <a:pt x="2931" y="4025"/>
                  <a:pt x="3466" y="4025"/>
                </a:cubicBezTo>
                <a:lnTo>
                  <a:pt x="3782" y="4025"/>
                </a:lnTo>
                <a:lnTo>
                  <a:pt x="5955" y="5222"/>
                </a:lnTo>
                <a:lnTo>
                  <a:pt x="3908" y="6388"/>
                </a:lnTo>
                <a:cubicBezTo>
                  <a:pt x="3719" y="6167"/>
                  <a:pt x="3466" y="6073"/>
                  <a:pt x="3151" y="6073"/>
                </a:cubicBezTo>
                <a:cubicBezTo>
                  <a:pt x="2553" y="6073"/>
                  <a:pt x="2143" y="6545"/>
                  <a:pt x="2143" y="7081"/>
                </a:cubicBezTo>
                <a:cubicBezTo>
                  <a:pt x="2143" y="7680"/>
                  <a:pt x="2584" y="8121"/>
                  <a:pt x="3151" y="8121"/>
                </a:cubicBezTo>
                <a:cubicBezTo>
                  <a:pt x="3593" y="8121"/>
                  <a:pt x="3971" y="7837"/>
                  <a:pt x="4128" y="7396"/>
                </a:cubicBezTo>
                <a:lnTo>
                  <a:pt x="9137" y="7396"/>
                </a:lnTo>
                <a:cubicBezTo>
                  <a:pt x="9295" y="7806"/>
                  <a:pt x="9641" y="8121"/>
                  <a:pt x="10114" y="8121"/>
                </a:cubicBezTo>
                <a:cubicBezTo>
                  <a:pt x="10713" y="8121"/>
                  <a:pt x="11154" y="7648"/>
                  <a:pt x="11154" y="7081"/>
                </a:cubicBezTo>
                <a:cubicBezTo>
                  <a:pt x="11154" y="6482"/>
                  <a:pt x="10681" y="6073"/>
                  <a:pt x="10114" y="6073"/>
                </a:cubicBezTo>
                <a:cubicBezTo>
                  <a:pt x="9862" y="6073"/>
                  <a:pt x="9578" y="6167"/>
                  <a:pt x="9358" y="6388"/>
                </a:cubicBezTo>
                <a:lnTo>
                  <a:pt x="7310" y="5222"/>
                </a:lnTo>
                <a:lnTo>
                  <a:pt x="9484" y="4025"/>
                </a:lnTo>
                <a:lnTo>
                  <a:pt x="10839" y="4025"/>
                </a:lnTo>
                <a:cubicBezTo>
                  <a:pt x="11437" y="4025"/>
                  <a:pt x="11847" y="3552"/>
                  <a:pt x="11847" y="2985"/>
                </a:cubicBezTo>
                <a:cubicBezTo>
                  <a:pt x="11847" y="2387"/>
                  <a:pt x="11374" y="1946"/>
                  <a:pt x="10839" y="1946"/>
                </a:cubicBezTo>
                <a:lnTo>
                  <a:pt x="9074" y="1946"/>
                </a:lnTo>
                <a:lnTo>
                  <a:pt x="9074" y="1599"/>
                </a:lnTo>
                <a:cubicBezTo>
                  <a:pt x="9074" y="1032"/>
                  <a:pt x="8602" y="591"/>
                  <a:pt x="8035" y="591"/>
                </a:cubicBezTo>
                <a:lnTo>
                  <a:pt x="5294" y="591"/>
                </a:lnTo>
                <a:cubicBezTo>
                  <a:pt x="4695" y="591"/>
                  <a:pt x="4254" y="1064"/>
                  <a:pt x="4254" y="1599"/>
                </a:cubicBezTo>
                <a:lnTo>
                  <a:pt x="4254" y="1946"/>
                </a:lnTo>
                <a:lnTo>
                  <a:pt x="4097" y="1946"/>
                </a:lnTo>
                <a:cubicBezTo>
                  <a:pt x="3750" y="1946"/>
                  <a:pt x="3372" y="1820"/>
                  <a:pt x="3120" y="1568"/>
                </a:cubicBezTo>
                <a:lnTo>
                  <a:pt x="1860" y="308"/>
                </a:lnTo>
                <a:cubicBezTo>
                  <a:pt x="1655" y="103"/>
                  <a:pt x="1387" y="0"/>
                  <a:pt x="1123" y="0"/>
                </a:cubicBezTo>
                <a:close/>
              </a:path>
            </a:pathLst>
          </a:custGeom>
          <a:solidFill>
            <a:srgbClr val="5C7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32" name="Google Shape;6232;p77"/>
          <p:cNvGrpSpPr/>
          <p:nvPr/>
        </p:nvGrpSpPr>
        <p:grpSpPr>
          <a:xfrm>
            <a:off x="7535476" y="2919148"/>
            <a:ext cx="352803" cy="352803"/>
            <a:chOff x="-23245675" y="3148525"/>
            <a:chExt cx="296150" cy="296150"/>
          </a:xfrm>
          <a:solidFill>
            <a:srgbClr val="5C71E8"/>
          </a:solidFill>
        </p:grpSpPr>
        <p:sp>
          <p:nvSpPr>
            <p:cNvPr id="6233" name="Google Shape;6233;p77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77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77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36" name="Google Shape;6236;p77"/>
          <p:cNvSpPr/>
          <p:nvPr/>
        </p:nvSpPr>
        <p:spPr>
          <a:xfrm>
            <a:off x="7577658" y="3398490"/>
            <a:ext cx="269323" cy="351910"/>
          </a:xfrm>
          <a:custGeom>
            <a:avLst/>
            <a:gdLst/>
            <a:ahLst/>
            <a:cxnLst/>
            <a:rect l="l" t="t" r="r" b="b"/>
            <a:pathLst>
              <a:path w="9043" h="11816" extrusionOk="0">
                <a:moveTo>
                  <a:pt x="6392" y="3395"/>
                </a:moveTo>
                <a:cubicBezTo>
                  <a:pt x="6483" y="3395"/>
                  <a:pt x="6569" y="3419"/>
                  <a:pt x="6616" y="3466"/>
                </a:cubicBezTo>
                <a:cubicBezTo>
                  <a:pt x="7310" y="4159"/>
                  <a:pt x="7656" y="5010"/>
                  <a:pt x="7656" y="5924"/>
                </a:cubicBezTo>
                <a:cubicBezTo>
                  <a:pt x="7656" y="6837"/>
                  <a:pt x="7310" y="7719"/>
                  <a:pt x="6616" y="8350"/>
                </a:cubicBezTo>
                <a:cubicBezTo>
                  <a:pt x="5955" y="9043"/>
                  <a:pt x="5104" y="9389"/>
                  <a:pt x="4191" y="9389"/>
                </a:cubicBezTo>
                <a:cubicBezTo>
                  <a:pt x="4002" y="9389"/>
                  <a:pt x="3844" y="9232"/>
                  <a:pt x="3844" y="9043"/>
                </a:cubicBezTo>
                <a:cubicBezTo>
                  <a:pt x="3844" y="8822"/>
                  <a:pt x="4002" y="8665"/>
                  <a:pt x="4191" y="8665"/>
                </a:cubicBezTo>
                <a:cubicBezTo>
                  <a:pt x="4947" y="8665"/>
                  <a:pt x="5608" y="8413"/>
                  <a:pt x="6144" y="7845"/>
                </a:cubicBezTo>
                <a:cubicBezTo>
                  <a:pt x="6679" y="7341"/>
                  <a:pt x="6994" y="6617"/>
                  <a:pt x="6994" y="5892"/>
                </a:cubicBezTo>
                <a:cubicBezTo>
                  <a:pt x="6931" y="5168"/>
                  <a:pt x="6679" y="4474"/>
                  <a:pt x="6144" y="3939"/>
                </a:cubicBezTo>
                <a:cubicBezTo>
                  <a:pt x="6049" y="3844"/>
                  <a:pt x="6049" y="3592"/>
                  <a:pt x="6144" y="3466"/>
                </a:cubicBezTo>
                <a:cubicBezTo>
                  <a:pt x="6207" y="3419"/>
                  <a:pt x="6301" y="3395"/>
                  <a:pt x="6392" y="3395"/>
                </a:cubicBezTo>
                <a:close/>
                <a:moveTo>
                  <a:pt x="378" y="1"/>
                </a:moveTo>
                <a:cubicBezTo>
                  <a:pt x="189" y="1"/>
                  <a:pt x="0" y="158"/>
                  <a:pt x="0" y="379"/>
                </a:cubicBezTo>
                <a:lnTo>
                  <a:pt x="0" y="1482"/>
                </a:lnTo>
                <a:cubicBezTo>
                  <a:pt x="0" y="2742"/>
                  <a:pt x="977" y="3750"/>
                  <a:pt x="2206" y="3876"/>
                </a:cubicBezTo>
                <a:cubicBezTo>
                  <a:pt x="2489" y="4695"/>
                  <a:pt x="3277" y="5294"/>
                  <a:pt x="4191" y="5294"/>
                </a:cubicBezTo>
                <a:cubicBezTo>
                  <a:pt x="4569" y="5294"/>
                  <a:pt x="4915" y="5609"/>
                  <a:pt x="4915" y="5987"/>
                </a:cubicBezTo>
                <a:cubicBezTo>
                  <a:pt x="4852" y="6302"/>
                  <a:pt x="4537" y="6617"/>
                  <a:pt x="4191" y="6617"/>
                </a:cubicBezTo>
                <a:cubicBezTo>
                  <a:pt x="3277" y="6617"/>
                  <a:pt x="2489" y="7215"/>
                  <a:pt x="2206" y="8035"/>
                </a:cubicBezTo>
                <a:cubicBezTo>
                  <a:pt x="1009" y="8161"/>
                  <a:pt x="0" y="9200"/>
                  <a:pt x="0" y="10460"/>
                </a:cubicBezTo>
                <a:lnTo>
                  <a:pt x="0" y="11469"/>
                </a:lnTo>
                <a:cubicBezTo>
                  <a:pt x="0" y="11658"/>
                  <a:pt x="189" y="11815"/>
                  <a:pt x="378" y="11815"/>
                </a:cubicBezTo>
                <a:lnTo>
                  <a:pt x="1765" y="11815"/>
                </a:lnTo>
                <a:cubicBezTo>
                  <a:pt x="1954" y="11815"/>
                  <a:pt x="2111" y="11658"/>
                  <a:pt x="2111" y="11469"/>
                </a:cubicBezTo>
                <a:lnTo>
                  <a:pt x="2111" y="10460"/>
                </a:lnTo>
                <a:cubicBezTo>
                  <a:pt x="2111" y="10240"/>
                  <a:pt x="2269" y="10082"/>
                  <a:pt x="2458" y="10082"/>
                </a:cubicBezTo>
                <a:lnTo>
                  <a:pt x="2647" y="10082"/>
                </a:lnTo>
                <a:cubicBezTo>
                  <a:pt x="3056" y="10523"/>
                  <a:pt x="3592" y="10807"/>
                  <a:pt x="4191" y="10807"/>
                </a:cubicBezTo>
                <a:cubicBezTo>
                  <a:pt x="6868" y="10807"/>
                  <a:pt x="9042" y="8633"/>
                  <a:pt x="9042" y="5955"/>
                </a:cubicBezTo>
                <a:cubicBezTo>
                  <a:pt x="9042" y="3277"/>
                  <a:pt x="6868" y="1103"/>
                  <a:pt x="4191" y="1103"/>
                </a:cubicBezTo>
                <a:cubicBezTo>
                  <a:pt x="3592" y="1103"/>
                  <a:pt x="3056" y="1356"/>
                  <a:pt x="2647" y="1828"/>
                </a:cubicBezTo>
                <a:lnTo>
                  <a:pt x="2458" y="1828"/>
                </a:lnTo>
                <a:cubicBezTo>
                  <a:pt x="2269" y="1828"/>
                  <a:pt x="2111" y="1671"/>
                  <a:pt x="2111" y="1482"/>
                </a:cubicBezTo>
                <a:lnTo>
                  <a:pt x="2111" y="379"/>
                </a:lnTo>
                <a:cubicBezTo>
                  <a:pt x="2111" y="158"/>
                  <a:pt x="1954" y="1"/>
                  <a:pt x="1765" y="1"/>
                </a:cubicBezTo>
                <a:close/>
              </a:path>
            </a:pathLst>
          </a:custGeom>
          <a:solidFill>
            <a:srgbClr val="5C7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37" name="Google Shape;6237;p77"/>
          <p:cNvGrpSpPr/>
          <p:nvPr/>
        </p:nvGrpSpPr>
        <p:grpSpPr>
          <a:xfrm>
            <a:off x="7535938" y="3848122"/>
            <a:ext cx="351880" cy="352803"/>
            <a:chOff x="-23244900" y="3888100"/>
            <a:chExt cx="295375" cy="296150"/>
          </a:xfrm>
          <a:solidFill>
            <a:srgbClr val="5C71E8"/>
          </a:solidFill>
        </p:grpSpPr>
        <p:sp>
          <p:nvSpPr>
            <p:cNvPr id="6238" name="Google Shape;6238;p77"/>
            <p:cNvSpPr/>
            <p:nvPr/>
          </p:nvSpPr>
          <p:spPr>
            <a:xfrm>
              <a:off x="-23106275" y="39589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0" y="0"/>
                  </a:moveTo>
                  <a:lnTo>
                    <a:pt x="0" y="694"/>
                  </a:lnTo>
                  <a:lnTo>
                    <a:pt x="725" y="694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77"/>
            <p:cNvSpPr/>
            <p:nvPr/>
          </p:nvSpPr>
          <p:spPr>
            <a:xfrm>
              <a:off x="-23106275" y="39928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77"/>
            <p:cNvSpPr/>
            <p:nvPr/>
          </p:nvSpPr>
          <p:spPr>
            <a:xfrm>
              <a:off x="-23106275" y="4062950"/>
              <a:ext cx="18150" cy="34675"/>
            </a:xfrm>
            <a:custGeom>
              <a:avLst/>
              <a:gdLst/>
              <a:ahLst/>
              <a:cxnLst/>
              <a:rect l="l" t="t" r="r" b="b"/>
              <a:pathLst>
                <a:path w="726" h="1387" extrusionOk="0">
                  <a:moveTo>
                    <a:pt x="0" y="0"/>
                  </a:moveTo>
                  <a:lnTo>
                    <a:pt x="0" y="1040"/>
                  </a:lnTo>
                  <a:cubicBezTo>
                    <a:pt x="0" y="1229"/>
                    <a:pt x="158" y="1386"/>
                    <a:pt x="379" y="1386"/>
                  </a:cubicBezTo>
                  <a:cubicBezTo>
                    <a:pt x="568" y="1386"/>
                    <a:pt x="725" y="1229"/>
                    <a:pt x="725" y="1040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77"/>
            <p:cNvSpPr/>
            <p:nvPr/>
          </p:nvSpPr>
          <p:spPr>
            <a:xfrm>
              <a:off x="-23070825" y="3940850"/>
              <a:ext cx="52775" cy="26825"/>
            </a:xfrm>
            <a:custGeom>
              <a:avLst/>
              <a:gdLst/>
              <a:ahLst/>
              <a:cxnLst/>
              <a:rect l="l" t="t" r="r" b="b"/>
              <a:pathLst>
                <a:path w="2111" h="1073" extrusionOk="0">
                  <a:moveTo>
                    <a:pt x="0" y="1"/>
                  </a:moveTo>
                  <a:lnTo>
                    <a:pt x="0" y="725"/>
                  </a:lnTo>
                  <a:lnTo>
                    <a:pt x="1040" y="725"/>
                  </a:lnTo>
                  <a:cubicBezTo>
                    <a:pt x="1386" y="725"/>
                    <a:pt x="1701" y="883"/>
                    <a:pt x="1985" y="1072"/>
                  </a:cubicBezTo>
                  <a:cubicBezTo>
                    <a:pt x="2048" y="946"/>
                    <a:pt x="2111" y="851"/>
                    <a:pt x="2111" y="725"/>
                  </a:cubicBezTo>
                  <a:cubicBezTo>
                    <a:pt x="2111" y="316"/>
                    <a:pt x="1764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77"/>
            <p:cNvSpPr/>
            <p:nvPr/>
          </p:nvSpPr>
          <p:spPr>
            <a:xfrm>
              <a:off x="-23106275" y="3923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694"/>
                  </a:ln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77"/>
            <p:cNvSpPr/>
            <p:nvPr/>
          </p:nvSpPr>
          <p:spPr>
            <a:xfrm>
              <a:off x="-23106275" y="40275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77"/>
            <p:cNvSpPr/>
            <p:nvPr/>
          </p:nvSpPr>
          <p:spPr>
            <a:xfrm>
              <a:off x="-23244900" y="3888100"/>
              <a:ext cx="295375" cy="296150"/>
            </a:xfrm>
            <a:custGeom>
              <a:avLst/>
              <a:gdLst/>
              <a:ahLst/>
              <a:cxnLst/>
              <a:rect l="l" t="t" r="r" b="b"/>
              <a:pathLst>
                <a:path w="11815" h="11846" extrusionOk="0">
                  <a:moveTo>
                    <a:pt x="5892" y="725"/>
                  </a:moveTo>
                  <a:cubicBezTo>
                    <a:pt x="6333" y="725"/>
                    <a:pt x="6743" y="1008"/>
                    <a:pt x="6900" y="1449"/>
                  </a:cubicBezTo>
                  <a:lnTo>
                    <a:pt x="8349" y="1449"/>
                  </a:lnTo>
                  <a:cubicBezTo>
                    <a:pt x="9106" y="1449"/>
                    <a:pt x="9736" y="2079"/>
                    <a:pt x="9736" y="2835"/>
                  </a:cubicBezTo>
                  <a:cubicBezTo>
                    <a:pt x="9736" y="3214"/>
                    <a:pt x="9578" y="3529"/>
                    <a:pt x="9295" y="3812"/>
                  </a:cubicBezTo>
                  <a:cubicBezTo>
                    <a:pt x="9326" y="3938"/>
                    <a:pt x="9358" y="4096"/>
                    <a:pt x="9358" y="4190"/>
                  </a:cubicBezTo>
                  <a:cubicBezTo>
                    <a:pt x="9358" y="4600"/>
                    <a:pt x="9200" y="4915"/>
                    <a:pt x="8948" y="5198"/>
                  </a:cubicBezTo>
                  <a:cubicBezTo>
                    <a:pt x="8980" y="5324"/>
                    <a:pt x="9011" y="5450"/>
                    <a:pt x="9011" y="5576"/>
                  </a:cubicBezTo>
                  <a:cubicBezTo>
                    <a:pt x="9011" y="6333"/>
                    <a:pt x="8381" y="6963"/>
                    <a:pt x="7625" y="6963"/>
                  </a:cubicBezTo>
                  <a:cubicBezTo>
                    <a:pt x="7436" y="6963"/>
                    <a:pt x="7278" y="6805"/>
                    <a:pt x="7278" y="6616"/>
                  </a:cubicBezTo>
                  <a:cubicBezTo>
                    <a:pt x="7278" y="6427"/>
                    <a:pt x="7436" y="6269"/>
                    <a:pt x="7625" y="6269"/>
                  </a:cubicBezTo>
                  <a:cubicBezTo>
                    <a:pt x="8034" y="6269"/>
                    <a:pt x="8349" y="5954"/>
                    <a:pt x="8349" y="5545"/>
                  </a:cubicBezTo>
                  <a:cubicBezTo>
                    <a:pt x="8349" y="5167"/>
                    <a:pt x="8034" y="4852"/>
                    <a:pt x="7625" y="4852"/>
                  </a:cubicBezTo>
                  <a:lnTo>
                    <a:pt x="6932" y="4852"/>
                  </a:lnTo>
                  <a:lnTo>
                    <a:pt x="6932" y="7593"/>
                  </a:lnTo>
                  <a:lnTo>
                    <a:pt x="7940" y="7593"/>
                  </a:lnTo>
                  <a:cubicBezTo>
                    <a:pt x="8538" y="7593"/>
                    <a:pt x="8980" y="8065"/>
                    <a:pt x="8980" y="8632"/>
                  </a:cubicBezTo>
                  <a:cubicBezTo>
                    <a:pt x="8980" y="9105"/>
                    <a:pt x="8664" y="9514"/>
                    <a:pt x="8192" y="9609"/>
                  </a:cubicBezTo>
                  <a:cubicBezTo>
                    <a:pt x="7562" y="9767"/>
                    <a:pt x="7058" y="10145"/>
                    <a:pt x="6680" y="10586"/>
                  </a:cubicBezTo>
                  <a:cubicBezTo>
                    <a:pt x="6459" y="10869"/>
                    <a:pt x="6176" y="11027"/>
                    <a:pt x="5861" y="11027"/>
                  </a:cubicBezTo>
                  <a:cubicBezTo>
                    <a:pt x="5545" y="11027"/>
                    <a:pt x="5230" y="10869"/>
                    <a:pt x="5041" y="10586"/>
                  </a:cubicBezTo>
                  <a:cubicBezTo>
                    <a:pt x="4695" y="10113"/>
                    <a:pt x="4128" y="9767"/>
                    <a:pt x="3529" y="9609"/>
                  </a:cubicBezTo>
                  <a:cubicBezTo>
                    <a:pt x="3057" y="9483"/>
                    <a:pt x="2742" y="9042"/>
                    <a:pt x="2742" y="8569"/>
                  </a:cubicBezTo>
                  <a:cubicBezTo>
                    <a:pt x="2742" y="8002"/>
                    <a:pt x="3214" y="7561"/>
                    <a:pt x="3781" y="7561"/>
                  </a:cubicBezTo>
                  <a:lnTo>
                    <a:pt x="4789" y="7561"/>
                  </a:lnTo>
                  <a:lnTo>
                    <a:pt x="4789" y="4789"/>
                  </a:lnTo>
                  <a:lnTo>
                    <a:pt x="4096" y="4789"/>
                  </a:lnTo>
                  <a:cubicBezTo>
                    <a:pt x="3687" y="4789"/>
                    <a:pt x="3372" y="5104"/>
                    <a:pt x="3372" y="5513"/>
                  </a:cubicBezTo>
                  <a:cubicBezTo>
                    <a:pt x="3372" y="5891"/>
                    <a:pt x="3687" y="6206"/>
                    <a:pt x="4096" y="6206"/>
                  </a:cubicBezTo>
                  <a:cubicBezTo>
                    <a:pt x="4285" y="6206"/>
                    <a:pt x="4443" y="6364"/>
                    <a:pt x="4443" y="6553"/>
                  </a:cubicBezTo>
                  <a:cubicBezTo>
                    <a:pt x="4443" y="6774"/>
                    <a:pt x="4285" y="6931"/>
                    <a:pt x="4096" y="6931"/>
                  </a:cubicBezTo>
                  <a:cubicBezTo>
                    <a:pt x="3340" y="6931"/>
                    <a:pt x="2710" y="6301"/>
                    <a:pt x="2710" y="5545"/>
                  </a:cubicBezTo>
                  <a:cubicBezTo>
                    <a:pt x="2710" y="5387"/>
                    <a:pt x="2742" y="5261"/>
                    <a:pt x="2805" y="5135"/>
                  </a:cubicBezTo>
                  <a:cubicBezTo>
                    <a:pt x="2521" y="4883"/>
                    <a:pt x="2363" y="4568"/>
                    <a:pt x="2363" y="4159"/>
                  </a:cubicBezTo>
                  <a:cubicBezTo>
                    <a:pt x="2363" y="4001"/>
                    <a:pt x="2395" y="3875"/>
                    <a:pt x="2426" y="3781"/>
                  </a:cubicBezTo>
                  <a:cubicBezTo>
                    <a:pt x="2174" y="3497"/>
                    <a:pt x="2017" y="3182"/>
                    <a:pt x="2017" y="2772"/>
                  </a:cubicBezTo>
                  <a:cubicBezTo>
                    <a:pt x="2080" y="2048"/>
                    <a:pt x="2710" y="1449"/>
                    <a:pt x="3466" y="1449"/>
                  </a:cubicBezTo>
                  <a:lnTo>
                    <a:pt x="4915" y="1449"/>
                  </a:lnTo>
                  <a:cubicBezTo>
                    <a:pt x="5073" y="1040"/>
                    <a:pt x="5419" y="725"/>
                    <a:pt x="5892" y="725"/>
                  </a:cubicBezTo>
                  <a:close/>
                  <a:moveTo>
                    <a:pt x="1009" y="0"/>
                  </a:moveTo>
                  <a:cubicBezTo>
                    <a:pt x="473" y="32"/>
                    <a:pt x="1" y="504"/>
                    <a:pt x="1" y="1040"/>
                  </a:cubicBezTo>
                  <a:lnTo>
                    <a:pt x="1" y="10838"/>
                  </a:lnTo>
                  <a:cubicBezTo>
                    <a:pt x="1" y="11405"/>
                    <a:pt x="473" y="11846"/>
                    <a:pt x="1009" y="11846"/>
                  </a:cubicBezTo>
                  <a:lnTo>
                    <a:pt x="10807" y="11846"/>
                  </a:lnTo>
                  <a:cubicBezTo>
                    <a:pt x="11374" y="11846"/>
                    <a:pt x="11815" y="11373"/>
                    <a:pt x="11815" y="10775"/>
                  </a:cubicBezTo>
                  <a:lnTo>
                    <a:pt x="11815" y="1071"/>
                  </a:lnTo>
                  <a:cubicBezTo>
                    <a:pt x="11815" y="504"/>
                    <a:pt x="11342" y="32"/>
                    <a:pt x="10807" y="32"/>
                  </a:cubicBezTo>
                  <a:lnTo>
                    <a:pt x="10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77"/>
            <p:cNvSpPr/>
            <p:nvPr/>
          </p:nvSpPr>
          <p:spPr>
            <a:xfrm>
              <a:off x="-23070825" y="3975525"/>
              <a:ext cx="43325" cy="26800"/>
            </a:xfrm>
            <a:custGeom>
              <a:avLst/>
              <a:gdLst/>
              <a:ahLst/>
              <a:cxnLst/>
              <a:rect l="l" t="t" r="r" b="b"/>
              <a:pathLst>
                <a:path w="1733" h="1072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cubicBezTo>
                    <a:pt x="748" y="722"/>
                    <a:pt x="772" y="721"/>
                    <a:pt x="795" y="721"/>
                  </a:cubicBezTo>
                  <a:cubicBezTo>
                    <a:pt x="1086" y="721"/>
                    <a:pt x="1374" y="896"/>
                    <a:pt x="1607" y="1071"/>
                  </a:cubicBezTo>
                  <a:cubicBezTo>
                    <a:pt x="1701" y="945"/>
                    <a:pt x="1733" y="819"/>
                    <a:pt x="1733" y="725"/>
                  </a:cubicBezTo>
                  <a:cubicBezTo>
                    <a:pt x="1733" y="315"/>
                    <a:pt x="1418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77"/>
            <p:cNvSpPr/>
            <p:nvPr/>
          </p:nvSpPr>
          <p:spPr>
            <a:xfrm>
              <a:off x="-23158250" y="4097600"/>
              <a:ext cx="121300" cy="52000"/>
            </a:xfrm>
            <a:custGeom>
              <a:avLst/>
              <a:gdLst/>
              <a:ahLst/>
              <a:cxnLst/>
              <a:rect l="l" t="t" r="r" b="b"/>
              <a:pathLst>
                <a:path w="4852" h="2080" extrusionOk="0">
                  <a:moveTo>
                    <a:pt x="315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62"/>
                    <a:pt x="284" y="693"/>
                  </a:cubicBezTo>
                  <a:cubicBezTo>
                    <a:pt x="1008" y="914"/>
                    <a:pt x="1701" y="1355"/>
                    <a:pt x="2174" y="1922"/>
                  </a:cubicBezTo>
                  <a:cubicBezTo>
                    <a:pt x="2205" y="2017"/>
                    <a:pt x="2269" y="2080"/>
                    <a:pt x="2426" y="2080"/>
                  </a:cubicBezTo>
                  <a:cubicBezTo>
                    <a:pt x="2584" y="2080"/>
                    <a:pt x="2678" y="2017"/>
                    <a:pt x="2710" y="1922"/>
                  </a:cubicBezTo>
                  <a:cubicBezTo>
                    <a:pt x="3151" y="1355"/>
                    <a:pt x="3812" y="882"/>
                    <a:pt x="4568" y="662"/>
                  </a:cubicBezTo>
                  <a:cubicBezTo>
                    <a:pt x="4726" y="630"/>
                    <a:pt x="4852" y="504"/>
                    <a:pt x="4852" y="347"/>
                  </a:cubicBezTo>
                  <a:cubicBezTo>
                    <a:pt x="4852" y="158"/>
                    <a:pt x="4694" y="0"/>
                    <a:pt x="4474" y="0"/>
                  </a:cubicBezTo>
                  <a:lnTo>
                    <a:pt x="3371" y="0"/>
                  </a:lnTo>
                  <a:cubicBezTo>
                    <a:pt x="3214" y="410"/>
                    <a:pt x="2867" y="725"/>
                    <a:pt x="2395" y="725"/>
                  </a:cubicBezTo>
                  <a:cubicBezTo>
                    <a:pt x="1922" y="725"/>
                    <a:pt x="1575" y="441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77"/>
            <p:cNvSpPr/>
            <p:nvPr/>
          </p:nvSpPr>
          <p:spPr>
            <a:xfrm>
              <a:off x="-23176375" y="3940850"/>
              <a:ext cx="52800" cy="26825"/>
            </a:xfrm>
            <a:custGeom>
              <a:avLst/>
              <a:gdLst/>
              <a:ahLst/>
              <a:cxnLst/>
              <a:rect l="l" t="t" r="r" b="b"/>
              <a:pathLst>
                <a:path w="2112" h="1073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851"/>
                    <a:pt x="64" y="978"/>
                    <a:pt x="127" y="1072"/>
                  </a:cubicBezTo>
                  <a:cubicBezTo>
                    <a:pt x="410" y="883"/>
                    <a:pt x="725" y="725"/>
                    <a:pt x="1072" y="725"/>
                  </a:cubicBezTo>
                  <a:lnTo>
                    <a:pt x="2111" y="725"/>
                  </a:lnTo>
                  <a:lnTo>
                    <a:pt x="21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77"/>
            <p:cNvSpPr/>
            <p:nvPr/>
          </p:nvSpPr>
          <p:spPr>
            <a:xfrm>
              <a:off x="-23166125" y="3976300"/>
              <a:ext cx="44125" cy="26800"/>
            </a:xfrm>
            <a:custGeom>
              <a:avLst/>
              <a:gdLst/>
              <a:ahLst/>
              <a:cxnLst/>
              <a:rect l="l" t="t" r="r" b="b"/>
              <a:pathLst>
                <a:path w="1765" h="1072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851"/>
                    <a:pt x="32" y="1009"/>
                    <a:pt x="126" y="1072"/>
                  </a:cubicBezTo>
                  <a:cubicBezTo>
                    <a:pt x="347" y="820"/>
                    <a:pt x="693" y="725"/>
                    <a:pt x="1071" y="725"/>
                  </a:cubicBezTo>
                  <a:lnTo>
                    <a:pt x="1764" y="725"/>
                  </a:lnTo>
                  <a:lnTo>
                    <a:pt x="17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49" name="Google Shape;6249;p77"/>
          <p:cNvSpPr/>
          <p:nvPr/>
        </p:nvSpPr>
        <p:spPr>
          <a:xfrm>
            <a:off x="6612202" y="4288988"/>
            <a:ext cx="353786" cy="353757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451" y="6995"/>
                </a:moveTo>
                <a:lnTo>
                  <a:pt x="5451" y="7688"/>
                </a:lnTo>
                <a:lnTo>
                  <a:pt x="4443" y="7688"/>
                </a:lnTo>
                <a:cubicBezTo>
                  <a:pt x="4223" y="7688"/>
                  <a:pt x="4065" y="7530"/>
                  <a:pt x="4065" y="7341"/>
                </a:cubicBezTo>
                <a:cubicBezTo>
                  <a:pt x="4065" y="7152"/>
                  <a:pt x="4223" y="6995"/>
                  <a:pt x="4443" y="6995"/>
                </a:cubicBezTo>
                <a:close/>
                <a:moveTo>
                  <a:pt x="6491" y="8349"/>
                </a:moveTo>
                <a:lnTo>
                  <a:pt x="6491" y="8381"/>
                </a:lnTo>
                <a:cubicBezTo>
                  <a:pt x="6680" y="8381"/>
                  <a:pt x="6837" y="8538"/>
                  <a:pt x="6837" y="8727"/>
                </a:cubicBezTo>
                <a:cubicBezTo>
                  <a:pt x="6837" y="8916"/>
                  <a:pt x="6680" y="9074"/>
                  <a:pt x="6491" y="9074"/>
                </a:cubicBezTo>
                <a:lnTo>
                  <a:pt x="6113" y="9074"/>
                </a:lnTo>
                <a:lnTo>
                  <a:pt x="6113" y="8349"/>
                </a:lnTo>
                <a:close/>
                <a:moveTo>
                  <a:pt x="5451" y="9736"/>
                </a:moveTo>
                <a:lnTo>
                  <a:pt x="5451" y="10460"/>
                </a:lnTo>
                <a:lnTo>
                  <a:pt x="5105" y="10460"/>
                </a:lnTo>
                <a:cubicBezTo>
                  <a:pt x="4916" y="10460"/>
                  <a:pt x="4758" y="10303"/>
                  <a:pt x="4758" y="10114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262" y="1"/>
                  <a:pt x="4821" y="473"/>
                  <a:pt x="4821" y="1040"/>
                </a:cubicBezTo>
                <a:cubicBezTo>
                  <a:pt x="4821" y="1481"/>
                  <a:pt x="5105" y="1859"/>
                  <a:pt x="5546" y="2017"/>
                </a:cubicBezTo>
                <a:lnTo>
                  <a:pt x="5546" y="3340"/>
                </a:lnTo>
                <a:cubicBezTo>
                  <a:pt x="4441" y="2451"/>
                  <a:pt x="3936" y="2115"/>
                  <a:pt x="3379" y="2115"/>
                </a:cubicBezTo>
                <a:cubicBezTo>
                  <a:pt x="3285" y="2115"/>
                  <a:pt x="3189" y="2125"/>
                  <a:pt x="3088" y="2143"/>
                </a:cubicBezTo>
                <a:cubicBezTo>
                  <a:pt x="2584" y="2237"/>
                  <a:pt x="2301" y="2679"/>
                  <a:pt x="2080" y="3183"/>
                </a:cubicBezTo>
                <a:cubicBezTo>
                  <a:pt x="1734" y="3750"/>
                  <a:pt x="1324" y="4506"/>
                  <a:pt x="221" y="4947"/>
                </a:cubicBezTo>
                <a:cubicBezTo>
                  <a:pt x="64" y="5010"/>
                  <a:pt x="1" y="5167"/>
                  <a:pt x="32" y="5325"/>
                </a:cubicBezTo>
                <a:cubicBezTo>
                  <a:pt x="64" y="5482"/>
                  <a:pt x="190" y="5608"/>
                  <a:pt x="379" y="5608"/>
                </a:cubicBezTo>
                <a:lnTo>
                  <a:pt x="1104" y="5608"/>
                </a:lnTo>
                <a:cubicBezTo>
                  <a:pt x="1104" y="5608"/>
                  <a:pt x="2584" y="5577"/>
                  <a:pt x="3372" y="3750"/>
                </a:cubicBezTo>
                <a:cubicBezTo>
                  <a:pt x="3446" y="3626"/>
                  <a:pt x="3579" y="3541"/>
                  <a:pt x="3724" y="3541"/>
                </a:cubicBezTo>
                <a:cubicBezTo>
                  <a:pt x="3764" y="3541"/>
                  <a:pt x="3804" y="3547"/>
                  <a:pt x="3844" y="3561"/>
                </a:cubicBezTo>
                <a:cubicBezTo>
                  <a:pt x="4002" y="3655"/>
                  <a:pt x="4128" y="3844"/>
                  <a:pt x="4034" y="4033"/>
                </a:cubicBezTo>
                <a:cubicBezTo>
                  <a:pt x="3718" y="4789"/>
                  <a:pt x="3309" y="5293"/>
                  <a:pt x="2868" y="5640"/>
                </a:cubicBezTo>
                <a:lnTo>
                  <a:pt x="3655" y="5640"/>
                </a:lnTo>
                <a:cubicBezTo>
                  <a:pt x="3971" y="5388"/>
                  <a:pt x="4254" y="5010"/>
                  <a:pt x="4254" y="4632"/>
                </a:cubicBezTo>
                <a:cubicBezTo>
                  <a:pt x="4254" y="4443"/>
                  <a:pt x="4412" y="4285"/>
                  <a:pt x="4601" y="4285"/>
                </a:cubicBezTo>
                <a:cubicBezTo>
                  <a:pt x="4790" y="4285"/>
                  <a:pt x="4947" y="4443"/>
                  <a:pt x="4947" y="4632"/>
                </a:cubicBezTo>
                <a:cubicBezTo>
                  <a:pt x="4947" y="5010"/>
                  <a:pt x="4821" y="5388"/>
                  <a:pt x="4601" y="5640"/>
                </a:cubicBezTo>
                <a:lnTo>
                  <a:pt x="5609" y="5640"/>
                </a:lnTo>
                <a:lnTo>
                  <a:pt x="5609" y="6365"/>
                </a:lnTo>
                <a:lnTo>
                  <a:pt x="4601" y="6365"/>
                </a:lnTo>
                <a:cubicBezTo>
                  <a:pt x="4002" y="6365"/>
                  <a:pt x="3561" y="6837"/>
                  <a:pt x="3561" y="7373"/>
                </a:cubicBezTo>
                <a:cubicBezTo>
                  <a:pt x="3561" y="7971"/>
                  <a:pt x="4034" y="8412"/>
                  <a:pt x="4601" y="8412"/>
                </a:cubicBezTo>
                <a:lnTo>
                  <a:pt x="5609" y="8412"/>
                </a:lnTo>
                <a:lnTo>
                  <a:pt x="5609" y="9106"/>
                </a:lnTo>
                <a:lnTo>
                  <a:pt x="5262" y="9106"/>
                </a:lnTo>
                <a:cubicBezTo>
                  <a:pt x="4664" y="9106"/>
                  <a:pt x="4254" y="9578"/>
                  <a:pt x="4254" y="10145"/>
                </a:cubicBezTo>
                <a:cubicBezTo>
                  <a:pt x="4254" y="10744"/>
                  <a:pt x="4727" y="11153"/>
                  <a:pt x="5262" y="11153"/>
                </a:cubicBezTo>
                <a:lnTo>
                  <a:pt x="5609" y="11153"/>
                </a:lnTo>
                <a:lnTo>
                  <a:pt x="5609" y="11531"/>
                </a:lnTo>
                <a:cubicBezTo>
                  <a:pt x="5609" y="11720"/>
                  <a:pt x="5766" y="11878"/>
                  <a:pt x="5987" y="11878"/>
                </a:cubicBezTo>
                <a:cubicBezTo>
                  <a:pt x="6176" y="11878"/>
                  <a:pt x="6333" y="11720"/>
                  <a:pt x="6333" y="11531"/>
                </a:cubicBezTo>
                <a:lnTo>
                  <a:pt x="6333" y="11153"/>
                </a:lnTo>
                <a:lnTo>
                  <a:pt x="6680" y="11153"/>
                </a:lnTo>
                <a:cubicBezTo>
                  <a:pt x="6869" y="11153"/>
                  <a:pt x="7026" y="10996"/>
                  <a:pt x="7026" y="10807"/>
                </a:cubicBezTo>
                <a:cubicBezTo>
                  <a:pt x="7026" y="10618"/>
                  <a:pt x="6869" y="10460"/>
                  <a:pt x="6680" y="10460"/>
                </a:cubicBezTo>
                <a:lnTo>
                  <a:pt x="6333" y="10460"/>
                </a:lnTo>
                <a:lnTo>
                  <a:pt x="6333" y="9736"/>
                </a:lnTo>
                <a:lnTo>
                  <a:pt x="6680" y="9736"/>
                </a:lnTo>
                <a:cubicBezTo>
                  <a:pt x="7279" y="9736"/>
                  <a:pt x="7720" y="9263"/>
                  <a:pt x="7720" y="8727"/>
                </a:cubicBezTo>
                <a:cubicBezTo>
                  <a:pt x="7720" y="8129"/>
                  <a:pt x="7247" y="7688"/>
                  <a:pt x="6680" y="7688"/>
                </a:cubicBezTo>
                <a:lnTo>
                  <a:pt x="6333" y="7688"/>
                </a:lnTo>
                <a:lnTo>
                  <a:pt x="6333" y="6995"/>
                </a:lnTo>
                <a:lnTo>
                  <a:pt x="7342" y="6995"/>
                </a:lnTo>
                <a:cubicBezTo>
                  <a:pt x="7751" y="6995"/>
                  <a:pt x="8098" y="6743"/>
                  <a:pt x="8255" y="6428"/>
                </a:cubicBezTo>
                <a:cubicBezTo>
                  <a:pt x="8066" y="6333"/>
                  <a:pt x="7877" y="6176"/>
                  <a:pt x="7657" y="6018"/>
                </a:cubicBezTo>
                <a:cubicBezTo>
                  <a:pt x="7625" y="6176"/>
                  <a:pt x="7499" y="6270"/>
                  <a:pt x="7310" y="6270"/>
                </a:cubicBezTo>
                <a:lnTo>
                  <a:pt x="6302" y="6270"/>
                </a:lnTo>
                <a:lnTo>
                  <a:pt x="6302" y="5577"/>
                </a:lnTo>
                <a:lnTo>
                  <a:pt x="7310" y="5577"/>
                </a:lnTo>
                <a:cubicBezTo>
                  <a:pt x="7121" y="5262"/>
                  <a:pt x="6963" y="4947"/>
                  <a:pt x="6963" y="4537"/>
                </a:cubicBezTo>
                <a:cubicBezTo>
                  <a:pt x="6963" y="4348"/>
                  <a:pt x="7121" y="4191"/>
                  <a:pt x="7310" y="4191"/>
                </a:cubicBezTo>
                <a:cubicBezTo>
                  <a:pt x="7499" y="4191"/>
                  <a:pt x="7657" y="4348"/>
                  <a:pt x="7657" y="4537"/>
                </a:cubicBezTo>
                <a:cubicBezTo>
                  <a:pt x="7657" y="4978"/>
                  <a:pt x="7940" y="5293"/>
                  <a:pt x="8255" y="5577"/>
                </a:cubicBezTo>
                <a:lnTo>
                  <a:pt x="9043" y="5577"/>
                </a:lnTo>
                <a:cubicBezTo>
                  <a:pt x="8602" y="5230"/>
                  <a:pt x="8224" y="4758"/>
                  <a:pt x="7877" y="3970"/>
                </a:cubicBezTo>
                <a:cubicBezTo>
                  <a:pt x="7783" y="3813"/>
                  <a:pt x="7877" y="3561"/>
                  <a:pt x="8066" y="3498"/>
                </a:cubicBezTo>
                <a:cubicBezTo>
                  <a:pt x="8108" y="3472"/>
                  <a:pt x="8155" y="3461"/>
                  <a:pt x="8203" y="3461"/>
                </a:cubicBezTo>
                <a:cubicBezTo>
                  <a:pt x="8333" y="3461"/>
                  <a:pt x="8470" y="3548"/>
                  <a:pt x="8539" y="3687"/>
                </a:cubicBezTo>
                <a:cubicBezTo>
                  <a:pt x="9326" y="5545"/>
                  <a:pt x="10807" y="5545"/>
                  <a:pt x="10807" y="5545"/>
                </a:cubicBezTo>
                <a:lnTo>
                  <a:pt x="11532" y="5545"/>
                </a:lnTo>
                <a:cubicBezTo>
                  <a:pt x="11689" y="5545"/>
                  <a:pt x="11847" y="5419"/>
                  <a:pt x="11878" y="5262"/>
                </a:cubicBezTo>
                <a:cubicBezTo>
                  <a:pt x="11721" y="5167"/>
                  <a:pt x="11626" y="5010"/>
                  <a:pt x="11469" y="4947"/>
                </a:cubicBezTo>
                <a:cubicBezTo>
                  <a:pt x="10366" y="4506"/>
                  <a:pt x="9988" y="3750"/>
                  <a:pt x="9641" y="3183"/>
                </a:cubicBezTo>
                <a:cubicBezTo>
                  <a:pt x="9358" y="2710"/>
                  <a:pt x="9106" y="2269"/>
                  <a:pt x="8602" y="2143"/>
                </a:cubicBezTo>
                <a:cubicBezTo>
                  <a:pt x="8535" y="2127"/>
                  <a:pt x="8466" y="2119"/>
                  <a:pt x="8393" y="2119"/>
                </a:cubicBezTo>
                <a:cubicBezTo>
                  <a:pt x="7880" y="2119"/>
                  <a:pt x="7197" y="2512"/>
                  <a:pt x="6176" y="3340"/>
                </a:cubicBezTo>
                <a:lnTo>
                  <a:pt x="6176" y="2017"/>
                </a:lnTo>
                <a:cubicBezTo>
                  <a:pt x="6554" y="1859"/>
                  <a:pt x="6869" y="1513"/>
                  <a:pt x="6869" y="1040"/>
                </a:cubicBezTo>
                <a:cubicBezTo>
                  <a:pt x="6869" y="442"/>
                  <a:pt x="6396" y="1"/>
                  <a:pt x="5861" y="1"/>
                </a:cubicBezTo>
                <a:close/>
              </a:path>
            </a:pathLst>
          </a:custGeom>
          <a:solidFill>
            <a:srgbClr val="5C7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6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4" name="Google Shape;6254;p78"/>
          <p:cNvSpPr txBox="1">
            <a:spLocks noGrp="1"/>
          </p:cNvSpPr>
          <p:nvPr>
            <p:ph type="title" idx="4294967295"/>
          </p:nvPr>
        </p:nvSpPr>
        <p:spPr>
          <a:xfrm>
            <a:off x="849675" y="943775"/>
            <a:ext cx="3482100" cy="482400"/>
          </a:xfrm>
          <a:prstGeom prst="rect">
            <a:avLst/>
          </a:prstGeom>
          <a:solidFill>
            <a:srgbClr val="5C71E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Business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5" name="Google Shape;6255;p78"/>
          <p:cNvSpPr txBox="1">
            <a:spLocks noGrp="1"/>
          </p:cNvSpPr>
          <p:nvPr>
            <p:ph type="title" idx="4294967295"/>
          </p:nvPr>
        </p:nvSpPr>
        <p:spPr>
          <a:xfrm>
            <a:off x="4858400" y="943775"/>
            <a:ext cx="3482100" cy="482400"/>
          </a:xfrm>
          <a:prstGeom prst="rect">
            <a:avLst/>
          </a:prstGeom>
          <a:solidFill>
            <a:srgbClr val="5C71E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Teamwork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6" name="Google Shape;6256;p78"/>
          <p:cNvSpPr/>
          <p:nvPr/>
        </p:nvSpPr>
        <p:spPr>
          <a:xfrm>
            <a:off x="849879" y="1532849"/>
            <a:ext cx="367261" cy="366364"/>
          </a:xfrm>
          <a:custGeom>
            <a:avLst/>
            <a:gdLst/>
            <a:ahLst/>
            <a:cxnLst/>
            <a:rect l="l" t="t" r="r" b="b"/>
            <a:pathLst>
              <a:path w="12697" h="12666" extrusionOk="0">
                <a:moveTo>
                  <a:pt x="6301" y="1356"/>
                </a:moveTo>
                <a:cubicBezTo>
                  <a:pt x="6522" y="1356"/>
                  <a:pt x="6711" y="1576"/>
                  <a:pt x="6711" y="1797"/>
                </a:cubicBezTo>
                <a:lnTo>
                  <a:pt x="6711" y="2269"/>
                </a:lnTo>
                <a:cubicBezTo>
                  <a:pt x="7656" y="2458"/>
                  <a:pt x="8349" y="3309"/>
                  <a:pt x="8349" y="4285"/>
                </a:cubicBezTo>
                <a:cubicBezTo>
                  <a:pt x="8349" y="4538"/>
                  <a:pt x="8160" y="4727"/>
                  <a:pt x="7971" y="4727"/>
                </a:cubicBezTo>
                <a:cubicBezTo>
                  <a:pt x="7719" y="4727"/>
                  <a:pt x="7530" y="4538"/>
                  <a:pt x="7530" y="4285"/>
                </a:cubicBezTo>
                <a:cubicBezTo>
                  <a:pt x="7530" y="3624"/>
                  <a:pt x="6994" y="3057"/>
                  <a:pt x="6301" y="3057"/>
                </a:cubicBezTo>
                <a:cubicBezTo>
                  <a:pt x="5640" y="3057"/>
                  <a:pt x="5073" y="3624"/>
                  <a:pt x="5073" y="4285"/>
                </a:cubicBezTo>
                <a:cubicBezTo>
                  <a:pt x="5073" y="4947"/>
                  <a:pt x="5829" y="5483"/>
                  <a:pt x="6585" y="6018"/>
                </a:cubicBezTo>
                <a:cubicBezTo>
                  <a:pt x="7435" y="6648"/>
                  <a:pt x="8412" y="7310"/>
                  <a:pt x="8412" y="8413"/>
                </a:cubicBezTo>
                <a:cubicBezTo>
                  <a:pt x="8412" y="9421"/>
                  <a:pt x="7687" y="10271"/>
                  <a:pt x="6742" y="10429"/>
                </a:cubicBezTo>
                <a:lnTo>
                  <a:pt x="6742" y="10901"/>
                </a:lnTo>
                <a:cubicBezTo>
                  <a:pt x="6742" y="11154"/>
                  <a:pt x="6553" y="11311"/>
                  <a:pt x="6364" y="11311"/>
                </a:cubicBezTo>
                <a:cubicBezTo>
                  <a:pt x="6144" y="11311"/>
                  <a:pt x="5955" y="11091"/>
                  <a:pt x="5955" y="10901"/>
                </a:cubicBezTo>
                <a:lnTo>
                  <a:pt x="5955" y="10429"/>
                </a:lnTo>
                <a:cubicBezTo>
                  <a:pt x="5010" y="10240"/>
                  <a:pt x="4316" y="9421"/>
                  <a:pt x="4316" y="8413"/>
                </a:cubicBezTo>
                <a:cubicBezTo>
                  <a:pt x="4316" y="8192"/>
                  <a:pt x="4505" y="8035"/>
                  <a:pt x="4694" y="8035"/>
                </a:cubicBezTo>
                <a:cubicBezTo>
                  <a:pt x="4884" y="8035"/>
                  <a:pt x="5136" y="8224"/>
                  <a:pt x="5136" y="8413"/>
                </a:cubicBezTo>
                <a:cubicBezTo>
                  <a:pt x="5136" y="9106"/>
                  <a:pt x="5671" y="9641"/>
                  <a:pt x="6364" y="9641"/>
                </a:cubicBezTo>
                <a:cubicBezTo>
                  <a:pt x="7026" y="9641"/>
                  <a:pt x="7561" y="9106"/>
                  <a:pt x="7561" y="8413"/>
                </a:cubicBezTo>
                <a:cubicBezTo>
                  <a:pt x="7561" y="7751"/>
                  <a:pt x="6868" y="7247"/>
                  <a:pt x="6081" y="6680"/>
                </a:cubicBezTo>
                <a:cubicBezTo>
                  <a:pt x="5199" y="6050"/>
                  <a:pt x="4253" y="5388"/>
                  <a:pt x="4253" y="4285"/>
                </a:cubicBezTo>
                <a:cubicBezTo>
                  <a:pt x="4253" y="3309"/>
                  <a:pt x="4978" y="2427"/>
                  <a:pt x="5923" y="2269"/>
                </a:cubicBezTo>
                <a:lnTo>
                  <a:pt x="5923" y="1797"/>
                </a:lnTo>
                <a:cubicBezTo>
                  <a:pt x="5923" y="1576"/>
                  <a:pt x="6112" y="1356"/>
                  <a:pt x="6301" y="1356"/>
                </a:cubicBezTo>
                <a:close/>
                <a:moveTo>
                  <a:pt x="6333" y="1"/>
                </a:moveTo>
                <a:cubicBezTo>
                  <a:pt x="2836" y="1"/>
                  <a:pt x="0" y="2836"/>
                  <a:pt x="0" y="6333"/>
                </a:cubicBezTo>
                <a:cubicBezTo>
                  <a:pt x="0" y="9830"/>
                  <a:pt x="2836" y="12666"/>
                  <a:pt x="6333" y="12666"/>
                </a:cubicBezTo>
                <a:cubicBezTo>
                  <a:pt x="9861" y="12666"/>
                  <a:pt x="12697" y="9830"/>
                  <a:pt x="12697" y="6333"/>
                </a:cubicBezTo>
                <a:cubicBezTo>
                  <a:pt x="12697" y="2836"/>
                  <a:pt x="9861" y="1"/>
                  <a:pt x="6333" y="1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57" name="Google Shape;6257;p78"/>
          <p:cNvGrpSpPr/>
          <p:nvPr/>
        </p:nvGrpSpPr>
        <p:grpSpPr>
          <a:xfrm>
            <a:off x="850004" y="1975418"/>
            <a:ext cx="367261" cy="367261"/>
            <a:chOff x="-65145700" y="3727425"/>
            <a:chExt cx="317425" cy="317425"/>
          </a:xfrm>
          <a:solidFill>
            <a:schemeClr val="tx2">
              <a:lumMod val="50000"/>
            </a:schemeClr>
          </a:solidFill>
        </p:grpSpPr>
        <p:sp>
          <p:nvSpPr>
            <p:cNvPr id="6258" name="Google Shape;6258;p78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78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60" name="Google Shape;6260;p78"/>
          <p:cNvGrpSpPr/>
          <p:nvPr/>
        </p:nvGrpSpPr>
        <p:grpSpPr>
          <a:xfrm>
            <a:off x="853201" y="2404333"/>
            <a:ext cx="360868" cy="367261"/>
            <a:chOff x="-65144125" y="4094450"/>
            <a:chExt cx="311900" cy="317425"/>
          </a:xfrm>
          <a:solidFill>
            <a:schemeClr val="tx2">
              <a:lumMod val="50000"/>
            </a:schemeClr>
          </a:solidFill>
        </p:grpSpPr>
        <p:sp>
          <p:nvSpPr>
            <p:cNvPr id="6261" name="Google Shape;6261;p78"/>
            <p:cNvSpPr/>
            <p:nvPr/>
          </p:nvSpPr>
          <p:spPr>
            <a:xfrm>
              <a:off x="-65079550" y="4183450"/>
              <a:ext cx="185900" cy="185900"/>
            </a:xfrm>
            <a:custGeom>
              <a:avLst/>
              <a:gdLst/>
              <a:ahLst/>
              <a:cxnLst/>
              <a:rect l="l" t="t" r="r" b="b"/>
              <a:pathLst>
                <a:path w="7436" h="7436" extrusionOk="0">
                  <a:moveTo>
                    <a:pt x="3687" y="0"/>
                  </a:moveTo>
                  <a:cubicBezTo>
                    <a:pt x="1639" y="0"/>
                    <a:pt x="1" y="1639"/>
                    <a:pt x="1" y="3686"/>
                  </a:cubicBezTo>
                  <a:cubicBezTo>
                    <a:pt x="1" y="5734"/>
                    <a:pt x="1639" y="7435"/>
                    <a:pt x="3687" y="7435"/>
                  </a:cubicBezTo>
                  <a:cubicBezTo>
                    <a:pt x="5735" y="7435"/>
                    <a:pt x="7436" y="5797"/>
                    <a:pt x="7436" y="3686"/>
                  </a:cubicBezTo>
                  <a:cubicBezTo>
                    <a:pt x="7436" y="3466"/>
                    <a:pt x="7247" y="3308"/>
                    <a:pt x="7058" y="3308"/>
                  </a:cubicBezTo>
                  <a:lnTo>
                    <a:pt x="4096" y="3308"/>
                  </a:lnTo>
                  <a:lnTo>
                    <a:pt x="4096" y="378"/>
                  </a:lnTo>
                  <a:cubicBezTo>
                    <a:pt x="4096" y="158"/>
                    <a:pt x="3907" y="0"/>
                    <a:pt x="3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78"/>
            <p:cNvSpPr/>
            <p:nvPr/>
          </p:nvSpPr>
          <p:spPr>
            <a:xfrm>
              <a:off x="-65039375" y="4094450"/>
              <a:ext cx="104775" cy="19700"/>
            </a:xfrm>
            <a:custGeom>
              <a:avLst/>
              <a:gdLst/>
              <a:ahLst/>
              <a:cxnLst/>
              <a:rect l="l" t="t" r="r" b="b"/>
              <a:pathLst>
                <a:path w="4191" h="788" extrusionOk="0">
                  <a:moveTo>
                    <a:pt x="473" y="0"/>
                  </a:moveTo>
                  <a:cubicBezTo>
                    <a:pt x="252" y="0"/>
                    <a:pt x="32" y="221"/>
                    <a:pt x="32" y="410"/>
                  </a:cubicBezTo>
                  <a:cubicBezTo>
                    <a:pt x="0" y="599"/>
                    <a:pt x="158" y="756"/>
                    <a:pt x="347" y="788"/>
                  </a:cubicBezTo>
                  <a:lnTo>
                    <a:pt x="3813" y="788"/>
                  </a:lnTo>
                  <a:cubicBezTo>
                    <a:pt x="4033" y="756"/>
                    <a:pt x="4191" y="599"/>
                    <a:pt x="4191" y="410"/>
                  </a:cubicBezTo>
                  <a:cubicBezTo>
                    <a:pt x="4191" y="158"/>
                    <a:pt x="3970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78"/>
            <p:cNvSpPr/>
            <p:nvPr/>
          </p:nvSpPr>
          <p:spPr>
            <a:xfrm>
              <a:off x="-65144125" y="4121025"/>
              <a:ext cx="311900" cy="290850"/>
            </a:xfrm>
            <a:custGeom>
              <a:avLst/>
              <a:gdLst/>
              <a:ahLst/>
              <a:cxnLst/>
              <a:rect l="l" t="t" r="r" b="b"/>
              <a:pathLst>
                <a:path w="12476" h="11634" extrusionOk="0">
                  <a:moveTo>
                    <a:pt x="6321" y="1678"/>
                  </a:moveTo>
                  <a:cubicBezTo>
                    <a:pt x="7437" y="1678"/>
                    <a:pt x="8570" y="2088"/>
                    <a:pt x="9483" y="3001"/>
                  </a:cubicBezTo>
                  <a:cubicBezTo>
                    <a:pt x="10334" y="3884"/>
                    <a:pt x="10806" y="5018"/>
                    <a:pt x="10806" y="6246"/>
                  </a:cubicBezTo>
                  <a:cubicBezTo>
                    <a:pt x="10806" y="8767"/>
                    <a:pt x="8759" y="10815"/>
                    <a:pt x="6238" y="10815"/>
                  </a:cubicBezTo>
                  <a:cubicBezTo>
                    <a:pt x="3718" y="10815"/>
                    <a:pt x="1702" y="8767"/>
                    <a:pt x="1702" y="6246"/>
                  </a:cubicBezTo>
                  <a:cubicBezTo>
                    <a:pt x="1702" y="3492"/>
                    <a:pt x="3974" y="1678"/>
                    <a:pt x="6321" y="1678"/>
                  </a:cubicBezTo>
                  <a:close/>
                  <a:moveTo>
                    <a:pt x="1367" y="1"/>
                  </a:moveTo>
                  <a:cubicBezTo>
                    <a:pt x="1048" y="1"/>
                    <a:pt x="725" y="119"/>
                    <a:pt x="473" y="355"/>
                  </a:cubicBezTo>
                  <a:cubicBezTo>
                    <a:pt x="0" y="828"/>
                    <a:pt x="0" y="1615"/>
                    <a:pt x="473" y="2119"/>
                  </a:cubicBezTo>
                  <a:cubicBezTo>
                    <a:pt x="696" y="2363"/>
                    <a:pt x="997" y="2488"/>
                    <a:pt x="1327" y="2488"/>
                  </a:cubicBezTo>
                  <a:cubicBezTo>
                    <a:pt x="1509" y="2488"/>
                    <a:pt x="1700" y="2450"/>
                    <a:pt x="1891" y="2371"/>
                  </a:cubicBezTo>
                  <a:lnTo>
                    <a:pt x="2237" y="2718"/>
                  </a:lnTo>
                  <a:cubicBezTo>
                    <a:pt x="1386" y="3695"/>
                    <a:pt x="914" y="4923"/>
                    <a:pt x="914" y="6215"/>
                  </a:cubicBezTo>
                  <a:cubicBezTo>
                    <a:pt x="914" y="9176"/>
                    <a:pt x="3340" y="11634"/>
                    <a:pt x="6301" y="11634"/>
                  </a:cubicBezTo>
                  <a:cubicBezTo>
                    <a:pt x="9231" y="11634"/>
                    <a:pt x="11689" y="9208"/>
                    <a:pt x="11689" y="6215"/>
                  </a:cubicBezTo>
                  <a:cubicBezTo>
                    <a:pt x="11689" y="4923"/>
                    <a:pt x="11216" y="3695"/>
                    <a:pt x="10365" y="2718"/>
                  </a:cubicBezTo>
                  <a:lnTo>
                    <a:pt x="10743" y="2371"/>
                  </a:lnTo>
                  <a:cubicBezTo>
                    <a:pt x="10901" y="2466"/>
                    <a:pt x="11059" y="2497"/>
                    <a:pt x="11248" y="2497"/>
                  </a:cubicBezTo>
                  <a:cubicBezTo>
                    <a:pt x="11909" y="2497"/>
                    <a:pt x="12476" y="1930"/>
                    <a:pt x="12476" y="1269"/>
                  </a:cubicBezTo>
                  <a:cubicBezTo>
                    <a:pt x="12476" y="607"/>
                    <a:pt x="11909" y="8"/>
                    <a:pt x="11248" y="8"/>
                  </a:cubicBezTo>
                  <a:cubicBezTo>
                    <a:pt x="10586" y="8"/>
                    <a:pt x="10019" y="544"/>
                    <a:pt x="10019" y="1269"/>
                  </a:cubicBezTo>
                  <a:cubicBezTo>
                    <a:pt x="10019" y="1458"/>
                    <a:pt x="10050" y="1615"/>
                    <a:pt x="10145" y="1773"/>
                  </a:cubicBezTo>
                  <a:lnTo>
                    <a:pt x="9798" y="2119"/>
                  </a:lnTo>
                  <a:cubicBezTo>
                    <a:pt x="9137" y="1584"/>
                    <a:pt x="8381" y="1206"/>
                    <a:pt x="7561" y="985"/>
                  </a:cubicBezTo>
                  <a:lnTo>
                    <a:pt x="7561" y="544"/>
                  </a:lnTo>
                  <a:lnTo>
                    <a:pt x="5073" y="544"/>
                  </a:lnTo>
                  <a:lnTo>
                    <a:pt x="5073" y="985"/>
                  </a:lnTo>
                  <a:cubicBezTo>
                    <a:pt x="4222" y="1206"/>
                    <a:pt x="3434" y="1584"/>
                    <a:pt x="2836" y="2119"/>
                  </a:cubicBezTo>
                  <a:lnTo>
                    <a:pt x="2458" y="1773"/>
                  </a:lnTo>
                  <a:cubicBezTo>
                    <a:pt x="2710" y="1269"/>
                    <a:pt x="2584" y="733"/>
                    <a:pt x="2237" y="355"/>
                  </a:cubicBezTo>
                  <a:cubicBezTo>
                    <a:pt x="2001" y="119"/>
                    <a:pt x="1686" y="1"/>
                    <a:pt x="13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64" name="Google Shape;6264;p78"/>
          <p:cNvSpPr/>
          <p:nvPr/>
        </p:nvSpPr>
        <p:spPr>
          <a:xfrm>
            <a:off x="3057429" y="1531476"/>
            <a:ext cx="369083" cy="369112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65" name="Google Shape;6265;p78"/>
          <p:cNvGrpSpPr/>
          <p:nvPr/>
        </p:nvGrpSpPr>
        <p:grpSpPr>
          <a:xfrm>
            <a:off x="3056770" y="1975028"/>
            <a:ext cx="370645" cy="368042"/>
            <a:chOff x="-63250675" y="3744075"/>
            <a:chExt cx="320350" cy="318100"/>
          </a:xfrm>
          <a:solidFill>
            <a:schemeClr val="tx2">
              <a:lumMod val="50000"/>
            </a:schemeClr>
          </a:solidFill>
        </p:grpSpPr>
        <p:sp>
          <p:nvSpPr>
            <p:cNvPr id="6266" name="Google Shape;6266;p78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78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78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69" name="Google Shape;6269;p78"/>
          <p:cNvGrpSpPr/>
          <p:nvPr/>
        </p:nvGrpSpPr>
        <p:grpSpPr>
          <a:xfrm>
            <a:off x="3058462" y="2404333"/>
            <a:ext cx="367261" cy="367261"/>
            <a:chOff x="-63250675" y="4110200"/>
            <a:chExt cx="317425" cy="317425"/>
          </a:xfrm>
          <a:solidFill>
            <a:schemeClr val="tx2">
              <a:lumMod val="50000"/>
            </a:schemeClr>
          </a:solidFill>
        </p:grpSpPr>
        <p:sp>
          <p:nvSpPr>
            <p:cNvPr id="6270" name="Google Shape;6270;p78"/>
            <p:cNvSpPr/>
            <p:nvPr/>
          </p:nvSpPr>
          <p:spPr>
            <a:xfrm>
              <a:off x="-6300730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lnTo>
                    <a:pt x="0" y="591"/>
                  </a:lnTo>
                  <a:cubicBezTo>
                    <a:pt x="252" y="780"/>
                    <a:pt x="441" y="1000"/>
                    <a:pt x="599" y="1189"/>
                  </a:cubicBezTo>
                  <a:lnTo>
                    <a:pt x="1071" y="717"/>
                  </a:lnTo>
                  <a:cubicBezTo>
                    <a:pt x="1229" y="559"/>
                    <a:pt x="1229" y="276"/>
                    <a:pt x="1071" y="118"/>
                  </a:cubicBezTo>
                  <a:cubicBezTo>
                    <a:pt x="993" y="39"/>
                    <a:pt x="882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78"/>
            <p:cNvSpPr/>
            <p:nvPr/>
          </p:nvSpPr>
          <p:spPr>
            <a:xfrm>
              <a:off x="-63203425" y="4159025"/>
              <a:ext cx="222925" cy="222150"/>
            </a:xfrm>
            <a:custGeom>
              <a:avLst/>
              <a:gdLst/>
              <a:ahLst/>
              <a:cxnLst/>
              <a:rect l="l" t="t" r="r" b="b"/>
              <a:pathLst>
                <a:path w="8917" h="8886" extrusionOk="0">
                  <a:moveTo>
                    <a:pt x="4033" y="1418"/>
                  </a:moveTo>
                  <a:lnTo>
                    <a:pt x="4033" y="3088"/>
                  </a:lnTo>
                  <a:cubicBezTo>
                    <a:pt x="3939" y="3151"/>
                    <a:pt x="3876" y="3151"/>
                    <a:pt x="3781" y="3183"/>
                  </a:cubicBezTo>
                  <a:lnTo>
                    <a:pt x="2615" y="1985"/>
                  </a:lnTo>
                  <a:cubicBezTo>
                    <a:pt x="2993" y="1670"/>
                    <a:pt x="3529" y="1481"/>
                    <a:pt x="4033" y="1418"/>
                  </a:cubicBezTo>
                  <a:close/>
                  <a:moveTo>
                    <a:pt x="4852" y="1418"/>
                  </a:moveTo>
                  <a:cubicBezTo>
                    <a:pt x="5356" y="1481"/>
                    <a:pt x="5892" y="1670"/>
                    <a:pt x="6270" y="1985"/>
                  </a:cubicBezTo>
                  <a:lnTo>
                    <a:pt x="5104" y="3183"/>
                  </a:lnTo>
                  <a:cubicBezTo>
                    <a:pt x="5010" y="3151"/>
                    <a:pt x="4947" y="3088"/>
                    <a:pt x="4852" y="3088"/>
                  </a:cubicBezTo>
                  <a:lnTo>
                    <a:pt x="4852" y="1418"/>
                  </a:lnTo>
                  <a:close/>
                  <a:moveTo>
                    <a:pt x="2017" y="2553"/>
                  </a:moveTo>
                  <a:lnTo>
                    <a:pt x="3214" y="3718"/>
                  </a:lnTo>
                  <a:cubicBezTo>
                    <a:pt x="3151" y="3813"/>
                    <a:pt x="3119" y="3876"/>
                    <a:pt x="3119" y="3970"/>
                  </a:cubicBezTo>
                  <a:lnTo>
                    <a:pt x="1418" y="3970"/>
                  </a:lnTo>
                  <a:cubicBezTo>
                    <a:pt x="1513" y="3466"/>
                    <a:pt x="1733" y="2994"/>
                    <a:pt x="2017" y="2553"/>
                  </a:cubicBezTo>
                  <a:close/>
                  <a:moveTo>
                    <a:pt x="6869" y="2553"/>
                  </a:moveTo>
                  <a:cubicBezTo>
                    <a:pt x="7184" y="2994"/>
                    <a:pt x="7373" y="3466"/>
                    <a:pt x="7467" y="3970"/>
                  </a:cubicBezTo>
                  <a:lnTo>
                    <a:pt x="5766" y="3970"/>
                  </a:lnTo>
                  <a:cubicBezTo>
                    <a:pt x="5734" y="3876"/>
                    <a:pt x="5734" y="3813"/>
                    <a:pt x="5671" y="3718"/>
                  </a:cubicBezTo>
                  <a:lnTo>
                    <a:pt x="6869" y="2553"/>
                  </a:lnTo>
                  <a:close/>
                  <a:moveTo>
                    <a:pt x="3119" y="4789"/>
                  </a:moveTo>
                  <a:cubicBezTo>
                    <a:pt x="3182" y="4884"/>
                    <a:pt x="3182" y="4947"/>
                    <a:pt x="3214" y="5041"/>
                  </a:cubicBezTo>
                  <a:lnTo>
                    <a:pt x="2017" y="6207"/>
                  </a:lnTo>
                  <a:cubicBezTo>
                    <a:pt x="1733" y="5829"/>
                    <a:pt x="1513" y="5357"/>
                    <a:pt x="1418" y="4789"/>
                  </a:cubicBezTo>
                  <a:close/>
                  <a:moveTo>
                    <a:pt x="7467" y="4789"/>
                  </a:moveTo>
                  <a:cubicBezTo>
                    <a:pt x="7373" y="5357"/>
                    <a:pt x="7184" y="5829"/>
                    <a:pt x="6869" y="6207"/>
                  </a:cubicBezTo>
                  <a:lnTo>
                    <a:pt x="5671" y="5041"/>
                  </a:lnTo>
                  <a:cubicBezTo>
                    <a:pt x="5734" y="4947"/>
                    <a:pt x="5766" y="4884"/>
                    <a:pt x="5766" y="4789"/>
                  </a:cubicBezTo>
                  <a:close/>
                  <a:moveTo>
                    <a:pt x="3781" y="5609"/>
                  </a:moveTo>
                  <a:cubicBezTo>
                    <a:pt x="3876" y="5672"/>
                    <a:pt x="3939" y="5703"/>
                    <a:pt x="4033" y="5703"/>
                  </a:cubicBezTo>
                  <a:lnTo>
                    <a:pt x="4033" y="7404"/>
                  </a:lnTo>
                  <a:cubicBezTo>
                    <a:pt x="3529" y="7310"/>
                    <a:pt x="2993" y="7121"/>
                    <a:pt x="2615" y="6806"/>
                  </a:cubicBezTo>
                  <a:lnTo>
                    <a:pt x="3781" y="5609"/>
                  </a:lnTo>
                  <a:close/>
                  <a:moveTo>
                    <a:pt x="5104" y="5609"/>
                  </a:moveTo>
                  <a:lnTo>
                    <a:pt x="6270" y="6806"/>
                  </a:lnTo>
                  <a:cubicBezTo>
                    <a:pt x="5892" y="7121"/>
                    <a:pt x="5419" y="7310"/>
                    <a:pt x="4852" y="7404"/>
                  </a:cubicBezTo>
                  <a:lnTo>
                    <a:pt x="4852" y="5703"/>
                  </a:lnTo>
                  <a:cubicBezTo>
                    <a:pt x="4947" y="5672"/>
                    <a:pt x="5010" y="5672"/>
                    <a:pt x="5104" y="5609"/>
                  </a:cubicBezTo>
                  <a:close/>
                  <a:moveTo>
                    <a:pt x="4474" y="1"/>
                  </a:moveTo>
                  <a:cubicBezTo>
                    <a:pt x="2017" y="1"/>
                    <a:pt x="0" y="1985"/>
                    <a:pt x="0" y="4443"/>
                  </a:cubicBezTo>
                  <a:cubicBezTo>
                    <a:pt x="0" y="6869"/>
                    <a:pt x="2017" y="8885"/>
                    <a:pt x="4474" y="8885"/>
                  </a:cubicBezTo>
                  <a:cubicBezTo>
                    <a:pt x="6900" y="8885"/>
                    <a:pt x="8916" y="6869"/>
                    <a:pt x="8916" y="4443"/>
                  </a:cubicBezTo>
                  <a:cubicBezTo>
                    <a:pt x="8916" y="1954"/>
                    <a:pt x="6900" y="1"/>
                    <a:pt x="4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78"/>
            <p:cNvSpPr/>
            <p:nvPr/>
          </p:nvSpPr>
          <p:spPr>
            <a:xfrm>
              <a:off x="-63102600" y="4401625"/>
              <a:ext cx="20500" cy="26000"/>
            </a:xfrm>
            <a:custGeom>
              <a:avLst/>
              <a:gdLst/>
              <a:ahLst/>
              <a:cxnLst/>
              <a:rect l="l" t="t" r="r" b="b"/>
              <a:pathLst>
                <a:path w="820" h="1040" extrusionOk="0">
                  <a:moveTo>
                    <a:pt x="0" y="0"/>
                  </a:moveTo>
                  <a:lnTo>
                    <a:pt x="0" y="630"/>
                  </a:lnTo>
                  <a:cubicBezTo>
                    <a:pt x="0" y="882"/>
                    <a:pt x="189" y="1040"/>
                    <a:pt x="441" y="1040"/>
                  </a:cubicBezTo>
                  <a:cubicBezTo>
                    <a:pt x="662" y="1040"/>
                    <a:pt x="819" y="851"/>
                    <a:pt x="819" y="630"/>
                  </a:cubicBezTo>
                  <a:lnTo>
                    <a:pt x="8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78"/>
            <p:cNvSpPr/>
            <p:nvPr/>
          </p:nvSpPr>
          <p:spPr>
            <a:xfrm>
              <a:off x="-63006525" y="4354350"/>
              <a:ext cx="29950" cy="29975"/>
            </a:xfrm>
            <a:custGeom>
              <a:avLst/>
              <a:gdLst/>
              <a:ahLst/>
              <a:cxnLst/>
              <a:rect l="l" t="t" r="r" b="b"/>
              <a:pathLst>
                <a:path w="1198" h="1199" extrusionOk="0">
                  <a:moveTo>
                    <a:pt x="599" y="1"/>
                  </a:moveTo>
                  <a:cubicBezTo>
                    <a:pt x="410" y="221"/>
                    <a:pt x="253" y="410"/>
                    <a:pt x="1" y="599"/>
                  </a:cubicBezTo>
                  <a:lnTo>
                    <a:pt x="473" y="1072"/>
                  </a:lnTo>
                  <a:cubicBezTo>
                    <a:pt x="568" y="1167"/>
                    <a:pt x="694" y="1198"/>
                    <a:pt x="757" y="1198"/>
                  </a:cubicBezTo>
                  <a:cubicBezTo>
                    <a:pt x="851" y="1198"/>
                    <a:pt x="946" y="1167"/>
                    <a:pt x="1040" y="1072"/>
                  </a:cubicBezTo>
                  <a:cubicBezTo>
                    <a:pt x="1198" y="915"/>
                    <a:pt x="1198" y="631"/>
                    <a:pt x="1040" y="473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78"/>
            <p:cNvSpPr/>
            <p:nvPr/>
          </p:nvSpPr>
          <p:spPr>
            <a:xfrm>
              <a:off x="-62960825" y="4258275"/>
              <a:ext cx="27575" cy="20500"/>
            </a:xfrm>
            <a:custGeom>
              <a:avLst/>
              <a:gdLst/>
              <a:ahLst/>
              <a:cxnLst/>
              <a:rect l="l" t="t" r="r" b="b"/>
              <a:pathLst>
                <a:path w="1103" h="820" extrusionOk="0">
                  <a:moveTo>
                    <a:pt x="0" y="0"/>
                  </a:moveTo>
                  <a:lnTo>
                    <a:pt x="0" y="441"/>
                  </a:lnTo>
                  <a:lnTo>
                    <a:pt x="0" y="819"/>
                  </a:lnTo>
                  <a:lnTo>
                    <a:pt x="662" y="819"/>
                  </a:lnTo>
                  <a:cubicBezTo>
                    <a:pt x="914" y="819"/>
                    <a:pt x="1071" y="630"/>
                    <a:pt x="1071" y="378"/>
                  </a:cubicBezTo>
                  <a:cubicBezTo>
                    <a:pt x="1103" y="189"/>
                    <a:pt x="914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78"/>
            <p:cNvSpPr/>
            <p:nvPr/>
          </p:nvSpPr>
          <p:spPr>
            <a:xfrm>
              <a:off x="-63250675" y="4259050"/>
              <a:ext cx="26800" cy="20500"/>
            </a:xfrm>
            <a:custGeom>
              <a:avLst/>
              <a:gdLst/>
              <a:ahLst/>
              <a:cxnLst/>
              <a:rect l="l" t="t" r="r" b="b"/>
              <a:pathLst>
                <a:path w="1072" h="820" extrusionOk="0">
                  <a:moveTo>
                    <a:pt x="410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31"/>
                    <a:pt x="221" y="820"/>
                    <a:pt x="410" y="820"/>
                  </a:cubicBezTo>
                  <a:lnTo>
                    <a:pt x="1071" y="820"/>
                  </a:lnTo>
                  <a:lnTo>
                    <a:pt x="1071" y="442"/>
                  </a:lnTo>
                  <a:lnTo>
                    <a:pt x="10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78"/>
            <p:cNvSpPr/>
            <p:nvPr/>
          </p:nvSpPr>
          <p:spPr>
            <a:xfrm>
              <a:off x="-63208950" y="4354350"/>
              <a:ext cx="29175" cy="29975"/>
            </a:xfrm>
            <a:custGeom>
              <a:avLst/>
              <a:gdLst/>
              <a:ahLst/>
              <a:cxnLst/>
              <a:rect l="l" t="t" r="r" b="b"/>
              <a:pathLst>
                <a:path w="1167" h="1199" extrusionOk="0">
                  <a:moveTo>
                    <a:pt x="631" y="1"/>
                  </a:moveTo>
                  <a:lnTo>
                    <a:pt x="158" y="473"/>
                  </a:lnTo>
                  <a:cubicBezTo>
                    <a:pt x="1" y="631"/>
                    <a:pt x="1" y="915"/>
                    <a:pt x="158" y="1072"/>
                  </a:cubicBezTo>
                  <a:cubicBezTo>
                    <a:pt x="221" y="1167"/>
                    <a:pt x="348" y="1198"/>
                    <a:pt x="442" y="1198"/>
                  </a:cubicBezTo>
                  <a:cubicBezTo>
                    <a:pt x="505" y="1198"/>
                    <a:pt x="631" y="1167"/>
                    <a:pt x="694" y="1072"/>
                  </a:cubicBezTo>
                  <a:lnTo>
                    <a:pt x="1167" y="599"/>
                  </a:lnTo>
                  <a:cubicBezTo>
                    <a:pt x="1009" y="442"/>
                    <a:pt x="820" y="253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78"/>
            <p:cNvSpPr/>
            <p:nvPr/>
          </p:nvSpPr>
          <p:spPr>
            <a:xfrm>
              <a:off x="-6320815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457" y="0"/>
                  </a:moveTo>
                  <a:cubicBezTo>
                    <a:pt x="347" y="0"/>
                    <a:pt x="237" y="39"/>
                    <a:pt x="158" y="118"/>
                  </a:cubicBezTo>
                  <a:cubicBezTo>
                    <a:pt x="0" y="276"/>
                    <a:pt x="0" y="559"/>
                    <a:pt x="158" y="717"/>
                  </a:cubicBezTo>
                  <a:lnTo>
                    <a:pt x="631" y="1189"/>
                  </a:lnTo>
                  <a:lnTo>
                    <a:pt x="1229" y="591"/>
                  </a:lnTo>
                  <a:lnTo>
                    <a:pt x="757" y="118"/>
                  </a:lnTo>
                  <a:cubicBezTo>
                    <a:pt x="678" y="39"/>
                    <a:pt x="568" y="0"/>
                    <a:pt x="4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78"/>
            <p:cNvSpPr/>
            <p:nvPr/>
          </p:nvSpPr>
          <p:spPr>
            <a:xfrm>
              <a:off x="-63102600" y="4110200"/>
              <a:ext cx="20500" cy="27600"/>
            </a:xfrm>
            <a:custGeom>
              <a:avLst/>
              <a:gdLst/>
              <a:ahLst/>
              <a:cxnLst/>
              <a:rect l="l" t="t" r="r" b="b"/>
              <a:pathLst>
                <a:path w="820" h="1104" extrusionOk="0">
                  <a:moveTo>
                    <a:pt x="441" y="0"/>
                  </a:moveTo>
                  <a:cubicBezTo>
                    <a:pt x="221" y="0"/>
                    <a:pt x="0" y="221"/>
                    <a:pt x="0" y="410"/>
                  </a:cubicBezTo>
                  <a:lnTo>
                    <a:pt x="0" y="1103"/>
                  </a:lnTo>
                  <a:lnTo>
                    <a:pt x="819" y="1103"/>
                  </a:lnTo>
                  <a:lnTo>
                    <a:pt x="819" y="410"/>
                  </a:lnTo>
                  <a:cubicBezTo>
                    <a:pt x="819" y="158"/>
                    <a:pt x="630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79" name="Google Shape;6279;p78"/>
          <p:cNvGrpSpPr/>
          <p:nvPr/>
        </p:nvGrpSpPr>
        <p:grpSpPr>
          <a:xfrm>
            <a:off x="1737509" y="2901428"/>
            <a:ext cx="359075" cy="358844"/>
            <a:chOff x="-61351725" y="3372400"/>
            <a:chExt cx="310350" cy="310150"/>
          </a:xfrm>
          <a:solidFill>
            <a:schemeClr val="tx2">
              <a:lumMod val="50000"/>
            </a:schemeClr>
          </a:solidFill>
        </p:grpSpPr>
        <p:sp>
          <p:nvSpPr>
            <p:cNvPr id="6280" name="Google Shape;6280;p78"/>
            <p:cNvSpPr/>
            <p:nvPr/>
          </p:nvSpPr>
          <p:spPr>
            <a:xfrm>
              <a:off x="-61165050" y="35588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78"/>
            <p:cNvSpPr/>
            <p:nvPr/>
          </p:nvSpPr>
          <p:spPr>
            <a:xfrm>
              <a:off x="-61247750" y="34761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78"/>
            <p:cNvSpPr/>
            <p:nvPr/>
          </p:nvSpPr>
          <p:spPr>
            <a:xfrm>
              <a:off x="-61351725" y="3372400"/>
              <a:ext cx="310350" cy="310150"/>
            </a:xfrm>
            <a:custGeom>
              <a:avLst/>
              <a:gdLst/>
              <a:ahLst/>
              <a:cxnLst/>
              <a:rect l="l" t="t" r="r" b="b"/>
              <a:pathLst>
                <a:path w="12414" h="12406" extrusionOk="0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3" name="Google Shape;6283;p78"/>
          <p:cNvGrpSpPr/>
          <p:nvPr/>
        </p:nvGrpSpPr>
        <p:grpSpPr>
          <a:xfrm>
            <a:off x="1733864" y="3364484"/>
            <a:ext cx="366364" cy="333534"/>
            <a:chOff x="-61354875" y="3751050"/>
            <a:chExt cx="316650" cy="288275"/>
          </a:xfrm>
          <a:solidFill>
            <a:schemeClr val="tx2">
              <a:lumMod val="50000"/>
            </a:schemeClr>
          </a:solidFill>
        </p:grpSpPr>
        <p:sp>
          <p:nvSpPr>
            <p:cNvPr id="6284" name="Google Shape;6284;p78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78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9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78"/>
            <p:cNvSpPr/>
            <p:nvPr/>
          </p:nvSpPr>
          <p:spPr>
            <a:xfrm>
              <a:off x="-61354875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7" name="Google Shape;6287;p78"/>
          <p:cNvGrpSpPr/>
          <p:nvPr/>
        </p:nvGrpSpPr>
        <p:grpSpPr>
          <a:xfrm>
            <a:off x="1733864" y="3806124"/>
            <a:ext cx="366364" cy="367290"/>
            <a:chOff x="-61354875" y="4101525"/>
            <a:chExt cx="316650" cy="317450"/>
          </a:xfrm>
          <a:solidFill>
            <a:schemeClr val="tx2">
              <a:lumMod val="50000"/>
            </a:schemeClr>
          </a:solidFill>
        </p:grpSpPr>
        <p:sp>
          <p:nvSpPr>
            <p:cNvPr id="6288" name="Google Shape;6288;p78"/>
            <p:cNvSpPr/>
            <p:nvPr/>
          </p:nvSpPr>
          <p:spPr>
            <a:xfrm>
              <a:off x="-61172925" y="4240150"/>
              <a:ext cx="62225" cy="145750"/>
            </a:xfrm>
            <a:custGeom>
              <a:avLst/>
              <a:gdLst/>
              <a:ahLst/>
              <a:cxnLst/>
              <a:rect l="l" t="t" r="r" b="b"/>
              <a:pathLst>
                <a:path w="2489" h="5830" extrusionOk="0">
                  <a:moveTo>
                    <a:pt x="1260" y="1"/>
                  </a:moveTo>
                  <a:cubicBezTo>
                    <a:pt x="1071" y="1"/>
                    <a:pt x="819" y="221"/>
                    <a:pt x="819" y="442"/>
                  </a:cubicBezTo>
                  <a:lnTo>
                    <a:pt x="819" y="725"/>
                  </a:lnTo>
                  <a:cubicBezTo>
                    <a:pt x="347" y="883"/>
                    <a:pt x="0" y="1355"/>
                    <a:pt x="0" y="1891"/>
                  </a:cubicBezTo>
                  <a:cubicBezTo>
                    <a:pt x="0" y="2584"/>
                    <a:pt x="536" y="2962"/>
                    <a:pt x="977" y="3277"/>
                  </a:cubicBezTo>
                  <a:cubicBezTo>
                    <a:pt x="1292" y="3529"/>
                    <a:pt x="1639" y="3750"/>
                    <a:pt x="1639" y="4002"/>
                  </a:cubicBezTo>
                  <a:cubicBezTo>
                    <a:pt x="1639" y="4222"/>
                    <a:pt x="1450" y="4411"/>
                    <a:pt x="1260" y="4411"/>
                  </a:cubicBezTo>
                  <a:cubicBezTo>
                    <a:pt x="1008" y="4411"/>
                    <a:pt x="819" y="4222"/>
                    <a:pt x="819" y="4002"/>
                  </a:cubicBezTo>
                  <a:cubicBezTo>
                    <a:pt x="819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51"/>
                  </a:lnTo>
                  <a:cubicBezTo>
                    <a:pt x="819" y="5672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4002"/>
                  </a:cubicBezTo>
                  <a:cubicBezTo>
                    <a:pt x="2489" y="3309"/>
                    <a:pt x="1922" y="2931"/>
                    <a:pt x="1481" y="2616"/>
                  </a:cubicBezTo>
                  <a:cubicBezTo>
                    <a:pt x="1166" y="2364"/>
                    <a:pt x="819" y="2143"/>
                    <a:pt x="819" y="1891"/>
                  </a:cubicBezTo>
                  <a:cubicBezTo>
                    <a:pt x="819" y="1702"/>
                    <a:pt x="1008" y="1513"/>
                    <a:pt x="1260" y="1513"/>
                  </a:cubicBezTo>
                  <a:cubicBezTo>
                    <a:pt x="1513" y="1513"/>
                    <a:pt x="1639" y="1702"/>
                    <a:pt x="1639" y="1891"/>
                  </a:cubicBezTo>
                  <a:cubicBezTo>
                    <a:pt x="1639" y="2143"/>
                    <a:pt x="1859" y="2332"/>
                    <a:pt x="2048" y="2332"/>
                  </a:cubicBezTo>
                  <a:cubicBezTo>
                    <a:pt x="2300" y="2332"/>
                    <a:pt x="2489" y="2143"/>
                    <a:pt x="2489" y="1891"/>
                  </a:cubicBezTo>
                  <a:cubicBezTo>
                    <a:pt x="2489" y="1355"/>
                    <a:pt x="2143" y="914"/>
                    <a:pt x="1639" y="725"/>
                  </a:cubicBezTo>
                  <a:lnTo>
                    <a:pt x="1639" y="442"/>
                  </a:lnTo>
                  <a:cubicBezTo>
                    <a:pt x="1639" y="221"/>
                    <a:pt x="1450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78"/>
            <p:cNvSpPr/>
            <p:nvPr/>
          </p:nvSpPr>
          <p:spPr>
            <a:xfrm>
              <a:off x="-61354875" y="4101525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11405" y="1608"/>
                  </a:moveTo>
                  <a:cubicBezTo>
                    <a:pt x="11657" y="1608"/>
                    <a:pt x="11847" y="1797"/>
                    <a:pt x="11847" y="2049"/>
                  </a:cubicBezTo>
                  <a:lnTo>
                    <a:pt x="11847" y="3277"/>
                  </a:lnTo>
                  <a:lnTo>
                    <a:pt x="820" y="3277"/>
                  </a:lnTo>
                  <a:lnTo>
                    <a:pt x="820" y="2049"/>
                  </a:lnTo>
                  <a:cubicBezTo>
                    <a:pt x="820" y="1797"/>
                    <a:pt x="1009" y="1608"/>
                    <a:pt x="1198" y="1608"/>
                  </a:cubicBezTo>
                  <a:lnTo>
                    <a:pt x="1639" y="1608"/>
                  </a:lnTo>
                  <a:lnTo>
                    <a:pt x="1639" y="2049"/>
                  </a:lnTo>
                  <a:cubicBezTo>
                    <a:pt x="1639" y="2301"/>
                    <a:pt x="1828" y="2458"/>
                    <a:pt x="2048" y="2458"/>
                  </a:cubicBezTo>
                  <a:cubicBezTo>
                    <a:pt x="2237" y="2458"/>
                    <a:pt x="2427" y="2238"/>
                    <a:pt x="2427" y="2049"/>
                  </a:cubicBezTo>
                  <a:lnTo>
                    <a:pt x="2427" y="1608"/>
                  </a:lnTo>
                  <a:lnTo>
                    <a:pt x="5892" y="1608"/>
                  </a:lnTo>
                  <a:lnTo>
                    <a:pt x="5892" y="2049"/>
                  </a:lnTo>
                  <a:cubicBezTo>
                    <a:pt x="5892" y="2301"/>
                    <a:pt x="6081" y="2458"/>
                    <a:pt x="6333" y="2458"/>
                  </a:cubicBezTo>
                  <a:cubicBezTo>
                    <a:pt x="6585" y="2458"/>
                    <a:pt x="6743" y="2238"/>
                    <a:pt x="6743" y="2049"/>
                  </a:cubicBezTo>
                  <a:lnTo>
                    <a:pt x="6743" y="1608"/>
                  </a:lnTo>
                  <a:lnTo>
                    <a:pt x="10208" y="1608"/>
                  </a:lnTo>
                  <a:lnTo>
                    <a:pt x="10208" y="2049"/>
                  </a:lnTo>
                  <a:cubicBezTo>
                    <a:pt x="10208" y="2301"/>
                    <a:pt x="10397" y="2458"/>
                    <a:pt x="10618" y="2458"/>
                  </a:cubicBezTo>
                  <a:cubicBezTo>
                    <a:pt x="10870" y="2458"/>
                    <a:pt x="11027" y="2238"/>
                    <a:pt x="11027" y="2049"/>
                  </a:cubicBezTo>
                  <a:lnTo>
                    <a:pt x="11027" y="1608"/>
                  </a:lnTo>
                  <a:close/>
                  <a:moveTo>
                    <a:pt x="2868" y="4916"/>
                  </a:moveTo>
                  <a:cubicBezTo>
                    <a:pt x="3088" y="4916"/>
                    <a:pt x="3246" y="5136"/>
                    <a:pt x="3246" y="5357"/>
                  </a:cubicBezTo>
                  <a:cubicBezTo>
                    <a:pt x="3309" y="5546"/>
                    <a:pt x="3088" y="5766"/>
                    <a:pt x="2868" y="5766"/>
                  </a:cubicBezTo>
                  <a:lnTo>
                    <a:pt x="2048" y="5766"/>
                  </a:lnTo>
                  <a:cubicBezTo>
                    <a:pt x="1796" y="5766"/>
                    <a:pt x="1639" y="5546"/>
                    <a:pt x="1639" y="5357"/>
                  </a:cubicBezTo>
                  <a:cubicBezTo>
                    <a:pt x="1639" y="5136"/>
                    <a:pt x="1828" y="4916"/>
                    <a:pt x="2048" y="4916"/>
                  </a:cubicBezTo>
                  <a:close/>
                  <a:moveTo>
                    <a:pt x="2868" y="6585"/>
                  </a:moveTo>
                  <a:cubicBezTo>
                    <a:pt x="3088" y="6585"/>
                    <a:pt x="3246" y="6774"/>
                    <a:pt x="3246" y="6963"/>
                  </a:cubicBezTo>
                  <a:cubicBezTo>
                    <a:pt x="3309" y="7215"/>
                    <a:pt x="3088" y="7404"/>
                    <a:pt x="2868" y="7404"/>
                  </a:cubicBezTo>
                  <a:lnTo>
                    <a:pt x="2048" y="7404"/>
                  </a:lnTo>
                  <a:cubicBezTo>
                    <a:pt x="1796" y="7404"/>
                    <a:pt x="1639" y="7215"/>
                    <a:pt x="1639" y="6963"/>
                  </a:cubicBezTo>
                  <a:cubicBezTo>
                    <a:pt x="1639" y="6743"/>
                    <a:pt x="1828" y="6585"/>
                    <a:pt x="2048" y="6585"/>
                  </a:cubicBezTo>
                  <a:close/>
                  <a:moveTo>
                    <a:pt x="2868" y="8287"/>
                  </a:moveTo>
                  <a:cubicBezTo>
                    <a:pt x="3088" y="8287"/>
                    <a:pt x="3246" y="8476"/>
                    <a:pt x="3246" y="8665"/>
                  </a:cubicBezTo>
                  <a:cubicBezTo>
                    <a:pt x="3309" y="8854"/>
                    <a:pt x="3088" y="9074"/>
                    <a:pt x="2868" y="9074"/>
                  </a:cubicBezTo>
                  <a:lnTo>
                    <a:pt x="2048" y="9074"/>
                  </a:lnTo>
                  <a:cubicBezTo>
                    <a:pt x="1796" y="9074"/>
                    <a:pt x="1639" y="8854"/>
                    <a:pt x="1639" y="8665"/>
                  </a:cubicBezTo>
                  <a:cubicBezTo>
                    <a:pt x="1639" y="8413"/>
                    <a:pt x="1828" y="8287"/>
                    <a:pt x="2048" y="8287"/>
                  </a:cubicBezTo>
                  <a:close/>
                  <a:moveTo>
                    <a:pt x="8538" y="5199"/>
                  </a:moveTo>
                  <a:cubicBezTo>
                    <a:pt x="10366" y="5199"/>
                    <a:pt x="11847" y="6711"/>
                    <a:pt x="11847" y="8507"/>
                  </a:cubicBezTo>
                  <a:cubicBezTo>
                    <a:pt x="11847" y="10334"/>
                    <a:pt x="10334" y="11815"/>
                    <a:pt x="8538" y="11815"/>
                  </a:cubicBezTo>
                  <a:cubicBezTo>
                    <a:pt x="6711" y="11815"/>
                    <a:pt x="5230" y="10334"/>
                    <a:pt x="5230" y="8507"/>
                  </a:cubicBezTo>
                  <a:cubicBezTo>
                    <a:pt x="5230" y="6711"/>
                    <a:pt x="6743" y="5199"/>
                    <a:pt x="8538" y="5199"/>
                  </a:cubicBezTo>
                  <a:close/>
                  <a:moveTo>
                    <a:pt x="2048" y="1"/>
                  </a:moveTo>
                  <a:cubicBezTo>
                    <a:pt x="1828" y="1"/>
                    <a:pt x="1639" y="190"/>
                    <a:pt x="1639" y="410"/>
                  </a:cubicBezTo>
                  <a:lnTo>
                    <a:pt x="1639" y="788"/>
                  </a:lnTo>
                  <a:lnTo>
                    <a:pt x="1198" y="788"/>
                  </a:lnTo>
                  <a:cubicBezTo>
                    <a:pt x="536" y="788"/>
                    <a:pt x="1" y="1324"/>
                    <a:pt x="1" y="2049"/>
                  </a:cubicBezTo>
                  <a:lnTo>
                    <a:pt x="1" y="9767"/>
                  </a:lnTo>
                  <a:cubicBezTo>
                    <a:pt x="1" y="10429"/>
                    <a:pt x="536" y="11028"/>
                    <a:pt x="1198" y="11028"/>
                  </a:cubicBezTo>
                  <a:lnTo>
                    <a:pt x="5230" y="11028"/>
                  </a:lnTo>
                  <a:cubicBezTo>
                    <a:pt x="5987" y="12004"/>
                    <a:pt x="7184" y="12697"/>
                    <a:pt x="8538" y="12697"/>
                  </a:cubicBezTo>
                  <a:cubicBezTo>
                    <a:pt x="10807" y="12697"/>
                    <a:pt x="12666" y="10838"/>
                    <a:pt x="12666" y="8539"/>
                  </a:cubicBezTo>
                  <a:lnTo>
                    <a:pt x="12666" y="2080"/>
                  </a:lnTo>
                  <a:cubicBezTo>
                    <a:pt x="12666" y="1356"/>
                    <a:pt x="12130" y="788"/>
                    <a:pt x="11405" y="788"/>
                  </a:cubicBezTo>
                  <a:lnTo>
                    <a:pt x="11027" y="788"/>
                  </a:lnTo>
                  <a:lnTo>
                    <a:pt x="11027" y="410"/>
                  </a:lnTo>
                  <a:cubicBezTo>
                    <a:pt x="11027" y="158"/>
                    <a:pt x="10807" y="1"/>
                    <a:pt x="10618" y="1"/>
                  </a:cubicBezTo>
                  <a:cubicBezTo>
                    <a:pt x="10429" y="1"/>
                    <a:pt x="10177" y="190"/>
                    <a:pt x="10177" y="410"/>
                  </a:cubicBezTo>
                  <a:lnTo>
                    <a:pt x="10177" y="788"/>
                  </a:lnTo>
                  <a:lnTo>
                    <a:pt x="6711" y="788"/>
                  </a:lnTo>
                  <a:lnTo>
                    <a:pt x="6711" y="410"/>
                  </a:lnTo>
                  <a:cubicBezTo>
                    <a:pt x="6711" y="158"/>
                    <a:pt x="6522" y="1"/>
                    <a:pt x="6333" y="1"/>
                  </a:cubicBezTo>
                  <a:cubicBezTo>
                    <a:pt x="6144" y="1"/>
                    <a:pt x="5892" y="190"/>
                    <a:pt x="5892" y="410"/>
                  </a:cubicBezTo>
                  <a:lnTo>
                    <a:pt x="5892" y="788"/>
                  </a:lnTo>
                  <a:lnTo>
                    <a:pt x="2427" y="788"/>
                  </a:lnTo>
                  <a:lnTo>
                    <a:pt x="2427" y="410"/>
                  </a:lnTo>
                  <a:cubicBezTo>
                    <a:pt x="2427" y="158"/>
                    <a:pt x="2237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0" name="Google Shape;6290;p78"/>
          <p:cNvGrpSpPr/>
          <p:nvPr/>
        </p:nvGrpSpPr>
        <p:grpSpPr>
          <a:xfrm>
            <a:off x="3950299" y="2898000"/>
            <a:ext cx="368157" cy="365699"/>
            <a:chOff x="-59470075" y="3308975"/>
            <a:chExt cx="318200" cy="316075"/>
          </a:xfrm>
          <a:solidFill>
            <a:schemeClr val="tx2">
              <a:lumMod val="50000"/>
            </a:schemeClr>
          </a:solidFill>
        </p:grpSpPr>
        <p:sp>
          <p:nvSpPr>
            <p:cNvPr id="6291" name="Google Shape;6291;p78"/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78"/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78"/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78"/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78"/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78"/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78"/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78"/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78"/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0" name="Google Shape;6300;p78"/>
          <p:cNvGrpSpPr/>
          <p:nvPr/>
        </p:nvGrpSpPr>
        <p:grpSpPr>
          <a:xfrm>
            <a:off x="1295729" y="1533705"/>
            <a:ext cx="367261" cy="364686"/>
            <a:chOff x="-64781025" y="3361050"/>
            <a:chExt cx="317425" cy="315200"/>
          </a:xfrm>
          <a:solidFill>
            <a:schemeClr val="tx2">
              <a:lumMod val="50000"/>
            </a:schemeClr>
          </a:solidFill>
        </p:grpSpPr>
        <p:sp>
          <p:nvSpPr>
            <p:cNvPr id="6301" name="Google Shape;6301;p78"/>
            <p:cNvSpPr/>
            <p:nvPr/>
          </p:nvSpPr>
          <p:spPr>
            <a:xfrm>
              <a:off x="-64764500" y="3388725"/>
              <a:ext cx="272550" cy="272550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78"/>
            <p:cNvSpPr/>
            <p:nvPr/>
          </p:nvSpPr>
          <p:spPr>
            <a:xfrm>
              <a:off x="-64568375" y="3361050"/>
              <a:ext cx="104775" cy="105675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78"/>
            <p:cNvSpPr/>
            <p:nvPr/>
          </p:nvSpPr>
          <p:spPr>
            <a:xfrm>
              <a:off x="-64645575" y="3596675"/>
              <a:ext cx="85100" cy="79575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78"/>
            <p:cNvSpPr/>
            <p:nvPr/>
          </p:nvSpPr>
          <p:spPr>
            <a:xfrm>
              <a:off x="-64781025" y="3456475"/>
              <a:ext cx="80350" cy="85075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05" name="Google Shape;6305;p78"/>
          <p:cNvSpPr/>
          <p:nvPr/>
        </p:nvSpPr>
        <p:spPr>
          <a:xfrm>
            <a:off x="1295604" y="1976311"/>
            <a:ext cx="367261" cy="365438"/>
          </a:xfrm>
          <a:custGeom>
            <a:avLst/>
            <a:gdLst/>
            <a:ahLst/>
            <a:cxnLst/>
            <a:rect l="l" t="t" r="r" b="b"/>
            <a:pathLst>
              <a:path w="12697" h="12634" extrusionOk="0">
                <a:moveTo>
                  <a:pt x="11437" y="819"/>
                </a:moveTo>
                <a:cubicBezTo>
                  <a:pt x="11657" y="819"/>
                  <a:pt x="11815" y="1040"/>
                  <a:pt x="11815" y="1260"/>
                </a:cubicBezTo>
                <a:cubicBezTo>
                  <a:pt x="11815" y="1512"/>
                  <a:pt x="11657" y="1670"/>
                  <a:pt x="11437" y="1670"/>
                </a:cubicBezTo>
                <a:lnTo>
                  <a:pt x="1229" y="1670"/>
                </a:lnTo>
                <a:cubicBezTo>
                  <a:pt x="1009" y="1670"/>
                  <a:pt x="788" y="1449"/>
                  <a:pt x="788" y="1260"/>
                </a:cubicBezTo>
                <a:cubicBezTo>
                  <a:pt x="788" y="1071"/>
                  <a:pt x="1009" y="819"/>
                  <a:pt x="1229" y="819"/>
                </a:cubicBezTo>
                <a:close/>
                <a:moveTo>
                  <a:pt x="8790" y="3277"/>
                </a:moveTo>
                <a:cubicBezTo>
                  <a:pt x="9042" y="3277"/>
                  <a:pt x="9200" y="3466"/>
                  <a:pt x="9200" y="3655"/>
                </a:cubicBezTo>
                <a:lnTo>
                  <a:pt x="9200" y="5356"/>
                </a:lnTo>
                <a:lnTo>
                  <a:pt x="9232" y="5356"/>
                </a:lnTo>
                <a:cubicBezTo>
                  <a:pt x="9232" y="5608"/>
                  <a:pt x="9042" y="5765"/>
                  <a:pt x="8822" y="5765"/>
                </a:cubicBezTo>
                <a:cubicBezTo>
                  <a:pt x="8633" y="5765"/>
                  <a:pt x="8412" y="5545"/>
                  <a:pt x="8412" y="5356"/>
                </a:cubicBezTo>
                <a:lnTo>
                  <a:pt x="8412" y="4694"/>
                </a:lnTo>
                <a:lnTo>
                  <a:pt x="6617" y="6459"/>
                </a:lnTo>
                <a:cubicBezTo>
                  <a:pt x="6538" y="6537"/>
                  <a:pt x="6435" y="6577"/>
                  <a:pt x="6333" y="6577"/>
                </a:cubicBezTo>
                <a:cubicBezTo>
                  <a:pt x="6231" y="6577"/>
                  <a:pt x="6128" y="6537"/>
                  <a:pt x="6050" y="6459"/>
                </a:cubicBezTo>
                <a:lnTo>
                  <a:pt x="5482" y="5923"/>
                </a:lnTo>
                <a:lnTo>
                  <a:pt x="4096" y="7278"/>
                </a:lnTo>
                <a:cubicBezTo>
                  <a:pt x="4033" y="7356"/>
                  <a:pt x="3931" y="7396"/>
                  <a:pt x="3824" y="7396"/>
                </a:cubicBezTo>
                <a:cubicBezTo>
                  <a:pt x="3718" y="7396"/>
                  <a:pt x="3608" y="7356"/>
                  <a:pt x="3529" y="7278"/>
                </a:cubicBezTo>
                <a:cubicBezTo>
                  <a:pt x="3372" y="7120"/>
                  <a:pt x="3372" y="6868"/>
                  <a:pt x="3529" y="6711"/>
                </a:cubicBezTo>
                <a:lnTo>
                  <a:pt x="5167" y="5041"/>
                </a:lnTo>
                <a:cubicBezTo>
                  <a:pt x="5246" y="4962"/>
                  <a:pt x="5356" y="4923"/>
                  <a:pt x="5467" y="4923"/>
                </a:cubicBezTo>
                <a:cubicBezTo>
                  <a:pt x="5577" y="4923"/>
                  <a:pt x="5687" y="4962"/>
                  <a:pt x="5766" y="5041"/>
                </a:cubicBezTo>
                <a:lnTo>
                  <a:pt x="6302" y="5608"/>
                </a:lnTo>
                <a:lnTo>
                  <a:pt x="7814" y="4096"/>
                </a:lnTo>
                <a:lnTo>
                  <a:pt x="7152" y="4096"/>
                </a:lnTo>
                <a:cubicBezTo>
                  <a:pt x="6900" y="4096"/>
                  <a:pt x="6743" y="3907"/>
                  <a:pt x="6743" y="3655"/>
                </a:cubicBezTo>
                <a:cubicBezTo>
                  <a:pt x="6743" y="3434"/>
                  <a:pt x="6932" y="3277"/>
                  <a:pt x="7152" y="3277"/>
                </a:cubicBezTo>
                <a:close/>
                <a:moveTo>
                  <a:pt x="6302" y="11058"/>
                </a:moveTo>
                <a:cubicBezTo>
                  <a:pt x="6554" y="11058"/>
                  <a:pt x="6743" y="11279"/>
                  <a:pt x="6743" y="11468"/>
                </a:cubicBezTo>
                <a:cubicBezTo>
                  <a:pt x="6743" y="11657"/>
                  <a:pt x="6554" y="11846"/>
                  <a:pt x="6302" y="11846"/>
                </a:cubicBezTo>
                <a:cubicBezTo>
                  <a:pt x="6081" y="11846"/>
                  <a:pt x="5924" y="11657"/>
                  <a:pt x="5924" y="11468"/>
                </a:cubicBezTo>
                <a:cubicBezTo>
                  <a:pt x="5924" y="11279"/>
                  <a:pt x="6113" y="11058"/>
                  <a:pt x="6302" y="11058"/>
                </a:cubicBezTo>
                <a:close/>
                <a:moveTo>
                  <a:pt x="1229" y="0"/>
                </a:moveTo>
                <a:cubicBezTo>
                  <a:pt x="568" y="0"/>
                  <a:pt x="1" y="536"/>
                  <a:pt x="1" y="1229"/>
                </a:cubicBezTo>
                <a:cubicBezTo>
                  <a:pt x="1" y="1764"/>
                  <a:pt x="379" y="2205"/>
                  <a:pt x="851" y="2394"/>
                </a:cubicBezTo>
                <a:lnTo>
                  <a:pt x="851" y="8254"/>
                </a:lnTo>
                <a:lnTo>
                  <a:pt x="442" y="8254"/>
                </a:lnTo>
                <a:cubicBezTo>
                  <a:pt x="221" y="8254"/>
                  <a:pt x="64" y="8475"/>
                  <a:pt x="64" y="8664"/>
                </a:cubicBezTo>
                <a:cubicBezTo>
                  <a:pt x="64" y="8916"/>
                  <a:pt x="253" y="9042"/>
                  <a:pt x="442" y="9042"/>
                </a:cubicBezTo>
                <a:lnTo>
                  <a:pt x="5955" y="9042"/>
                </a:lnTo>
                <a:lnTo>
                  <a:pt x="5955" y="10239"/>
                </a:lnTo>
                <a:cubicBezTo>
                  <a:pt x="5482" y="10397"/>
                  <a:pt x="5136" y="10869"/>
                  <a:pt x="5136" y="11405"/>
                </a:cubicBezTo>
                <a:cubicBezTo>
                  <a:pt x="5136" y="12098"/>
                  <a:pt x="5671" y="12633"/>
                  <a:pt x="6365" y="12633"/>
                </a:cubicBezTo>
                <a:cubicBezTo>
                  <a:pt x="7026" y="12633"/>
                  <a:pt x="7625" y="12098"/>
                  <a:pt x="7625" y="11405"/>
                </a:cubicBezTo>
                <a:cubicBezTo>
                  <a:pt x="7625" y="10869"/>
                  <a:pt x="7247" y="10428"/>
                  <a:pt x="6774" y="10239"/>
                </a:cubicBezTo>
                <a:lnTo>
                  <a:pt x="6774" y="9042"/>
                </a:lnTo>
                <a:lnTo>
                  <a:pt x="12288" y="9042"/>
                </a:lnTo>
                <a:cubicBezTo>
                  <a:pt x="12540" y="9042"/>
                  <a:pt x="12697" y="8853"/>
                  <a:pt x="12697" y="8664"/>
                </a:cubicBezTo>
                <a:cubicBezTo>
                  <a:pt x="12666" y="8443"/>
                  <a:pt x="12508" y="8254"/>
                  <a:pt x="12256" y="8254"/>
                </a:cubicBezTo>
                <a:lnTo>
                  <a:pt x="11815" y="8254"/>
                </a:lnTo>
                <a:lnTo>
                  <a:pt x="11815" y="2394"/>
                </a:lnTo>
                <a:cubicBezTo>
                  <a:pt x="12288" y="2237"/>
                  <a:pt x="12666" y="1764"/>
                  <a:pt x="12666" y="1229"/>
                </a:cubicBezTo>
                <a:cubicBezTo>
                  <a:pt x="12666" y="567"/>
                  <a:pt x="12098" y="0"/>
                  <a:pt x="11437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6" name="Google Shape;6306;p78"/>
          <p:cNvSpPr/>
          <p:nvPr/>
        </p:nvSpPr>
        <p:spPr>
          <a:xfrm>
            <a:off x="1322938" y="2404313"/>
            <a:ext cx="312592" cy="367261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7" name="Google Shape;6307;p78"/>
          <p:cNvSpPr/>
          <p:nvPr/>
        </p:nvSpPr>
        <p:spPr>
          <a:xfrm>
            <a:off x="3508223" y="1572954"/>
            <a:ext cx="366335" cy="286155"/>
          </a:xfrm>
          <a:custGeom>
            <a:avLst/>
            <a:gdLst/>
            <a:ahLst/>
            <a:cxnLst/>
            <a:rect l="l" t="t" r="r" b="b"/>
            <a:pathLst>
              <a:path w="12665" h="9893" extrusionOk="0">
                <a:moveTo>
                  <a:pt x="8538" y="2458"/>
                </a:moveTo>
                <a:cubicBezTo>
                  <a:pt x="8758" y="2458"/>
                  <a:pt x="8916" y="2678"/>
                  <a:pt x="8916" y="2899"/>
                </a:cubicBezTo>
                <a:lnTo>
                  <a:pt x="8916" y="4569"/>
                </a:lnTo>
                <a:cubicBezTo>
                  <a:pt x="8916" y="4789"/>
                  <a:pt x="8727" y="4978"/>
                  <a:pt x="8538" y="4978"/>
                </a:cubicBezTo>
                <a:cubicBezTo>
                  <a:pt x="8349" y="4978"/>
                  <a:pt x="8128" y="4789"/>
                  <a:pt x="8128" y="4569"/>
                </a:cubicBezTo>
                <a:lnTo>
                  <a:pt x="8128" y="3875"/>
                </a:lnTo>
                <a:lnTo>
                  <a:pt x="6364" y="5671"/>
                </a:lnTo>
                <a:cubicBezTo>
                  <a:pt x="6285" y="5750"/>
                  <a:pt x="6175" y="5789"/>
                  <a:pt x="6065" y="5789"/>
                </a:cubicBezTo>
                <a:cubicBezTo>
                  <a:pt x="5954" y="5789"/>
                  <a:pt x="5844" y="5750"/>
                  <a:pt x="5765" y="5671"/>
                </a:cubicBezTo>
                <a:lnTo>
                  <a:pt x="5230" y="5104"/>
                </a:lnTo>
                <a:lnTo>
                  <a:pt x="3844" y="6490"/>
                </a:lnTo>
                <a:cubicBezTo>
                  <a:pt x="3765" y="6569"/>
                  <a:pt x="3655" y="6608"/>
                  <a:pt x="3544" y="6608"/>
                </a:cubicBezTo>
                <a:cubicBezTo>
                  <a:pt x="3434" y="6608"/>
                  <a:pt x="3324" y="6569"/>
                  <a:pt x="3245" y="6490"/>
                </a:cubicBezTo>
                <a:cubicBezTo>
                  <a:pt x="3087" y="6333"/>
                  <a:pt x="3087" y="6049"/>
                  <a:pt x="3245" y="5892"/>
                </a:cubicBezTo>
                <a:lnTo>
                  <a:pt x="4915" y="4254"/>
                </a:lnTo>
                <a:cubicBezTo>
                  <a:pt x="4994" y="4175"/>
                  <a:pt x="5104" y="4135"/>
                  <a:pt x="5214" y="4135"/>
                </a:cubicBezTo>
                <a:cubicBezTo>
                  <a:pt x="5324" y="4135"/>
                  <a:pt x="5435" y="4175"/>
                  <a:pt x="5513" y="4254"/>
                </a:cubicBezTo>
                <a:lnTo>
                  <a:pt x="6049" y="4789"/>
                </a:lnTo>
                <a:lnTo>
                  <a:pt x="7561" y="3308"/>
                </a:lnTo>
                <a:lnTo>
                  <a:pt x="6868" y="3308"/>
                </a:lnTo>
                <a:cubicBezTo>
                  <a:pt x="6648" y="3308"/>
                  <a:pt x="6490" y="3088"/>
                  <a:pt x="6490" y="2899"/>
                </a:cubicBezTo>
                <a:cubicBezTo>
                  <a:pt x="6490" y="2678"/>
                  <a:pt x="6679" y="2458"/>
                  <a:pt x="6868" y="2458"/>
                </a:cubicBezTo>
                <a:close/>
                <a:moveTo>
                  <a:pt x="11814" y="8255"/>
                </a:moveTo>
                <a:cubicBezTo>
                  <a:pt x="11814" y="8538"/>
                  <a:pt x="11877" y="9105"/>
                  <a:pt x="11405" y="9105"/>
                </a:cubicBezTo>
                <a:lnTo>
                  <a:pt x="1197" y="9105"/>
                </a:lnTo>
                <a:cubicBezTo>
                  <a:pt x="977" y="9105"/>
                  <a:pt x="788" y="8885"/>
                  <a:pt x="788" y="8664"/>
                </a:cubicBezTo>
                <a:lnTo>
                  <a:pt x="788" y="8255"/>
                </a:lnTo>
                <a:close/>
                <a:moveTo>
                  <a:pt x="2048" y="0"/>
                </a:moveTo>
                <a:cubicBezTo>
                  <a:pt x="1355" y="0"/>
                  <a:pt x="819" y="536"/>
                  <a:pt x="819" y="1229"/>
                </a:cubicBezTo>
                <a:lnTo>
                  <a:pt x="819" y="7435"/>
                </a:lnTo>
                <a:lnTo>
                  <a:pt x="410" y="7435"/>
                </a:lnTo>
                <a:cubicBezTo>
                  <a:pt x="189" y="7435"/>
                  <a:pt x="0" y="7625"/>
                  <a:pt x="0" y="7845"/>
                </a:cubicBezTo>
                <a:lnTo>
                  <a:pt x="0" y="8664"/>
                </a:lnTo>
                <a:cubicBezTo>
                  <a:pt x="0" y="9326"/>
                  <a:pt x="536" y="9893"/>
                  <a:pt x="1260" y="9893"/>
                </a:cubicBezTo>
                <a:lnTo>
                  <a:pt x="11436" y="9893"/>
                </a:lnTo>
                <a:cubicBezTo>
                  <a:pt x="12129" y="9893"/>
                  <a:pt x="12665" y="9326"/>
                  <a:pt x="12665" y="8664"/>
                </a:cubicBezTo>
                <a:lnTo>
                  <a:pt x="12665" y="7845"/>
                </a:lnTo>
                <a:cubicBezTo>
                  <a:pt x="12634" y="7593"/>
                  <a:pt x="12444" y="7435"/>
                  <a:pt x="12224" y="7435"/>
                </a:cubicBezTo>
                <a:lnTo>
                  <a:pt x="11814" y="7435"/>
                </a:lnTo>
                <a:lnTo>
                  <a:pt x="11814" y="1229"/>
                </a:lnTo>
                <a:cubicBezTo>
                  <a:pt x="11814" y="536"/>
                  <a:pt x="11247" y="0"/>
                  <a:pt x="10586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08" name="Google Shape;6308;p78"/>
          <p:cNvGrpSpPr/>
          <p:nvPr/>
        </p:nvGrpSpPr>
        <p:grpSpPr>
          <a:xfrm>
            <a:off x="3500129" y="1975144"/>
            <a:ext cx="382765" cy="367810"/>
            <a:chOff x="-62890750" y="3747425"/>
            <a:chExt cx="330825" cy="317900"/>
          </a:xfrm>
          <a:solidFill>
            <a:schemeClr val="tx2">
              <a:lumMod val="50000"/>
            </a:schemeClr>
          </a:solidFill>
        </p:grpSpPr>
        <p:sp>
          <p:nvSpPr>
            <p:cNvPr id="6309" name="Google Shape;6309;p78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78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78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78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78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78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78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78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78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78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78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78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78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78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3" name="Google Shape;6323;p78"/>
          <p:cNvGrpSpPr/>
          <p:nvPr/>
        </p:nvGrpSpPr>
        <p:grpSpPr>
          <a:xfrm>
            <a:off x="3507881" y="2404781"/>
            <a:ext cx="367261" cy="366364"/>
            <a:chOff x="-62884425" y="4111775"/>
            <a:chExt cx="317425" cy="316650"/>
          </a:xfrm>
          <a:solidFill>
            <a:schemeClr val="tx2">
              <a:lumMod val="50000"/>
            </a:schemeClr>
          </a:solidFill>
        </p:grpSpPr>
        <p:sp>
          <p:nvSpPr>
            <p:cNvPr id="6324" name="Google Shape;6324;p78"/>
            <p:cNvSpPr/>
            <p:nvPr/>
          </p:nvSpPr>
          <p:spPr>
            <a:xfrm>
              <a:off x="-62884425" y="4325225"/>
              <a:ext cx="317425" cy="103200"/>
            </a:xfrm>
            <a:custGeom>
              <a:avLst/>
              <a:gdLst/>
              <a:ahLst/>
              <a:cxnLst/>
              <a:rect l="l" t="t" r="r" b="b"/>
              <a:pathLst>
                <a:path w="12697" h="4128" extrusionOk="0">
                  <a:moveTo>
                    <a:pt x="0" y="0"/>
                  </a:moveTo>
                  <a:lnTo>
                    <a:pt x="0" y="378"/>
                  </a:lnTo>
                  <a:cubicBezTo>
                    <a:pt x="0" y="1071"/>
                    <a:pt x="567" y="1638"/>
                    <a:pt x="1260" y="1638"/>
                  </a:cubicBezTo>
                  <a:lnTo>
                    <a:pt x="4001" y="1638"/>
                  </a:lnTo>
                  <a:lnTo>
                    <a:pt x="3434" y="3308"/>
                  </a:lnTo>
                  <a:lnTo>
                    <a:pt x="2930" y="3308"/>
                  </a:lnTo>
                  <a:cubicBezTo>
                    <a:pt x="2678" y="3308"/>
                    <a:pt x="2520" y="3497"/>
                    <a:pt x="2520" y="3749"/>
                  </a:cubicBezTo>
                  <a:cubicBezTo>
                    <a:pt x="2520" y="3970"/>
                    <a:pt x="2741" y="4127"/>
                    <a:pt x="2930" y="4127"/>
                  </a:cubicBezTo>
                  <a:lnTo>
                    <a:pt x="9830" y="4127"/>
                  </a:lnTo>
                  <a:cubicBezTo>
                    <a:pt x="10050" y="4127"/>
                    <a:pt x="10239" y="3938"/>
                    <a:pt x="10239" y="3749"/>
                  </a:cubicBezTo>
                  <a:cubicBezTo>
                    <a:pt x="10239" y="3497"/>
                    <a:pt x="10050" y="3308"/>
                    <a:pt x="9830" y="3308"/>
                  </a:cubicBezTo>
                  <a:lnTo>
                    <a:pt x="9294" y="3308"/>
                  </a:lnTo>
                  <a:lnTo>
                    <a:pt x="8758" y="1638"/>
                  </a:lnTo>
                  <a:lnTo>
                    <a:pt x="11468" y="1638"/>
                  </a:lnTo>
                  <a:cubicBezTo>
                    <a:pt x="12129" y="1638"/>
                    <a:pt x="12697" y="1103"/>
                    <a:pt x="12697" y="378"/>
                  </a:cubicBezTo>
                  <a:lnTo>
                    <a:pt x="126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78"/>
            <p:cNvSpPr/>
            <p:nvPr/>
          </p:nvSpPr>
          <p:spPr>
            <a:xfrm>
              <a:off x="-62884425" y="4111775"/>
              <a:ext cx="317425" cy="193000"/>
            </a:xfrm>
            <a:custGeom>
              <a:avLst/>
              <a:gdLst/>
              <a:ahLst/>
              <a:cxnLst/>
              <a:rect l="l" t="t" r="r" b="b"/>
              <a:pathLst>
                <a:path w="12697" h="7720" extrusionOk="0">
                  <a:moveTo>
                    <a:pt x="6301" y="946"/>
                  </a:moveTo>
                  <a:cubicBezTo>
                    <a:pt x="6522" y="946"/>
                    <a:pt x="6742" y="1135"/>
                    <a:pt x="6742" y="1324"/>
                  </a:cubicBezTo>
                  <a:lnTo>
                    <a:pt x="6742" y="1607"/>
                  </a:lnTo>
                  <a:cubicBezTo>
                    <a:pt x="7215" y="1765"/>
                    <a:pt x="7593" y="2237"/>
                    <a:pt x="7593" y="2773"/>
                  </a:cubicBezTo>
                  <a:cubicBezTo>
                    <a:pt x="7593" y="3025"/>
                    <a:pt x="7372" y="3182"/>
                    <a:pt x="7183" y="3182"/>
                  </a:cubicBezTo>
                  <a:cubicBezTo>
                    <a:pt x="6994" y="3182"/>
                    <a:pt x="6805" y="2993"/>
                    <a:pt x="6805" y="2773"/>
                  </a:cubicBezTo>
                  <a:cubicBezTo>
                    <a:pt x="6805" y="2552"/>
                    <a:pt x="6585" y="2363"/>
                    <a:pt x="6364" y="2363"/>
                  </a:cubicBezTo>
                  <a:cubicBezTo>
                    <a:pt x="6112" y="2363"/>
                    <a:pt x="5954" y="2552"/>
                    <a:pt x="5954" y="2773"/>
                  </a:cubicBezTo>
                  <a:cubicBezTo>
                    <a:pt x="5954" y="3025"/>
                    <a:pt x="6269" y="3245"/>
                    <a:pt x="6585" y="3497"/>
                  </a:cubicBezTo>
                  <a:cubicBezTo>
                    <a:pt x="7026" y="3812"/>
                    <a:pt x="7561" y="4191"/>
                    <a:pt x="7561" y="4884"/>
                  </a:cubicBezTo>
                  <a:cubicBezTo>
                    <a:pt x="7561" y="5419"/>
                    <a:pt x="7215" y="5860"/>
                    <a:pt x="6742" y="6049"/>
                  </a:cubicBezTo>
                  <a:lnTo>
                    <a:pt x="6742" y="6333"/>
                  </a:lnTo>
                  <a:cubicBezTo>
                    <a:pt x="6742" y="6553"/>
                    <a:pt x="6553" y="6774"/>
                    <a:pt x="6301" y="6774"/>
                  </a:cubicBezTo>
                  <a:cubicBezTo>
                    <a:pt x="6080" y="6774"/>
                    <a:pt x="5923" y="6553"/>
                    <a:pt x="5923" y="6333"/>
                  </a:cubicBezTo>
                  <a:lnTo>
                    <a:pt x="5923" y="6049"/>
                  </a:lnTo>
                  <a:cubicBezTo>
                    <a:pt x="5450" y="5892"/>
                    <a:pt x="5104" y="5419"/>
                    <a:pt x="5104" y="4884"/>
                  </a:cubicBezTo>
                  <a:cubicBezTo>
                    <a:pt x="5104" y="4632"/>
                    <a:pt x="5293" y="4443"/>
                    <a:pt x="5482" y="4443"/>
                  </a:cubicBezTo>
                  <a:cubicBezTo>
                    <a:pt x="5734" y="4443"/>
                    <a:pt x="5923" y="4632"/>
                    <a:pt x="5923" y="4884"/>
                  </a:cubicBezTo>
                  <a:cubicBezTo>
                    <a:pt x="5923" y="5104"/>
                    <a:pt x="6112" y="5262"/>
                    <a:pt x="6301" y="5262"/>
                  </a:cubicBezTo>
                  <a:cubicBezTo>
                    <a:pt x="6522" y="5262"/>
                    <a:pt x="6742" y="5073"/>
                    <a:pt x="6742" y="4884"/>
                  </a:cubicBezTo>
                  <a:cubicBezTo>
                    <a:pt x="6742" y="4632"/>
                    <a:pt x="6427" y="4411"/>
                    <a:pt x="6080" y="4159"/>
                  </a:cubicBezTo>
                  <a:cubicBezTo>
                    <a:pt x="5639" y="3844"/>
                    <a:pt x="5104" y="3466"/>
                    <a:pt x="5104" y="2773"/>
                  </a:cubicBezTo>
                  <a:cubicBezTo>
                    <a:pt x="5104" y="2237"/>
                    <a:pt x="5450" y="1796"/>
                    <a:pt x="5923" y="1607"/>
                  </a:cubicBezTo>
                  <a:lnTo>
                    <a:pt x="5923" y="1324"/>
                  </a:lnTo>
                  <a:cubicBezTo>
                    <a:pt x="5923" y="1103"/>
                    <a:pt x="6112" y="946"/>
                    <a:pt x="6301" y="946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61"/>
                  </a:cubicBezTo>
                  <a:lnTo>
                    <a:pt x="0" y="7719"/>
                  </a:lnTo>
                  <a:lnTo>
                    <a:pt x="12697" y="7719"/>
                  </a:lnTo>
                  <a:lnTo>
                    <a:pt x="12697" y="1261"/>
                  </a:lnTo>
                  <a:cubicBezTo>
                    <a:pt x="12697" y="536"/>
                    <a:pt x="12129" y="0"/>
                    <a:pt x="114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6" name="Google Shape;6326;p78"/>
          <p:cNvGrpSpPr/>
          <p:nvPr/>
        </p:nvGrpSpPr>
        <p:grpSpPr>
          <a:xfrm>
            <a:off x="2180515" y="2900850"/>
            <a:ext cx="365438" cy="360001"/>
            <a:chOff x="-60991775" y="3376900"/>
            <a:chExt cx="315850" cy="311150"/>
          </a:xfrm>
          <a:solidFill>
            <a:schemeClr val="tx2">
              <a:lumMod val="50000"/>
            </a:schemeClr>
          </a:solidFill>
        </p:grpSpPr>
        <p:sp>
          <p:nvSpPr>
            <p:cNvPr id="6327" name="Google Shape;6327;p78"/>
            <p:cNvSpPr/>
            <p:nvPr/>
          </p:nvSpPr>
          <p:spPr>
            <a:xfrm>
              <a:off x="-60991000" y="3376900"/>
              <a:ext cx="315075" cy="311150"/>
            </a:xfrm>
            <a:custGeom>
              <a:avLst/>
              <a:gdLst/>
              <a:ahLst/>
              <a:cxnLst/>
              <a:rect l="l" t="t" r="r" b="b"/>
              <a:pathLst>
                <a:path w="12603" h="12446" extrusionOk="0">
                  <a:moveTo>
                    <a:pt x="11136" y="1"/>
                  </a:moveTo>
                  <a:cubicBezTo>
                    <a:pt x="11054" y="1"/>
                    <a:pt x="10975" y="1"/>
                    <a:pt x="10902" y="1"/>
                  </a:cubicBezTo>
                  <a:cubicBezTo>
                    <a:pt x="10429" y="1"/>
                    <a:pt x="10051" y="159"/>
                    <a:pt x="9736" y="474"/>
                  </a:cubicBezTo>
                  <a:lnTo>
                    <a:pt x="3561" y="6649"/>
                  </a:lnTo>
                  <a:lnTo>
                    <a:pt x="2301" y="6428"/>
                  </a:lnTo>
                  <a:cubicBezTo>
                    <a:pt x="2278" y="6423"/>
                    <a:pt x="2253" y="6420"/>
                    <a:pt x="2229" y="6420"/>
                  </a:cubicBezTo>
                  <a:cubicBezTo>
                    <a:pt x="2119" y="6420"/>
                    <a:pt x="2000" y="6471"/>
                    <a:pt x="1923" y="6523"/>
                  </a:cubicBezTo>
                  <a:lnTo>
                    <a:pt x="158" y="8319"/>
                  </a:lnTo>
                  <a:cubicBezTo>
                    <a:pt x="32" y="8382"/>
                    <a:pt x="1" y="8539"/>
                    <a:pt x="32" y="8697"/>
                  </a:cubicBezTo>
                  <a:cubicBezTo>
                    <a:pt x="95" y="8823"/>
                    <a:pt x="190" y="8949"/>
                    <a:pt x="347" y="8980"/>
                  </a:cubicBezTo>
                  <a:lnTo>
                    <a:pt x="2994" y="9484"/>
                  </a:lnTo>
                  <a:lnTo>
                    <a:pt x="3498" y="12131"/>
                  </a:lnTo>
                  <a:cubicBezTo>
                    <a:pt x="3561" y="12288"/>
                    <a:pt x="3624" y="12414"/>
                    <a:pt x="3782" y="12446"/>
                  </a:cubicBezTo>
                  <a:lnTo>
                    <a:pt x="3908" y="12446"/>
                  </a:lnTo>
                  <a:cubicBezTo>
                    <a:pt x="4034" y="12446"/>
                    <a:pt x="4128" y="12414"/>
                    <a:pt x="4254" y="12414"/>
                  </a:cubicBezTo>
                  <a:lnTo>
                    <a:pt x="6018" y="10619"/>
                  </a:lnTo>
                  <a:cubicBezTo>
                    <a:pt x="6144" y="10556"/>
                    <a:pt x="6176" y="10398"/>
                    <a:pt x="6144" y="10272"/>
                  </a:cubicBezTo>
                  <a:lnTo>
                    <a:pt x="5924" y="9012"/>
                  </a:lnTo>
                  <a:lnTo>
                    <a:pt x="12099" y="2837"/>
                  </a:lnTo>
                  <a:cubicBezTo>
                    <a:pt x="12414" y="2522"/>
                    <a:pt x="12571" y="2081"/>
                    <a:pt x="12571" y="1671"/>
                  </a:cubicBezTo>
                  <a:cubicBezTo>
                    <a:pt x="12571" y="1199"/>
                    <a:pt x="12603" y="600"/>
                    <a:pt x="12288" y="285"/>
                  </a:cubicBezTo>
                  <a:cubicBezTo>
                    <a:pt x="12025" y="22"/>
                    <a:pt x="11544" y="1"/>
                    <a:pt x="11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78"/>
            <p:cNvSpPr/>
            <p:nvPr/>
          </p:nvSpPr>
          <p:spPr>
            <a:xfrm>
              <a:off x="-60991775" y="3404275"/>
              <a:ext cx="174875" cy="89250"/>
            </a:xfrm>
            <a:custGeom>
              <a:avLst/>
              <a:gdLst/>
              <a:ahLst/>
              <a:cxnLst/>
              <a:rect l="l" t="t" r="r" b="b"/>
              <a:pathLst>
                <a:path w="6995" h="3570" extrusionOk="0">
                  <a:moveTo>
                    <a:pt x="1632" y="1"/>
                  </a:moveTo>
                  <a:cubicBezTo>
                    <a:pt x="1523" y="1"/>
                    <a:pt x="1407" y="57"/>
                    <a:pt x="1355" y="135"/>
                  </a:cubicBezTo>
                  <a:lnTo>
                    <a:pt x="158" y="1301"/>
                  </a:lnTo>
                  <a:cubicBezTo>
                    <a:pt x="95" y="1395"/>
                    <a:pt x="0" y="1553"/>
                    <a:pt x="32" y="1710"/>
                  </a:cubicBezTo>
                  <a:cubicBezTo>
                    <a:pt x="126" y="1773"/>
                    <a:pt x="189" y="1899"/>
                    <a:pt x="315" y="1931"/>
                  </a:cubicBezTo>
                  <a:lnTo>
                    <a:pt x="4317" y="3569"/>
                  </a:lnTo>
                  <a:lnTo>
                    <a:pt x="6995" y="891"/>
                  </a:lnTo>
                  <a:lnTo>
                    <a:pt x="1702" y="9"/>
                  </a:lnTo>
                  <a:cubicBezTo>
                    <a:pt x="1679" y="4"/>
                    <a:pt x="1656" y="1"/>
                    <a:pt x="1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78"/>
            <p:cNvSpPr/>
            <p:nvPr/>
          </p:nvSpPr>
          <p:spPr>
            <a:xfrm>
              <a:off x="-60795650" y="3513975"/>
              <a:ext cx="89000" cy="173300"/>
            </a:xfrm>
            <a:custGeom>
              <a:avLst/>
              <a:gdLst/>
              <a:ahLst/>
              <a:cxnLst/>
              <a:rect l="l" t="t" r="r" b="b"/>
              <a:pathLst>
                <a:path w="3560" h="6932" extrusionOk="0">
                  <a:moveTo>
                    <a:pt x="2678" y="0"/>
                  </a:moveTo>
                  <a:lnTo>
                    <a:pt x="0" y="2678"/>
                  </a:lnTo>
                  <a:lnTo>
                    <a:pt x="1607" y="6679"/>
                  </a:lnTo>
                  <a:cubicBezTo>
                    <a:pt x="1638" y="6805"/>
                    <a:pt x="1764" y="6931"/>
                    <a:pt x="1922" y="6931"/>
                  </a:cubicBezTo>
                  <a:lnTo>
                    <a:pt x="1985" y="6931"/>
                  </a:lnTo>
                  <a:cubicBezTo>
                    <a:pt x="2111" y="6931"/>
                    <a:pt x="2206" y="6900"/>
                    <a:pt x="2269" y="6805"/>
                  </a:cubicBezTo>
                  <a:lnTo>
                    <a:pt x="3466" y="5640"/>
                  </a:lnTo>
                  <a:cubicBezTo>
                    <a:pt x="3529" y="5545"/>
                    <a:pt x="3560" y="5388"/>
                    <a:pt x="3560" y="5262"/>
                  </a:cubicBezTo>
                  <a:lnTo>
                    <a:pt x="267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30" name="Google Shape;6330;p78"/>
          <p:cNvGrpSpPr/>
          <p:nvPr/>
        </p:nvGrpSpPr>
        <p:grpSpPr>
          <a:xfrm>
            <a:off x="2180052" y="3351714"/>
            <a:ext cx="366364" cy="359075"/>
            <a:chOff x="-60988625" y="3740800"/>
            <a:chExt cx="316650" cy="310350"/>
          </a:xfrm>
          <a:solidFill>
            <a:schemeClr val="tx2">
              <a:lumMod val="50000"/>
            </a:schemeClr>
          </a:solidFill>
        </p:grpSpPr>
        <p:sp>
          <p:nvSpPr>
            <p:cNvPr id="6331" name="Google Shape;6331;p78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78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78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34" name="Google Shape;6334;p78"/>
          <p:cNvGrpSpPr/>
          <p:nvPr/>
        </p:nvGrpSpPr>
        <p:grpSpPr>
          <a:xfrm>
            <a:off x="2180052" y="3807165"/>
            <a:ext cx="366364" cy="365207"/>
            <a:chOff x="-60987850" y="4100950"/>
            <a:chExt cx="316650" cy="315650"/>
          </a:xfrm>
          <a:solidFill>
            <a:schemeClr val="tx2">
              <a:lumMod val="50000"/>
            </a:schemeClr>
          </a:solidFill>
        </p:grpSpPr>
        <p:sp>
          <p:nvSpPr>
            <p:cNvPr id="6335" name="Google Shape;6335;p78"/>
            <p:cNvSpPr/>
            <p:nvPr/>
          </p:nvSpPr>
          <p:spPr>
            <a:xfrm>
              <a:off x="-60987850" y="4355925"/>
              <a:ext cx="315875" cy="60675"/>
            </a:xfrm>
            <a:custGeom>
              <a:avLst/>
              <a:gdLst/>
              <a:ahLst/>
              <a:cxnLst/>
              <a:rect l="l" t="t" r="r" b="b"/>
              <a:pathLst>
                <a:path w="12635" h="2427" extrusionOk="0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78"/>
            <p:cNvSpPr/>
            <p:nvPr/>
          </p:nvSpPr>
          <p:spPr>
            <a:xfrm>
              <a:off x="-60987050" y="4100950"/>
              <a:ext cx="315850" cy="123475"/>
            </a:xfrm>
            <a:custGeom>
              <a:avLst/>
              <a:gdLst/>
              <a:ahLst/>
              <a:cxnLst/>
              <a:rect l="l" t="t" r="r" b="b"/>
              <a:pathLst>
                <a:path w="12634" h="4939" extrusionOk="0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78"/>
            <p:cNvSpPr/>
            <p:nvPr/>
          </p:nvSpPr>
          <p:spPr>
            <a:xfrm>
              <a:off x="-60757075" y="4245675"/>
              <a:ext cx="61475" cy="89025"/>
            </a:xfrm>
            <a:custGeom>
              <a:avLst/>
              <a:gdLst/>
              <a:ahLst/>
              <a:cxnLst/>
              <a:rect l="l" t="t" r="r" b="b"/>
              <a:pathLst>
                <a:path w="2459" h="3561" extrusionOk="0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78"/>
            <p:cNvSpPr/>
            <p:nvPr/>
          </p:nvSpPr>
          <p:spPr>
            <a:xfrm>
              <a:off x="-60861025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78"/>
            <p:cNvSpPr/>
            <p:nvPr/>
          </p:nvSpPr>
          <p:spPr>
            <a:xfrm>
              <a:off x="-60964200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40" name="Google Shape;6340;p78"/>
          <p:cNvGrpSpPr/>
          <p:nvPr/>
        </p:nvGrpSpPr>
        <p:grpSpPr>
          <a:xfrm>
            <a:off x="3949836" y="3352625"/>
            <a:ext cx="369083" cy="357253"/>
            <a:chOff x="-59447250" y="3706150"/>
            <a:chExt cx="319000" cy="308775"/>
          </a:xfrm>
          <a:solidFill>
            <a:schemeClr val="tx2">
              <a:lumMod val="50000"/>
            </a:schemeClr>
          </a:solidFill>
        </p:grpSpPr>
        <p:sp>
          <p:nvSpPr>
            <p:cNvPr id="6341" name="Google Shape;6341;p78"/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78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78"/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78"/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45" name="Google Shape;6345;p78"/>
          <p:cNvGrpSpPr/>
          <p:nvPr/>
        </p:nvGrpSpPr>
        <p:grpSpPr>
          <a:xfrm>
            <a:off x="1738564" y="1545199"/>
            <a:ext cx="368186" cy="364224"/>
            <a:chOff x="-64406125" y="3362225"/>
            <a:chExt cx="318225" cy="314800"/>
          </a:xfrm>
          <a:solidFill>
            <a:schemeClr val="tx2">
              <a:lumMod val="50000"/>
            </a:schemeClr>
          </a:solidFill>
        </p:grpSpPr>
        <p:sp>
          <p:nvSpPr>
            <p:cNvPr id="6346" name="Google Shape;6346;p78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78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48" name="Google Shape;6348;p78"/>
          <p:cNvSpPr/>
          <p:nvPr/>
        </p:nvSpPr>
        <p:spPr>
          <a:xfrm>
            <a:off x="1801771" y="1986663"/>
            <a:ext cx="241524" cy="367261"/>
          </a:xfrm>
          <a:custGeom>
            <a:avLst/>
            <a:gdLst/>
            <a:ahLst/>
            <a:cxnLst/>
            <a:rect l="l" t="t" r="r" b="b"/>
            <a:pathLst>
              <a:path w="8350" h="12697" extrusionOk="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49" name="Google Shape;6349;p78"/>
          <p:cNvGrpSpPr/>
          <p:nvPr/>
        </p:nvGrpSpPr>
        <p:grpSpPr>
          <a:xfrm>
            <a:off x="1739027" y="2416044"/>
            <a:ext cx="367261" cy="366364"/>
            <a:chOff x="-64410850" y="4094450"/>
            <a:chExt cx="317425" cy="316650"/>
          </a:xfrm>
          <a:solidFill>
            <a:schemeClr val="tx2">
              <a:lumMod val="50000"/>
            </a:schemeClr>
          </a:solidFill>
        </p:grpSpPr>
        <p:sp>
          <p:nvSpPr>
            <p:cNvPr id="6350" name="Google Shape;6350;p78"/>
            <p:cNvSpPr/>
            <p:nvPr/>
          </p:nvSpPr>
          <p:spPr>
            <a:xfrm>
              <a:off x="-64410850" y="4348850"/>
              <a:ext cx="317425" cy="62250"/>
            </a:xfrm>
            <a:custGeom>
              <a:avLst/>
              <a:gdLst/>
              <a:ahLst/>
              <a:cxnLst/>
              <a:rect l="l" t="t" r="r" b="b"/>
              <a:pathLst>
                <a:path w="12697" h="2490" extrusionOk="0">
                  <a:moveTo>
                    <a:pt x="3403" y="0"/>
                  </a:moveTo>
                  <a:cubicBezTo>
                    <a:pt x="2741" y="0"/>
                    <a:pt x="2206" y="536"/>
                    <a:pt x="2206" y="1229"/>
                  </a:cubicBezTo>
                  <a:lnTo>
                    <a:pt x="2206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12287" y="2489"/>
                  </a:lnTo>
                  <a:cubicBezTo>
                    <a:pt x="12508" y="2489"/>
                    <a:pt x="12697" y="2269"/>
                    <a:pt x="12697" y="2048"/>
                  </a:cubicBezTo>
                  <a:cubicBezTo>
                    <a:pt x="12634" y="1859"/>
                    <a:pt x="12445" y="1639"/>
                    <a:pt x="12193" y="1639"/>
                  </a:cubicBezTo>
                  <a:lnTo>
                    <a:pt x="10429" y="1639"/>
                  </a:lnTo>
                  <a:lnTo>
                    <a:pt x="10429" y="1229"/>
                  </a:lnTo>
                  <a:cubicBezTo>
                    <a:pt x="10429" y="536"/>
                    <a:pt x="9861" y="0"/>
                    <a:pt x="92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78"/>
            <p:cNvSpPr/>
            <p:nvPr/>
          </p:nvSpPr>
          <p:spPr>
            <a:xfrm>
              <a:off x="-64315550" y="4094450"/>
              <a:ext cx="122100" cy="192200"/>
            </a:xfrm>
            <a:custGeom>
              <a:avLst/>
              <a:gdLst/>
              <a:ahLst/>
              <a:cxnLst/>
              <a:rect l="l" t="t" r="r" b="b"/>
              <a:pathLst>
                <a:path w="4884" h="7688" extrusionOk="0">
                  <a:moveTo>
                    <a:pt x="2489" y="0"/>
                  </a:moveTo>
                  <a:cubicBezTo>
                    <a:pt x="2269" y="0"/>
                    <a:pt x="2080" y="189"/>
                    <a:pt x="2080" y="410"/>
                  </a:cubicBezTo>
                  <a:lnTo>
                    <a:pt x="2080" y="819"/>
                  </a:lnTo>
                  <a:lnTo>
                    <a:pt x="1639" y="819"/>
                  </a:lnTo>
                  <a:cubicBezTo>
                    <a:pt x="1418" y="819"/>
                    <a:pt x="1261" y="1040"/>
                    <a:pt x="1261" y="1229"/>
                  </a:cubicBezTo>
                  <a:cubicBezTo>
                    <a:pt x="1261" y="1450"/>
                    <a:pt x="1450" y="1670"/>
                    <a:pt x="1639" y="1670"/>
                  </a:cubicBezTo>
                  <a:lnTo>
                    <a:pt x="2080" y="1670"/>
                  </a:lnTo>
                  <a:lnTo>
                    <a:pt x="2080" y="2489"/>
                  </a:lnTo>
                  <a:lnTo>
                    <a:pt x="1481" y="2489"/>
                  </a:lnTo>
                  <a:cubicBezTo>
                    <a:pt x="820" y="2489"/>
                    <a:pt x="347" y="3151"/>
                    <a:pt x="599" y="3781"/>
                  </a:cubicBezTo>
                  <a:cubicBezTo>
                    <a:pt x="662" y="3970"/>
                    <a:pt x="694" y="4222"/>
                    <a:pt x="788" y="4411"/>
                  </a:cubicBezTo>
                  <a:lnTo>
                    <a:pt x="473" y="4411"/>
                  </a:lnTo>
                  <a:cubicBezTo>
                    <a:pt x="221" y="4411"/>
                    <a:pt x="63" y="4632"/>
                    <a:pt x="63" y="4821"/>
                  </a:cubicBezTo>
                  <a:cubicBezTo>
                    <a:pt x="0" y="5010"/>
                    <a:pt x="158" y="5199"/>
                    <a:pt x="379" y="5199"/>
                  </a:cubicBezTo>
                  <a:lnTo>
                    <a:pt x="820" y="5199"/>
                  </a:lnTo>
                  <a:cubicBezTo>
                    <a:pt x="851" y="6081"/>
                    <a:pt x="694" y="6900"/>
                    <a:pt x="316" y="7687"/>
                  </a:cubicBezTo>
                  <a:lnTo>
                    <a:pt x="4569" y="7687"/>
                  </a:lnTo>
                  <a:cubicBezTo>
                    <a:pt x="4159" y="6900"/>
                    <a:pt x="4002" y="6081"/>
                    <a:pt x="4065" y="5199"/>
                  </a:cubicBezTo>
                  <a:lnTo>
                    <a:pt x="4474" y="5199"/>
                  </a:lnTo>
                  <a:cubicBezTo>
                    <a:pt x="4726" y="5199"/>
                    <a:pt x="4884" y="5010"/>
                    <a:pt x="4884" y="4821"/>
                  </a:cubicBezTo>
                  <a:cubicBezTo>
                    <a:pt x="4884" y="4568"/>
                    <a:pt x="4695" y="4411"/>
                    <a:pt x="4474" y="4411"/>
                  </a:cubicBezTo>
                  <a:lnTo>
                    <a:pt x="4159" y="4411"/>
                  </a:lnTo>
                  <a:cubicBezTo>
                    <a:pt x="4222" y="4222"/>
                    <a:pt x="4285" y="3970"/>
                    <a:pt x="4380" y="3781"/>
                  </a:cubicBezTo>
                  <a:cubicBezTo>
                    <a:pt x="4600" y="3151"/>
                    <a:pt x="4128" y="2489"/>
                    <a:pt x="3466" y="2489"/>
                  </a:cubicBezTo>
                  <a:lnTo>
                    <a:pt x="2867" y="2489"/>
                  </a:lnTo>
                  <a:lnTo>
                    <a:pt x="2867" y="1670"/>
                  </a:lnTo>
                  <a:lnTo>
                    <a:pt x="3309" y="1670"/>
                  </a:lnTo>
                  <a:cubicBezTo>
                    <a:pt x="3561" y="1670"/>
                    <a:pt x="3687" y="1450"/>
                    <a:pt x="3687" y="1229"/>
                  </a:cubicBezTo>
                  <a:cubicBezTo>
                    <a:pt x="3687" y="977"/>
                    <a:pt x="3498" y="819"/>
                    <a:pt x="3309" y="819"/>
                  </a:cubicBezTo>
                  <a:lnTo>
                    <a:pt x="2867" y="819"/>
                  </a:lnTo>
                  <a:lnTo>
                    <a:pt x="2867" y="410"/>
                  </a:lnTo>
                  <a:cubicBezTo>
                    <a:pt x="2867" y="158"/>
                    <a:pt x="2678" y="0"/>
                    <a:pt x="2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78"/>
            <p:cNvSpPr/>
            <p:nvPr/>
          </p:nvSpPr>
          <p:spPr>
            <a:xfrm>
              <a:off x="-64335250" y="4307100"/>
              <a:ext cx="161500" cy="21300"/>
            </a:xfrm>
            <a:custGeom>
              <a:avLst/>
              <a:gdLst/>
              <a:ahLst/>
              <a:cxnLst/>
              <a:rect l="l" t="t" r="r" b="b"/>
              <a:pathLst>
                <a:path w="6460" h="852" extrusionOk="0">
                  <a:moveTo>
                    <a:pt x="1167" y="1"/>
                  </a:moveTo>
                  <a:cubicBezTo>
                    <a:pt x="631" y="1"/>
                    <a:pt x="190" y="379"/>
                    <a:pt x="1" y="851"/>
                  </a:cubicBezTo>
                  <a:lnTo>
                    <a:pt x="6459" y="851"/>
                  </a:lnTo>
                  <a:cubicBezTo>
                    <a:pt x="6302" y="379"/>
                    <a:pt x="5861" y="1"/>
                    <a:pt x="53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53" name="Google Shape;6353;p78"/>
          <p:cNvSpPr/>
          <p:nvPr/>
        </p:nvSpPr>
        <p:spPr>
          <a:xfrm>
            <a:off x="3983247" y="1532300"/>
            <a:ext cx="319882" cy="367463"/>
          </a:xfrm>
          <a:custGeom>
            <a:avLst/>
            <a:gdLst/>
            <a:ahLst/>
            <a:cxnLst/>
            <a:rect l="l" t="t" r="r" b="b"/>
            <a:pathLst>
              <a:path w="11059" h="12704" extrusionOk="0">
                <a:moveTo>
                  <a:pt x="5545" y="3449"/>
                </a:moveTo>
                <a:cubicBezTo>
                  <a:pt x="5797" y="3449"/>
                  <a:pt x="5955" y="3638"/>
                  <a:pt x="5955" y="3859"/>
                </a:cubicBezTo>
                <a:lnTo>
                  <a:pt x="5955" y="4111"/>
                </a:lnTo>
                <a:cubicBezTo>
                  <a:pt x="6427" y="4268"/>
                  <a:pt x="6774" y="4741"/>
                  <a:pt x="6774" y="5308"/>
                </a:cubicBezTo>
                <a:cubicBezTo>
                  <a:pt x="6774" y="5528"/>
                  <a:pt x="6585" y="5749"/>
                  <a:pt x="6333" y="5749"/>
                </a:cubicBezTo>
                <a:cubicBezTo>
                  <a:pt x="6081" y="5749"/>
                  <a:pt x="5955" y="5528"/>
                  <a:pt x="5955" y="5308"/>
                </a:cubicBezTo>
                <a:cubicBezTo>
                  <a:pt x="5955" y="5056"/>
                  <a:pt x="5734" y="4898"/>
                  <a:pt x="5545" y="4898"/>
                </a:cubicBezTo>
                <a:cubicBezTo>
                  <a:pt x="5293" y="4898"/>
                  <a:pt x="5104" y="5119"/>
                  <a:pt x="5104" y="5308"/>
                </a:cubicBezTo>
                <a:cubicBezTo>
                  <a:pt x="5104" y="5528"/>
                  <a:pt x="5419" y="5780"/>
                  <a:pt x="5766" y="6001"/>
                </a:cubicBezTo>
                <a:cubicBezTo>
                  <a:pt x="6207" y="6316"/>
                  <a:pt x="6774" y="6725"/>
                  <a:pt x="6774" y="7387"/>
                </a:cubicBezTo>
                <a:cubicBezTo>
                  <a:pt x="6774" y="7954"/>
                  <a:pt x="6427" y="8364"/>
                  <a:pt x="5923" y="8584"/>
                </a:cubicBezTo>
                <a:lnTo>
                  <a:pt x="5923" y="8836"/>
                </a:lnTo>
                <a:cubicBezTo>
                  <a:pt x="5923" y="9088"/>
                  <a:pt x="5734" y="9246"/>
                  <a:pt x="5545" y="9246"/>
                </a:cubicBezTo>
                <a:cubicBezTo>
                  <a:pt x="5293" y="9246"/>
                  <a:pt x="5104" y="9057"/>
                  <a:pt x="5104" y="8836"/>
                </a:cubicBezTo>
                <a:lnTo>
                  <a:pt x="5104" y="8584"/>
                </a:lnTo>
                <a:cubicBezTo>
                  <a:pt x="4632" y="8427"/>
                  <a:pt x="4285" y="7954"/>
                  <a:pt x="4285" y="7387"/>
                </a:cubicBezTo>
                <a:cubicBezTo>
                  <a:pt x="4285" y="7167"/>
                  <a:pt x="4474" y="7009"/>
                  <a:pt x="4726" y="7009"/>
                </a:cubicBezTo>
                <a:cubicBezTo>
                  <a:pt x="4947" y="7009"/>
                  <a:pt x="5104" y="7198"/>
                  <a:pt x="5104" y="7387"/>
                </a:cubicBezTo>
                <a:cubicBezTo>
                  <a:pt x="5104" y="7639"/>
                  <a:pt x="5293" y="7828"/>
                  <a:pt x="5545" y="7828"/>
                </a:cubicBezTo>
                <a:cubicBezTo>
                  <a:pt x="5766" y="7828"/>
                  <a:pt x="5923" y="7639"/>
                  <a:pt x="5923" y="7387"/>
                </a:cubicBezTo>
                <a:cubicBezTo>
                  <a:pt x="5923" y="7167"/>
                  <a:pt x="5608" y="6914"/>
                  <a:pt x="5262" y="6694"/>
                </a:cubicBezTo>
                <a:cubicBezTo>
                  <a:pt x="4821" y="6379"/>
                  <a:pt x="4285" y="5969"/>
                  <a:pt x="4285" y="5308"/>
                </a:cubicBezTo>
                <a:cubicBezTo>
                  <a:pt x="4285" y="4741"/>
                  <a:pt x="4632" y="4331"/>
                  <a:pt x="5104" y="4111"/>
                </a:cubicBezTo>
                <a:lnTo>
                  <a:pt x="5104" y="3859"/>
                </a:lnTo>
                <a:cubicBezTo>
                  <a:pt x="5104" y="3606"/>
                  <a:pt x="5293" y="3449"/>
                  <a:pt x="5545" y="3449"/>
                </a:cubicBezTo>
                <a:close/>
                <a:moveTo>
                  <a:pt x="10651" y="1"/>
                </a:moveTo>
                <a:cubicBezTo>
                  <a:pt x="10562" y="1"/>
                  <a:pt x="10473" y="34"/>
                  <a:pt x="10397" y="109"/>
                </a:cubicBezTo>
                <a:cubicBezTo>
                  <a:pt x="9389" y="834"/>
                  <a:pt x="8538" y="960"/>
                  <a:pt x="8034" y="960"/>
                </a:cubicBezTo>
                <a:cubicBezTo>
                  <a:pt x="7310" y="960"/>
                  <a:pt x="6396" y="645"/>
                  <a:pt x="5766" y="172"/>
                </a:cubicBezTo>
                <a:cubicBezTo>
                  <a:pt x="5703" y="109"/>
                  <a:pt x="5616" y="78"/>
                  <a:pt x="5526" y="78"/>
                </a:cubicBezTo>
                <a:cubicBezTo>
                  <a:pt x="5435" y="78"/>
                  <a:pt x="5341" y="109"/>
                  <a:pt x="5262" y="172"/>
                </a:cubicBezTo>
                <a:cubicBezTo>
                  <a:pt x="4632" y="645"/>
                  <a:pt x="3781" y="960"/>
                  <a:pt x="3025" y="960"/>
                </a:cubicBezTo>
                <a:cubicBezTo>
                  <a:pt x="2237" y="960"/>
                  <a:pt x="1418" y="645"/>
                  <a:pt x="662" y="109"/>
                </a:cubicBezTo>
                <a:cubicBezTo>
                  <a:pt x="582" y="47"/>
                  <a:pt x="495" y="20"/>
                  <a:pt x="411" y="20"/>
                </a:cubicBezTo>
                <a:cubicBezTo>
                  <a:pt x="196" y="20"/>
                  <a:pt x="0" y="198"/>
                  <a:pt x="0" y="424"/>
                </a:cubicBezTo>
                <a:lnTo>
                  <a:pt x="0" y="5276"/>
                </a:lnTo>
                <a:cubicBezTo>
                  <a:pt x="0" y="8616"/>
                  <a:pt x="2143" y="11609"/>
                  <a:pt x="5388" y="12680"/>
                </a:cubicBezTo>
                <a:cubicBezTo>
                  <a:pt x="5419" y="12696"/>
                  <a:pt x="5459" y="12703"/>
                  <a:pt x="5506" y="12703"/>
                </a:cubicBezTo>
                <a:cubicBezTo>
                  <a:pt x="5553" y="12703"/>
                  <a:pt x="5608" y="12696"/>
                  <a:pt x="5671" y="12680"/>
                </a:cubicBezTo>
                <a:cubicBezTo>
                  <a:pt x="8885" y="11609"/>
                  <a:pt x="11059" y="8616"/>
                  <a:pt x="11059" y="5276"/>
                </a:cubicBezTo>
                <a:lnTo>
                  <a:pt x="11059" y="424"/>
                </a:lnTo>
                <a:cubicBezTo>
                  <a:pt x="11059" y="182"/>
                  <a:pt x="10858" y="1"/>
                  <a:pt x="10651" y="1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54" name="Google Shape;6354;p78"/>
          <p:cNvGrpSpPr/>
          <p:nvPr/>
        </p:nvGrpSpPr>
        <p:grpSpPr>
          <a:xfrm>
            <a:off x="3960575" y="1974854"/>
            <a:ext cx="365467" cy="368389"/>
            <a:chOff x="-62516625" y="3743175"/>
            <a:chExt cx="315875" cy="318400"/>
          </a:xfrm>
          <a:solidFill>
            <a:schemeClr val="tx2">
              <a:lumMod val="50000"/>
            </a:schemeClr>
          </a:solidFill>
        </p:grpSpPr>
        <p:sp>
          <p:nvSpPr>
            <p:cNvPr id="6355" name="Google Shape;6355;p78"/>
            <p:cNvSpPr/>
            <p:nvPr/>
          </p:nvSpPr>
          <p:spPr>
            <a:xfrm>
              <a:off x="-62334675" y="3884950"/>
              <a:ext cx="62250" cy="145725"/>
            </a:xfrm>
            <a:custGeom>
              <a:avLst/>
              <a:gdLst/>
              <a:ahLst/>
              <a:cxnLst/>
              <a:rect l="l" t="t" r="r" b="b"/>
              <a:pathLst>
                <a:path w="2490" h="5829" extrusionOk="0">
                  <a:moveTo>
                    <a:pt x="1229" y="0"/>
                  </a:moveTo>
                  <a:cubicBezTo>
                    <a:pt x="977" y="0"/>
                    <a:pt x="820" y="189"/>
                    <a:pt x="820" y="410"/>
                  </a:cubicBezTo>
                  <a:lnTo>
                    <a:pt x="820" y="662"/>
                  </a:lnTo>
                  <a:cubicBezTo>
                    <a:pt x="347" y="819"/>
                    <a:pt x="0" y="1292"/>
                    <a:pt x="0" y="1859"/>
                  </a:cubicBezTo>
                  <a:cubicBezTo>
                    <a:pt x="0" y="2520"/>
                    <a:pt x="536" y="2930"/>
                    <a:pt x="977" y="3245"/>
                  </a:cubicBezTo>
                  <a:cubicBezTo>
                    <a:pt x="1292" y="3466"/>
                    <a:pt x="1639" y="3718"/>
                    <a:pt x="1639" y="3938"/>
                  </a:cubicBezTo>
                  <a:cubicBezTo>
                    <a:pt x="1639" y="4190"/>
                    <a:pt x="1450" y="4348"/>
                    <a:pt x="1229" y="4348"/>
                  </a:cubicBezTo>
                  <a:cubicBezTo>
                    <a:pt x="977" y="4348"/>
                    <a:pt x="820" y="4127"/>
                    <a:pt x="820" y="3938"/>
                  </a:cubicBezTo>
                  <a:cubicBezTo>
                    <a:pt x="820" y="3718"/>
                    <a:pt x="631" y="3497"/>
                    <a:pt x="442" y="3497"/>
                  </a:cubicBezTo>
                  <a:cubicBezTo>
                    <a:pt x="221" y="3497"/>
                    <a:pt x="0" y="3718"/>
                    <a:pt x="0" y="3938"/>
                  </a:cubicBezTo>
                  <a:cubicBezTo>
                    <a:pt x="0" y="4505"/>
                    <a:pt x="347" y="4915"/>
                    <a:pt x="820" y="5135"/>
                  </a:cubicBezTo>
                  <a:lnTo>
                    <a:pt x="820" y="5387"/>
                  </a:lnTo>
                  <a:cubicBezTo>
                    <a:pt x="820" y="5639"/>
                    <a:pt x="1009" y="5828"/>
                    <a:pt x="1229" y="5828"/>
                  </a:cubicBezTo>
                  <a:cubicBezTo>
                    <a:pt x="1450" y="5828"/>
                    <a:pt x="1639" y="5639"/>
                    <a:pt x="1639" y="5387"/>
                  </a:cubicBezTo>
                  <a:lnTo>
                    <a:pt x="1639" y="5135"/>
                  </a:lnTo>
                  <a:cubicBezTo>
                    <a:pt x="2111" y="4978"/>
                    <a:pt x="2489" y="4505"/>
                    <a:pt x="2489" y="3938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1"/>
                    <a:pt x="820" y="2079"/>
                    <a:pt x="820" y="1859"/>
                  </a:cubicBezTo>
                  <a:cubicBezTo>
                    <a:pt x="820" y="1607"/>
                    <a:pt x="1009" y="1418"/>
                    <a:pt x="1229" y="1418"/>
                  </a:cubicBezTo>
                  <a:cubicBezTo>
                    <a:pt x="1450" y="1418"/>
                    <a:pt x="1639" y="1607"/>
                    <a:pt x="1639" y="1859"/>
                  </a:cubicBezTo>
                  <a:cubicBezTo>
                    <a:pt x="1639" y="2079"/>
                    <a:pt x="1859" y="2237"/>
                    <a:pt x="2048" y="2237"/>
                  </a:cubicBezTo>
                  <a:cubicBezTo>
                    <a:pt x="2237" y="2237"/>
                    <a:pt x="2489" y="2048"/>
                    <a:pt x="2489" y="1859"/>
                  </a:cubicBezTo>
                  <a:cubicBezTo>
                    <a:pt x="2489" y="1292"/>
                    <a:pt x="2143" y="882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78"/>
            <p:cNvSpPr/>
            <p:nvPr/>
          </p:nvSpPr>
          <p:spPr>
            <a:xfrm>
              <a:off x="-62516625" y="3743175"/>
              <a:ext cx="315875" cy="318400"/>
            </a:xfrm>
            <a:custGeom>
              <a:avLst/>
              <a:gdLst/>
              <a:ahLst/>
              <a:cxnLst/>
              <a:rect l="l" t="t" r="r" b="b"/>
              <a:pathLst>
                <a:path w="12635" h="12736" extrusionOk="0">
                  <a:moveTo>
                    <a:pt x="4632" y="3308"/>
                  </a:moveTo>
                  <a:cubicBezTo>
                    <a:pt x="5388" y="3308"/>
                    <a:pt x="6018" y="3938"/>
                    <a:pt x="6018" y="4694"/>
                  </a:cubicBezTo>
                  <a:cubicBezTo>
                    <a:pt x="6018" y="5450"/>
                    <a:pt x="5420" y="6049"/>
                    <a:pt x="4632" y="6049"/>
                  </a:cubicBezTo>
                  <a:cubicBezTo>
                    <a:pt x="3876" y="6049"/>
                    <a:pt x="3246" y="5419"/>
                    <a:pt x="3246" y="4694"/>
                  </a:cubicBezTo>
                  <a:cubicBezTo>
                    <a:pt x="3246" y="3938"/>
                    <a:pt x="3876" y="3308"/>
                    <a:pt x="4632" y="3308"/>
                  </a:cubicBezTo>
                  <a:close/>
                  <a:moveTo>
                    <a:pt x="8507" y="5230"/>
                  </a:moveTo>
                  <a:cubicBezTo>
                    <a:pt x="10303" y="5230"/>
                    <a:pt x="11815" y="6742"/>
                    <a:pt x="11815" y="8538"/>
                  </a:cubicBezTo>
                  <a:cubicBezTo>
                    <a:pt x="11815" y="10365"/>
                    <a:pt x="10334" y="11846"/>
                    <a:pt x="8507" y="11846"/>
                  </a:cubicBezTo>
                  <a:cubicBezTo>
                    <a:pt x="6680" y="11846"/>
                    <a:pt x="5199" y="10365"/>
                    <a:pt x="5199" y="8538"/>
                  </a:cubicBezTo>
                  <a:cubicBezTo>
                    <a:pt x="5199" y="6742"/>
                    <a:pt x="6680" y="5230"/>
                    <a:pt x="8507" y="5230"/>
                  </a:cubicBezTo>
                  <a:close/>
                  <a:moveTo>
                    <a:pt x="4664" y="0"/>
                  </a:moveTo>
                  <a:cubicBezTo>
                    <a:pt x="2080" y="0"/>
                    <a:pt x="1" y="2079"/>
                    <a:pt x="1" y="4694"/>
                  </a:cubicBezTo>
                  <a:cubicBezTo>
                    <a:pt x="1" y="5703"/>
                    <a:pt x="316" y="6711"/>
                    <a:pt x="914" y="7498"/>
                  </a:cubicBezTo>
                  <a:lnTo>
                    <a:pt x="4317" y="12571"/>
                  </a:lnTo>
                  <a:cubicBezTo>
                    <a:pt x="4396" y="12681"/>
                    <a:pt x="4530" y="12736"/>
                    <a:pt x="4660" y="12736"/>
                  </a:cubicBezTo>
                  <a:cubicBezTo>
                    <a:pt x="4790" y="12736"/>
                    <a:pt x="4916" y="12681"/>
                    <a:pt x="4979" y="12571"/>
                  </a:cubicBezTo>
                  <a:lnTo>
                    <a:pt x="5672" y="11531"/>
                  </a:lnTo>
                  <a:cubicBezTo>
                    <a:pt x="6396" y="12256"/>
                    <a:pt x="7404" y="12665"/>
                    <a:pt x="8507" y="12665"/>
                  </a:cubicBezTo>
                  <a:cubicBezTo>
                    <a:pt x="10776" y="12665"/>
                    <a:pt x="12634" y="10838"/>
                    <a:pt x="12634" y="8538"/>
                  </a:cubicBezTo>
                  <a:cubicBezTo>
                    <a:pt x="12634" y="6553"/>
                    <a:pt x="11217" y="4852"/>
                    <a:pt x="9326" y="4474"/>
                  </a:cubicBezTo>
                  <a:lnTo>
                    <a:pt x="9326" y="4222"/>
                  </a:lnTo>
                  <a:cubicBezTo>
                    <a:pt x="9074" y="1796"/>
                    <a:pt x="7089" y="0"/>
                    <a:pt x="4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7" name="Google Shape;6357;p78"/>
          <p:cNvGrpSpPr/>
          <p:nvPr/>
        </p:nvGrpSpPr>
        <p:grpSpPr>
          <a:xfrm>
            <a:off x="3967415" y="2424826"/>
            <a:ext cx="351786" cy="326274"/>
            <a:chOff x="-62511900" y="4129100"/>
            <a:chExt cx="304050" cy="282000"/>
          </a:xfrm>
          <a:solidFill>
            <a:schemeClr val="tx2">
              <a:lumMod val="50000"/>
            </a:schemeClr>
          </a:solidFill>
        </p:grpSpPr>
        <p:sp>
          <p:nvSpPr>
            <p:cNvPr id="6358" name="Google Shape;6358;p78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78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78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78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78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3" name="Google Shape;6363;p78"/>
          <p:cNvGrpSpPr/>
          <p:nvPr/>
        </p:nvGrpSpPr>
        <p:grpSpPr>
          <a:xfrm>
            <a:off x="2645537" y="2897220"/>
            <a:ext cx="310770" cy="367261"/>
            <a:chOff x="-60597975" y="3367475"/>
            <a:chExt cx="268600" cy="317425"/>
          </a:xfrm>
          <a:solidFill>
            <a:schemeClr val="tx2">
              <a:lumMod val="50000"/>
            </a:schemeClr>
          </a:solidFill>
        </p:grpSpPr>
        <p:sp>
          <p:nvSpPr>
            <p:cNvPr id="6364" name="Google Shape;6364;p78"/>
            <p:cNvSpPr/>
            <p:nvPr/>
          </p:nvSpPr>
          <p:spPr>
            <a:xfrm>
              <a:off x="-60535750" y="3495075"/>
              <a:ext cx="206375" cy="82725"/>
            </a:xfrm>
            <a:custGeom>
              <a:avLst/>
              <a:gdLst/>
              <a:ahLst/>
              <a:cxnLst/>
              <a:rect l="l" t="t" r="r" b="b"/>
              <a:pathLst>
                <a:path w="8255" h="3309" extrusionOk="0">
                  <a:moveTo>
                    <a:pt x="5357" y="1229"/>
                  </a:moveTo>
                  <a:cubicBezTo>
                    <a:pt x="5577" y="1229"/>
                    <a:pt x="5766" y="1418"/>
                    <a:pt x="5766" y="1607"/>
                  </a:cubicBezTo>
                  <a:cubicBezTo>
                    <a:pt x="5766" y="1890"/>
                    <a:pt x="5577" y="2048"/>
                    <a:pt x="5357" y="2048"/>
                  </a:cubicBezTo>
                  <a:lnTo>
                    <a:pt x="2049" y="2048"/>
                  </a:lnTo>
                  <a:cubicBezTo>
                    <a:pt x="1797" y="2048"/>
                    <a:pt x="1639" y="1859"/>
                    <a:pt x="1639" y="1607"/>
                  </a:cubicBezTo>
                  <a:cubicBezTo>
                    <a:pt x="1639" y="1386"/>
                    <a:pt x="1828" y="1229"/>
                    <a:pt x="2049" y="1229"/>
                  </a:cubicBezTo>
                  <a:close/>
                  <a:moveTo>
                    <a:pt x="1" y="0"/>
                  </a:moveTo>
                  <a:lnTo>
                    <a:pt x="1" y="3308"/>
                  </a:lnTo>
                  <a:lnTo>
                    <a:pt x="8255" y="3308"/>
                  </a:lnTo>
                  <a:lnTo>
                    <a:pt x="82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78"/>
            <p:cNvSpPr/>
            <p:nvPr/>
          </p:nvSpPr>
          <p:spPr>
            <a:xfrm>
              <a:off x="-60432575" y="3367475"/>
              <a:ext cx="20500" cy="47275"/>
            </a:xfrm>
            <a:custGeom>
              <a:avLst/>
              <a:gdLst/>
              <a:ahLst/>
              <a:cxnLst/>
              <a:rect l="l" t="t" r="r" b="b"/>
              <a:pathLst>
                <a:path w="820" h="1891" extrusionOk="0">
                  <a:moveTo>
                    <a:pt x="1" y="0"/>
                  </a:moveTo>
                  <a:lnTo>
                    <a:pt x="1" y="1891"/>
                  </a:lnTo>
                  <a:cubicBezTo>
                    <a:pt x="127" y="1765"/>
                    <a:pt x="221" y="1639"/>
                    <a:pt x="379" y="1639"/>
                  </a:cubicBezTo>
                  <a:cubicBezTo>
                    <a:pt x="600" y="1639"/>
                    <a:pt x="694" y="1765"/>
                    <a:pt x="820" y="1891"/>
                  </a:cubicBezTo>
                  <a:lnTo>
                    <a:pt x="8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78"/>
            <p:cNvSpPr/>
            <p:nvPr/>
          </p:nvSpPr>
          <p:spPr>
            <a:xfrm>
              <a:off x="-60535750" y="3367475"/>
              <a:ext cx="206375" cy="107150"/>
            </a:xfrm>
            <a:custGeom>
              <a:avLst/>
              <a:gdLst/>
              <a:ahLst/>
              <a:cxnLst/>
              <a:rect l="l" t="t" r="r" b="b"/>
              <a:pathLst>
                <a:path w="8255" h="4286" extrusionOk="0">
                  <a:moveTo>
                    <a:pt x="1" y="0"/>
                  </a:moveTo>
                  <a:lnTo>
                    <a:pt x="1" y="4285"/>
                  </a:lnTo>
                  <a:lnTo>
                    <a:pt x="8255" y="4285"/>
                  </a:lnTo>
                  <a:lnTo>
                    <a:pt x="8255" y="1261"/>
                  </a:lnTo>
                  <a:cubicBezTo>
                    <a:pt x="8255" y="567"/>
                    <a:pt x="7720" y="32"/>
                    <a:pt x="7026" y="32"/>
                  </a:cubicBezTo>
                  <a:lnTo>
                    <a:pt x="5829" y="32"/>
                  </a:lnTo>
                  <a:lnTo>
                    <a:pt x="5829" y="2930"/>
                  </a:lnTo>
                  <a:cubicBezTo>
                    <a:pt x="5829" y="3182"/>
                    <a:pt x="5633" y="3350"/>
                    <a:pt x="5418" y="3350"/>
                  </a:cubicBezTo>
                  <a:cubicBezTo>
                    <a:pt x="5311" y="3350"/>
                    <a:pt x="5199" y="3308"/>
                    <a:pt x="5105" y="3214"/>
                  </a:cubicBezTo>
                  <a:lnTo>
                    <a:pt x="4569" y="2678"/>
                  </a:lnTo>
                  <a:lnTo>
                    <a:pt x="4002" y="3214"/>
                  </a:lnTo>
                  <a:cubicBezTo>
                    <a:pt x="3917" y="3289"/>
                    <a:pt x="3821" y="3322"/>
                    <a:pt x="3728" y="3322"/>
                  </a:cubicBezTo>
                  <a:cubicBezTo>
                    <a:pt x="3510" y="3322"/>
                    <a:pt x="3309" y="3142"/>
                    <a:pt x="3309" y="2899"/>
                  </a:cubicBezTo>
                  <a:lnTo>
                    <a:pt x="33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78"/>
            <p:cNvSpPr/>
            <p:nvPr/>
          </p:nvSpPr>
          <p:spPr>
            <a:xfrm>
              <a:off x="-60597975" y="3368175"/>
              <a:ext cx="40200" cy="316725"/>
            </a:xfrm>
            <a:custGeom>
              <a:avLst/>
              <a:gdLst/>
              <a:ahLst/>
              <a:cxnLst/>
              <a:rect l="l" t="t" r="r" b="b"/>
              <a:pathLst>
                <a:path w="1608" h="12669" extrusionOk="0">
                  <a:moveTo>
                    <a:pt x="337" y="0"/>
                  </a:moveTo>
                  <a:cubicBezTo>
                    <a:pt x="163" y="0"/>
                    <a:pt x="1" y="178"/>
                    <a:pt x="1" y="382"/>
                  </a:cubicBezTo>
                  <a:lnTo>
                    <a:pt x="1" y="12259"/>
                  </a:lnTo>
                  <a:cubicBezTo>
                    <a:pt x="1" y="12480"/>
                    <a:pt x="190" y="12669"/>
                    <a:pt x="379" y="12669"/>
                  </a:cubicBezTo>
                  <a:lnTo>
                    <a:pt x="1608" y="12669"/>
                  </a:lnTo>
                  <a:lnTo>
                    <a:pt x="1608" y="4"/>
                  </a:lnTo>
                  <a:lnTo>
                    <a:pt x="379" y="4"/>
                  </a:lnTo>
                  <a:cubicBezTo>
                    <a:pt x="365" y="2"/>
                    <a:pt x="351" y="0"/>
                    <a:pt x="3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78"/>
            <p:cNvSpPr/>
            <p:nvPr/>
          </p:nvSpPr>
          <p:spPr>
            <a:xfrm>
              <a:off x="-60535750" y="3597450"/>
              <a:ext cx="206375" cy="86675"/>
            </a:xfrm>
            <a:custGeom>
              <a:avLst/>
              <a:gdLst/>
              <a:ahLst/>
              <a:cxnLst/>
              <a:rect l="l" t="t" r="r" b="b"/>
              <a:pathLst>
                <a:path w="8255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026" y="3466"/>
                  </a:lnTo>
                  <a:cubicBezTo>
                    <a:pt x="7720" y="3466"/>
                    <a:pt x="8255" y="2931"/>
                    <a:pt x="8255" y="2206"/>
                  </a:cubicBezTo>
                  <a:lnTo>
                    <a:pt x="825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69" name="Google Shape;6369;p78"/>
          <p:cNvSpPr/>
          <p:nvPr/>
        </p:nvSpPr>
        <p:spPr>
          <a:xfrm>
            <a:off x="2616264" y="3348731"/>
            <a:ext cx="369083" cy="365005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70" name="Google Shape;6370;p78"/>
          <p:cNvGrpSpPr/>
          <p:nvPr/>
        </p:nvGrpSpPr>
        <p:grpSpPr>
          <a:xfrm>
            <a:off x="2617740" y="3858536"/>
            <a:ext cx="366364" cy="262465"/>
            <a:chOff x="-60621600" y="4145650"/>
            <a:chExt cx="316650" cy="226850"/>
          </a:xfrm>
          <a:solidFill>
            <a:schemeClr val="tx2">
              <a:lumMod val="50000"/>
            </a:schemeClr>
          </a:solidFill>
        </p:grpSpPr>
        <p:sp>
          <p:nvSpPr>
            <p:cNvPr id="6371" name="Google Shape;6371;p78"/>
            <p:cNvSpPr/>
            <p:nvPr/>
          </p:nvSpPr>
          <p:spPr>
            <a:xfrm>
              <a:off x="-60463275" y="4249600"/>
              <a:ext cx="61450" cy="60675"/>
            </a:xfrm>
            <a:custGeom>
              <a:avLst/>
              <a:gdLst/>
              <a:ahLst/>
              <a:cxnLst/>
              <a:rect l="l" t="t" r="r" b="b"/>
              <a:pathLst>
                <a:path w="2458" h="2427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27"/>
                    <a:pt x="1229" y="2427"/>
                  </a:cubicBezTo>
                  <a:cubicBezTo>
                    <a:pt x="1891" y="2427"/>
                    <a:pt x="2458" y="1891"/>
                    <a:pt x="2458" y="1198"/>
                  </a:cubicBezTo>
                  <a:cubicBezTo>
                    <a:pt x="2458" y="536"/>
                    <a:pt x="1891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78"/>
            <p:cNvSpPr/>
            <p:nvPr/>
          </p:nvSpPr>
          <p:spPr>
            <a:xfrm>
              <a:off x="-60526300" y="4249600"/>
              <a:ext cx="48075" cy="60675"/>
            </a:xfrm>
            <a:custGeom>
              <a:avLst/>
              <a:gdLst/>
              <a:ahLst/>
              <a:cxnLst/>
              <a:rect l="l" t="t" r="r" b="b"/>
              <a:pathLst>
                <a:path w="1923" h="2427" extrusionOk="0">
                  <a:moveTo>
                    <a:pt x="1261" y="1"/>
                  </a:moveTo>
                  <a:cubicBezTo>
                    <a:pt x="599" y="1"/>
                    <a:pt x="1" y="536"/>
                    <a:pt x="1" y="1198"/>
                  </a:cubicBezTo>
                  <a:cubicBezTo>
                    <a:pt x="1" y="1891"/>
                    <a:pt x="568" y="2427"/>
                    <a:pt x="1261" y="2427"/>
                  </a:cubicBezTo>
                  <a:cubicBezTo>
                    <a:pt x="1513" y="2427"/>
                    <a:pt x="1734" y="2364"/>
                    <a:pt x="1923" y="2238"/>
                  </a:cubicBezTo>
                  <a:cubicBezTo>
                    <a:pt x="1765" y="1923"/>
                    <a:pt x="1671" y="1576"/>
                    <a:pt x="1671" y="1198"/>
                  </a:cubicBezTo>
                  <a:cubicBezTo>
                    <a:pt x="1671" y="851"/>
                    <a:pt x="1765" y="505"/>
                    <a:pt x="1923" y="190"/>
                  </a:cubicBezTo>
                  <a:cubicBezTo>
                    <a:pt x="1734" y="64"/>
                    <a:pt x="1513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78"/>
            <p:cNvSpPr/>
            <p:nvPr/>
          </p:nvSpPr>
          <p:spPr>
            <a:xfrm>
              <a:off x="-60621600" y="4145650"/>
              <a:ext cx="316650" cy="226850"/>
            </a:xfrm>
            <a:custGeom>
              <a:avLst/>
              <a:gdLst/>
              <a:ahLst/>
              <a:cxnLst/>
              <a:rect l="l" t="t" r="r" b="b"/>
              <a:pathLst>
                <a:path w="12666" h="9074" extrusionOk="0">
                  <a:moveTo>
                    <a:pt x="11374" y="851"/>
                  </a:moveTo>
                  <a:cubicBezTo>
                    <a:pt x="11626" y="851"/>
                    <a:pt x="11815" y="1040"/>
                    <a:pt x="11815" y="1229"/>
                  </a:cubicBezTo>
                  <a:lnTo>
                    <a:pt x="11815" y="1670"/>
                  </a:lnTo>
                  <a:lnTo>
                    <a:pt x="788" y="1670"/>
                  </a:lnTo>
                  <a:lnTo>
                    <a:pt x="788" y="1229"/>
                  </a:lnTo>
                  <a:cubicBezTo>
                    <a:pt x="788" y="1008"/>
                    <a:pt x="977" y="851"/>
                    <a:pt x="1166" y="851"/>
                  </a:cubicBezTo>
                  <a:close/>
                  <a:moveTo>
                    <a:pt x="7562" y="3277"/>
                  </a:moveTo>
                  <a:cubicBezTo>
                    <a:pt x="8696" y="3277"/>
                    <a:pt x="9641" y="4222"/>
                    <a:pt x="9641" y="5356"/>
                  </a:cubicBezTo>
                  <a:cubicBezTo>
                    <a:pt x="9610" y="6522"/>
                    <a:pt x="8696" y="7467"/>
                    <a:pt x="7562" y="7467"/>
                  </a:cubicBezTo>
                  <a:cubicBezTo>
                    <a:pt x="7089" y="7467"/>
                    <a:pt x="6648" y="7309"/>
                    <a:pt x="6333" y="7026"/>
                  </a:cubicBezTo>
                  <a:cubicBezTo>
                    <a:pt x="5987" y="7309"/>
                    <a:pt x="5546" y="7467"/>
                    <a:pt x="5073" y="7467"/>
                  </a:cubicBezTo>
                  <a:cubicBezTo>
                    <a:pt x="3939" y="7467"/>
                    <a:pt x="2994" y="6522"/>
                    <a:pt x="2994" y="5356"/>
                  </a:cubicBezTo>
                  <a:cubicBezTo>
                    <a:pt x="2994" y="4222"/>
                    <a:pt x="3939" y="3277"/>
                    <a:pt x="5073" y="3277"/>
                  </a:cubicBezTo>
                  <a:cubicBezTo>
                    <a:pt x="5514" y="3277"/>
                    <a:pt x="5987" y="3434"/>
                    <a:pt x="6333" y="3718"/>
                  </a:cubicBezTo>
                  <a:cubicBezTo>
                    <a:pt x="6680" y="3434"/>
                    <a:pt x="7121" y="3277"/>
                    <a:pt x="7562" y="3277"/>
                  </a:cubicBezTo>
                  <a:close/>
                  <a:moveTo>
                    <a:pt x="1229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7845"/>
                  </a:lnTo>
                  <a:cubicBezTo>
                    <a:pt x="1" y="8506"/>
                    <a:pt x="536" y="9073"/>
                    <a:pt x="1229" y="9073"/>
                  </a:cubicBezTo>
                  <a:lnTo>
                    <a:pt x="11406" y="9073"/>
                  </a:lnTo>
                  <a:cubicBezTo>
                    <a:pt x="12099" y="9073"/>
                    <a:pt x="12666" y="8506"/>
                    <a:pt x="12666" y="7845"/>
                  </a:cubicBezTo>
                  <a:lnTo>
                    <a:pt x="12666" y="1229"/>
                  </a:lnTo>
                  <a:cubicBezTo>
                    <a:pt x="12634" y="567"/>
                    <a:pt x="12099" y="0"/>
                    <a:pt x="11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74" name="Google Shape;6374;p78"/>
          <p:cNvGrpSpPr/>
          <p:nvPr/>
        </p:nvGrpSpPr>
        <p:grpSpPr>
          <a:xfrm>
            <a:off x="3954392" y="3807035"/>
            <a:ext cx="359972" cy="365467"/>
            <a:chOff x="-59400775" y="4084200"/>
            <a:chExt cx="311125" cy="315875"/>
          </a:xfrm>
          <a:solidFill>
            <a:schemeClr val="tx2">
              <a:lumMod val="50000"/>
            </a:schemeClr>
          </a:solidFill>
        </p:grpSpPr>
        <p:sp>
          <p:nvSpPr>
            <p:cNvPr id="6375" name="Google Shape;6375;p78"/>
            <p:cNvSpPr/>
            <p:nvPr/>
          </p:nvSpPr>
          <p:spPr>
            <a:xfrm>
              <a:off x="-5940077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78"/>
            <p:cNvSpPr/>
            <p:nvPr/>
          </p:nvSpPr>
          <p:spPr>
            <a:xfrm>
              <a:off x="-59400000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78"/>
            <p:cNvSpPr/>
            <p:nvPr/>
          </p:nvSpPr>
          <p:spPr>
            <a:xfrm>
              <a:off x="-59290500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78"/>
            <p:cNvSpPr/>
            <p:nvPr/>
          </p:nvSpPr>
          <p:spPr>
            <a:xfrm>
              <a:off x="-5929050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78"/>
            <p:cNvSpPr/>
            <p:nvPr/>
          </p:nvSpPr>
          <p:spPr>
            <a:xfrm>
              <a:off x="-5918102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78"/>
            <p:cNvSpPr/>
            <p:nvPr/>
          </p:nvSpPr>
          <p:spPr>
            <a:xfrm>
              <a:off x="-5917945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1" name="Google Shape;6381;p78"/>
          <p:cNvGrpSpPr/>
          <p:nvPr/>
        </p:nvGrpSpPr>
        <p:grpSpPr>
          <a:xfrm>
            <a:off x="2178486" y="1532866"/>
            <a:ext cx="365438" cy="366364"/>
            <a:chOff x="-64044600" y="3360375"/>
            <a:chExt cx="315850" cy="316650"/>
          </a:xfrm>
          <a:solidFill>
            <a:schemeClr val="tx2">
              <a:lumMod val="50000"/>
            </a:schemeClr>
          </a:solidFill>
        </p:grpSpPr>
        <p:sp>
          <p:nvSpPr>
            <p:cNvPr id="6382" name="Google Shape;6382;p78"/>
            <p:cNvSpPr/>
            <p:nvPr/>
          </p:nvSpPr>
          <p:spPr>
            <a:xfrm>
              <a:off x="-63980025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78"/>
            <p:cNvSpPr/>
            <p:nvPr/>
          </p:nvSpPr>
          <p:spPr>
            <a:xfrm>
              <a:off x="-64044600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78"/>
            <p:cNvSpPr/>
            <p:nvPr/>
          </p:nvSpPr>
          <p:spPr>
            <a:xfrm>
              <a:off x="-63945375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5" name="Google Shape;6385;p78"/>
          <p:cNvGrpSpPr/>
          <p:nvPr/>
        </p:nvGrpSpPr>
        <p:grpSpPr>
          <a:xfrm>
            <a:off x="2204909" y="1975418"/>
            <a:ext cx="312592" cy="367261"/>
            <a:chOff x="-64022550" y="3727425"/>
            <a:chExt cx="270175" cy="317425"/>
          </a:xfrm>
          <a:solidFill>
            <a:schemeClr val="tx2">
              <a:lumMod val="50000"/>
            </a:schemeClr>
          </a:solidFill>
        </p:grpSpPr>
        <p:sp>
          <p:nvSpPr>
            <p:cNvPr id="6386" name="Google Shape;6386;p78"/>
            <p:cNvSpPr/>
            <p:nvPr/>
          </p:nvSpPr>
          <p:spPr>
            <a:xfrm>
              <a:off x="-64022550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4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78"/>
            <p:cNvSpPr/>
            <p:nvPr/>
          </p:nvSpPr>
          <p:spPr>
            <a:xfrm>
              <a:off x="-64000500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78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9" name="Google Shape;6389;p78"/>
          <p:cNvGrpSpPr/>
          <p:nvPr/>
        </p:nvGrpSpPr>
        <p:grpSpPr>
          <a:xfrm>
            <a:off x="2229047" y="2404318"/>
            <a:ext cx="264317" cy="367290"/>
            <a:chOff x="-64001300" y="4093650"/>
            <a:chExt cx="228450" cy="317450"/>
          </a:xfrm>
          <a:solidFill>
            <a:schemeClr val="tx2">
              <a:lumMod val="50000"/>
            </a:schemeClr>
          </a:solidFill>
        </p:grpSpPr>
        <p:sp>
          <p:nvSpPr>
            <p:cNvPr id="6390" name="Google Shape;6390;p78"/>
            <p:cNvSpPr/>
            <p:nvPr/>
          </p:nvSpPr>
          <p:spPr>
            <a:xfrm>
              <a:off x="-63933550" y="4328375"/>
              <a:ext cx="93750" cy="40975"/>
            </a:xfrm>
            <a:custGeom>
              <a:avLst/>
              <a:gdLst/>
              <a:ahLst/>
              <a:cxnLst/>
              <a:rect l="l" t="t" r="r" b="b"/>
              <a:pathLst>
                <a:path w="3750" h="1639" extrusionOk="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78"/>
            <p:cNvSpPr/>
            <p:nvPr/>
          </p:nvSpPr>
          <p:spPr>
            <a:xfrm>
              <a:off x="-63980025" y="4135400"/>
              <a:ext cx="185900" cy="234725"/>
            </a:xfrm>
            <a:custGeom>
              <a:avLst/>
              <a:gdLst/>
              <a:ahLst/>
              <a:cxnLst/>
              <a:rect l="l" t="t" r="r" b="b"/>
              <a:pathLst>
                <a:path w="7436" h="9389" extrusionOk="0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78"/>
            <p:cNvSpPr/>
            <p:nvPr/>
          </p:nvSpPr>
          <p:spPr>
            <a:xfrm>
              <a:off x="-64001300" y="4389800"/>
              <a:ext cx="228450" cy="21300"/>
            </a:xfrm>
            <a:custGeom>
              <a:avLst/>
              <a:gdLst/>
              <a:ahLst/>
              <a:cxnLst/>
              <a:rect l="l" t="t" r="r" b="b"/>
              <a:pathLst>
                <a:path w="9138" h="852" extrusionOk="0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78"/>
            <p:cNvSpPr/>
            <p:nvPr/>
          </p:nvSpPr>
          <p:spPr>
            <a:xfrm>
              <a:off x="-64001300" y="4093650"/>
              <a:ext cx="226875" cy="20500"/>
            </a:xfrm>
            <a:custGeom>
              <a:avLst/>
              <a:gdLst/>
              <a:ahLst/>
              <a:cxnLst/>
              <a:rect l="l" t="t" r="r" b="b"/>
              <a:pathLst>
                <a:path w="9075" h="820" extrusionOk="0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94" name="Google Shape;6394;p78"/>
          <p:cNvGrpSpPr/>
          <p:nvPr/>
        </p:nvGrpSpPr>
        <p:grpSpPr>
          <a:xfrm>
            <a:off x="848051" y="2897610"/>
            <a:ext cx="359972" cy="366480"/>
            <a:chOff x="-62148800" y="3377700"/>
            <a:chExt cx="311125" cy="316750"/>
          </a:xfrm>
          <a:solidFill>
            <a:schemeClr val="tx2">
              <a:lumMod val="50000"/>
            </a:schemeClr>
          </a:solidFill>
        </p:grpSpPr>
        <p:sp>
          <p:nvSpPr>
            <p:cNvPr id="6395" name="Google Shape;6395;p78"/>
            <p:cNvSpPr/>
            <p:nvPr/>
          </p:nvSpPr>
          <p:spPr>
            <a:xfrm>
              <a:off x="-62085775" y="3653375"/>
              <a:ext cx="185875" cy="41075"/>
            </a:xfrm>
            <a:custGeom>
              <a:avLst/>
              <a:gdLst/>
              <a:ahLst/>
              <a:cxnLst/>
              <a:rect l="l" t="t" r="r" b="b"/>
              <a:pathLst>
                <a:path w="7435" h="1643" extrusionOk="0">
                  <a:moveTo>
                    <a:pt x="819" y="1"/>
                  </a:moveTo>
                  <a:cubicBezTo>
                    <a:pt x="347" y="1"/>
                    <a:pt x="0" y="347"/>
                    <a:pt x="0" y="851"/>
                  </a:cubicBezTo>
                  <a:lnTo>
                    <a:pt x="0" y="1229"/>
                  </a:lnTo>
                  <a:cubicBezTo>
                    <a:pt x="0" y="1481"/>
                    <a:pt x="189" y="1639"/>
                    <a:pt x="410" y="1639"/>
                  </a:cubicBezTo>
                  <a:lnTo>
                    <a:pt x="7026" y="1639"/>
                  </a:lnTo>
                  <a:cubicBezTo>
                    <a:pt x="7044" y="1641"/>
                    <a:pt x="7062" y="1642"/>
                    <a:pt x="7080" y="1642"/>
                  </a:cubicBezTo>
                  <a:cubicBezTo>
                    <a:pt x="7300" y="1642"/>
                    <a:pt x="7435" y="1463"/>
                    <a:pt x="7435" y="1229"/>
                  </a:cubicBezTo>
                  <a:lnTo>
                    <a:pt x="7435" y="851"/>
                  </a:lnTo>
                  <a:cubicBezTo>
                    <a:pt x="7435" y="379"/>
                    <a:pt x="7089" y="1"/>
                    <a:pt x="6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78"/>
            <p:cNvSpPr/>
            <p:nvPr/>
          </p:nvSpPr>
          <p:spPr>
            <a:xfrm>
              <a:off x="-62148800" y="3377700"/>
              <a:ext cx="311125" cy="254425"/>
            </a:xfrm>
            <a:custGeom>
              <a:avLst/>
              <a:gdLst/>
              <a:ahLst/>
              <a:cxnLst/>
              <a:rect l="l" t="t" r="r" b="b"/>
              <a:pathLst>
                <a:path w="12445" h="10177" extrusionOk="0">
                  <a:moveTo>
                    <a:pt x="11626" y="1608"/>
                  </a:moveTo>
                  <a:lnTo>
                    <a:pt x="11626" y="2899"/>
                  </a:lnTo>
                  <a:cubicBezTo>
                    <a:pt x="11626" y="3939"/>
                    <a:pt x="10807" y="4853"/>
                    <a:pt x="9767" y="4916"/>
                  </a:cubicBezTo>
                  <a:cubicBezTo>
                    <a:pt x="9893" y="4538"/>
                    <a:pt x="9956" y="4128"/>
                    <a:pt x="9956" y="3718"/>
                  </a:cubicBezTo>
                  <a:lnTo>
                    <a:pt x="9956" y="1608"/>
                  </a:lnTo>
                  <a:close/>
                  <a:moveTo>
                    <a:pt x="2521" y="1639"/>
                  </a:moveTo>
                  <a:lnTo>
                    <a:pt x="2521" y="3718"/>
                  </a:lnTo>
                  <a:cubicBezTo>
                    <a:pt x="2521" y="4160"/>
                    <a:pt x="2616" y="4538"/>
                    <a:pt x="2710" y="4947"/>
                  </a:cubicBezTo>
                  <a:cubicBezTo>
                    <a:pt x="1702" y="4853"/>
                    <a:pt x="883" y="4002"/>
                    <a:pt x="883" y="2899"/>
                  </a:cubicBezTo>
                  <a:lnTo>
                    <a:pt x="883" y="1639"/>
                  </a:lnTo>
                  <a:close/>
                  <a:moveTo>
                    <a:pt x="6176" y="1576"/>
                  </a:moveTo>
                  <a:cubicBezTo>
                    <a:pt x="6333" y="1576"/>
                    <a:pt x="6491" y="1671"/>
                    <a:pt x="6554" y="1828"/>
                  </a:cubicBezTo>
                  <a:lnTo>
                    <a:pt x="6932" y="2647"/>
                  </a:lnTo>
                  <a:lnTo>
                    <a:pt x="7845" y="2773"/>
                  </a:lnTo>
                  <a:cubicBezTo>
                    <a:pt x="8003" y="2805"/>
                    <a:pt x="8129" y="2899"/>
                    <a:pt x="8160" y="3025"/>
                  </a:cubicBezTo>
                  <a:cubicBezTo>
                    <a:pt x="8349" y="3214"/>
                    <a:pt x="8318" y="3403"/>
                    <a:pt x="8192" y="3466"/>
                  </a:cubicBezTo>
                  <a:lnTo>
                    <a:pt x="7530" y="4097"/>
                  </a:lnTo>
                  <a:lnTo>
                    <a:pt x="7688" y="5010"/>
                  </a:lnTo>
                  <a:cubicBezTo>
                    <a:pt x="7719" y="5168"/>
                    <a:pt x="7656" y="5325"/>
                    <a:pt x="7530" y="5420"/>
                  </a:cubicBezTo>
                  <a:cubicBezTo>
                    <a:pt x="7452" y="5459"/>
                    <a:pt x="7363" y="5486"/>
                    <a:pt x="7268" y="5486"/>
                  </a:cubicBezTo>
                  <a:cubicBezTo>
                    <a:pt x="7210" y="5486"/>
                    <a:pt x="7149" y="5475"/>
                    <a:pt x="7089" y="5451"/>
                  </a:cubicBezTo>
                  <a:lnTo>
                    <a:pt x="6270" y="5010"/>
                  </a:lnTo>
                  <a:lnTo>
                    <a:pt x="5451" y="5451"/>
                  </a:lnTo>
                  <a:cubicBezTo>
                    <a:pt x="5380" y="5480"/>
                    <a:pt x="5309" y="5495"/>
                    <a:pt x="5241" y="5495"/>
                  </a:cubicBezTo>
                  <a:cubicBezTo>
                    <a:pt x="5158" y="5495"/>
                    <a:pt x="5079" y="5472"/>
                    <a:pt x="5010" y="5420"/>
                  </a:cubicBezTo>
                  <a:cubicBezTo>
                    <a:pt x="4884" y="5325"/>
                    <a:pt x="4821" y="5168"/>
                    <a:pt x="4852" y="5010"/>
                  </a:cubicBezTo>
                  <a:lnTo>
                    <a:pt x="5010" y="4097"/>
                  </a:lnTo>
                  <a:lnTo>
                    <a:pt x="4348" y="3466"/>
                  </a:lnTo>
                  <a:cubicBezTo>
                    <a:pt x="4222" y="3340"/>
                    <a:pt x="4191" y="3214"/>
                    <a:pt x="4222" y="3025"/>
                  </a:cubicBezTo>
                  <a:cubicBezTo>
                    <a:pt x="4254" y="2899"/>
                    <a:pt x="4411" y="2773"/>
                    <a:pt x="4537" y="2773"/>
                  </a:cubicBezTo>
                  <a:lnTo>
                    <a:pt x="5451" y="2647"/>
                  </a:lnTo>
                  <a:lnTo>
                    <a:pt x="5829" y="1828"/>
                  </a:lnTo>
                  <a:cubicBezTo>
                    <a:pt x="5924" y="1671"/>
                    <a:pt x="6018" y="1576"/>
                    <a:pt x="6176" y="1576"/>
                  </a:cubicBezTo>
                  <a:close/>
                  <a:moveTo>
                    <a:pt x="2931" y="1"/>
                  </a:moveTo>
                  <a:cubicBezTo>
                    <a:pt x="2679" y="1"/>
                    <a:pt x="2521" y="190"/>
                    <a:pt x="2521" y="410"/>
                  </a:cubicBezTo>
                  <a:lnTo>
                    <a:pt x="2521" y="852"/>
                  </a:lnTo>
                  <a:lnTo>
                    <a:pt x="442" y="852"/>
                  </a:lnTo>
                  <a:cubicBezTo>
                    <a:pt x="190" y="852"/>
                    <a:pt x="1" y="1041"/>
                    <a:pt x="1" y="1230"/>
                  </a:cubicBezTo>
                  <a:lnTo>
                    <a:pt x="1" y="2899"/>
                  </a:lnTo>
                  <a:cubicBezTo>
                    <a:pt x="1" y="4506"/>
                    <a:pt x="1292" y="5766"/>
                    <a:pt x="2931" y="5766"/>
                  </a:cubicBezTo>
                  <a:lnTo>
                    <a:pt x="3120" y="5766"/>
                  </a:lnTo>
                  <a:cubicBezTo>
                    <a:pt x="3561" y="6428"/>
                    <a:pt x="4222" y="6932"/>
                    <a:pt x="4978" y="7216"/>
                  </a:cubicBezTo>
                  <a:lnTo>
                    <a:pt x="4978" y="8507"/>
                  </a:lnTo>
                  <a:cubicBezTo>
                    <a:pt x="4506" y="8507"/>
                    <a:pt x="4128" y="8854"/>
                    <a:pt x="4128" y="9358"/>
                  </a:cubicBezTo>
                  <a:lnTo>
                    <a:pt x="4128" y="10177"/>
                  </a:lnTo>
                  <a:lnTo>
                    <a:pt x="8286" y="10177"/>
                  </a:lnTo>
                  <a:lnTo>
                    <a:pt x="8286" y="9358"/>
                  </a:lnTo>
                  <a:cubicBezTo>
                    <a:pt x="8286" y="8885"/>
                    <a:pt x="7908" y="8507"/>
                    <a:pt x="7436" y="8507"/>
                  </a:cubicBezTo>
                  <a:lnTo>
                    <a:pt x="7436" y="7216"/>
                  </a:lnTo>
                  <a:cubicBezTo>
                    <a:pt x="8192" y="6932"/>
                    <a:pt x="8854" y="6428"/>
                    <a:pt x="9295" y="5766"/>
                  </a:cubicBezTo>
                  <a:lnTo>
                    <a:pt x="9484" y="5766"/>
                  </a:lnTo>
                  <a:cubicBezTo>
                    <a:pt x="11122" y="5766"/>
                    <a:pt x="12414" y="4475"/>
                    <a:pt x="12414" y="2899"/>
                  </a:cubicBezTo>
                  <a:lnTo>
                    <a:pt x="12414" y="1230"/>
                  </a:lnTo>
                  <a:cubicBezTo>
                    <a:pt x="12445" y="978"/>
                    <a:pt x="12288" y="852"/>
                    <a:pt x="12067" y="852"/>
                  </a:cubicBezTo>
                  <a:lnTo>
                    <a:pt x="9956" y="852"/>
                  </a:lnTo>
                  <a:lnTo>
                    <a:pt x="9956" y="410"/>
                  </a:lnTo>
                  <a:cubicBezTo>
                    <a:pt x="9956" y="158"/>
                    <a:pt x="9767" y="1"/>
                    <a:pt x="95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97" name="Google Shape;6397;p78"/>
          <p:cNvGrpSpPr/>
          <p:nvPr/>
        </p:nvGrpSpPr>
        <p:grpSpPr>
          <a:xfrm>
            <a:off x="843958" y="3347607"/>
            <a:ext cx="368157" cy="367290"/>
            <a:chOff x="-62154300" y="3743950"/>
            <a:chExt cx="318200" cy="317450"/>
          </a:xfrm>
          <a:solidFill>
            <a:schemeClr val="tx2">
              <a:lumMod val="50000"/>
            </a:schemeClr>
          </a:solidFill>
        </p:grpSpPr>
        <p:sp>
          <p:nvSpPr>
            <p:cNvPr id="6398" name="Google Shape;6398;p78"/>
            <p:cNvSpPr/>
            <p:nvPr/>
          </p:nvSpPr>
          <p:spPr>
            <a:xfrm>
              <a:off x="-61992850" y="3743950"/>
              <a:ext cx="63825" cy="69150"/>
            </a:xfrm>
            <a:custGeom>
              <a:avLst/>
              <a:gdLst/>
              <a:ahLst/>
              <a:cxnLst/>
              <a:rect l="l" t="t" r="r" b="b"/>
              <a:pathLst>
                <a:path w="2553" h="2766" extrusionOk="0">
                  <a:moveTo>
                    <a:pt x="1261" y="1"/>
                  </a:moveTo>
                  <a:cubicBezTo>
                    <a:pt x="1009" y="1"/>
                    <a:pt x="851" y="221"/>
                    <a:pt x="851" y="410"/>
                  </a:cubicBezTo>
                  <a:lnTo>
                    <a:pt x="851" y="1355"/>
                  </a:lnTo>
                  <a:lnTo>
                    <a:pt x="725" y="1229"/>
                  </a:lnTo>
                  <a:cubicBezTo>
                    <a:pt x="646" y="1151"/>
                    <a:pt x="544" y="1111"/>
                    <a:pt x="442" y="1111"/>
                  </a:cubicBezTo>
                  <a:cubicBezTo>
                    <a:pt x="339" y="1111"/>
                    <a:pt x="237" y="1151"/>
                    <a:pt x="158" y="1229"/>
                  </a:cubicBezTo>
                  <a:cubicBezTo>
                    <a:pt x="1" y="1387"/>
                    <a:pt x="1" y="1670"/>
                    <a:pt x="158" y="1828"/>
                  </a:cubicBezTo>
                  <a:lnTo>
                    <a:pt x="977" y="2647"/>
                  </a:lnTo>
                  <a:cubicBezTo>
                    <a:pt x="1056" y="2726"/>
                    <a:pt x="1166" y="2765"/>
                    <a:pt x="1277" y="2765"/>
                  </a:cubicBezTo>
                  <a:cubicBezTo>
                    <a:pt x="1387" y="2765"/>
                    <a:pt x="1497" y="2726"/>
                    <a:pt x="1576" y="2647"/>
                  </a:cubicBezTo>
                  <a:lnTo>
                    <a:pt x="2395" y="1828"/>
                  </a:lnTo>
                  <a:cubicBezTo>
                    <a:pt x="2553" y="1670"/>
                    <a:pt x="2553" y="1387"/>
                    <a:pt x="2395" y="1229"/>
                  </a:cubicBezTo>
                  <a:cubicBezTo>
                    <a:pt x="2316" y="1151"/>
                    <a:pt x="2206" y="1111"/>
                    <a:pt x="2096" y="1111"/>
                  </a:cubicBezTo>
                  <a:cubicBezTo>
                    <a:pt x="1985" y="1111"/>
                    <a:pt x="1875" y="1151"/>
                    <a:pt x="1796" y="1229"/>
                  </a:cubicBezTo>
                  <a:lnTo>
                    <a:pt x="1670" y="1355"/>
                  </a:lnTo>
                  <a:lnTo>
                    <a:pt x="1670" y="410"/>
                  </a:lnTo>
                  <a:cubicBezTo>
                    <a:pt x="1670" y="221"/>
                    <a:pt x="1481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78"/>
            <p:cNvSpPr/>
            <p:nvPr/>
          </p:nvSpPr>
          <p:spPr>
            <a:xfrm>
              <a:off x="-62154300" y="3785700"/>
              <a:ext cx="318200" cy="275700"/>
            </a:xfrm>
            <a:custGeom>
              <a:avLst/>
              <a:gdLst/>
              <a:ahLst/>
              <a:cxnLst/>
              <a:rect l="l" t="t" r="r" b="b"/>
              <a:pathLst>
                <a:path w="12728" h="11028" extrusionOk="0">
                  <a:moveTo>
                    <a:pt x="5261" y="3560"/>
                  </a:moveTo>
                  <a:cubicBezTo>
                    <a:pt x="5513" y="3560"/>
                    <a:pt x="5671" y="3781"/>
                    <a:pt x="5671" y="4002"/>
                  </a:cubicBezTo>
                  <a:lnTo>
                    <a:pt x="5671" y="5671"/>
                  </a:lnTo>
                  <a:cubicBezTo>
                    <a:pt x="5671" y="5892"/>
                    <a:pt x="5450" y="6112"/>
                    <a:pt x="5261" y="6112"/>
                  </a:cubicBezTo>
                  <a:cubicBezTo>
                    <a:pt x="5072" y="6112"/>
                    <a:pt x="4820" y="5892"/>
                    <a:pt x="4820" y="5671"/>
                  </a:cubicBezTo>
                  <a:lnTo>
                    <a:pt x="4820" y="4002"/>
                  </a:lnTo>
                  <a:cubicBezTo>
                    <a:pt x="4820" y="3781"/>
                    <a:pt x="5041" y="3560"/>
                    <a:pt x="5261" y="3560"/>
                  </a:cubicBezTo>
                  <a:close/>
                  <a:moveTo>
                    <a:pt x="7719" y="3560"/>
                  </a:moveTo>
                  <a:cubicBezTo>
                    <a:pt x="7908" y="3560"/>
                    <a:pt x="8128" y="3781"/>
                    <a:pt x="8128" y="4002"/>
                  </a:cubicBezTo>
                  <a:lnTo>
                    <a:pt x="8128" y="5671"/>
                  </a:lnTo>
                  <a:cubicBezTo>
                    <a:pt x="8128" y="5892"/>
                    <a:pt x="7939" y="6112"/>
                    <a:pt x="7719" y="6112"/>
                  </a:cubicBezTo>
                  <a:cubicBezTo>
                    <a:pt x="7467" y="6112"/>
                    <a:pt x="7309" y="5892"/>
                    <a:pt x="7309" y="5671"/>
                  </a:cubicBezTo>
                  <a:lnTo>
                    <a:pt x="7309" y="4002"/>
                  </a:lnTo>
                  <a:cubicBezTo>
                    <a:pt x="7309" y="3781"/>
                    <a:pt x="7498" y="3560"/>
                    <a:pt x="7719" y="3560"/>
                  </a:cubicBezTo>
                  <a:close/>
                  <a:moveTo>
                    <a:pt x="10239" y="3560"/>
                  </a:moveTo>
                  <a:cubicBezTo>
                    <a:pt x="10460" y="3560"/>
                    <a:pt x="10617" y="3781"/>
                    <a:pt x="10617" y="4002"/>
                  </a:cubicBezTo>
                  <a:lnTo>
                    <a:pt x="10617" y="5671"/>
                  </a:lnTo>
                  <a:cubicBezTo>
                    <a:pt x="10617" y="5892"/>
                    <a:pt x="10428" y="6112"/>
                    <a:pt x="10239" y="6112"/>
                  </a:cubicBezTo>
                  <a:cubicBezTo>
                    <a:pt x="9987" y="6112"/>
                    <a:pt x="9798" y="5892"/>
                    <a:pt x="9798" y="5671"/>
                  </a:cubicBezTo>
                  <a:lnTo>
                    <a:pt x="9798" y="4002"/>
                  </a:lnTo>
                  <a:cubicBezTo>
                    <a:pt x="9798" y="3781"/>
                    <a:pt x="9987" y="3560"/>
                    <a:pt x="10239" y="3560"/>
                  </a:cubicBezTo>
                  <a:close/>
                  <a:moveTo>
                    <a:pt x="5230" y="9357"/>
                  </a:moveTo>
                  <a:cubicBezTo>
                    <a:pt x="5450" y="9357"/>
                    <a:pt x="5608" y="9578"/>
                    <a:pt x="5608" y="9767"/>
                  </a:cubicBezTo>
                  <a:cubicBezTo>
                    <a:pt x="5608" y="9987"/>
                    <a:pt x="5419" y="10208"/>
                    <a:pt x="5230" y="10208"/>
                  </a:cubicBezTo>
                  <a:cubicBezTo>
                    <a:pt x="5041" y="10208"/>
                    <a:pt x="4789" y="9987"/>
                    <a:pt x="4789" y="9767"/>
                  </a:cubicBezTo>
                  <a:cubicBezTo>
                    <a:pt x="4820" y="9578"/>
                    <a:pt x="5041" y="9357"/>
                    <a:pt x="5230" y="9357"/>
                  </a:cubicBezTo>
                  <a:close/>
                  <a:moveTo>
                    <a:pt x="9924" y="9357"/>
                  </a:moveTo>
                  <a:cubicBezTo>
                    <a:pt x="10145" y="9357"/>
                    <a:pt x="10302" y="9578"/>
                    <a:pt x="10302" y="9767"/>
                  </a:cubicBezTo>
                  <a:cubicBezTo>
                    <a:pt x="10302" y="9987"/>
                    <a:pt x="10113" y="10208"/>
                    <a:pt x="9924" y="10208"/>
                  </a:cubicBezTo>
                  <a:cubicBezTo>
                    <a:pt x="9704" y="10208"/>
                    <a:pt x="9515" y="9987"/>
                    <a:pt x="9515" y="9767"/>
                  </a:cubicBezTo>
                  <a:cubicBezTo>
                    <a:pt x="9515" y="9578"/>
                    <a:pt x="9704" y="9357"/>
                    <a:pt x="9924" y="9357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599"/>
                    <a:pt x="347" y="820"/>
                    <a:pt x="536" y="820"/>
                  </a:cubicBezTo>
                  <a:lnTo>
                    <a:pt x="2111" y="820"/>
                  </a:lnTo>
                  <a:cubicBezTo>
                    <a:pt x="2174" y="1103"/>
                    <a:pt x="3245" y="6711"/>
                    <a:pt x="3308" y="6994"/>
                  </a:cubicBezTo>
                  <a:cubicBezTo>
                    <a:pt x="2867" y="7184"/>
                    <a:pt x="2584" y="7625"/>
                    <a:pt x="2584" y="8097"/>
                  </a:cubicBezTo>
                  <a:cubicBezTo>
                    <a:pt x="2584" y="8759"/>
                    <a:pt x="3151" y="9326"/>
                    <a:pt x="3812" y="9326"/>
                  </a:cubicBezTo>
                  <a:lnTo>
                    <a:pt x="4001" y="9326"/>
                  </a:lnTo>
                  <a:cubicBezTo>
                    <a:pt x="3970" y="9452"/>
                    <a:pt x="3938" y="9609"/>
                    <a:pt x="3938" y="9767"/>
                  </a:cubicBezTo>
                  <a:cubicBezTo>
                    <a:pt x="3938" y="10429"/>
                    <a:pt x="4474" y="11027"/>
                    <a:pt x="5167" y="11027"/>
                  </a:cubicBezTo>
                  <a:cubicBezTo>
                    <a:pt x="5829" y="11027"/>
                    <a:pt x="6364" y="10460"/>
                    <a:pt x="6364" y="9767"/>
                  </a:cubicBezTo>
                  <a:cubicBezTo>
                    <a:pt x="6364" y="9609"/>
                    <a:pt x="6333" y="9483"/>
                    <a:pt x="6301" y="9326"/>
                  </a:cubicBezTo>
                  <a:lnTo>
                    <a:pt x="8664" y="9326"/>
                  </a:lnTo>
                  <a:cubicBezTo>
                    <a:pt x="8632" y="9452"/>
                    <a:pt x="8569" y="9609"/>
                    <a:pt x="8569" y="9767"/>
                  </a:cubicBezTo>
                  <a:cubicBezTo>
                    <a:pt x="8569" y="10429"/>
                    <a:pt x="9137" y="11027"/>
                    <a:pt x="9798" y="11027"/>
                  </a:cubicBezTo>
                  <a:cubicBezTo>
                    <a:pt x="10460" y="11027"/>
                    <a:pt x="11027" y="10460"/>
                    <a:pt x="11027" y="9767"/>
                  </a:cubicBezTo>
                  <a:cubicBezTo>
                    <a:pt x="11027" y="9609"/>
                    <a:pt x="10995" y="9483"/>
                    <a:pt x="10932" y="9357"/>
                  </a:cubicBezTo>
                  <a:lnTo>
                    <a:pt x="11562" y="9357"/>
                  </a:lnTo>
                  <a:cubicBezTo>
                    <a:pt x="11814" y="9357"/>
                    <a:pt x="12003" y="9168"/>
                    <a:pt x="12003" y="8979"/>
                  </a:cubicBezTo>
                  <a:cubicBezTo>
                    <a:pt x="12003" y="8727"/>
                    <a:pt x="11814" y="8538"/>
                    <a:pt x="11562" y="8538"/>
                  </a:cubicBezTo>
                  <a:lnTo>
                    <a:pt x="3749" y="8538"/>
                  </a:lnTo>
                  <a:cubicBezTo>
                    <a:pt x="3497" y="8538"/>
                    <a:pt x="3308" y="8349"/>
                    <a:pt x="3308" y="8160"/>
                  </a:cubicBezTo>
                  <a:cubicBezTo>
                    <a:pt x="3308" y="7940"/>
                    <a:pt x="3497" y="7719"/>
                    <a:pt x="3749" y="7719"/>
                  </a:cubicBezTo>
                  <a:lnTo>
                    <a:pt x="11468" y="7719"/>
                  </a:lnTo>
                  <a:cubicBezTo>
                    <a:pt x="11657" y="7719"/>
                    <a:pt x="11846" y="7562"/>
                    <a:pt x="11846" y="7373"/>
                  </a:cubicBezTo>
                  <a:lnTo>
                    <a:pt x="12665" y="2395"/>
                  </a:lnTo>
                  <a:cubicBezTo>
                    <a:pt x="12728" y="2143"/>
                    <a:pt x="12508" y="1922"/>
                    <a:pt x="12287" y="1922"/>
                  </a:cubicBezTo>
                  <a:lnTo>
                    <a:pt x="3056" y="1922"/>
                  </a:lnTo>
                  <a:lnTo>
                    <a:pt x="2741" y="347"/>
                  </a:lnTo>
                  <a:cubicBezTo>
                    <a:pt x="2710" y="158"/>
                    <a:pt x="2552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0" name="Google Shape;6400;p78"/>
          <p:cNvGrpSpPr/>
          <p:nvPr/>
        </p:nvGrpSpPr>
        <p:grpSpPr>
          <a:xfrm>
            <a:off x="843944" y="3806587"/>
            <a:ext cx="368186" cy="366364"/>
            <a:chOff x="-62151950" y="4111775"/>
            <a:chExt cx="318225" cy="316650"/>
          </a:xfrm>
          <a:solidFill>
            <a:schemeClr val="tx2">
              <a:lumMod val="50000"/>
            </a:schemeClr>
          </a:solidFill>
        </p:grpSpPr>
        <p:sp>
          <p:nvSpPr>
            <p:cNvPr id="6401" name="Google Shape;6401;p78"/>
            <p:cNvSpPr/>
            <p:nvPr/>
          </p:nvSpPr>
          <p:spPr>
            <a:xfrm>
              <a:off x="-62151950" y="4407925"/>
              <a:ext cx="318225" cy="20500"/>
            </a:xfrm>
            <a:custGeom>
              <a:avLst/>
              <a:gdLst/>
              <a:ahLst/>
              <a:cxnLst/>
              <a:rect l="l" t="t" r="r" b="b"/>
              <a:pathLst>
                <a:path w="1272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cubicBezTo>
                    <a:pt x="1" y="662"/>
                    <a:pt x="221" y="819"/>
                    <a:pt x="442" y="819"/>
                  </a:cubicBezTo>
                  <a:lnTo>
                    <a:pt x="12288" y="819"/>
                  </a:lnTo>
                  <a:cubicBezTo>
                    <a:pt x="12540" y="819"/>
                    <a:pt x="12697" y="630"/>
                    <a:pt x="12697" y="441"/>
                  </a:cubicBezTo>
                  <a:cubicBezTo>
                    <a:pt x="12729" y="158"/>
                    <a:pt x="12540" y="0"/>
                    <a:pt x="122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78"/>
            <p:cNvSpPr/>
            <p:nvPr/>
          </p:nvSpPr>
          <p:spPr>
            <a:xfrm>
              <a:off x="-62151950" y="4283475"/>
              <a:ext cx="84300" cy="104000"/>
            </a:xfrm>
            <a:custGeom>
              <a:avLst/>
              <a:gdLst/>
              <a:ahLst/>
              <a:cxnLst/>
              <a:rect l="l" t="t" r="r" b="b"/>
              <a:pathLst>
                <a:path w="3372" h="4160" extrusionOk="0">
                  <a:moveTo>
                    <a:pt x="1009" y="0"/>
                  </a:moveTo>
                  <a:cubicBezTo>
                    <a:pt x="442" y="0"/>
                    <a:pt x="1" y="442"/>
                    <a:pt x="1" y="1009"/>
                  </a:cubicBezTo>
                  <a:lnTo>
                    <a:pt x="1" y="3214"/>
                  </a:lnTo>
                  <a:cubicBezTo>
                    <a:pt x="64" y="3718"/>
                    <a:pt x="473" y="4159"/>
                    <a:pt x="1009" y="4159"/>
                  </a:cubicBezTo>
                  <a:lnTo>
                    <a:pt x="2363" y="4159"/>
                  </a:lnTo>
                  <a:cubicBezTo>
                    <a:pt x="2931" y="4159"/>
                    <a:pt x="3372" y="3718"/>
                    <a:pt x="3372" y="3214"/>
                  </a:cubicBezTo>
                  <a:lnTo>
                    <a:pt x="3372" y="1009"/>
                  </a:lnTo>
                  <a:cubicBezTo>
                    <a:pt x="3372" y="442"/>
                    <a:pt x="2931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78"/>
            <p:cNvSpPr/>
            <p:nvPr/>
          </p:nvSpPr>
          <p:spPr>
            <a:xfrm>
              <a:off x="-62033800" y="4111775"/>
              <a:ext cx="82725" cy="275700"/>
            </a:xfrm>
            <a:custGeom>
              <a:avLst/>
              <a:gdLst/>
              <a:ahLst/>
              <a:cxnLst/>
              <a:rect l="l" t="t" r="r" b="b"/>
              <a:pathLst>
                <a:path w="3309" h="11028" extrusionOk="0">
                  <a:moveTo>
                    <a:pt x="946" y="0"/>
                  </a:moveTo>
                  <a:cubicBezTo>
                    <a:pt x="410" y="0"/>
                    <a:pt x="0" y="410"/>
                    <a:pt x="0" y="977"/>
                  </a:cubicBezTo>
                  <a:lnTo>
                    <a:pt x="0" y="10082"/>
                  </a:lnTo>
                  <a:cubicBezTo>
                    <a:pt x="0" y="10618"/>
                    <a:pt x="441" y="11027"/>
                    <a:pt x="946" y="11027"/>
                  </a:cubicBezTo>
                  <a:lnTo>
                    <a:pt x="2332" y="11027"/>
                  </a:lnTo>
                  <a:cubicBezTo>
                    <a:pt x="2899" y="11027"/>
                    <a:pt x="3308" y="10586"/>
                    <a:pt x="3308" y="10082"/>
                  </a:cubicBezTo>
                  <a:lnTo>
                    <a:pt x="3308" y="977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78"/>
            <p:cNvSpPr/>
            <p:nvPr/>
          </p:nvSpPr>
          <p:spPr>
            <a:xfrm>
              <a:off x="-61916450" y="4200775"/>
              <a:ext cx="82725" cy="186700"/>
            </a:xfrm>
            <a:custGeom>
              <a:avLst/>
              <a:gdLst/>
              <a:ahLst/>
              <a:cxnLst/>
              <a:rect l="l" t="t" r="r" b="b"/>
              <a:pathLst>
                <a:path w="3309" h="7468" extrusionOk="0">
                  <a:moveTo>
                    <a:pt x="946" y="0"/>
                  </a:moveTo>
                  <a:cubicBezTo>
                    <a:pt x="410" y="0"/>
                    <a:pt x="1" y="442"/>
                    <a:pt x="1" y="1009"/>
                  </a:cubicBezTo>
                  <a:lnTo>
                    <a:pt x="1" y="6522"/>
                  </a:lnTo>
                  <a:cubicBezTo>
                    <a:pt x="1" y="7058"/>
                    <a:pt x="442" y="7467"/>
                    <a:pt x="946" y="7467"/>
                  </a:cubicBezTo>
                  <a:lnTo>
                    <a:pt x="2332" y="7467"/>
                  </a:lnTo>
                  <a:cubicBezTo>
                    <a:pt x="2868" y="7467"/>
                    <a:pt x="3309" y="7026"/>
                    <a:pt x="3309" y="6522"/>
                  </a:cubicBezTo>
                  <a:lnTo>
                    <a:pt x="3309" y="1009"/>
                  </a:lnTo>
                  <a:cubicBezTo>
                    <a:pt x="3309" y="442"/>
                    <a:pt x="2868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5" name="Google Shape;6405;p78"/>
          <p:cNvGrpSpPr/>
          <p:nvPr/>
        </p:nvGrpSpPr>
        <p:grpSpPr>
          <a:xfrm>
            <a:off x="3062568" y="2897133"/>
            <a:ext cx="368157" cy="367434"/>
            <a:chOff x="-60254550" y="3367325"/>
            <a:chExt cx="318200" cy="317575"/>
          </a:xfrm>
          <a:solidFill>
            <a:schemeClr val="tx2">
              <a:lumMod val="50000"/>
            </a:schemeClr>
          </a:solidFill>
        </p:grpSpPr>
        <p:sp>
          <p:nvSpPr>
            <p:cNvPr id="6406" name="Google Shape;6406;p78"/>
            <p:cNvSpPr/>
            <p:nvPr/>
          </p:nvSpPr>
          <p:spPr>
            <a:xfrm>
              <a:off x="-6021912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51" y="0"/>
                  </a:moveTo>
                  <a:cubicBezTo>
                    <a:pt x="935" y="0"/>
                    <a:pt x="815" y="57"/>
                    <a:pt x="725" y="164"/>
                  </a:cubicBezTo>
                  <a:cubicBezTo>
                    <a:pt x="568" y="290"/>
                    <a:pt x="568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24" y="4143"/>
                    <a:pt x="1023" y="4143"/>
                  </a:cubicBezTo>
                  <a:cubicBezTo>
                    <a:pt x="1144" y="4143"/>
                    <a:pt x="1269" y="4094"/>
                    <a:pt x="1356" y="4007"/>
                  </a:cubicBezTo>
                  <a:cubicBezTo>
                    <a:pt x="1513" y="3850"/>
                    <a:pt x="1513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9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78"/>
            <p:cNvSpPr/>
            <p:nvPr/>
          </p:nvSpPr>
          <p:spPr>
            <a:xfrm>
              <a:off x="-60156900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18" y="4143"/>
                    <a:pt x="1010" y="4143"/>
                  </a:cubicBezTo>
                  <a:cubicBezTo>
                    <a:pt x="1122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78"/>
            <p:cNvSpPr/>
            <p:nvPr/>
          </p:nvSpPr>
          <p:spPr>
            <a:xfrm>
              <a:off x="-6009467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25" y="731"/>
                  </a:cubicBezTo>
                  <a:cubicBezTo>
                    <a:pt x="1103" y="1046"/>
                    <a:pt x="1103" y="1456"/>
                    <a:pt x="725" y="1771"/>
                  </a:cubicBezTo>
                  <a:cubicBezTo>
                    <a:pt x="32" y="2401"/>
                    <a:pt x="1" y="3377"/>
                    <a:pt x="725" y="4039"/>
                  </a:cubicBezTo>
                  <a:cubicBezTo>
                    <a:pt x="796" y="4110"/>
                    <a:pt x="893" y="4143"/>
                    <a:pt x="992" y="4143"/>
                  </a:cubicBezTo>
                  <a:cubicBezTo>
                    <a:pt x="1113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1985" y="1771"/>
                    <a:pt x="2048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78"/>
            <p:cNvSpPr/>
            <p:nvPr/>
          </p:nvSpPr>
          <p:spPr>
            <a:xfrm>
              <a:off x="-60254550" y="3478525"/>
              <a:ext cx="318200" cy="206375"/>
            </a:xfrm>
            <a:custGeom>
              <a:avLst/>
              <a:gdLst/>
              <a:ahLst/>
              <a:cxnLst/>
              <a:rect l="l" t="t" r="r" b="b"/>
              <a:pathLst>
                <a:path w="12728" h="8255" extrusionOk="0">
                  <a:moveTo>
                    <a:pt x="10428" y="1607"/>
                  </a:moveTo>
                  <a:cubicBezTo>
                    <a:pt x="11184" y="1607"/>
                    <a:pt x="11814" y="2237"/>
                    <a:pt x="11814" y="2994"/>
                  </a:cubicBezTo>
                  <a:cubicBezTo>
                    <a:pt x="11814" y="3718"/>
                    <a:pt x="11184" y="4380"/>
                    <a:pt x="10428" y="4380"/>
                  </a:cubicBezTo>
                  <a:lnTo>
                    <a:pt x="9767" y="4380"/>
                  </a:lnTo>
                  <a:cubicBezTo>
                    <a:pt x="9861" y="4002"/>
                    <a:pt x="9893" y="3655"/>
                    <a:pt x="9893" y="3246"/>
                  </a:cubicBezTo>
                  <a:lnTo>
                    <a:pt x="9893" y="1607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3309"/>
                  </a:lnTo>
                  <a:cubicBezTo>
                    <a:pt x="0" y="5041"/>
                    <a:pt x="882" y="6522"/>
                    <a:pt x="2237" y="7436"/>
                  </a:cubicBezTo>
                  <a:lnTo>
                    <a:pt x="441" y="7436"/>
                  </a:lnTo>
                  <a:cubicBezTo>
                    <a:pt x="189" y="7436"/>
                    <a:pt x="32" y="7625"/>
                    <a:pt x="32" y="7845"/>
                  </a:cubicBezTo>
                  <a:cubicBezTo>
                    <a:pt x="32" y="8066"/>
                    <a:pt x="252" y="8255"/>
                    <a:pt x="441" y="8255"/>
                  </a:cubicBezTo>
                  <a:lnTo>
                    <a:pt x="9546" y="8255"/>
                  </a:lnTo>
                  <a:cubicBezTo>
                    <a:pt x="9767" y="8255"/>
                    <a:pt x="9924" y="8066"/>
                    <a:pt x="9924" y="7845"/>
                  </a:cubicBezTo>
                  <a:cubicBezTo>
                    <a:pt x="9924" y="7593"/>
                    <a:pt x="9735" y="7436"/>
                    <a:pt x="9546" y="7436"/>
                  </a:cubicBezTo>
                  <a:lnTo>
                    <a:pt x="7719" y="7436"/>
                  </a:lnTo>
                  <a:cubicBezTo>
                    <a:pt x="8538" y="6900"/>
                    <a:pt x="9168" y="6144"/>
                    <a:pt x="9578" y="5230"/>
                  </a:cubicBezTo>
                  <a:lnTo>
                    <a:pt x="10523" y="5230"/>
                  </a:lnTo>
                  <a:cubicBezTo>
                    <a:pt x="11751" y="5230"/>
                    <a:pt x="12728" y="4254"/>
                    <a:pt x="12728" y="3025"/>
                  </a:cubicBezTo>
                  <a:cubicBezTo>
                    <a:pt x="12728" y="1796"/>
                    <a:pt x="11657" y="788"/>
                    <a:pt x="10428" y="788"/>
                  </a:cubicBezTo>
                  <a:lnTo>
                    <a:pt x="9893" y="788"/>
                  </a:lnTo>
                  <a:lnTo>
                    <a:pt x="9893" y="379"/>
                  </a:lnTo>
                  <a:cubicBezTo>
                    <a:pt x="9893" y="158"/>
                    <a:pt x="9704" y="1"/>
                    <a:pt x="94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0" name="Google Shape;6410;p78"/>
          <p:cNvGrpSpPr/>
          <p:nvPr/>
        </p:nvGrpSpPr>
        <p:grpSpPr>
          <a:xfrm>
            <a:off x="3063465" y="3348127"/>
            <a:ext cx="366364" cy="366248"/>
            <a:chOff x="-60255350" y="3733825"/>
            <a:chExt cx="316650" cy="316550"/>
          </a:xfrm>
          <a:solidFill>
            <a:schemeClr val="tx2">
              <a:lumMod val="50000"/>
            </a:schemeClr>
          </a:solidFill>
        </p:grpSpPr>
        <p:sp>
          <p:nvSpPr>
            <p:cNvPr id="6411" name="Google Shape;6411;p78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78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78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78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78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78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78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8" name="Google Shape;6418;p78"/>
          <p:cNvGrpSpPr/>
          <p:nvPr/>
        </p:nvGrpSpPr>
        <p:grpSpPr>
          <a:xfrm>
            <a:off x="3091262" y="3807035"/>
            <a:ext cx="310770" cy="365467"/>
            <a:chOff x="-60232500" y="4101525"/>
            <a:chExt cx="268600" cy="315875"/>
          </a:xfrm>
          <a:solidFill>
            <a:schemeClr val="tx2">
              <a:lumMod val="50000"/>
            </a:schemeClr>
          </a:solidFill>
        </p:grpSpPr>
        <p:sp>
          <p:nvSpPr>
            <p:cNvPr id="6419" name="Google Shape;6419;p78"/>
            <p:cNvSpPr/>
            <p:nvPr/>
          </p:nvSpPr>
          <p:spPr>
            <a:xfrm>
              <a:off x="-60222275" y="4273225"/>
              <a:ext cx="63025" cy="144175"/>
            </a:xfrm>
            <a:custGeom>
              <a:avLst/>
              <a:gdLst/>
              <a:ahLst/>
              <a:cxnLst/>
              <a:rect l="l" t="t" r="r" b="b"/>
              <a:pathLst>
                <a:path w="2521" h="5767" extrusionOk="0">
                  <a:moveTo>
                    <a:pt x="1261" y="1"/>
                  </a:moveTo>
                  <a:cubicBezTo>
                    <a:pt x="1072" y="1"/>
                    <a:pt x="851" y="190"/>
                    <a:pt x="851" y="379"/>
                  </a:cubicBezTo>
                  <a:lnTo>
                    <a:pt x="851" y="662"/>
                  </a:lnTo>
                  <a:cubicBezTo>
                    <a:pt x="379" y="820"/>
                    <a:pt x="1" y="1293"/>
                    <a:pt x="1" y="1828"/>
                  </a:cubicBezTo>
                  <a:cubicBezTo>
                    <a:pt x="1" y="2521"/>
                    <a:pt x="568" y="2899"/>
                    <a:pt x="1009" y="3214"/>
                  </a:cubicBezTo>
                  <a:cubicBezTo>
                    <a:pt x="1324" y="3466"/>
                    <a:pt x="1671" y="3687"/>
                    <a:pt x="1671" y="3939"/>
                  </a:cubicBezTo>
                  <a:cubicBezTo>
                    <a:pt x="1671" y="4160"/>
                    <a:pt x="1482" y="4349"/>
                    <a:pt x="1261" y="4349"/>
                  </a:cubicBezTo>
                  <a:cubicBezTo>
                    <a:pt x="1072" y="4349"/>
                    <a:pt x="851" y="4160"/>
                    <a:pt x="851" y="3939"/>
                  </a:cubicBezTo>
                  <a:cubicBezTo>
                    <a:pt x="851" y="3687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39"/>
                  </a:cubicBezTo>
                  <a:cubicBezTo>
                    <a:pt x="64" y="4475"/>
                    <a:pt x="410" y="4916"/>
                    <a:pt x="883" y="5105"/>
                  </a:cubicBezTo>
                  <a:lnTo>
                    <a:pt x="883" y="5388"/>
                  </a:lnTo>
                  <a:cubicBezTo>
                    <a:pt x="883" y="5609"/>
                    <a:pt x="1072" y="5766"/>
                    <a:pt x="1324" y="5766"/>
                  </a:cubicBezTo>
                  <a:cubicBezTo>
                    <a:pt x="1545" y="5766"/>
                    <a:pt x="1702" y="5577"/>
                    <a:pt x="1702" y="5388"/>
                  </a:cubicBezTo>
                  <a:lnTo>
                    <a:pt x="1702" y="5105"/>
                  </a:lnTo>
                  <a:cubicBezTo>
                    <a:pt x="2175" y="4947"/>
                    <a:pt x="2521" y="4475"/>
                    <a:pt x="2521" y="3939"/>
                  </a:cubicBezTo>
                  <a:cubicBezTo>
                    <a:pt x="2521" y="3246"/>
                    <a:pt x="1986" y="2868"/>
                    <a:pt x="1545" y="2553"/>
                  </a:cubicBezTo>
                  <a:cubicBezTo>
                    <a:pt x="1229" y="2301"/>
                    <a:pt x="883" y="2080"/>
                    <a:pt x="883" y="1828"/>
                  </a:cubicBezTo>
                  <a:cubicBezTo>
                    <a:pt x="883" y="1608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28"/>
                  </a:cubicBezTo>
                  <a:cubicBezTo>
                    <a:pt x="1671" y="2080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28"/>
                  </a:cubicBezTo>
                  <a:cubicBezTo>
                    <a:pt x="2490" y="1293"/>
                    <a:pt x="2143" y="852"/>
                    <a:pt x="1671" y="662"/>
                  </a:cubicBezTo>
                  <a:lnTo>
                    <a:pt x="1671" y="379"/>
                  </a:lnTo>
                  <a:cubicBezTo>
                    <a:pt x="1671" y="158"/>
                    <a:pt x="1482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78"/>
            <p:cNvSpPr/>
            <p:nvPr/>
          </p:nvSpPr>
          <p:spPr>
            <a:xfrm>
              <a:off x="-60232500" y="4101525"/>
              <a:ext cx="268600" cy="315875"/>
            </a:xfrm>
            <a:custGeom>
              <a:avLst/>
              <a:gdLst/>
              <a:ahLst/>
              <a:cxnLst/>
              <a:rect l="l" t="t" r="r" b="b"/>
              <a:pathLst>
                <a:path w="10744" h="12635" extrusionOk="0">
                  <a:moveTo>
                    <a:pt x="5356" y="1"/>
                  </a:moveTo>
                  <a:cubicBezTo>
                    <a:pt x="5104" y="1"/>
                    <a:pt x="4946" y="190"/>
                    <a:pt x="4946" y="410"/>
                  </a:cubicBezTo>
                  <a:lnTo>
                    <a:pt x="4946" y="820"/>
                  </a:lnTo>
                  <a:cubicBezTo>
                    <a:pt x="2206" y="1041"/>
                    <a:pt x="0" y="3340"/>
                    <a:pt x="0" y="6176"/>
                  </a:cubicBezTo>
                  <a:lnTo>
                    <a:pt x="0" y="6585"/>
                  </a:lnTo>
                  <a:lnTo>
                    <a:pt x="32" y="6585"/>
                  </a:lnTo>
                  <a:cubicBezTo>
                    <a:pt x="32" y="6806"/>
                    <a:pt x="221" y="6963"/>
                    <a:pt x="473" y="6963"/>
                  </a:cubicBezTo>
                  <a:cubicBezTo>
                    <a:pt x="693" y="6963"/>
                    <a:pt x="851" y="6774"/>
                    <a:pt x="851" y="6585"/>
                  </a:cubicBezTo>
                  <a:cubicBezTo>
                    <a:pt x="851" y="6113"/>
                    <a:pt x="1197" y="5766"/>
                    <a:pt x="1701" y="5766"/>
                  </a:cubicBezTo>
                  <a:cubicBezTo>
                    <a:pt x="2174" y="5766"/>
                    <a:pt x="2521" y="6113"/>
                    <a:pt x="2521" y="6585"/>
                  </a:cubicBezTo>
                  <a:cubicBezTo>
                    <a:pt x="2521" y="6806"/>
                    <a:pt x="2710" y="6963"/>
                    <a:pt x="2899" y="6963"/>
                  </a:cubicBezTo>
                  <a:cubicBezTo>
                    <a:pt x="3119" y="6963"/>
                    <a:pt x="3308" y="6774"/>
                    <a:pt x="3308" y="6585"/>
                  </a:cubicBezTo>
                  <a:cubicBezTo>
                    <a:pt x="3308" y="6113"/>
                    <a:pt x="3655" y="5766"/>
                    <a:pt x="4127" y="5766"/>
                  </a:cubicBezTo>
                  <a:cubicBezTo>
                    <a:pt x="4600" y="5766"/>
                    <a:pt x="4946" y="6113"/>
                    <a:pt x="4946" y="6585"/>
                  </a:cubicBezTo>
                  <a:lnTo>
                    <a:pt x="4946" y="11437"/>
                  </a:lnTo>
                  <a:cubicBezTo>
                    <a:pt x="4946" y="12099"/>
                    <a:pt x="5514" y="12634"/>
                    <a:pt x="6175" y="12634"/>
                  </a:cubicBezTo>
                  <a:cubicBezTo>
                    <a:pt x="6837" y="12634"/>
                    <a:pt x="7404" y="12099"/>
                    <a:pt x="7404" y="11437"/>
                  </a:cubicBezTo>
                  <a:lnTo>
                    <a:pt x="7404" y="10586"/>
                  </a:lnTo>
                  <a:cubicBezTo>
                    <a:pt x="7404" y="10366"/>
                    <a:pt x="7215" y="10208"/>
                    <a:pt x="6994" y="10208"/>
                  </a:cubicBezTo>
                  <a:cubicBezTo>
                    <a:pt x="6805" y="10208"/>
                    <a:pt x="6616" y="10397"/>
                    <a:pt x="6616" y="10586"/>
                  </a:cubicBezTo>
                  <a:lnTo>
                    <a:pt x="6616" y="11437"/>
                  </a:lnTo>
                  <a:cubicBezTo>
                    <a:pt x="6616" y="11658"/>
                    <a:pt x="6427" y="11815"/>
                    <a:pt x="6175" y="11815"/>
                  </a:cubicBezTo>
                  <a:cubicBezTo>
                    <a:pt x="5955" y="11815"/>
                    <a:pt x="5797" y="11626"/>
                    <a:pt x="5797" y="11437"/>
                  </a:cubicBezTo>
                  <a:lnTo>
                    <a:pt x="5797" y="6585"/>
                  </a:lnTo>
                  <a:cubicBezTo>
                    <a:pt x="5797" y="6113"/>
                    <a:pt x="6144" y="5766"/>
                    <a:pt x="6616" y="5766"/>
                  </a:cubicBezTo>
                  <a:cubicBezTo>
                    <a:pt x="7089" y="5766"/>
                    <a:pt x="7435" y="6113"/>
                    <a:pt x="7435" y="6585"/>
                  </a:cubicBezTo>
                  <a:cubicBezTo>
                    <a:pt x="7435" y="6806"/>
                    <a:pt x="7624" y="6963"/>
                    <a:pt x="7876" y="6963"/>
                  </a:cubicBezTo>
                  <a:cubicBezTo>
                    <a:pt x="8097" y="6963"/>
                    <a:pt x="8255" y="6774"/>
                    <a:pt x="8255" y="6585"/>
                  </a:cubicBezTo>
                  <a:cubicBezTo>
                    <a:pt x="8255" y="6113"/>
                    <a:pt x="8633" y="5766"/>
                    <a:pt x="9105" y="5766"/>
                  </a:cubicBezTo>
                  <a:cubicBezTo>
                    <a:pt x="9578" y="5766"/>
                    <a:pt x="9924" y="6113"/>
                    <a:pt x="9924" y="6585"/>
                  </a:cubicBezTo>
                  <a:cubicBezTo>
                    <a:pt x="9924" y="6806"/>
                    <a:pt x="10113" y="6963"/>
                    <a:pt x="10302" y="6963"/>
                  </a:cubicBezTo>
                  <a:cubicBezTo>
                    <a:pt x="10523" y="6963"/>
                    <a:pt x="10743" y="6774"/>
                    <a:pt x="10743" y="6585"/>
                  </a:cubicBezTo>
                  <a:lnTo>
                    <a:pt x="10743" y="6176"/>
                  </a:lnTo>
                  <a:cubicBezTo>
                    <a:pt x="10743" y="3340"/>
                    <a:pt x="8538" y="1041"/>
                    <a:pt x="5797" y="820"/>
                  </a:cubicBezTo>
                  <a:lnTo>
                    <a:pt x="5797" y="410"/>
                  </a:lnTo>
                  <a:cubicBezTo>
                    <a:pt x="5797" y="158"/>
                    <a:pt x="5577" y="1"/>
                    <a:pt x="5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21" name="Google Shape;6421;p78"/>
          <p:cNvSpPr/>
          <p:nvPr/>
        </p:nvSpPr>
        <p:spPr>
          <a:xfrm>
            <a:off x="2179036" y="4275969"/>
            <a:ext cx="366335" cy="367290"/>
          </a:xfrm>
          <a:custGeom>
            <a:avLst/>
            <a:gdLst/>
            <a:ahLst/>
            <a:cxnLst/>
            <a:rect l="l" t="t" r="r" b="b"/>
            <a:pathLst>
              <a:path w="12665" h="12698" extrusionOk="0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22" name="Google Shape;6422;p78"/>
          <p:cNvGrpSpPr/>
          <p:nvPr/>
        </p:nvGrpSpPr>
        <p:grpSpPr>
          <a:xfrm>
            <a:off x="2624262" y="1532866"/>
            <a:ext cx="368186" cy="366364"/>
            <a:chOff x="-63679950" y="3360375"/>
            <a:chExt cx="318225" cy="316650"/>
          </a:xfrm>
          <a:solidFill>
            <a:schemeClr val="tx2">
              <a:lumMod val="50000"/>
            </a:schemeClr>
          </a:solidFill>
        </p:grpSpPr>
        <p:sp>
          <p:nvSpPr>
            <p:cNvPr id="6423" name="Google Shape;6423;p78"/>
            <p:cNvSpPr/>
            <p:nvPr/>
          </p:nvSpPr>
          <p:spPr>
            <a:xfrm>
              <a:off x="-63497200" y="3423400"/>
              <a:ext cx="40975" cy="40975"/>
            </a:xfrm>
            <a:custGeom>
              <a:avLst/>
              <a:gdLst/>
              <a:ahLst/>
              <a:cxnLst/>
              <a:rect l="l" t="t" r="r" b="b"/>
              <a:pathLst>
                <a:path w="1639" h="1639" extrusionOk="0">
                  <a:moveTo>
                    <a:pt x="819" y="0"/>
                  </a:moveTo>
                  <a:cubicBezTo>
                    <a:pt x="378" y="0"/>
                    <a:pt x="0" y="378"/>
                    <a:pt x="0" y="819"/>
                  </a:cubicBezTo>
                  <a:cubicBezTo>
                    <a:pt x="0" y="1260"/>
                    <a:pt x="378" y="1638"/>
                    <a:pt x="819" y="1638"/>
                  </a:cubicBezTo>
                  <a:cubicBezTo>
                    <a:pt x="1260" y="1638"/>
                    <a:pt x="1638" y="1260"/>
                    <a:pt x="1638" y="819"/>
                  </a:cubicBezTo>
                  <a:cubicBezTo>
                    <a:pt x="1638" y="378"/>
                    <a:pt x="12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78"/>
            <p:cNvSpPr/>
            <p:nvPr/>
          </p:nvSpPr>
          <p:spPr>
            <a:xfrm>
              <a:off x="-63516900" y="3485625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04"/>
                    <a:pt x="2395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78"/>
            <p:cNvSpPr/>
            <p:nvPr/>
          </p:nvSpPr>
          <p:spPr>
            <a:xfrm>
              <a:off x="-63618500" y="3360375"/>
              <a:ext cx="256775" cy="256600"/>
            </a:xfrm>
            <a:custGeom>
              <a:avLst/>
              <a:gdLst/>
              <a:ahLst/>
              <a:cxnLst/>
              <a:rect l="l" t="t" r="r" b="b"/>
              <a:pathLst>
                <a:path w="10271" h="10264" extrusionOk="0">
                  <a:moveTo>
                    <a:pt x="5703" y="1639"/>
                  </a:moveTo>
                  <a:cubicBezTo>
                    <a:pt x="6616" y="1639"/>
                    <a:pt x="7373" y="2395"/>
                    <a:pt x="7373" y="3309"/>
                  </a:cubicBezTo>
                  <a:cubicBezTo>
                    <a:pt x="7373" y="3750"/>
                    <a:pt x="7215" y="4128"/>
                    <a:pt x="6900" y="4443"/>
                  </a:cubicBezTo>
                  <a:cubicBezTo>
                    <a:pt x="7625" y="4884"/>
                    <a:pt x="8192" y="5672"/>
                    <a:pt x="8192" y="6617"/>
                  </a:cubicBezTo>
                  <a:cubicBezTo>
                    <a:pt x="8160" y="6900"/>
                    <a:pt x="8003" y="7058"/>
                    <a:pt x="7751" y="7058"/>
                  </a:cubicBezTo>
                  <a:lnTo>
                    <a:pt x="3623" y="7058"/>
                  </a:lnTo>
                  <a:cubicBezTo>
                    <a:pt x="3371" y="7058"/>
                    <a:pt x="3214" y="6837"/>
                    <a:pt x="3214" y="6617"/>
                  </a:cubicBezTo>
                  <a:cubicBezTo>
                    <a:pt x="3214" y="5672"/>
                    <a:pt x="3749" y="4884"/>
                    <a:pt x="4537" y="4443"/>
                  </a:cubicBezTo>
                  <a:cubicBezTo>
                    <a:pt x="4254" y="4128"/>
                    <a:pt x="4065" y="3718"/>
                    <a:pt x="4065" y="3309"/>
                  </a:cubicBezTo>
                  <a:cubicBezTo>
                    <a:pt x="4065" y="2395"/>
                    <a:pt x="4789" y="1639"/>
                    <a:pt x="5703" y="1639"/>
                  </a:cubicBezTo>
                  <a:close/>
                  <a:moveTo>
                    <a:pt x="5703" y="1"/>
                  </a:moveTo>
                  <a:cubicBezTo>
                    <a:pt x="3182" y="1"/>
                    <a:pt x="1135" y="2049"/>
                    <a:pt x="1135" y="4569"/>
                  </a:cubicBezTo>
                  <a:cubicBezTo>
                    <a:pt x="1135" y="5609"/>
                    <a:pt x="1481" y="6648"/>
                    <a:pt x="2206" y="7467"/>
                  </a:cubicBezTo>
                  <a:lnTo>
                    <a:pt x="1607" y="8066"/>
                  </a:lnTo>
                  <a:lnTo>
                    <a:pt x="756" y="7184"/>
                  </a:lnTo>
                  <a:cubicBezTo>
                    <a:pt x="678" y="7121"/>
                    <a:pt x="567" y="7089"/>
                    <a:pt x="457" y="7089"/>
                  </a:cubicBezTo>
                  <a:cubicBezTo>
                    <a:pt x="347" y="7089"/>
                    <a:pt x="237" y="7121"/>
                    <a:pt x="158" y="7184"/>
                  </a:cubicBezTo>
                  <a:cubicBezTo>
                    <a:pt x="0" y="7341"/>
                    <a:pt x="0" y="7625"/>
                    <a:pt x="158" y="7783"/>
                  </a:cubicBezTo>
                  <a:lnTo>
                    <a:pt x="1324" y="8980"/>
                  </a:lnTo>
                  <a:lnTo>
                    <a:pt x="2521" y="10145"/>
                  </a:lnTo>
                  <a:cubicBezTo>
                    <a:pt x="2600" y="10224"/>
                    <a:pt x="2710" y="10264"/>
                    <a:pt x="2820" y="10264"/>
                  </a:cubicBezTo>
                  <a:cubicBezTo>
                    <a:pt x="2930" y="10264"/>
                    <a:pt x="3041" y="10224"/>
                    <a:pt x="3119" y="10145"/>
                  </a:cubicBezTo>
                  <a:cubicBezTo>
                    <a:pt x="3277" y="9988"/>
                    <a:pt x="3277" y="9704"/>
                    <a:pt x="3119" y="9547"/>
                  </a:cubicBezTo>
                  <a:lnTo>
                    <a:pt x="2237" y="8696"/>
                  </a:lnTo>
                  <a:lnTo>
                    <a:pt x="2836" y="8098"/>
                  </a:lnTo>
                  <a:cubicBezTo>
                    <a:pt x="3655" y="8759"/>
                    <a:pt x="4695" y="9169"/>
                    <a:pt x="5734" y="9169"/>
                  </a:cubicBezTo>
                  <a:cubicBezTo>
                    <a:pt x="8255" y="9169"/>
                    <a:pt x="10271" y="7121"/>
                    <a:pt x="10271" y="4632"/>
                  </a:cubicBezTo>
                  <a:cubicBezTo>
                    <a:pt x="10239" y="2049"/>
                    <a:pt x="8223" y="1"/>
                    <a:pt x="5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78"/>
            <p:cNvSpPr/>
            <p:nvPr/>
          </p:nvSpPr>
          <p:spPr>
            <a:xfrm>
              <a:off x="-63679950" y="3576200"/>
              <a:ext cx="102425" cy="100825"/>
            </a:xfrm>
            <a:custGeom>
              <a:avLst/>
              <a:gdLst/>
              <a:ahLst/>
              <a:cxnLst/>
              <a:rect l="l" t="t" r="r" b="b"/>
              <a:pathLst>
                <a:path w="4097" h="4033" extrusionOk="0">
                  <a:moveTo>
                    <a:pt x="2332" y="0"/>
                  </a:moveTo>
                  <a:lnTo>
                    <a:pt x="159" y="2142"/>
                  </a:lnTo>
                  <a:cubicBezTo>
                    <a:pt x="1" y="2300"/>
                    <a:pt x="1" y="2584"/>
                    <a:pt x="159" y="2741"/>
                  </a:cubicBezTo>
                  <a:lnTo>
                    <a:pt x="1356" y="3938"/>
                  </a:lnTo>
                  <a:cubicBezTo>
                    <a:pt x="1434" y="4001"/>
                    <a:pt x="1545" y="4033"/>
                    <a:pt x="1655" y="4033"/>
                  </a:cubicBezTo>
                  <a:cubicBezTo>
                    <a:pt x="1765" y="4033"/>
                    <a:pt x="1876" y="4001"/>
                    <a:pt x="1954" y="3938"/>
                  </a:cubicBezTo>
                  <a:lnTo>
                    <a:pt x="4097" y="1764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27" name="Google Shape;6427;p78"/>
          <p:cNvSpPr/>
          <p:nvPr/>
        </p:nvSpPr>
        <p:spPr>
          <a:xfrm>
            <a:off x="2623229" y="1975169"/>
            <a:ext cx="370009" cy="367724"/>
          </a:xfrm>
          <a:custGeom>
            <a:avLst/>
            <a:gdLst/>
            <a:ahLst/>
            <a:cxnLst/>
            <a:rect l="l" t="t" r="r" b="b"/>
            <a:pathLst>
              <a:path w="12792" h="12713" extrusionOk="0">
                <a:moveTo>
                  <a:pt x="8633" y="1229"/>
                </a:moveTo>
                <a:cubicBezTo>
                  <a:pt x="8854" y="1229"/>
                  <a:pt x="9011" y="1418"/>
                  <a:pt x="9011" y="1607"/>
                </a:cubicBezTo>
                <a:lnTo>
                  <a:pt x="9011" y="1890"/>
                </a:lnTo>
                <a:cubicBezTo>
                  <a:pt x="9484" y="2048"/>
                  <a:pt x="9831" y="2520"/>
                  <a:pt x="9831" y="3088"/>
                </a:cubicBezTo>
                <a:cubicBezTo>
                  <a:pt x="9831" y="3308"/>
                  <a:pt x="9641" y="3497"/>
                  <a:pt x="9452" y="3497"/>
                </a:cubicBezTo>
                <a:cubicBezTo>
                  <a:pt x="9200" y="3497"/>
                  <a:pt x="9011" y="3308"/>
                  <a:pt x="9011" y="3088"/>
                </a:cubicBezTo>
                <a:cubicBezTo>
                  <a:pt x="9011" y="2835"/>
                  <a:pt x="8822" y="2678"/>
                  <a:pt x="8633" y="2678"/>
                </a:cubicBezTo>
                <a:cubicBezTo>
                  <a:pt x="8413" y="2678"/>
                  <a:pt x="8192" y="2867"/>
                  <a:pt x="8192" y="3088"/>
                </a:cubicBezTo>
                <a:cubicBezTo>
                  <a:pt x="8224" y="3308"/>
                  <a:pt x="8570" y="3529"/>
                  <a:pt x="8885" y="3781"/>
                </a:cubicBezTo>
                <a:cubicBezTo>
                  <a:pt x="9326" y="4096"/>
                  <a:pt x="9894" y="4505"/>
                  <a:pt x="9894" y="5167"/>
                </a:cubicBezTo>
                <a:cubicBezTo>
                  <a:pt x="9894" y="5702"/>
                  <a:pt x="9515" y="6143"/>
                  <a:pt x="9043" y="6333"/>
                </a:cubicBezTo>
                <a:lnTo>
                  <a:pt x="9043" y="6616"/>
                </a:lnTo>
                <a:cubicBezTo>
                  <a:pt x="9043" y="6868"/>
                  <a:pt x="8854" y="7026"/>
                  <a:pt x="8665" y="7026"/>
                </a:cubicBezTo>
                <a:cubicBezTo>
                  <a:pt x="8476" y="7026"/>
                  <a:pt x="8224" y="6805"/>
                  <a:pt x="8224" y="6616"/>
                </a:cubicBezTo>
                <a:lnTo>
                  <a:pt x="8224" y="6333"/>
                </a:lnTo>
                <a:cubicBezTo>
                  <a:pt x="7751" y="6175"/>
                  <a:pt x="7405" y="5702"/>
                  <a:pt x="7405" y="5167"/>
                </a:cubicBezTo>
                <a:cubicBezTo>
                  <a:pt x="7405" y="4915"/>
                  <a:pt x="7594" y="4757"/>
                  <a:pt x="7783" y="4757"/>
                </a:cubicBezTo>
                <a:cubicBezTo>
                  <a:pt x="8003" y="4757"/>
                  <a:pt x="8192" y="4978"/>
                  <a:pt x="8192" y="5167"/>
                </a:cubicBezTo>
                <a:cubicBezTo>
                  <a:pt x="8192" y="5387"/>
                  <a:pt x="8381" y="5608"/>
                  <a:pt x="8633" y="5608"/>
                </a:cubicBezTo>
                <a:cubicBezTo>
                  <a:pt x="8854" y="5608"/>
                  <a:pt x="9011" y="5387"/>
                  <a:pt x="9011" y="5167"/>
                </a:cubicBezTo>
                <a:cubicBezTo>
                  <a:pt x="9011" y="4915"/>
                  <a:pt x="8696" y="4694"/>
                  <a:pt x="8350" y="4442"/>
                </a:cubicBezTo>
                <a:cubicBezTo>
                  <a:pt x="7909" y="4127"/>
                  <a:pt x="7373" y="3749"/>
                  <a:pt x="7373" y="3088"/>
                </a:cubicBezTo>
                <a:cubicBezTo>
                  <a:pt x="7373" y="2520"/>
                  <a:pt x="7720" y="2079"/>
                  <a:pt x="8192" y="1890"/>
                </a:cubicBezTo>
                <a:lnTo>
                  <a:pt x="8192" y="1607"/>
                </a:lnTo>
                <a:cubicBezTo>
                  <a:pt x="8192" y="1386"/>
                  <a:pt x="8381" y="1229"/>
                  <a:pt x="8633" y="1229"/>
                </a:cubicBezTo>
                <a:close/>
                <a:moveTo>
                  <a:pt x="6050" y="6616"/>
                </a:moveTo>
                <a:lnTo>
                  <a:pt x="5073" y="10239"/>
                </a:lnTo>
                <a:lnTo>
                  <a:pt x="4853" y="9388"/>
                </a:lnTo>
                <a:cubicBezTo>
                  <a:pt x="4793" y="9168"/>
                  <a:pt x="4617" y="9049"/>
                  <a:pt x="4433" y="9049"/>
                </a:cubicBezTo>
                <a:cubicBezTo>
                  <a:pt x="4328" y="9049"/>
                  <a:pt x="4220" y="9088"/>
                  <a:pt x="4128" y="9168"/>
                </a:cubicBezTo>
                <a:lnTo>
                  <a:pt x="1450" y="11846"/>
                </a:lnTo>
                <a:lnTo>
                  <a:pt x="852" y="11279"/>
                </a:lnTo>
                <a:lnTo>
                  <a:pt x="3530" y="8601"/>
                </a:lnTo>
                <a:cubicBezTo>
                  <a:pt x="3782" y="8349"/>
                  <a:pt x="3656" y="7939"/>
                  <a:pt x="3341" y="7876"/>
                </a:cubicBezTo>
                <a:lnTo>
                  <a:pt x="2490" y="7624"/>
                </a:lnTo>
                <a:lnTo>
                  <a:pt x="6050" y="6616"/>
                </a:lnTo>
                <a:close/>
                <a:moveTo>
                  <a:pt x="8665" y="0"/>
                </a:moveTo>
                <a:cubicBezTo>
                  <a:pt x="6365" y="0"/>
                  <a:pt x="4538" y="1859"/>
                  <a:pt x="4538" y="4127"/>
                </a:cubicBezTo>
                <a:cubicBezTo>
                  <a:pt x="4538" y="4852"/>
                  <a:pt x="4695" y="5513"/>
                  <a:pt x="5042" y="6112"/>
                </a:cubicBezTo>
                <a:lnTo>
                  <a:pt x="820" y="7341"/>
                </a:lnTo>
                <a:cubicBezTo>
                  <a:pt x="442" y="7435"/>
                  <a:pt x="442" y="8034"/>
                  <a:pt x="820" y="8128"/>
                </a:cubicBezTo>
                <a:lnTo>
                  <a:pt x="2490" y="8538"/>
                </a:lnTo>
                <a:lnTo>
                  <a:pt x="316" y="10712"/>
                </a:lnTo>
                <a:cubicBezTo>
                  <a:pt x="1" y="11027"/>
                  <a:pt x="1" y="11594"/>
                  <a:pt x="316" y="11909"/>
                </a:cubicBezTo>
                <a:lnTo>
                  <a:pt x="915" y="12476"/>
                </a:lnTo>
                <a:cubicBezTo>
                  <a:pt x="1072" y="12633"/>
                  <a:pt x="1285" y="12712"/>
                  <a:pt x="1497" y="12712"/>
                </a:cubicBezTo>
                <a:cubicBezTo>
                  <a:pt x="1710" y="12712"/>
                  <a:pt x="1923" y="12633"/>
                  <a:pt x="2080" y="12476"/>
                </a:cubicBezTo>
                <a:lnTo>
                  <a:pt x="4254" y="10334"/>
                </a:lnTo>
                <a:lnTo>
                  <a:pt x="4695" y="11972"/>
                </a:lnTo>
                <a:cubicBezTo>
                  <a:pt x="4759" y="12180"/>
                  <a:pt x="4930" y="12291"/>
                  <a:pt x="5098" y="12291"/>
                </a:cubicBezTo>
                <a:cubicBezTo>
                  <a:pt x="5261" y="12291"/>
                  <a:pt x="5421" y="12188"/>
                  <a:pt x="5483" y="11972"/>
                </a:cubicBezTo>
                <a:lnTo>
                  <a:pt x="6712" y="7750"/>
                </a:lnTo>
                <a:cubicBezTo>
                  <a:pt x="7279" y="8065"/>
                  <a:pt x="7972" y="8286"/>
                  <a:pt x="8665" y="8286"/>
                </a:cubicBezTo>
                <a:cubicBezTo>
                  <a:pt x="10965" y="8286"/>
                  <a:pt x="12792" y="6427"/>
                  <a:pt x="12792" y="4127"/>
                </a:cubicBezTo>
                <a:cubicBezTo>
                  <a:pt x="12760" y="1859"/>
                  <a:pt x="10902" y="0"/>
                  <a:pt x="8665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28" name="Google Shape;6428;p78"/>
          <p:cNvGrpSpPr/>
          <p:nvPr/>
        </p:nvGrpSpPr>
        <p:grpSpPr>
          <a:xfrm>
            <a:off x="2622889" y="2404203"/>
            <a:ext cx="370934" cy="367521"/>
            <a:chOff x="-63679950" y="4093450"/>
            <a:chExt cx="320600" cy="317650"/>
          </a:xfrm>
          <a:solidFill>
            <a:schemeClr val="tx2">
              <a:lumMod val="50000"/>
            </a:schemeClr>
          </a:solidFill>
        </p:grpSpPr>
        <p:sp>
          <p:nvSpPr>
            <p:cNvPr id="6429" name="Google Shape;6429;p78"/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78"/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78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32" name="Google Shape;6432;p78"/>
          <p:cNvGrpSpPr/>
          <p:nvPr/>
        </p:nvGrpSpPr>
        <p:grpSpPr>
          <a:xfrm>
            <a:off x="1283006" y="2897205"/>
            <a:ext cx="366364" cy="367290"/>
            <a:chOff x="-61784125" y="3377700"/>
            <a:chExt cx="316650" cy="317450"/>
          </a:xfrm>
          <a:solidFill>
            <a:schemeClr val="tx2">
              <a:lumMod val="50000"/>
            </a:schemeClr>
          </a:solidFill>
        </p:grpSpPr>
        <p:sp>
          <p:nvSpPr>
            <p:cNvPr id="6433" name="Google Shape;6433;p78"/>
            <p:cNvSpPr/>
            <p:nvPr/>
          </p:nvSpPr>
          <p:spPr>
            <a:xfrm>
              <a:off x="-61688025" y="3460400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78"/>
            <p:cNvSpPr/>
            <p:nvPr/>
          </p:nvSpPr>
          <p:spPr>
            <a:xfrm>
              <a:off x="-61677800" y="3518900"/>
              <a:ext cx="104775" cy="6185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78"/>
            <p:cNvSpPr/>
            <p:nvPr/>
          </p:nvSpPr>
          <p:spPr>
            <a:xfrm>
              <a:off x="-61667550" y="3377700"/>
              <a:ext cx="82700" cy="82725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78"/>
            <p:cNvSpPr/>
            <p:nvPr/>
          </p:nvSpPr>
          <p:spPr>
            <a:xfrm>
              <a:off x="-61591150" y="3643150"/>
              <a:ext cx="123675" cy="51200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78"/>
            <p:cNvSpPr/>
            <p:nvPr/>
          </p:nvSpPr>
          <p:spPr>
            <a:xfrm>
              <a:off x="-61570675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78"/>
            <p:cNvSpPr/>
            <p:nvPr/>
          </p:nvSpPr>
          <p:spPr>
            <a:xfrm>
              <a:off x="-61784125" y="3643925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78"/>
            <p:cNvSpPr/>
            <p:nvPr/>
          </p:nvSpPr>
          <p:spPr>
            <a:xfrm>
              <a:off x="-61763650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0" name="Google Shape;6440;p78"/>
          <p:cNvGrpSpPr/>
          <p:nvPr/>
        </p:nvGrpSpPr>
        <p:grpSpPr>
          <a:xfrm>
            <a:off x="1283006" y="3347607"/>
            <a:ext cx="366364" cy="367290"/>
            <a:chOff x="-61783350" y="3743950"/>
            <a:chExt cx="316650" cy="317450"/>
          </a:xfrm>
          <a:solidFill>
            <a:schemeClr val="tx2">
              <a:lumMod val="50000"/>
            </a:schemeClr>
          </a:solidFill>
        </p:grpSpPr>
        <p:sp>
          <p:nvSpPr>
            <p:cNvPr id="6441" name="Google Shape;6441;p78"/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78"/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43" name="Google Shape;6443;p78"/>
          <p:cNvSpPr/>
          <p:nvPr/>
        </p:nvSpPr>
        <p:spPr>
          <a:xfrm>
            <a:off x="1282887" y="3806407"/>
            <a:ext cx="366364" cy="366682"/>
          </a:xfrm>
          <a:custGeom>
            <a:avLst/>
            <a:gdLst/>
            <a:ahLst/>
            <a:cxnLst/>
            <a:rect l="l" t="t" r="r" b="b"/>
            <a:pathLst>
              <a:path w="12666" h="12677" extrusionOk="0">
                <a:moveTo>
                  <a:pt x="8916" y="1639"/>
                </a:moveTo>
                <a:cubicBezTo>
                  <a:pt x="9137" y="1639"/>
                  <a:pt x="9294" y="1828"/>
                  <a:pt x="9294" y="2048"/>
                </a:cubicBezTo>
                <a:cubicBezTo>
                  <a:pt x="9294" y="2269"/>
                  <a:pt x="9105" y="2458"/>
                  <a:pt x="8916" y="2458"/>
                </a:cubicBezTo>
                <a:lnTo>
                  <a:pt x="3655" y="2458"/>
                </a:lnTo>
                <a:cubicBezTo>
                  <a:pt x="3434" y="2458"/>
                  <a:pt x="3245" y="2269"/>
                  <a:pt x="3245" y="2048"/>
                </a:cubicBezTo>
                <a:cubicBezTo>
                  <a:pt x="3245" y="1796"/>
                  <a:pt x="3434" y="1639"/>
                  <a:pt x="3655" y="1639"/>
                </a:cubicBezTo>
                <a:close/>
                <a:moveTo>
                  <a:pt x="10555" y="3245"/>
                </a:moveTo>
                <a:cubicBezTo>
                  <a:pt x="10807" y="3245"/>
                  <a:pt x="10964" y="3434"/>
                  <a:pt x="10964" y="3686"/>
                </a:cubicBezTo>
                <a:cubicBezTo>
                  <a:pt x="10964" y="3939"/>
                  <a:pt x="10807" y="4128"/>
                  <a:pt x="10555" y="4128"/>
                </a:cubicBezTo>
                <a:lnTo>
                  <a:pt x="2017" y="4128"/>
                </a:lnTo>
                <a:cubicBezTo>
                  <a:pt x="1765" y="4128"/>
                  <a:pt x="1607" y="3939"/>
                  <a:pt x="1607" y="3686"/>
                </a:cubicBezTo>
                <a:cubicBezTo>
                  <a:pt x="1607" y="3434"/>
                  <a:pt x="1828" y="3245"/>
                  <a:pt x="2017" y="3245"/>
                </a:cubicBezTo>
                <a:close/>
                <a:moveTo>
                  <a:pt x="6711" y="5766"/>
                </a:moveTo>
                <a:cubicBezTo>
                  <a:pt x="7593" y="5766"/>
                  <a:pt x="8349" y="6522"/>
                  <a:pt x="8349" y="7436"/>
                </a:cubicBezTo>
                <a:cubicBezTo>
                  <a:pt x="8349" y="8349"/>
                  <a:pt x="7593" y="9074"/>
                  <a:pt x="6711" y="9074"/>
                </a:cubicBezTo>
                <a:cubicBezTo>
                  <a:pt x="5797" y="9074"/>
                  <a:pt x="5041" y="8349"/>
                  <a:pt x="5041" y="7436"/>
                </a:cubicBezTo>
                <a:cubicBezTo>
                  <a:pt x="5041" y="6522"/>
                  <a:pt x="5797" y="5766"/>
                  <a:pt x="6711" y="5766"/>
                </a:cubicBezTo>
                <a:close/>
                <a:moveTo>
                  <a:pt x="2048" y="0"/>
                </a:moveTo>
                <a:cubicBezTo>
                  <a:pt x="1828" y="0"/>
                  <a:pt x="1670" y="189"/>
                  <a:pt x="1670" y="378"/>
                </a:cubicBezTo>
                <a:cubicBezTo>
                  <a:pt x="1670" y="1040"/>
                  <a:pt x="1103" y="1639"/>
                  <a:pt x="410" y="1639"/>
                </a:cubicBezTo>
                <a:cubicBezTo>
                  <a:pt x="158" y="1639"/>
                  <a:pt x="0" y="1828"/>
                  <a:pt x="0" y="2048"/>
                </a:cubicBezTo>
                <a:lnTo>
                  <a:pt x="0" y="6994"/>
                </a:lnTo>
                <a:cubicBezTo>
                  <a:pt x="0" y="7247"/>
                  <a:pt x="189" y="7404"/>
                  <a:pt x="410" y="7404"/>
                </a:cubicBezTo>
                <a:cubicBezTo>
                  <a:pt x="1072" y="7404"/>
                  <a:pt x="1670" y="7940"/>
                  <a:pt x="1670" y="8601"/>
                </a:cubicBezTo>
                <a:cubicBezTo>
                  <a:pt x="1670" y="8853"/>
                  <a:pt x="1859" y="9042"/>
                  <a:pt x="2048" y="9042"/>
                </a:cubicBezTo>
                <a:lnTo>
                  <a:pt x="4884" y="9042"/>
                </a:lnTo>
                <a:lnTo>
                  <a:pt x="5073" y="9231"/>
                </a:lnTo>
                <a:lnTo>
                  <a:pt x="5073" y="12224"/>
                </a:lnTo>
                <a:cubicBezTo>
                  <a:pt x="5073" y="12468"/>
                  <a:pt x="5298" y="12654"/>
                  <a:pt x="5517" y="12654"/>
                </a:cubicBezTo>
                <a:cubicBezTo>
                  <a:pt x="5581" y="12654"/>
                  <a:pt x="5645" y="12638"/>
                  <a:pt x="5703" y="12602"/>
                </a:cubicBezTo>
                <a:lnTo>
                  <a:pt x="6743" y="11909"/>
                </a:lnTo>
                <a:lnTo>
                  <a:pt x="7782" y="12602"/>
                </a:lnTo>
                <a:cubicBezTo>
                  <a:pt x="7850" y="12653"/>
                  <a:pt x="7926" y="12676"/>
                  <a:pt x="8002" y="12676"/>
                </a:cubicBezTo>
                <a:cubicBezTo>
                  <a:pt x="8210" y="12676"/>
                  <a:pt x="8412" y="12501"/>
                  <a:pt x="8412" y="12224"/>
                </a:cubicBezTo>
                <a:lnTo>
                  <a:pt x="8412" y="9231"/>
                </a:lnTo>
                <a:lnTo>
                  <a:pt x="8601" y="9042"/>
                </a:lnTo>
                <a:lnTo>
                  <a:pt x="10618" y="9042"/>
                </a:lnTo>
                <a:cubicBezTo>
                  <a:pt x="10838" y="9042"/>
                  <a:pt x="10996" y="8853"/>
                  <a:pt x="10996" y="8601"/>
                </a:cubicBezTo>
                <a:cubicBezTo>
                  <a:pt x="10996" y="7940"/>
                  <a:pt x="11563" y="7404"/>
                  <a:pt x="12224" y="7404"/>
                </a:cubicBezTo>
                <a:cubicBezTo>
                  <a:pt x="12445" y="7404"/>
                  <a:pt x="12665" y="7184"/>
                  <a:pt x="12665" y="6994"/>
                </a:cubicBezTo>
                <a:lnTo>
                  <a:pt x="12665" y="2048"/>
                </a:lnTo>
                <a:cubicBezTo>
                  <a:pt x="12602" y="1796"/>
                  <a:pt x="12445" y="1639"/>
                  <a:pt x="12224" y="1639"/>
                </a:cubicBezTo>
                <a:cubicBezTo>
                  <a:pt x="11531" y="1639"/>
                  <a:pt x="10996" y="1103"/>
                  <a:pt x="10996" y="378"/>
                </a:cubicBezTo>
                <a:cubicBezTo>
                  <a:pt x="10996" y="158"/>
                  <a:pt x="10807" y="0"/>
                  <a:pt x="10586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4" name="Google Shape;6444;p78"/>
          <p:cNvSpPr/>
          <p:nvPr/>
        </p:nvSpPr>
        <p:spPr>
          <a:xfrm>
            <a:off x="3505689" y="2907052"/>
            <a:ext cx="366364" cy="347563"/>
          </a:xfrm>
          <a:custGeom>
            <a:avLst/>
            <a:gdLst/>
            <a:ahLst/>
            <a:cxnLst/>
            <a:rect l="l" t="t" r="r" b="b"/>
            <a:pathLst>
              <a:path w="12666" h="12016" extrusionOk="0">
                <a:moveTo>
                  <a:pt x="3844" y="5105"/>
                </a:moveTo>
                <a:cubicBezTo>
                  <a:pt x="4096" y="5105"/>
                  <a:pt x="4285" y="5325"/>
                  <a:pt x="4285" y="5514"/>
                </a:cubicBezTo>
                <a:lnTo>
                  <a:pt x="4285" y="7153"/>
                </a:lnTo>
                <a:cubicBezTo>
                  <a:pt x="4285" y="7405"/>
                  <a:pt x="4096" y="7562"/>
                  <a:pt x="3844" y="7562"/>
                </a:cubicBezTo>
                <a:lnTo>
                  <a:pt x="2206" y="7562"/>
                </a:lnTo>
                <a:cubicBezTo>
                  <a:pt x="1954" y="7562"/>
                  <a:pt x="1765" y="7342"/>
                  <a:pt x="1765" y="7153"/>
                </a:cubicBezTo>
                <a:lnTo>
                  <a:pt x="1765" y="5514"/>
                </a:lnTo>
                <a:cubicBezTo>
                  <a:pt x="1765" y="5262"/>
                  <a:pt x="1954" y="5105"/>
                  <a:pt x="2206" y="5105"/>
                </a:cubicBezTo>
                <a:close/>
                <a:moveTo>
                  <a:pt x="7215" y="1765"/>
                </a:moveTo>
                <a:cubicBezTo>
                  <a:pt x="7436" y="1765"/>
                  <a:pt x="7593" y="1954"/>
                  <a:pt x="7593" y="2206"/>
                </a:cubicBezTo>
                <a:lnTo>
                  <a:pt x="7593" y="7153"/>
                </a:lnTo>
                <a:cubicBezTo>
                  <a:pt x="7593" y="7405"/>
                  <a:pt x="7404" y="7562"/>
                  <a:pt x="7215" y="7562"/>
                </a:cubicBezTo>
                <a:lnTo>
                  <a:pt x="5545" y="7562"/>
                </a:lnTo>
                <a:cubicBezTo>
                  <a:pt x="5325" y="7562"/>
                  <a:pt x="5167" y="7342"/>
                  <a:pt x="5167" y="7153"/>
                </a:cubicBezTo>
                <a:lnTo>
                  <a:pt x="5167" y="2206"/>
                </a:lnTo>
                <a:cubicBezTo>
                  <a:pt x="5167" y="1954"/>
                  <a:pt x="5356" y="1765"/>
                  <a:pt x="5545" y="1765"/>
                </a:cubicBezTo>
                <a:close/>
                <a:moveTo>
                  <a:pt x="10523" y="4286"/>
                </a:moveTo>
                <a:cubicBezTo>
                  <a:pt x="10744" y="4286"/>
                  <a:pt x="10901" y="4475"/>
                  <a:pt x="10901" y="4664"/>
                </a:cubicBezTo>
                <a:lnTo>
                  <a:pt x="10901" y="7153"/>
                </a:lnTo>
                <a:cubicBezTo>
                  <a:pt x="10901" y="7405"/>
                  <a:pt x="10712" y="7562"/>
                  <a:pt x="10523" y="7562"/>
                </a:cubicBezTo>
                <a:lnTo>
                  <a:pt x="8853" y="7562"/>
                </a:lnTo>
                <a:cubicBezTo>
                  <a:pt x="8633" y="7562"/>
                  <a:pt x="8475" y="7342"/>
                  <a:pt x="8475" y="7153"/>
                </a:cubicBezTo>
                <a:lnTo>
                  <a:pt x="8475" y="4664"/>
                </a:lnTo>
                <a:cubicBezTo>
                  <a:pt x="8475" y="4443"/>
                  <a:pt x="8664" y="4286"/>
                  <a:pt x="8853" y="4286"/>
                </a:cubicBezTo>
                <a:close/>
                <a:moveTo>
                  <a:pt x="6333" y="1"/>
                </a:moveTo>
                <a:cubicBezTo>
                  <a:pt x="2836" y="1"/>
                  <a:pt x="0" y="2490"/>
                  <a:pt x="0" y="5514"/>
                </a:cubicBezTo>
                <a:cubicBezTo>
                  <a:pt x="0" y="6900"/>
                  <a:pt x="599" y="8224"/>
                  <a:pt x="1639" y="9200"/>
                </a:cubicBezTo>
                <a:lnTo>
                  <a:pt x="1639" y="11626"/>
                </a:lnTo>
                <a:cubicBezTo>
                  <a:pt x="1639" y="11856"/>
                  <a:pt x="1832" y="12016"/>
                  <a:pt x="2045" y="12016"/>
                </a:cubicBezTo>
                <a:cubicBezTo>
                  <a:pt x="2153" y="12016"/>
                  <a:pt x="2267" y="11974"/>
                  <a:pt x="2363" y="11878"/>
                </a:cubicBezTo>
                <a:lnTo>
                  <a:pt x="3749" y="10492"/>
                </a:lnTo>
                <a:cubicBezTo>
                  <a:pt x="4569" y="10839"/>
                  <a:pt x="5419" y="10965"/>
                  <a:pt x="6333" y="10965"/>
                </a:cubicBezTo>
                <a:cubicBezTo>
                  <a:pt x="9830" y="10965"/>
                  <a:pt x="12665" y="8507"/>
                  <a:pt x="12665" y="5451"/>
                </a:cubicBezTo>
                <a:cubicBezTo>
                  <a:pt x="12665" y="2427"/>
                  <a:pt x="9830" y="1"/>
                  <a:pt x="6333" y="1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5" name="Google Shape;6445;p78"/>
          <p:cNvSpPr/>
          <p:nvPr/>
        </p:nvSpPr>
        <p:spPr>
          <a:xfrm>
            <a:off x="3504778" y="3387693"/>
            <a:ext cx="368186" cy="287081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46" name="Google Shape;6446;p78"/>
          <p:cNvGrpSpPr/>
          <p:nvPr/>
        </p:nvGrpSpPr>
        <p:grpSpPr>
          <a:xfrm>
            <a:off x="3504430" y="3807440"/>
            <a:ext cx="369112" cy="364657"/>
            <a:chOff x="-59869425" y="4102225"/>
            <a:chExt cx="319025" cy="315175"/>
          </a:xfrm>
          <a:solidFill>
            <a:schemeClr val="tx2">
              <a:lumMod val="50000"/>
            </a:schemeClr>
          </a:solidFill>
        </p:grpSpPr>
        <p:sp>
          <p:nvSpPr>
            <p:cNvPr id="6447" name="Google Shape;6447;p78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78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78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78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1" name="Google Shape;6451;p78"/>
          <p:cNvGrpSpPr/>
          <p:nvPr/>
        </p:nvGrpSpPr>
        <p:grpSpPr>
          <a:xfrm>
            <a:off x="2623233" y="4276262"/>
            <a:ext cx="366364" cy="365467"/>
            <a:chOff x="-59029025" y="3711650"/>
            <a:chExt cx="316650" cy="315875"/>
          </a:xfrm>
          <a:solidFill>
            <a:schemeClr val="tx2">
              <a:lumMod val="50000"/>
            </a:schemeClr>
          </a:solidFill>
        </p:grpSpPr>
        <p:sp>
          <p:nvSpPr>
            <p:cNvPr id="6452" name="Google Shape;6452;p78"/>
            <p:cNvSpPr/>
            <p:nvPr/>
          </p:nvSpPr>
          <p:spPr>
            <a:xfrm>
              <a:off x="-59029025" y="37124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229" y="0"/>
                  </a:moveTo>
                  <a:cubicBezTo>
                    <a:pt x="568" y="0"/>
                    <a:pt x="1" y="568"/>
                    <a:pt x="1" y="1229"/>
                  </a:cubicBezTo>
                  <a:cubicBezTo>
                    <a:pt x="1" y="1891"/>
                    <a:pt x="568" y="2458"/>
                    <a:pt x="1229" y="2458"/>
                  </a:cubicBezTo>
                  <a:cubicBezTo>
                    <a:pt x="1419" y="2458"/>
                    <a:pt x="1576" y="2426"/>
                    <a:pt x="1734" y="2332"/>
                  </a:cubicBezTo>
                  <a:lnTo>
                    <a:pt x="2206" y="2804"/>
                  </a:lnTo>
                  <a:cubicBezTo>
                    <a:pt x="2458" y="2489"/>
                    <a:pt x="2584" y="2426"/>
                    <a:pt x="2805" y="2206"/>
                  </a:cubicBezTo>
                  <a:lnTo>
                    <a:pt x="2332" y="1733"/>
                  </a:lnTo>
                  <a:cubicBezTo>
                    <a:pt x="2427" y="1576"/>
                    <a:pt x="2458" y="1387"/>
                    <a:pt x="2458" y="1229"/>
                  </a:cubicBezTo>
                  <a:cubicBezTo>
                    <a:pt x="2458" y="568"/>
                    <a:pt x="1923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78"/>
            <p:cNvSpPr/>
            <p:nvPr/>
          </p:nvSpPr>
          <p:spPr>
            <a:xfrm>
              <a:off x="-58782500" y="3958175"/>
              <a:ext cx="70125" cy="69350"/>
            </a:xfrm>
            <a:custGeom>
              <a:avLst/>
              <a:gdLst/>
              <a:ahLst/>
              <a:cxnLst/>
              <a:rect l="l" t="t" r="r" b="b"/>
              <a:pathLst>
                <a:path w="2805" h="2774" extrusionOk="0">
                  <a:moveTo>
                    <a:pt x="599" y="1"/>
                  </a:moveTo>
                  <a:cubicBezTo>
                    <a:pt x="379" y="222"/>
                    <a:pt x="316" y="316"/>
                    <a:pt x="1" y="568"/>
                  </a:cubicBezTo>
                  <a:lnTo>
                    <a:pt x="473" y="1041"/>
                  </a:lnTo>
                  <a:cubicBezTo>
                    <a:pt x="379" y="1198"/>
                    <a:pt x="347" y="1387"/>
                    <a:pt x="347" y="1576"/>
                  </a:cubicBezTo>
                  <a:cubicBezTo>
                    <a:pt x="347" y="2238"/>
                    <a:pt x="914" y="2773"/>
                    <a:pt x="1576" y="2773"/>
                  </a:cubicBezTo>
                  <a:cubicBezTo>
                    <a:pt x="2238" y="2773"/>
                    <a:pt x="2805" y="2238"/>
                    <a:pt x="2805" y="1576"/>
                  </a:cubicBezTo>
                  <a:cubicBezTo>
                    <a:pt x="2805" y="883"/>
                    <a:pt x="2238" y="348"/>
                    <a:pt x="1576" y="348"/>
                  </a:cubicBezTo>
                  <a:cubicBezTo>
                    <a:pt x="1387" y="348"/>
                    <a:pt x="1230" y="379"/>
                    <a:pt x="1072" y="474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78"/>
            <p:cNvSpPr/>
            <p:nvPr/>
          </p:nvSpPr>
          <p:spPr>
            <a:xfrm>
              <a:off x="-58782500" y="37116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576" y="1"/>
                  </a:moveTo>
                  <a:cubicBezTo>
                    <a:pt x="914" y="1"/>
                    <a:pt x="347" y="568"/>
                    <a:pt x="347" y="1230"/>
                  </a:cubicBezTo>
                  <a:cubicBezTo>
                    <a:pt x="347" y="1419"/>
                    <a:pt x="379" y="1576"/>
                    <a:pt x="473" y="1734"/>
                  </a:cubicBezTo>
                  <a:lnTo>
                    <a:pt x="1" y="2206"/>
                  </a:lnTo>
                  <a:cubicBezTo>
                    <a:pt x="284" y="2458"/>
                    <a:pt x="347" y="2521"/>
                    <a:pt x="599" y="2805"/>
                  </a:cubicBezTo>
                  <a:lnTo>
                    <a:pt x="1072" y="2332"/>
                  </a:lnTo>
                  <a:cubicBezTo>
                    <a:pt x="1230" y="2395"/>
                    <a:pt x="1419" y="2458"/>
                    <a:pt x="1576" y="2458"/>
                  </a:cubicBezTo>
                  <a:cubicBezTo>
                    <a:pt x="2238" y="2458"/>
                    <a:pt x="2805" y="1891"/>
                    <a:pt x="2805" y="1230"/>
                  </a:cubicBezTo>
                  <a:cubicBezTo>
                    <a:pt x="2805" y="568"/>
                    <a:pt x="2238" y="1"/>
                    <a:pt x="15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78"/>
            <p:cNvSpPr/>
            <p:nvPr/>
          </p:nvSpPr>
          <p:spPr>
            <a:xfrm>
              <a:off x="-58911650" y="3880200"/>
              <a:ext cx="79550" cy="30750"/>
            </a:xfrm>
            <a:custGeom>
              <a:avLst/>
              <a:gdLst/>
              <a:ahLst/>
              <a:cxnLst/>
              <a:rect l="l" t="t" r="r" b="b"/>
              <a:pathLst>
                <a:path w="3182" h="1230" extrusionOk="0">
                  <a:moveTo>
                    <a:pt x="1607" y="1"/>
                  </a:moveTo>
                  <a:cubicBezTo>
                    <a:pt x="819" y="1"/>
                    <a:pt x="189" y="505"/>
                    <a:pt x="0" y="1230"/>
                  </a:cubicBezTo>
                  <a:lnTo>
                    <a:pt x="3182" y="1230"/>
                  </a:lnTo>
                  <a:cubicBezTo>
                    <a:pt x="3025" y="537"/>
                    <a:pt x="2394" y="1"/>
                    <a:pt x="16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78"/>
            <p:cNvSpPr/>
            <p:nvPr/>
          </p:nvSpPr>
          <p:spPr>
            <a:xfrm>
              <a:off x="-58891975" y="3818000"/>
              <a:ext cx="41775" cy="41750"/>
            </a:xfrm>
            <a:custGeom>
              <a:avLst/>
              <a:gdLst/>
              <a:ahLst/>
              <a:cxnLst/>
              <a:rect l="l" t="t" r="r" b="b"/>
              <a:pathLst>
                <a:path w="1671" h="1670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51" y="1670"/>
                  </a:cubicBezTo>
                  <a:cubicBezTo>
                    <a:pt x="1292" y="1670"/>
                    <a:pt x="1670" y="1292"/>
                    <a:pt x="1670" y="819"/>
                  </a:cubicBezTo>
                  <a:cubicBezTo>
                    <a:pt x="1670" y="378"/>
                    <a:pt x="1292" y="0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78"/>
            <p:cNvSpPr/>
            <p:nvPr/>
          </p:nvSpPr>
          <p:spPr>
            <a:xfrm>
              <a:off x="-58983325" y="3755775"/>
              <a:ext cx="227625" cy="226850"/>
            </a:xfrm>
            <a:custGeom>
              <a:avLst/>
              <a:gdLst/>
              <a:ahLst/>
              <a:cxnLst/>
              <a:rect l="l" t="t" r="r" b="b"/>
              <a:pathLst>
                <a:path w="9105" h="9074" extrusionOk="0">
                  <a:moveTo>
                    <a:pt x="4537" y="1701"/>
                  </a:moveTo>
                  <a:cubicBezTo>
                    <a:pt x="5419" y="1701"/>
                    <a:pt x="6175" y="2458"/>
                    <a:pt x="6175" y="3371"/>
                  </a:cubicBezTo>
                  <a:cubicBezTo>
                    <a:pt x="6175" y="3781"/>
                    <a:pt x="6018" y="4190"/>
                    <a:pt x="5702" y="4505"/>
                  </a:cubicBezTo>
                  <a:cubicBezTo>
                    <a:pt x="6459" y="4946"/>
                    <a:pt x="6994" y="5734"/>
                    <a:pt x="6994" y="6679"/>
                  </a:cubicBezTo>
                  <a:cubicBezTo>
                    <a:pt x="6963" y="6868"/>
                    <a:pt x="6805" y="7057"/>
                    <a:pt x="6585" y="7057"/>
                  </a:cubicBezTo>
                  <a:lnTo>
                    <a:pt x="2426" y="7057"/>
                  </a:lnTo>
                  <a:cubicBezTo>
                    <a:pt x="2205" y="7057"/>
                    <a:pt x="2048" y="6868"/>
                    <a:pt x="2048" y="6679"/>
                  </a:cubicBezTo>
                  <a:cubicBezTo>
                    <a:pt x="2048" y="5734"/>
                    <a:pt x="2552" y="4946"/>
                    <a:pt x="3340" y="4505"/>
                  </a:cubicBezTo>
                  <a:cubicBezTo>
                    <a:pt x="3056" y="4190"/>
                    <a:pt x="2867" y="3781"/>
                    <a:pt x="2867" y="3371"/>
                  </a:cubicBezTo>
                  <a:cubicBezTo>
                    <a:pt x="2867" y="2458"/>
                    <a:pt x="3623" y="1701"/>
                    <a:pt x="4537" y="1701"/>
                  </a:cubicBezTo>
                  <a:close/>
                  <a:moveTo>
                    <a:pt x="4537" y="0"/>
                  </a:moveTo>
                  <a:cubicBezTo>
                    <a:pt x="2016" y="0"/>
                    <a:pt x="0" y="2048"/>
                    <a:pt x="0" y="4537"/>
                  </a:cubicBezTo>
                  <a:cubicBezTo>
                    <a:pt x="0" y="7057"/>
                    <a:pt x="2048" y="9074"/>
                    <a:pt x="4537" y="9074"/>
                  </a:cubicBezTo>
                  <a:cubicBezTo>
                    <a:pt x="7057" y="9074"/>
                    <a:pt x="9042" y="7026"/>
                    <a:pt x="9042" y="4537"/>
                  </a:cubicBezTo>
                  <a:cubicBezTo>
                    <a:pt x="9105" y="2017"/>
                    <a:pt x="7057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78"/>
            <p:cNvSpPr/>
            <p:nvPr/>
          </p:nvSpPr>
          <p:spPr>
            <a:xfrm>
              <a:off x="-59029025" y="3956600"/>
              <a:ext cx="70900" cy="70925"/>
            </a:xfrm>
            <a:custGeom>
              <a:avLst/>
              <a:gdLst/>
              <a:ahLst/>
              <a:cxnLst/>
              <a:rect l="l" t="t" r="r" b="b"/>
              <a:pathLst>
                <a:path w="2836" h="2837" extrusionOk="0">
                  <a:moveTo>
                    <a:pt x="2269" y="1"/>
                  </a:moveTo>
                  <a:lnTo>
                    <a:pt x="1734" y="537"/>
                  </a:lnTo>
                  <a:cubicBezTo>
                    <a:pt x="1576" y="442"/>
                    <a:pt x="1387" y="411"/>
                    <a:pt x="1229" y="411"/>
                  </a:cubicBezTo>
                  <a:cubicBezTo>
                    <a:pt x="568" y="411"/>
                    <a:pt x="1" y="946"/>
                    <a:pt x="1" y="1639"/>
                  </a:cubicBezTo>
                  <a:cubicBezTo>
                    <a:pt x="1" y="2301"/>
                    <a:pt x="568" y="2836"/>
                    <a:pt x="1229" y="2836"/>
                  </a:cubicBezTo>
                  <a:cubicBezTo>
                    <a:pt x="1891" y="2836"/>
                    <a:pt x="2458" y="2301"/>
                    <a:pt x="2458" y="1639"/>
                  </a:cubicBezTo>
                  <a:cubicBezTo>
                    <a:pt x="2458" y="1419"/>
                    <a:pt x="2427" y="1261"/>
                    <a:pt x="2332" y="1104"/>
                  </a:cubicBezTo>
                  <a:lnTo>
                    <a:pt x="2836" y="600"/>
                  </a:lnTo>
                  <a:cubicBezTo>
                    <a:pt x="2584" y="379"/>
                    <a:pt x="2490" y="285"/>
                    <a:pt x="22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9" name="Google Shape;6459;p78"/>
          <p:cNvGrpSpPr/>
          <p:nvPr/>
        </p:nvGrpSpPr>
        <p:grpSpPr>
          <a:xfrm>
            <a:off x="4859311" y="1532317"/>
            <a:ext cx="351940" cy="348188"/>
            <a:chOff x="581525" y="3254850"/>
            <a:chExt cx="297750" cy="294575"/>
          </a:xfrm>
          <a:solidFill>
            <a:schemeClr val="tx2">
              <a:lumMod val="50000"/>
            </a:schemeClr>
          </a:solidFill>
        </p:grpSpPr>
        <p:sp>
          <p:nvSpPr>
            <p:cNvPr id="6460" name="Google Shape;6460;p78"/>
            <p:cNvSpPr/>
            <p:nvPr/>
          </p:nvSpPr>
          <p:spPr>
            <a:xfrm>
              <a:off x="616950" y="3358025"/>
              <a:ext cx="89025" cy="86650"/>
            </a:xfrm>
            <a:custGeom>
              <a:avLst/>
              <a:gdLst/>
              <a:ahLst/>
              <a:cxnLst/>
              <a:rect l="l" t="t" r="r" b="b"/>
              <a:pathLst>
                <a:path w="3561" h="3466" extrusionOk="0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78"/>
            <p:cNvSpPr/>
            <p:nvPr/>
          </p:nvSpPr>
          <p:spPr>
            <a:xfrm>
              <a:off x="721725" y="32548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78"/>
            <p:cNvSpPr/>
            <p:nvPr/>
          </p:nvSpPr>
          <p:spPr>
            <a:xfrm>
              <a:off x="581525" y="3440725"/>
              <a:ext cx="157550" cy="108700"/>
            </a:xfrm>
            <a:custGeom>
              <a:avLst/>
              <a:gdLst/>
              <a:ahLst/>
              <a:cxnLst/>
              <a:rect l="l" t="t" r="r" b="b"/>
              <a:pathLst>
                <a:path w="6302" h="4348" extrusionOk="0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63" name="Google Shape;6463;p78"/>
          <p:cNvGrpSpPr/>
          <p:nvPr/>
        </p:nvGrpSpPr>
        <p:grpSpPr>
          <a:xfrm>
            <a:off x="4858380" y="1971253"/>
            <a:ext cx="353802" cy="351497"/>
            <a:chOff x="580725" y="3617925"/>
            <a:chExt cx="299325" cy="297375"/>
          </a:xfrm>
          <a:solidFill>
            <a:schemeClr val="tx2">
              <a:lumMod val="50000"/>
            </a:schemeClr>
          </a:solidFill>
        </p:grpSpPr>
        <p:sp>
          <p:nvSpPr>
            <p:cNvPr id="6464" name="Google Shape;6464;p78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78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78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78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78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69" name="Google Shape;6469;p78"/>
          <p:cNvGrpSpPr/>
          <p:nvPr/>
        </p:nvGrpSpPr>
        <p:grpSpPr>
          <a:xfrm>
            <a:off x="4860242" y="2418443"/>
            <a:ext cx="350079" cy="350079"/>
            <a:chOff x="583100" y="3982600"/>
            <a:chExt cx="296175" cy="296175"/>
          </a:xfrm>
          <a:solidFill>
            <a:schemeClr val="tx2">
              <a:lumMod val="50000"/>
            </a:schemeClr>
          </a:solidFill>
        </p:grpSpPr>
        <p:sp>
          <p:nvSpPr>
            <p:cNvPr id="6470" name="Google Shape;6470;p78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78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78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78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78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78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78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7" name="Google Shape;6477;p78"/>
          <p:cNvGrpSpPr/>
          <p:nvPr/>
        </p:nvGrpSpPr>
        <p:grpSpPr>
          <a:xfrm>
            <a:off x="7092856" y="1532067"/>
            <a:ext cx="307231" cy="348690"/>
            <a:chOff x="2423775" y="3226875"/>
            <a:chExt cx="259925" cy="295000"/>
          </a:xfrm>
          <a:solidFill>
            <a:schemeClr val="tx2">
              <a:lumMod val="50000"/>
            </a:schemeClr>
          </a:solidFill>
        </p:grpSpPr>
        <p:sp>
          <p:nvSpPr>
            <p:cNvPr id="6478" name="Google Shape;6478;p78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78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78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1" name="Google Shape;6481;p78"/>
          <p:cNvGrpSpPr/>
          <p:nvPr/>
        </p:nvGrpSpPr>
        <p:grpSpPr>
          <a:xfrm>
            <a:off x="7070043" y="1973352"/>
            <a:ext cx="352857" cy="347301"/>
            <a:chOff x="2404875" y="3592725"/>
            <a:chExt cx="298525" cy="293825"/>
          </a:xfrm>
          <a:solidFill>
            <a:schemeClr val="tx2">
              <a:lumMod val="50000"/>
            </a:schemeClr>
          </a:solidFill>
        </p:grpSpPr>
        <p:sp>
          <p:nvSpPr>
            <p:cNvPr id="6482" name="Google Shape;6482;p78"/>
            <p:cNvSpPr/>
            <p:nvPr/>
          </p:nvSpPr>
          <p:spPr>
            <a:xfrm>
              <a:off x="2404875" y="3747900"/>
              <a:ext cx="52775" cy="138650"/>
            </a:xfrm>
            <a:custGeom>
              <a:avLst/>
              <a:gdLst/>
              <a:ahLst/>
              <a:cxnLst/>
              <a:rect l="l" t="t" r="r" b="b"/>
              <a:pathLst>
                <a:path w="2111" h="554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98"/>
                  </a:lnTo>
                  <a:cubicBezTo>
                    <a:pt x="0" y="5419"/>
                    <a:pt x="158" y="5545"/>
                    <a:pt x="378" y="5545"/>
                  </a:cubicBezTo>
                  <a:lnTo>
                    <a:pt x="1071" y="5545"/>
                  </a:lnTo>
                  <a:cubicBezTo>
                    <a:pt x="1670" y="5545"/>
                    <a:pt x="2111" y="5072"/>
                    <a:pt x="2111" y="4537"/>
                  </a:cubicBezTo>
                  <a:lnTo>
                    <a:pt x="2111" y="1040"/>
                  </a:lnTo>
                  <a:cubicBezTo>
                    <a:pt x="2111" y="441"/>
                    <a:pt x="1638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78"/>
            <p:cNvSpPr/>
            <p:nvPr/>
          </p:nvSpPr>
          <p:spPr>
            <a:xfrm>
              <a:off x="2458425" y="3592725"/>
              <a:ext cx="190625" cy="160700"/>
            </a:xfrm>
            <a:custGeom>
              <a:avLst/>
              <a:gdLst/>
              <a:ahLst/>
              <a:cxnLst/>
              <a:rect l="l" t="t" r="r" b="b"/>
              <a:pathLst>
                <a:path w="7625" h="6428" extrusionOk="0">
                  <a:moveTo>
                    <a:pt x="3781" y="631"/>
                  </a:moveTo>
                  <a:cubicBezTo>
                    <a:pt x="3970" y="631"/>
                    <a:pt x="4128" y="788"/>
                    <a:pt x="4128" y="977"/>
                  </a:cubicBezTo>
                  <a:lnTo>
                    <a:pt x="4128" y="1418"/>
                  </a:lnTo>
                  <a:cubicBezTo>
                    <a:pt x="4380" y="1481"/>
                    <a:pt x="4569" y="1639"/>
                    <a:pt x="4758" y="1860"/>
                  </a:cubicBezTo>
                  <a:cubicBezTo>
                    <a:pt x="4884" y="2017"/>
                    <a:pt x="4884" y="2206"/>
                    <a:pt x="4726" y="2332"/>
                  </a:cubicBezTo>
                  <a:cubicBezTo>
                    <a:pt x="4657" y="2373"/>
                    <a:pt x="4583" y="2397"/>
                    <a:pt x="4510" y="2397"/>
                  </a:cubicBezTo>
                  <a:cubicBezTo>
                    <a:pt x="4416" y="2397"/>
                    <a:pt x="4325" y="2358"/>
                    <a:pt x="4254" y="2269"/>
                  </a:cubicBezTo>
                  <a:cubicBezTo>
                    <a:pt x="4114" y="2106"/>
                    <a:pt x="3957" y="2012"/>
                    <a:pt x="3821" y="2012"/>
                  </a:cubicBezTo>
                  <a:cubicBezTo>
                    <a:pt x="3773" y="2012"/>
                    <a:pt x="3728" y="2024"/>
                    <a:pt x="3687" y="2049"/>
                  </a:cubicBezTo>
                  <a:cubicBezTo>
                    <a:pt x="3592" y="2080"/>
                    <a:pt x="3466" y="2238"/>
                    <a:pt x="3466" y="2364"/>
                  </a:cubicBezTo>
                  <a:cubicBezTo>
                    <a:pt x="3466" y="2553"/>
                    <a:pt x="3624" y="2710"/>
                    <a:pt x="3813" y="2710"/>
                  </a:cubicBezTo>
                  <a:cubicBezTo>
                    <a:pt x="4411" y="2710"/>
                    <a:pt x="4852" y="3183"/>
                    <a:pt x="4852" y="3750"/>
                  </a:cubicBezTo>
                  <a:cubicBezTo>
                    <a:pt x="4852" y="4159"/>
                    <a:pt x="4600" y="4537"/>
                    <a:pt x="4222" y="4663"/>
                  </a:cubicBezTo>
                  <a:lnTo>
                    <a:pt x="4159" y="4663"/>
                  </a:lnTo>
                  <a:lnTo>
                    <a:pt x="4159" y="5073"/>
                  </a:lnTo>
                  <a:cubicBezTo>
                    <a:pt x="4159" y="5262"/>
                    <a:pt x="4002" y="5420"/>
                    <a:pt x="3813" y="5420"/>
                  </a:cubicBezTo>
                  <a:cubicBezTo>
                    <a:pt x="3624" y="5420"/>
                    <a:pt x="3466" y="5262"/>
                    <a:pt x="3466" y="5073"/>
                  </a:cubicBezTo>
                  <a:lnTo>
                    <a:pt x="3466" y="4663"/>
                  </a:lnTo>
                  <a:cubicBezTo>
                    <a:pt x="3277" y="4600"/>
                    <a:pt x="3119" y="4537"/>
                    <a:pt x="2962" y="4348"/>
                  </a:cubicBezTo>
                  <a:cubicBezTo>
                    <a:pt x="2836" y="4254"/>
                    <a:pt x="2804" y="4002"/>
                    <a:pt x="2962" y="3876"/>
                  </a:cubicBezTo>
                  <a:cubicBezTo>
                    <a:pt x="3013" y="3825"/>
                    <a:pt x="3108" y="3793"/>
                    <a:pt x="3206" y="3793"/>
                  </a:cubicBezTo>
                  <a:cubicBezTo>
                    <a:pt x="3290" y="3793"/>
                    <a:pt x="3376" y="3817"/>
                    <a:pt x="3435" y="3876"/>
                  </a:cubicBezTo>
                  <a:cubicBezTo>
                    <a:pt x="3549" y="3990"/>
                    <a:pt x="3679" y="4071"/>
                    <a:pt x="3803" y="4071"/>
                  </a:cubicBezTo>
                  <a:cubicBezTo>
                    <a:pt x="3850" y="4071"/>
                    <a:pt x="3895" y="4059"/>
                    <a:pt x="3939" y="4033"/>
                  </a:cubicBezTo>
                  <a:cubicBezTo>
                    <a:pt x="4065" y="4002"/>
                    <a:pt x="4128" y="3844"/>
                    <a:pt x="4128" y="3718"/>
                  </a:cubicBezTo>
                  <a:cubicBezTo>
                    <a:pt x="4128" y="3529"/>
                    <a:pt x="3970" y="3372"/>
                    <a:pt x="3781" y="3372"/>
                  </a:cubicBezTo>
                  <a:cubicBezTo>
                    <a:pt x="3182" y="3372"/>
                    <a:pt x="2741" y="2899"/>
                    <a:pt x="2741" y="2364"/>
                  </a:cubicBezTo>
                  <a:cubicBezTo>
                    <a:pt x="2741" y="1954"/>
                    <a:pt x="3025" y="1576"/>
                    <a:pt x="3435" y="1418"/>
                  </a:cubicBezTo>
                  <a:lnTo>
                    <a:pt x="3435" y="977"/>
                  </a:lnTo>
                  <a:cubicBezTo>
                    <a:pt x="3435" y="788"/>
                    <a:pt x="3592" y="631"/>
                    <a:pt x="3781" y="631"/>
                  </a:cubicBezTo>
                  <a:close/>
                  <a:moveTo>
                    <a:pt x="3813" y="1"/>
                  </a:moveTo>
                  <a:cubicBezTo>
                    <a:pt x="1733" y="1"/>
                    <a:pt x="0" y="1734"/>
                    <a:pt x="0" y="3813"/>
                  </a:cubicBezTo>
                  <a:cubicBezTo>
                    <a:pt x="0" y="4537"/>
                    <a:pt x="190" y="5231"/>
                    <a:pt x="536" y="5829"/>
                  </a:cubicBezTo>
                  <a:cubicBezTo>
                    <a:pt x="1009" y="5546"/>
                    <a:pt x="1544" y="5420"/>
                    <a:pt x="2080" y="5420"/>
                  </a:cubicBezTo>
                  <a:cubicBezTo>
                    <a:pt x="2146" y="5414"/>
                    <a:pt x="2213" y="5411"/>
                    <a:pt x="2279" y="5411"/>
                  </a:cubicBezTo>
                  <a:cubicBezTo>
                    <a:pt x="2936" y="5411"/>
                    <a:pt x="3587" y="5692"/>
                    <a:pt x="4159" y="6207"/>
                  </a:cubicBezTo>
                  <a:lnTo>
                    <a:pt x="5892" y="6207"/>
                  </a:lnTo>
                  <a:cubicBezTo>
                    <a:pt x="6144" y="6207"/>
                    <a:pt x="6364" y="6302"/>
                    <a:pt x="6585" y="6428"/>
                  </a:cubicBezTo>
                  <a:cubicBezTo>
                    <a:pt x="7215" y="5735"/>
                    <a:pt x="7625" y="4789"/>
                    <a:pt x="7625" y="3813"/>
                  </a:cubicBezTo>
                  <a:cubicBezTo>
                    <a:pt x="7625" y="1734"/>
                    <a:pt x="5892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78"/>
            <p:cNvSpPr/>
            <p:nvPr/>
          </p:nvSpPr>
          <p:spPr>
            <a:xfrm>
              <a:off x="2474975" y="3742775"/>
              <a:ext cx="228425" cy="125650"/>
            </a:xfrm>
            <a:custGeom>
              <a:avLst/>
              <a:gdLst/>
              <a:ahLst/>
              <a:cxnLst/>
              <a:rect l="l" t="t" r="r" b="b"/>
              <a:pathLst>
                <a:path w="9137" h="5026" extrusionOk="0">
                  <a:moveTo>
                    <a:pt x="1422" y="0"/>
                  </a:moveTo>
                  <a:cubicBezTo>
                    <a:pt x="918" y="0"/>
                    <a:pt x="416" y="160"/>
                    <a:pt x="0" y="457"/>
                  </a:cubicBezTo>
                  <a:lnTo>
                    <a:pt x="0" y="5025"/>
                  </a:lnTo>
                  <a:lnTo>
                    <a:pt x="5230" y="5025"/>
                  </a:lnTo>
                  <a:cubicBezTo>
                    <a:pt x="5923" y="5025"/>
                    <a:pt x="6490" y="4679"/>
                    <a:pt x="6900" y="4143"/>
                  </a:cubicBezTo>
                  <a:lnTo>
                    <a:pt x="8916" y="1245"/>
                  </a:lnTo>
                  <a:cubicBezTo>
                    <a:pt x="9137" y="930"/>
                    <a:pt x="9074" y="489"/>
                    <a:pt x="8727" y="268"/>
                  </a:cubicBezTo>
                  <a:cubicBezTo>
                    <a:pt x="8633" y="221"/>
                    <a:pt x="8517" y="196"/>
                    <a:pt x="8398" y="196"/>
                  </a:cubicBezTo>
                  <a:cubicBezTo>
                    <a:pt x="8196" y="196"/>
                    <a:pt x="7983" y="268"/>
                    <a:pt x="7845" y="426"/>
                  </a:cubicBezTo>
                  <a:lnTo>
                    <a:pt x="5955" y="2726"/>
                  </a:lnTo>
                  <a:cubicBezTo>
                    <a:pt x="5829" y="2883"/>
                    <a:pt x="5545" y="2978"/>
                    <a:pt x="5419" y="2978"/>
                  </a:cubicBezTo>
                  <a:lnTo>
                    <a:pt x="3119" y="2978"/>
                  </a:lnTo>
                  <a:cubicBezTo>
                    <a:pt x="2899" y="2978"/>
                    <a:pt x="2741" y="2820"/>
                    <a:pt x="2741" y="2631"/>
                  </a:cubicBezTo>
                  <a:cubicBezTo>
                    <a:pt x="2741" y="2411"/>
                    <a:pt x="2899" y="2253"/>
                    <a:pt x="3119" y="2253"/>
                  </a:cubicBezTo>
                  <a:lnTo>
                    <a:pt x="5198" y="2253"/>
                  </a:lnTo>
                  <a:cubicBezTo>
                    <a:pt x="5576" y="2253"/>
                    <a:pt x="5923" y="1938"/>
                    <a:pt x="5923" y="1560"/>
                  </a:cubicBezTo>
                  <a:cubicBezTo>
                    <a:pt x="5923" y="1150"/>
                    <a:pt x="5576" y="835"/>
                    <a:pt x="5198" y="835"/>
                  </a:cubicBezTo>
                  <a:lnTo>
                    <a:pt x="3340" y="835"/>
                  </a:lnTo>
                  <a:cubicBezTo>
                    <a:pt x="3182" y="835"/>
                    <a:pt x="3088" y="741"/>
                    <a:pt x="2962" y="615"/>
                  </a:cubicBezTo>
                  <a:cubicBezTo>
                    <a:pt x="2773" y="426"/>
                    <a:pt x="2520" y="300"/>
                    <a:pt x="2300" y="174"/>
                  </a:cubicBezTo>
                  <a:cubicBezTo>
                    <a:pt x="2019" y="56"/>
                    <a:pt x="1720" y="0"/>
                    <a:pt x="14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5" name="Google Shape;6485;p78"/>
          <p:cNvGrpSpPr/>
          <p:nvPr/>
        </p:nvGrpSpPr>
        <p:grpSpPr>
          <a:xfrm>
            <a:off x="7070974" y="2418917"/>
            <a:ext cx="350995" cy="349133"/>
            <a:chOff x="2404875" y="3955825"/>
            <a:chExt cx="296950" cy="295375"/>
          </a:xfrm>
          <a:solidFill>
            <a:schemeClr val="tx2">
              <a:lumMod val="50000"/>
            </a:schemeClr>
          </a:solidFill>
        </p:grpSpPr>
        <p:sp>
          <p:nvSpPr>
            <p:cNvPr id="6486" name="Google Shape;6486;p78"/>
            <p:cNvSpPr/>
            <p:nvPr/>
          </p:nvSpPr>
          <p:spPr>
            <a:xfrm>
              <a:off x="2404875" y="3955825"/>
              <a:ext cx="219775" cy="224500"/>
            </a:xfrm>
            <a:custGeom>
              <a:avLst/>
              <a:gdLst/>
              <a:ahLst/>
              <a:cxnLst/>
              <a:rect l="l" t="t" r="r" b="b"/>
              <a:pathLst>
                <a:path w="8791" h="8980" extrusionOk="0">
                  <a:moveTo>
                    <a:pt x="4537" y="0"/>
                  </a:moveTo>
                  <a:cubicBezTo>
                    <a:pt x="2048" y="0"/>
                    <a:pt x="0" y="2017"/>
                    <a:pt x="0" y="4506"/>
                  </a:cubicBezTo>
                  <a:cubicBezTo>
                    <a:pt x="0" y="6963"/>
                    <a:pt x="2048" y="8979"/>
                    <a:pt x="4537" y="8979"/>
                  </a:cubicBezTo>
                  <a:cubicBezTo>
                    <a:pt x="6459" y="8979"/>
                    <a:pt x="8160" y="7719"/>
                    <a:pt x="8790" y="5986"/>
                  </a:cubicBezTo>
                  <a:cubicBezTo>
                    <a:pt x="8633" y="5860"/>
                    <a:pt x="8443" y="5640"/>
                    <a:pt x="8286" y="5514"/>
                  </a:cubicBezTo>
                  <a:lnTo>
                    <a:pt x="7498" y="5514"/>
                  </a:lnTo>
                  <a:cubicBezTo>
                    <a:pt x="7057" y="6742"/>
                    <a:pt x="5923" y="7593"/>
                    <a:pt x="4568" y="7593"/>
                  </a:cubicBezTo>
                  <a:cubicBezTo>
                    <a:pt x="2836" y="7593"/>
                    <a:pt x="1481" y="6175"/>
                    <a:pt x="1481" y="4506"/>
                  </a:cubicBezTo>
                  <a:cubicBezTo>
                    <a:pt x="1481" y="2804"/>
                    <a:pt x="2867" y="1387"/>
                    <a:pt x="4568" y="1387"/>
                  </a:cubicBezTo>
                  <a:cubicBezTo>
                    <a:pt x="5923" y="1387"/>
                    <a:pt x="7057" y="2237"/>
                    <a:pt x="7498" y="3466"/>
                  </a:cubicBezTo>
                  <a:lnTo>
                    <a:pt x="8286" y="3466"/>
                  </a:lnTo>
                  <a:cubicBezTo>
                    <a:pt x="8443" y="3308"/>
                    <a:pt x="8633" y="3088"/>
                    <a:pt x="8790" y="2993"/>
                  </a:cubicBezTo>
                  <a:cubicBezTo>
                    <a:pt x="8160" y="1261"/>
                    <a:pt x="6522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78"/>
            <p:cNvSpPr/>
            <p:nvPr/>
          </p:nvSpPr>
          <p:spPr>
            <a:xfrm>
              <a:off x="2510400" y="4024075"/>
              <a:ext cx="191425" cy="87575"/>
            </a:xfrm>
            <a:custGeom>
              <a:avLst/>
              <a:gdLst/>
              <a:ahLst/>
              <a:cxnLst/>
              <a:rect l="l" t="t" r="r" b="b"/>
              <a:pathLst>
                <a:path w="7657" h="3503" extrusionOk="0">
                  <a:moveTo>
                    <a:pt x="7260" y="0"/>
                  </a:moveTo>
                  <a:cubicBezTo>
                    <a:pt x="7232" y="0"/>
                    <a:pt x="7206" y="4"/>
                    <a:pt x="7184" y="11"/>
                  </a:cubicBezTo>
                  <a:lnTo>
                    <a:pt x="5073" y="736"/>
                  </a:lnTo>
                  <a:cubicBezTo>
                    <a:pt x="5042" y="736"/>
                    <a:pt x="5010" y="767"/>
                    <a:pt x="4947" y="799"/>
                  </a:cubicBezTo>
                  <a:lnTo>
                    <a:pt x="4380" y="1398"/>
                  </a:lnTo>
                  <a:lnTo>
                    <a:pt x="347" y="1398"/>
                  </a:lnTo>
                  <a:cubicBezTo>
                    <a:pt x="158" y="1398"/>
                    <a:pt x="1" y="1555"/>
                    <a:pt x="1" y="1744"/>
                  </a:cubicBezTo>
                  <a:cubicBezTo>
                    <a:pt x="1" y="1965"/>
                    <a:pt x="158" y="2122"/>
                    <a:pt x="347" y="2122"/>
                  </a:cubicBezTo>
                  <a:lnTo>
                    <a:pt x="4380" y="2122"/>
                  </a:lnTo>
                  <a:lnTo>
                    <a:pt x="4947" y="2689"/>
                  </a:lnTo>
                  <a:cubicBezTo>
                    <a:pt x="5010" y="2752"/>
                    <a:pt x="5042" y="2784"/>
                    <a:pt x="5073" y="2784"/>
                  </a:cubicBezTo>
                  <a:lnTo>
                    <a:pt x="7184" y="3477"/>
                  </a:lnTo>
                  <a:cubicBezTo>
                    <a:pt x="7210" y="3494"/>
                    <a:pt x="7242" y="3502"/>
                    <a:pt x="7275" y="3502"/>
                  </a:cubicBezTo>
                  <a:cubicBezTo>
                    <a:pt x="7362" y="3502"/>
                    <a:pt x="7462" y="3451"/>
                    <a:pt x="7531" y="3382"/>
                  </a:cubicBezTo>
                  <a:cubicBezTo>
                    <a:pt x="7594" y="3256"/>
                    <a:pt x="7657" y="3099"/>
                    <a:pt x="7562" y="2973"/>
                  </a:cubicBezTo>
                  <a:lnTo>
                    <a:pt x="6932" y="1744"/>
                  </a:lnTo>
                  <a:lnTo>
                    <a:pt x="7562" y="547"/>
                  </a:lnTo>
                  <a:cubicBezTo>
                    <a:pt x="7657" y="389"/>
                    <a:pt x="7594" y="232"/>
                    <a:pt x="7531" y="137"/>
                  </a:cubicBezTo>
                  <a:cubicBezTo>
                    <a:pt x="7458" y="41"/>
                    <a:pt x="7349" y="0"/>
                    <a:pt x="72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78"/>
            <p:cNvSpPr/>
            <p:nvPr/>
          </p:nvSpPr>
          <p:spPr>
            <a:xfrm>
              <a:off x="2424550" y="4188175"/>
              <a:ext cx="189050" cy="63025"/>
            </a:xfrm>
            <a:custGeom>
              <a:avLst/>
              <a:gdLst/>
              <a:ahLst/>
              <a:cxnLst/>
              <a:rect l="l" t="t" r="r" b="b"/>
              <a:pathLst>
                <a:path w="7562" h="2521" extrusionOk="0">
                  <a:moveTo>
                    <a:pt x="1828" y="0"/>
                  </a:moveTo>
                  <a:lnTo>
                    <a:pt x="1482" y="1135"/>
                  </a:lnTo>
                  <a:lnTo>
                    <a:pt x="1040" y="1135"/>
                  </a:lnTo>
                  <a:cubicBezTo>
                    <a:pt x="442" y="1135"/>
                    <a:pt x="1" y="1607"/>
                    <a:pt x="1" y="2174"/>
                  </a:cubicBezTo>
                  <a:cubicBezTo>
                    <a:pt x="1" y="2363"/>
                    <a:pt x="158" y="2521"/>
                    <a:pt x="379" y="2521"/>
                  </a:cubicBezTo>
                  <a:lnTo>
                    <a:pt x="7310" y="2521"/>
                  </a:lnTo>
                  <a:cubicBezTo>
                    <a:pt x="7404" y="2489"/>
                    <a:pt x="7562" y="2363"/>
                    <a:pt x="7562" y="2174"/>
                  </a:cubicBezTo>
                  <a:cubicBezTo>
                    <a:pt x="7562" y="1576"/>
                    <a:pt x="7089" y="1135"/>
                    <a:pt x="6554" y="1135"/>
                  </a:cubicBezTo>
                  <a:lnTo>
                    <a:pt x="6113" y="1135"/>
                  </a:lnTo>
                  <a:lnTo>
                    <a:pt x="5766" y="0"/>
                  </a:lnTo>
                  <a:cubicBezTo>
                    <a:pt x="5168" y="252"/>
                    <a:pt x="4506" y="410"/>
                    <a:pt x="3781" y="410"/>
                  </a:cubicBezTo>
                  <a:cubicBezTo>
                    <a:pt x="3088" y="410"/>
                    <a:pt x="2427" y="252"/>
                    <a:pt x="18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78"/>
            <p:cNvSpPr/>
            <p:nvPr/>
          </p:nvSpPr>
          <p:spPr>
            <a:xfrm>
              <a:off x="2457625" y="4007025"/>
              <a:ext cx="115025" cy="122100"/>
            </a:xfrm>
            <a:custGeom>
              <a:avLst/>
              <a:gdLst/>
              <a:ahLst/>
              <a:cxnLst/>
              <a:rect l="l" t="t" r="r" b="b"/>
              <a:pathLst>
                <a:path w="4601" h="4884" extrusionOk="0">
                  <a:moveTo>
                    <a:pt x="2427" y="0"/>
                  </a:moveTo>
                  <a:cubicBezTo>
                    <a:pt x="1104" y="0"/>
                    <a:pt x="1" y="1103"/>
                    <a:pt x="1" y="2458"/>
                  </a:cubicBezTo>
                  <a:cubicBezTo>
                    <a:pt x="1" y="3781"/>
                    <a:pt x="1104" y="4884"/>
                    <a:pt x="2427" y="4884"/>
                  </a:cubicBezTo>
                  <a:cubicBezTo>
                    <a:pt x="3404" y="4884"/>
                    <a:pt x="4254" y="4348"/>
                    <a:pt x="4601" y="3497"/>
                  </a:cubicBezTo>
                  <a:lnTo>
                    <a:pt x="2427" y="3497"/>
                  </a:lnTo>
                  <a:cubicBezTo>
                    <a:pt x="1828" y="3497"/>
                    <a:pt x="1419" y="3025"/>
                    <a:pt x="1419" y="2489"/>
                  </a:cubicBezTo>
                  <a:cubicBezTo>
                    <a:pt x="1356" y="1859"/>
                    <a:pt x="1828" y="1386"/>
                    <a:pt x="2427" y="1386"/>
                  </a:cubicBezTo>
                  <a:lnTo>
                    <a:pt x="4601" y="1386"/>
                  </a:lnTo>
                  <a:cubicBezTo>
                    <a:pt x="4191" y="567"/>
                    <a:pt x="3372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90" name="Google Shape;6490;p78"/>
          <p:cNvGrpSpPr/>
          <p:nvPr/>
        </p:nvGrpSpPr>
        <p:grpSpPr>
          <a:xfrm>
            <a:off x="5764954" y="2883111"/>
            <a:ext cx="349163" cy="350079"/>
            <a:chOff x="4263650" y="3235150"/>
            <a:chExt cx="295400" cy="296175"/>
          </a:xfrm>
          <a:solidFill>
            <a:schemeClr val="tx2">
              <a:lumMod val="50000"/>
            </a:schemeClr>
          </a:solidFill>
        </p:grpSpPr>
        <p:sp>
          <p:nvSpPr>
            <p:cNvPr id="6491" name="Google Shape;6491;p78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78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78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78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78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96" name="Google Shape;6496;p78"/>
          <p:cNvGrpSpPr/>
          <p:nvPr/>
        </p:nvGrpSpPr>
        <p:grpSpPr>
          <a:xfrm>
            <a:off x="5762634" y="3342272"/>
            <a:ext cx="353802" cy="327739"/>
            <a:chOff x="4266025" y="3609275"/>
            <a:chExt cx="299325" cy="277275"/>
          </a:xfrm>
          <a:solidFill>
            <a:schemeClr val="tx2">
              <a:lumMod val="50000"/>
            </a:schemeClr>
          </a:solidFill>
        </p:grpSpPr>
        <p:sp>
          <p:nvSpPr>
            <p:cNvPr id="6497" name="Google Shape;6497;p78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78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99" name="Google Shape;6499;p78"/>
          <p:cNvGrpSpPr/>
          <p:nvPr/>
        </p:nvGrpSpPr>
        <p:grpSpPr>
          <a:xfrm>
            <a:off x="5763092" y="3807659"/>
            <a:ext cx="352886" cy="349133"/>
            <a:chOff x="4263650" y="3963700"/>
            <a:chExt cx="298550" cy="295375"/>
          </a:xfrm>
          <a:solidFill>
            <a:schemeClr val="tx2">
              <a:lumMod val="50000"/>
            </a:schemeClr>
          </a:solidFill>
        </p:grpSpPr>
        <p:sp>
          <p:nvSpPr>
            <p:cNvPr id="6500" name="Google Shape;6500;p78"/>
            <p:cNvSpPr/>
            <p:nvPr/>
          </p:nvSpPr>
          <p:spPr>
            <a:xfrm>
              <a:off x="4384950" y="3963700"/>
              <a:ext cx="53575" cy="51225"/>
            </a:xfrm>
            <a:custGeom>
              <a:avLst/>
              <a:gdLst/>
              <a:ahLst/>
              <a:cxnLst/>
              <a:rect l="l" t="t" r="r" b="b"/>
              <a:pathLst>
                <a:path w="2143" h="2049" extrusionOk="0"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1607"/>
                    <a:pt x="473" y="2048"/>
                    <a:pt x="1072" y="2048"/>
                  </a:cubicBezTo>
                  <a:cubicBezTo>
                    <a:pt x="1670" y="2048"/>
                    <a:pt x="2143" y="1576"/>
                    <a:pt x="2143" y="1040"/>
                  </a:cubicBezTo>
                  <a:cubicBezTo>
                    <a:pt x="2143" y="442"/>
                    <a:pt x="1670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78"/>
            <p:cNvSpPr/>
            <p:nvPr/>
          </p:nvSpPr>
          <p:spPr>
            <a:xfrm>
              <a:off x="43156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78"/>
            <p:cNvSpPr/>
            <p:nvPr/>
          </p:nvSpPr>
          <p:spPr>
            <a:xfrm>
              <a:off x="44558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78"/>
            <p:cNvSpPr/>
            <p:nvPr/>
          </p:nvSpPr>
          <p:spPr>
            <a:xfrm>
              <a:off x="4263650" y="4085000"/>
              <a:ext cx="298550" cy="122100"/>
            </a:xfrm>
            <a:custGeom>
              <a:avLst/>
              <a:gdLst/>
              <a:ahLst/>
              <a:cxnLst/>
              <a:rect l="l" t="t" r="r" b="b"/>
              <a:pathLst>
                <a:path w="11942" h="4884" extrusionOk="0">
                  <a:moveTo>
                    <a:pt x="1545" y="0"/>
                  </a:moveTo>
                  <a:cubicBezTo>
                    <a:pt x="1041" y="0"/>
                    <a:pt x="599" y="347"/>
                    <a:pt x="505" y="851"/>
                  </a:cubicBezTo>
                  <a:lnTo>
                    <a:pt x="64" y="3655"/>
                  </a:lnTo>
                  <a:cubicBezTo>
                    <a:pt x="1" y="3970"/>
                    <a:pt x="95" y="4253"/>
                    <a:pt x="284" y="4474"/>
                  </a:cubicBezTo>
                  <a:cubicBezTo>
                    <a:pt x="410" y="4631"/>
                    <a:pt x="599" y="4757"/>
                    <a:pt x="788" y="4789"/>
                  </a:cubicBezTo>
                  <a:cubicBezTo>
                    <a:pt x="1009" y="4442"/>
                    <a:pt x="1324" y="4127"/>
                    <a:pt x="1639" y="3938"/>
                  </a:cubicBezTo>
                  <a:cubicBezTo>
                    <a:pt x="1513" y="3686"/>
                    <a:pt x="1419" y="3434"/>
                    <a:pt x="1419" y="3151"/>
                  </a:cubicBezTo>
                  <a:cubicBezTo>
                    <a:pt x="1419" y="2206"/>
                    <a:pt x="2206" y="1418"/>
                    <a:pt x="3151" y="1418"/>
                  </a:cubicBezTo>
                  <a:cubicBezTo>
                    <a:pt x="4097" y="1418"/>
                    <a:pt x="4884" y="2206"/>
                    <a:pt x="4884" y="3151"/>
                  </a:cubicBezTo>
                  <a:cubicBezTo>
                    <a:pt x="4884" y="3434"/>
                    <a:pt x="4821" y="3686"/>
                    <a:pt x="4695" y="3938"/>
                  </a:cubicBezTo>
                  <a:cubicBezTo>
                    <a:pt x="5042" y="4159"/>
                    <a:pt x="5325" y="4474"/>
                    <a:pt x="5577" y="4883"/>
                  </a:cubicBezTo>
                  <a:lnTo>
                    <a:pt x="6396" y="4883"/>
                  </a:lnTo>
                  <a:cubicBezTo>
                    <a:pt x="6585" y="4537"/>
                    <a:pt x="6900" y="4159"/>
                    <a:pt x="7247" y="3938"/>
                  </a:cubicBezTo>
                  <a:cubicBezTo>
                    <a:pt x="7152" y="3686"/>
                    <a:pt x="7058" y="3434"/>
                    <a:pt x="7058" y="3151"/>
                  </a:cubicBezTo>
                  <a:cubicBezTo>
                    <a:pt x="7058" y="2206"/>
                    <a:pt x="7846" y="1418"/>
                    <a:pt x="8791" y="1418"/>
                  </a:cubicBezTo>
                  <a:cubicBezTo>
                    <a:pt x="9736" y="1418"/>
                    <a:pt x="10524" y="2206"/>
                    <a:pt x="10524" y="3151"/>
                  </a:cubicBezTo>
                  <a:cubicBezTo>
                    <a:pt x="10524" y="3434"/>
                    <a:pt x="10461" y="3686"/>
                    <a:pt x="10334" y="3938"/>
                  </a:cubicBezTo>
                  <a:cubicBezTo>
                    <a:pt x="10681" y="4159"/>
                    <a:pt x="10965" y="4442"/>
                    <a:pt x="11154" y="4789"/>
                  </a:cubicBezTo>
                  <a:cubicBezTo>
                    <a:pt x="11343" y="4757"/>
                    <a:pt x="11563" y="4631"/>
                    <a:pt x="11658" y="4474"/>
                  </a:cubicBezTo>
                  <a:cubicBezTo>
                    <a:pt x="11878" y="4253"/>
                    <a:pt x="11941" y="3938"/>
                    <a:pt x="11910" y="3655"/>
                  </a:cubicBezTo>
                  <a:lnTo>
                    <a:pt x="11343" y="851"/>
                  </a:lnTo>
                  <a:cubicBezTo>
                    <a:pt x="11280" y="347"/>
                    <a:pt x="10839" y="0"/>
                    <a:pt x="10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78"/>
            <p:cNvSpPr/>
            <p:nvPr/>
          </p:nvSpPr>
          <p:spPr>
            <a:xfrm>
              <a:off x="4431425" y="4196825"/>
              <a:ext cx="104000" cy="62250"/>
            </a:xfrm>
            <a:custGeom>
              <a:avLst/>
              <a:gdLst/>
              <a:ahLst/>
              <a:cxnLst/>
              <a:rect l="l" t="t" r="r" b="b"/>
              <a:pathLst>
                <a:path w="4160" h="2490" extrusionOk="0">
                  <a:moveTo>
                    <a:pt x="977" y="1"/>
                  </a:moveTo>
                  <a:cubicBezTo>
                    <a:pt x="536" y="284"/>
                    <a:pt x="189" y="694"/>
                    <a:pt x="63" y="1198"/>
                  </a:cubicBezTo>
                  <a:cubicBezTo>
                    <a:pt x="32" y="1387"/>
                    <a:pt x="0" y="1576"/>
                    <a:pt x="0" y="1797"/>
                  </a:cubicBezTo>
                  <a:lnTo>
                    <a:pt x="0" y="2143"/>
                  </a:lnTo>
                  <a:cubicBezTo>
                    <a:pt x="0" y="2332"/>
                    <a:pt x="158" y="2490"/>
                    <a:pt x="347" y="2490"/>
                  </a:cubicBezTo>
                  <a:lnTo>
                    <a:pt x="3813" y="2490"/>
                  </a:lnTo>
                  <a:cubicBezTo>
                    <a:pt x="4002" y="2490"/>
                    <a:pt x="4159" y="2332"/>
                    <a:pt x="4159" y="2143"/>
                  </a:cubicBezTo>
                  <a:lnTo>
                    <a:pt x="4159" y="1797"/>
                  </a:lnTo>
                  <a:cubicBezTo>
                    <a:pt x="4096" y="1576"/>
                    <a:pt x="4065" y="1356"/>
                    <a:pt x="4002" y="1198"/>
                  </a:cubicBezTo>
                  <a:cubicBezTo>
                    <a:pt x="3844" y="694"/>
                    <a:pt x="3529" y="284"/>
                    <a:pt x="3119" y="1"/>
                  </a:cubicBezTo>
                  <a:cubicBezTo>
                    <a:pt x="2804" y="253"/>
                    <a:pt x="2426" y="410"/>
                    <a:pt x="2048" y="410"/>
                  </a:cubicBezTo>
                  <a:cubicBezTo>
                    <a:pt x="1639" y="410"/>
                    <a:pt x="1261" y="253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78"/>
            <p:cNvSpPr/>
            <p:nvPr/>
          </p:nvSpPr>
          <p:spPr>
            <a:xfrm>
              <a:off x="4359750" y="4022775"/>
              <a:ext cx="104775" cy="44125"/>
            </a:xfrm>
            <a:custGeom>
              <a:avLst/>
              <a:gdLst/>
              <a:ahLst/>
              <a:cxnLst/>
              <a:rect l="l" t="t" r="r" b="b"/>
              <a:pathLst>
                <a:path w="4191" h="1765" extrusionOk="0">
                  <a:moveTo>
                    <a:pt x="1009" y="0"/>
                  </a:moveTo>
                  <a:cubicBezTo>
                    <a:pt x="379" y="347"/>
                    <a:pt x="0" y="1040"/>
                    <a:pt x="0" y="1765"/>
                  </a:cubicBezTo>
                  <a:lnTo>
                    <a:pt x="4191" y="1765"/>
                  </a:lnTo>
                  <a:cubicBezTo>
                    <a:pt x="4191" y="1040"/>
                    <a:pt x="3813" y="347"/>
                    <a:pt x="3214" y="0"/>
                  </a:cubicBezTo>
                  <a:cubicBezTo>
                    <a:pt x="2899" y="252"/>
                    <a:pt x="2521" y="378"/>
                    <a:pt x="2111" y="378"/>
                  </a:cubicBezTo>
                  <a:cubicBezTo>
                    <a:pt x="1733" y="378"/>
                    <a:pt x="1324" y="252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78"/>
            <p:cNvSpPr/>
            <p:nvPr/>
          </p:nvSpPr>
          <p:spPr>
            <a:xfrm>
              <a:off x="4291225" y="4196825"/>
              <a:ext cx="102425" cy="62250"/>
            </a:xfrm>
            <a:custGeom>
              <a:avLst/>
              <a:gdLst/>
              <a:ahLst/>
              <a:cxnLst/>
              <a:rect l="l" t="t" r="r" b="b"/>
              <a:pathLst>
                <a:path w="4097" h="2490" extrusionOk="0">
                  <a:moveTo>
                    <a:pt x="1009" y="1"/>
                  </a:moveTo>
                  <a:cubicBezTo>
                    <a:pt x="568" y="284"/>
                    <a:pt x="221" y="694"/>
                    <a:pt x="95" y="1198"/>
                  </a:cubicBezTo>
                  <a:cubicBezTo>
                    <a:pt x="64" y="1387"/>
                    <a:pt x="1" y="1576"/>
                    <a:pt x="1" y="1797"/>
                  </a:cubicBezTo>
                  <a:lnTo>
                    <a:pt x="1" y="2143"/>
                  </a:lnTo>
                  <a:cubicBezTo>
                    <a:pt x="1" y="2332"/>
                    <a:pt x="158" y="2490"/>
                    <a:pt x="379" y="2490"/>
                  </a:cubicBezTo>
                  <a:lnTo>
                    <a:pt x="3844" y="2490"/>
                  </a:lnTo>
                  <a:cubicBezTo>
                    <a:pt x="3939" y="2490"/>
                    <a:pt x="4096" y="2332"/>
                    <a:pt x="4096" y="2143"/>
                  </a:cubicBezTo>
                  <a:lnTo>
                    <a:pt x="4096" y="1797"/>
                  </a:lnTo>
                  <a:cubicBezTo>
                    <a:pt x="4096" y="1576"/>
                    <a:pt x="4065" y="1356"/>
                    <a:pt x="4033" y="1198"/>
                  </a:cubicBezTo>
                  <a:cubicBezTo>
                    <a:pt x="3876" y="694"/>
                    <a:pt x="3561" y="284"/>
                    <a:pt x="3120" y="1"/>
                  </a:cubicBezTo>
                  <a:cubicBezTo>
                    <a:pt x="2804" y="253"/>
                    <a:pt x="2458" y="410"/>
                    <a:pt x="2048" y="410"/>
                  </a:cubicBezTo>
                  <a:cubicBezTo>
                    <a:pt x="1670" y="410"/>
                    <a:pt x="1261" y="253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07" name="Google Shape;6507;p78"/>
          <p:cNvGrpSpPr/>
          <p:nvPr/>
        </p:nvGrpSpPr>
        <p:grpSpPr>
          <a:xfrm>
            <a:off x="8041429" y="2883111"/>
            <a:ext cx="226264" cy="350079"/>
            <a:chOff x="6164975" y="3211525"/>
            <a:chExt cx="191425" cy="296175"/>
          </a:xfrm>
          <a:solidFill>
            <a:schemeClr val="tx2">
              <a:lumMod val="50000"/>
            </a:schemeClr>
          </a:solidFill>
        </p:grpSpPr>
        <p:sp>
          <p:nvSpPr>
            <p:cNvPr id="6508" name="Google Shape;6508;p78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78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78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78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78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78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78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5" name="Google Shape;6515;p78"/>
          <p:cNvGrpSpPr/>
          <p:nvPr/>
        </p:nvGrpSpPr>
        <p:grpSpPr>
          <a:xfrm>
            <a:off x="5303466" y="1531387"/>
            <a:ext cx="352886" cy="350049"/>
            <a:chOff x="946175" y="3253275"/>
            <a:chExt cx="298550" cy="296150"/>
          </a:xfrm>
          <a:solidFill>
            <a:schemeClr val="tx2">
              <a:lumMod val="50000"/>
            </a:schemeClr>
          </a:solidFill>
        </p:grpSpPr>
        <p:sp>
          <p:nvSpPr>
            <p:cNvPr id="6516" name="Google Shape;6516;p78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78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78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78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78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1" name="Google Shape;6521;p78"/>
          <p:cNvGrpSpPr/>
          <p:nvPr/>
        </p:nvGrpSpPr>
        <p:grpSpPr>
          <a:xfrm>
            <a:off x="5304397" y="1973351"/>
            <a:ext cx="351024" cy="347301"/>
            <a:chOff x="946175" y="3619500"/>
            <a:chExt cx="296975" cy="293825"/>
          </a:xfrm>
          <a:solidFill>
            <a:schemeClr val="tx2">
              <a:lumMod val="50000"/>
            </a:schemeClr>
          </a:solidFill>
        </p:grpSpPr>
        <p:sp>
          <p:nvSpPr>
            <p:cNvPr id="6522" name="Google Shape;6522;p78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78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78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78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78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78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8" name="Google Shape;6528;p78"/>
          <p:cNvGrpSpPr/>
          <p:nvPr/>
        </p:nvGrpSpPr>
        <p:grpSpPr>
          <a:xfrm>
            <a:off x="5303939" y="2417985"/>
            <a:ext cx="351940" cy="350995"/>
            <a:chOff x="944600" y="3981825"/>
            <a:chExt cx="297750" cy="296950"/>
          </a:xfrm>
          <a:solidFill>
            <a:schemeClr val="tx2">
              <a:lumMod val="50000"/>
            </a:schemeClr>
          </a:solidFill>
        </p:grpSpPr>
        <p:sp>
          <p:nvSpPr>
            <p:cNvPr id="6529" name="Google Shape;6529;p78"/>
            <p:cNvSpPr/>
            <p:nvPr/>
          </p:nvSpPr>
          <p:spPr>
            <a:xfrm>
              <a:off x="944600" y="3981825"/>
              <a:ext cx="297750" cy="296950"/>
            </a:xfrm>
            <a:custGeom>
              <a:avLst/>
              <a:gdLst/>
              <a:ahLst/>
              <a:cxnLst/>
              <a:rect l="l" t="t" r="r" b="b"/>
              <a:pathLst>
                <a:path w="11910" h="11878" extrusionOk="0">
                  <a:moveTo>
                    <a:pt x="6333" y="1418"/>
                  </a:moveTo>
                  <a:cubicBezTo>
                    <a:pt x="8539" y="1575"/>
                    <a:pt x="10303" y="3340"/>
                    <a:pt x="10461" y="5545"/>
                  </a:cubicBezTo>
                  <a:lnTo>
                    <a:pt x="10146" y="5545"/>
                  </a:lnTo>
                  <a:cubicBezTo>
                    <a:pt x="9957" y="5545"/>
                    <a:pt x="9799" y="5702"/>
                    <a:pt x="9799" y="5892"/>
                  </a:cubicBezTo>
                  <a:cubicBezTo>
                    <a:pt x="9799" y="6081"/>
                    <a:pt x="9957" y="6238"/>
                    <a:pt x="10146" y="6238"/>
                  </a:cubicBezTo>
                  <a:lnTo>
                    <a:pt x="10461" y="6238"/>
                  </a:lnTo>
                  <a:cubicBezTo>
                    <a:pt x="10303" y="8443"/>
                    <a:pt x="8539" y="10239"/>
                    <a:pt x="6333" y="10397"/>
                  </a:cubicBezTo>
                  <a:lnTo>
                    <a:pt x="6333" y="10082"/>
                  </a:lnTo>
                  <a:cubicBezTo>
                    <a:pt x="6333" y="9861"/>
                    <a:pt x="6176" y="9704"/>
                    <a:pt x="5955" y="9704"/>
                  </a:cubicBezTo>
                  <a:cubicBezTo>
                    <a:pt x="5766" y="9704"/>
                    <a:pt x="5609" y="9861"/>
                    <a:pt x="5609" y="10082"/>
                  </a:cubicBezTo>
                  <a:lnTo>
                    <a:pt x="5609" y="10397"/>
                  </a:lnTo>
                  <a:cubicBezTo>
                    <a:pt x="3403" y="10239"/>
                    <a:pt x="1639" y="8443"/>
                    <a:pt x="1482" y="6238"/>
                  </a:cubicBezTo>
                  <a:lnTo>
                    <a:pt x="1797" y="6238"/>
                  </a:lnTo>
                  <a:cubicBezTo>
                    <a:pt x="1986" y="6238"/>
                    <a:pt x="2143" y="6081"/>
                    <a:pt x="2143" y="5892"/>
                  </a:cubicBezTo>
                  <a:cubicBezTo>
                    <a:pt x="2143" y="5702"/>
                    <a:pt x="1986" y="5545"/>
                    <a:pt x="1797" y="5545"/>
                  </a:cubicBezTo>
                  <a:lnTo>
                    <a:pt x="1482" y="5545"/>
                  </a:lnTo>
                  <a:cubicBezTo>
                    <a:pt x="1639" y="3340"/>
                    <a:pt x="3403" y="1575"/>
                    <a:pt x="5609" y="1418"/>
                  </a:cubicBezTo>
                  <a:lnTo>
                    <a:pt x="5609" y="1733"/>
                  </a:lnTo>
                  <a:cubicBezTo>
                    <a:pt x="5609" y="1922"/>
                    <a:pt x="5766" y="2079"/>
                    <a:pt x="5955" y="2079"/>
                  </a:cubicBezTo>
                  <a:cubicBezTo>
                    <a:pt x="6176" y="2079"/>
                    <a:pt x="6333" y="1922"/>
                    <a:pt x="6333" y="1733"/>
                  </a:cubicBezTo>
                  <a:lnTo>
                    <a:pt x="6333" y="1418"/>
                  </a:lnTo>
                  <a:close/>
                  <a:moveTo>
                    <a:pt x="5955" y="0"/>
                  </a:moveTo>
                  <a:cubicBezTo>
                    <a:pt x="5766" y="0"/>
                    <a:pt x="5609" y="126"/>
                    <a:pt x="5609" y="347"/>
                  </a:cubicBezTo>
                  <a:lnTo>
                    <a:pt x="5609" y="725"/>
                  </a:lnTo>
                  <a:cubicBezTo>
                    <a:pt x="2994" y="882"/>
                    <a:pt x="946" y="2962"/>
                    <a:pt x="757" y="5576"/>
                  </a:cubicBezTo>
                  <a:lnTo>
                    <a:pt x="379" y="5576"/>
                  </a:lnTo>
                  <a:cubicBezTo>
                    <a:pt x="158" y="5576"/>
                    <a:pt x="1" y="5734"/>
                    <a:pt x="1" y="5923"/>
                  </a:cubicBezTo>
                  <a:cubicBezTo>
                    <a:pt x="1" y="6112"/>
                    <a:pt x="158" y="6270"/>
                    <a:pt x="379" y="6270"/>
                  </a:cubicBezTo>
                  <a:lnTo>
                    <a:pt x="757" y="6270"/>
                  </a:lnTo>
                  <a:cubicBezTo>
                    <a:pt x="915" y="8884"/>
                    <a:pt x="2994" y="10932"/>
                    <a:pt x="5609" y="11121"/>
                  </a:cubicBezTo>
                  <a:lnTo>
                    <a:pt x="5609" y="11531"/>
                  </a:lnTo>
                  <a:cubicBezTo>
                    <a:pt x="5609" y="11720"/>
                    <a:pt x="5766" y="11877"/>
                    <a:pt x="5955" y="11877"/>
                  </a:cubicBezTo>
                  <a:cubicBezTo>
                    <a:pt x="6176" y="11877"/>
                    <a:pt x="6333" y="11720"/>
                    <a:pt x="6333" y="11531"/>
                  </a:cubicBezTo>
                  <a:lnTo>
                    <a:pt x="6333" y="11121"/>
                  </a:lnTo>
                  <a:cubicBezTo>
                    <a:pt x="8917" y="10964"/>
                    <a:pt x="10965" y="8884"/>
                    <a:pt x="11154" y="6270"/>
                  </a:cubicBezTo>
                  <a:lnTo>
                    <a:pt x="11563" y="6270"/>
                  </a:lnTo>
                  <a:cubicBezTo>
                    <a:pt x="11752" y="6270"/>
                    <a:pt x="11910" y="6112"/>
                    <a:pt x="11910" y="5923"/>
                  </a:cubicBezTo>
                  <a:cubicBezTo>
                    <a:pt x="11910" y="5734"/>
                    <a:pt x="11752" y="5576"/>
                    <a:pt x="11563" y="5576"/>
                  </a:cubicBezTo>
                  <a:lnTo>
                    <a:pt x="11154" y="5576"/>
                  </a:lnTo>
                  <a:cubicBezTo>
                    <a:pt x="10996" y="2962"/>
                    <a:pt x="8917" y="914"/>
                    <a:pt x="6333" y="725"/>
                  </a:cubicBezTo>
                  <a:lnTo>
                    <a:pt x="6333" y="347"/>
                  </a:lnTo>
                  <a:cubicBezTo>
                    <a:pt x="6333" y="126"/>
                    <a:pt x="6176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78"/>
            <p:cNvSpPr/>
            <p:nvPr/>
          </p:nvSpPr>
          <p:spPr>
            <a:xfrm>
              <a:off x="1058025" y="4155875"/>
              <a:ext cx="72500" cy="52000"/>
            </a:xfrm>
            <a:custGeom>
              <a:avLst/>
              <a:gdLst/>
              <a:ahLst/>
              <a:cxnLst/>
              <a:rect l="l" t="t" r="r" b="b"/>
              <a:pathLst>
                <a:path w="2900" h="2080" extrusionOk="0">
                  <a:moveTo>
                    <a:pt x="1418" y="1"/>
                  </a:moveTo>
                  <a:cubicBezTo>
                    <a:pt x="851" y="1"/>
                    <a:pt x="316" y="347"/>
                    <a:pt x="127" y="914"/>
                  </a:cubicBezTo>
                  <a:cubicBezTo>
                    <a:pt x="1" y="1166"/>
                    <a:pt x="1" y="1450"/>
                    <a:pt x="95" y="1765"/>
                  </a:cubicBezTo>
                  <a:cubicBezTo>
                    <a:pt x="473" y="1954"/>
                    <a:pt x="946" y="2080"/>
                    <a:pt x="1418" y="2080"/>
                  </a:cubicBezTo>
                  <a:cubicBezTo>
                    <a:pt x="1891" y="2080"/>
                    <a:pt x="2332" y="1954"/>
                    <a:pt x="2773" y="1765"/>
                  </a:cubicBezTo>
                  <a:cubicBezTo>
                    <a:pt x="2899" y="1387"/>
                    <a:pt x="2805" y="946"/>
                    <a:pt x="2616" y="599"/>
                  </a:cubicBezTo>
                  <a:cubicBezTo>
                    <a:pt x="2332" y="221"/>
                    <a:pt x="1891" y="1"/>
                    <a:pt x="1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78"/>
            <p:cNvSpPr/>
            <p:nvPr/>
          </p:nvSpPr>
          <p:spPr>
            <a:xfrm>
              <a:off x="1076150" y="4103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3" y="0"/>
                  </a:moveTo>
                  <a:cubicBezTo>
                    <a:pt x="315" y="0"/>
                    <a:pt x="0" y="315"/>
                    <a:pt x="0" y="693"/>
                  </a:cubicBezTo>
                  <a:cubicBezTo>
                    <a:pt x="0" y="1103"/>
                    <a:pt x="315" y="1418"/>
                    <a:pt x="693" y="1418"/>
                  </a:cubicBezTo>
                  <a:cubicBezTo>
                    <a:pt x="1103" y="1355"/>
                    <a:pt x="1418" y="1040"/>
                    <a:pt x="1418" y="693"/>
                  </a:cubicBezTo>
                  <a:cubicBezTo>
                    <a:pt x="1418" y="315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78"/>
            <p:cNvSpPr/>
            <p:nvPr/>
          </p:nvSpPr>
          <p:spPr>
            <a:xfrm>
              <a:off x="1016275" y="4051125"/>
              <a:ext cx="155975" cy="137075"/>
            </a:xfrm>
            <a:custGeom>
              <a:avLst/>
              <a:gdLst/>
              <a:ahLst/>
              <a:cxnLst/>
              <a:rect l="l" t="t" r="r" b="b"/>
              <a:pathLst>
                <a:path w="6239" h="5483" extrusionOk="0">
                  <a:moveTo>
                    <a:pt x="3088" y="1"/>
                  </a:moveTo>
                  <a:cubicBezTo>
                    <a:pt x="1356" y="1"/>
                    <a:pt x="1" y="1387"/>
                    <a:pt x="1" y="3120"/>
                  </a:cubicBezTo>
                  <a:cubicBezTo>
                    <a:pt x="1" y="4033"/>
                    <a:pt x="379" y="4852"/>
                    <a:pt x="1041" y="5451"/>
                  </a:cubicBezTo>
                  <a:cubicBezTo>
                    <a:pt x="1041" y="5262"/>
                    <a:pt x="1104" y="5041"/>
                    <a:pt x="1167" y="4852"/>
                  </a:cubicBezTo>
                  <a:cubicBezTo>
                    <a:pt x="1324" y="4380"/>
                    <a:pt x="1671" y="4002"/>
                    <a:pt x="2112" y="3750"/>
                  </a:cubicBezTo>
                  <a:cubicBezTo>
                    <a:pt x="1891" y="3498"/>
                    <a:pt x="1734" y="3151"/>
                    <a:pt x="1734" y="2804"/>
                  </a:cubicBezTo>
                  <a:cubicBezTo>
                    <a:pt x="1734" y="2048"/>
                    <a:pt x="2364" y="1418"/>
                    <a:pt x="3088" y="1418"/>
                  </a:cubicBezTo>
                  <a:cubicBezTo>
                    <a:pt x="3845" y="1418"/>
                    <a:pt x="4475" y="2048"/>
                    <a:pt x="4475" y="2804"/>
                  </a:cubicBezTo>
                  <a:cubicBezTo>
                    <a:pt x="4475" y="3151"/>
                    <a:pt x="4317" y="3529"/>
                    <a:pt x="4097" y="3750"/>
                  </a:cubicBezTo>
                  <a:cubicBezTo>
                    <a:pt x="4349" y="3907"/>
                    <a:pt x="4632" y="4128"/>
                    <a:pt x="4790" y="4411"/>
                  </a:cubicBezTo>
                  <a:cubicBezTo>
                    <a:pt x="4979" y="4726"/>
                    <a:pt x="5105" y="5073"/>
                    <a:pt x="5136" y="5482"/>
                  </a:cubicBezTo>
                  <a:cubicBezTo>
                    <a:pt x="5766" y="4884"/>
                    <a:pt x="6207" y="4096"/>
                    <a:pt x="6207" y="3151"/>
                  </a:cubicBezTo>
                  <a:cubicBezTo>
                    <a:pt x="6239" y="1418"/>
                    <a:pt x="4821" y="1"/>
                    <a:pt x="3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3" name="Google Shape;6533;p78"/>
          <p:cNvGrpSpPr/>
          <p:nvPr/>
        </p:nvGrpSpPr>
        <p:grpSpPr>
          <a:xfrm>
            <a:off x="7520875" y="1531845"/>
            <a:ext cx="350079" cy="349133"/>
            <a:chOff x="2768750" y="3227275"/>
            <a:chExt cx="296175" cy="295375"/>
          </a:xfrm>
          <a:solidFill>
            <a:schemeClr val="tx2">
              <a:lumMod val="50000"/>
            </a:schemeClr>
          </a:solidFill>
        </p:grpSpPr>
        <p:sp>
          <p:nvSpPr>
            <p:cNvPr id="6534" name="Google Shape;6534;p78"/>
            <p:cNvSpPr/>
            <p:nvPr/>
          </p:nvSpPr>
          <p:spPr>
            <a:xfrm>
              <a:off x="2882950" y="3227275"/>
              <a:ext cx="68550" cy="69325"/>
            </a:xfrm>
            <a:custGeom>
              <a:avLst/>
              <a:gdLst/>
              <a:ahLst/>
              <a:cxnLst/>
              <a:rect l="l" t="t" r="r" b="b"/>
              <a:pathLst>
                <a:path w="2742" h="2773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74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78"/>
            <p:cNvSpPr/>
            <p:nvPr/>
          </p:nvSpPr>
          <p:spPr>
            <a:xfrm>
              <a:off x="285617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4" y="1386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78"/>
            <p:cNvSpPr/>
            <p:nvPr/>
          </p:nvSpPr>
          <p:spPr>
            <a:xfrm>
              <a:off x="2890050" y="3436000"/>
              <a:ext cx="18125" cy="34675"/>
            </a:xfrm>
            <a:custGeom>
              <a:avLst/>
              <a:gdLst/>
              <a:ahLst/>
              <a:cxnLst/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725" y="138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78"/>
            <p:cNvSpPr/>
            <p:nvPr/>
          </p:nvSpPr>
          <p:spPr>
            <a:xfrm>
              <a:off x="282152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3" y="1386"/>
                  </a:lnTo>
                  <a:lnTo>
                    <a:pt x="6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78"/>
            <p:cNvSpPr/>
            <p:nvPr/>
          </p:nvSpPr>
          <p:spPr>
            <a:xfrm>
              <a:off x="2924700" y="3436000"/>
              <a:ext cx="34675" cy="34675"/>
            </a:xfrm>
            <a:custGeom>
              <a:avLst/>
              <a:gdLst/>
              <a:ahLst/>
              <a:cxnLst/>
              <a:rect l="l" t="t" r="r" b="b"/>
              <a:pathLst>
                <a:path w="1387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1387" y="1386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78"/>
            <p:cNvSpPr/>
            <p:nvPr/>
          </p:nvSpPr>
          <p:spPr>
            <a:xfrm>
              <a:off x="2768750" y="3384800"/>
              <a:ext cx="244175" cy="137850"/>
            </a:xfrm>
            <a:custGeom>
              <a:avLst/>
              <a:gdLst/>
              <a:ahLst/>
              <a:cxnLst/>
              <a:rect l="l" t="t" r="r" b="b"/>
              <a:pathLst>
                <a:path w="9767" h="5514" extrusionOk="0">
                  <a:moveTo>
                    <a:pt x="7971" y="1387"/>
                  </a:moveTo>
                  <a:cubicBezTo>
                    <a:pt x="8192" y="1387"/>
                    <a:pt x="8349" y="1544"/>
                    <a:pt x="8349" y="1733"/>
                  </a:cubicBezTo>
                  <a:lnTo>
                    <a:pt x="8349" y="3813"/>
                  </a:lnTo>
                  <a:cubicBezTo>
                    <a:pt x="8349" y="4033"/>
                    <a:pt x="8192" y="4191"/>
                    <a:pt x="7971" y="4191"/>
                  </a:cubicBezTo>
                  <a:lnTo>
                    <a:pt x="1765" y="4191"/>
                  </a:lnTo>
                  <a:cubicBezTo>
                    <a:pt x="1576" y="4191"/>
                    <a:pt x="1418" y="4033"/>
                    <a:pt x="1418" y="3813"/>
                  </a:cubicBezTo>
                  <a:lnTo>
                    <a:pt x="1418" y="1733"/>
                  </a:lnTo>
                  <a:cubicBezTo>
                    <a:pt x="1418" y="1544"/>
                    <a:pt x="1576" y="1387"/>
                    <a:pt x="1765" y="1387"/>
                  </a:cubicBezTo>
                  <a:close/>
                  <a:moveTo>
                    <a:pt x="1040" y="0"/>
                  </a:moveTo>
                  <a:cubicBezTo>
                    <a:pt x="473" y="0"/>
                    <a:pt x="32" y="473"/>
                    <a:pt x="32" y="1040"/>
                  </a:cubicBezTo>
                  <a:lnTo>
                    <a:pt x="32" y="4506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8727" y="5514"/>
                  </a:lnTo>
                  <a:cubicBezTo>
                    <a:pt x="9326" y="5514"/>
                    <a:pt x="9767" y="5041"/>
                    <a:pt x="9767" y="4506"/>
                  </a:cubicBezTo>
                  <a:lnTo>
                    <a:pt x="9767" y="1040"/>
                  </a:lnTo>
                  <a:cubicBezTo>
                    <a:pt x="9767" y="442"/>
                    <a:pt x="9294" y="0"/>
                    <a:pt x="8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78"/>
            <p:cNvSpPr/>
            <p:nvPr/>
          </p:nvSpPr>
          <p:spPr>
            <a:xfrm>
              <a:off x="3030250" y="3419450"/>
              <a:ext cx="34675" cy="68550"/>
            </a:xfrm>
            <a:custGeom>
              <a:avLst/>
              <a:gdLst/>
              <a:ahLst/>
              <a:cxnLst/>
              <a:rect l="l" t="t" r="r" b="b"/>
              <a:pathLst>
                <a:path w="1387" h="2742" extrusionOk="0">
                  <a:moveTo>
                    <a:pt x="0" y="1"/>
                  </a:moveTo>
                  <a:lnTo>
                    <a:pt x="0" y="2742"/>
                  </a:lnTo>
                  <a:lnTo>
                    <a:pt x="1040" y="2742"/>
                  </a:lnTo>
                  <a:cubicBezTo>
                    <a:pt x="1229" y="2742"/>
                    <a:pt x="1386" y="2584"/>
                    <a:pt x="1386" y="2395"/>
                  </a:cubicBezTo>
                  <a:lnTo>
                    <a:pt x="1386" y="347"/>
                  </a:ln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78"/>
            <p:cNvSpPr/>
            <p:nvPr/>
          </p:nvSpPr>
          <p:spPr>
            <a:xfrm>
              <a:off x="2856175" y="3294225"/>
              <a:ext cx="122100" cy="73275"/>
            </a:xfrm>
            <a:custGeom>
              <a:avLst/>
              <a:gdLst/>
              <a:ahLst/>
              <a:cxnLst/>
              <a:rect l="l" t="t" r="r" b="b"/>
              <a:pathLst>
                <a:path w="4884" h="2931" extrusionOk="0">
                  <a:moveTo>
                    <a:pt x="820" y="0"/>
                  </a:moveTo>
                  <a:cubicBezTo>
                    <a:pt x="316" y="473"/>
                    <a:pt x="0" y="1103"/>
                    <a:pt x="0" y="1828"/>
                  </a:cubicBezTo>
                  <a:lnTo>
                    <a:pt x="0" y="2552"/>
                  </a:lnTo>
                  <a:cubicBezTo>
                    <a:pt x="0" y="2773"/>
                    <a:pt x="158" y="2930"/>
                    <a:pt x="347" y="2930"/>
                  </a:cubicBezTo>
                  <a:lnTo>
                    <a:pt x="4506" y="2930"/>
                  </a:lnTo>
                  <a:cubicBezTo>
                    <a:pt x="4726" y="2930"/>
                    <a:pt x="4884" y="2773"/>
                    <a:pt x="4884" y="2552"/>
                  </a:cubicBezTo>
                  <a:lnTo>
                    <a:pt x="4884" y="1828"/>
                  </a:lnTo>
                  <a:cubicBezTo>
                    <a:pt x="4884" y="1103"/>
                    <a:pt x="4569" y="441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65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2" name="Google Shape;6542;p78"/>
          <p:cNvGrpSpPr/>
          <p:nvPr/>
        </p:nvGrpSpPr>
        <p:grpSpPr>
          <a:xfrm>
            <a:off x="7541826" y="1972717"/>
            <a:ext cx="308177" cy="348572"/>
            <a:chOff x="2786075" y="3591800"/>
            <a:chExt cx="260725" cy="294900"/>
          </a:xfrm>
          <a:solidFill>
            <a:schemeClr val="tx2">
              <a:lumMod val="50000"/>
            </a:schemeClr>
          </a:solidFill>
        </p:grpSpPr>
        <p:sp>
          <p:nvSpPr>
            <p:cNvPr id="6543" name="Google Shape;6543;p78"/>
            <p:cNvSpPr/>
            <p:nvPr/>
          </p:nvSpPr>
          <p:spPr>
            <a:xfrm>
              <a:off x="2898700" y="36770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78"/>
            <p:cNvSpPr/>
            <p:nvPr/>
          </p:nvSpPr>
          <p:spPr>
            <a:xfrm>
              <a:off x="2883750" y="37297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1323" y="1"/>
                  </a:moveTo>
                  <a:cubicBezTo>
                    <a:pt x="693" y="1"/>
                    <a:pt x="189" y="379"/>
                    <a:pt x="0" y="977"/>
                  </a:cubicBezTo>
                  <a:cubicBezTo>
                    <a:pt x="378" y="1198"/>
                    <a:pt x="819" y="1355"/>
                    <a:pt x="1323" y="1355"/>
                  </a:cubicBezTo>
                  <a:cubicBezTo>
                    <a:pt x="1796" y="1355"/>
                    <a:pt x="2269" y="1198"/>
                    <a:pt x="2678" y="977"/>
                  </a:cubicBezTo>
                  <a:cubicBezTo>
                    <a:pt x="2489" y="410"/>
                    <a:pt x="1922" y="1"/>
                    <a:pt x="13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78"/>
            <p:cNvSpPr/>
            <p:nvPr/>
          </p:nvSpPr>
          <p:spPr>
            <a:xfrm>
              <a:off x="2855375" y="3643150"/>
              <a:ext cx="122125" cy="98475"/>
            </a:xfrm>
            <a:custGeom>
              <a:avLst/>
              <a:gdLst/>
              <a:ahLst/>
              <a:cxnLst/>
              <a:rect l="l" t="t" r="r" b="b"/>
              <a:pathLst>
                <a:path w="4885" h="3939" extrusionOk="0">
                  <a:moveTo>
                    <a:pt x="2458" y="0"/>
                  </a:moveTo>
                  <a:cubicBezTo>
                    <a:pt x="1198" y="0"/>
                    <a:pt x="222" y="977"/>
                    <a:pt x="64" y="2079"/>
                  </a:cubicBezTo>
                  <a:cubicBezTo>
                    <a:pt x="1" y="2741"/>
                    <a:pt x="159" y="3371"/>
                    <a:pt x="600" y="3938"/>
                  </a:cubicBezTo>
                  <a:cubicBezTo>
                    <a:pt x="820" y="3529"/>
                    <a:pt x="1135" y="3214"/>
                    <a:pt x="1482" y="3025"/>
                  </a:cubicBezTo>
                  <a:cubicBezTo>
                    <a:pt x="1230" y="2772"/>
                    <a:pt x="1072" y="2426"/>
                    <a:pt x="1072" y="2079"/>
                  </a:cubicBezTo>
                  <a:cubicBezTo>
                    <a:pt x="1072" y="1323"/>
                    <a:pt x="1734" y="693"/>
                    <a:pt x="2458" y="693"/>
                  </a:cubicBezTo>
                  <a:cubicBezTo>
                    <a:pt x="3214" y="693"/>
                    <a:pt x="3845" y="1323"/>
                    <a:pt x="3845" y="2079"/>
                  </a:cubicBezTo>
                  <a:cubicBezTo>
                    <a:pt x="3845" y="2426"/>
                    <a:pt x="3687" y="2772"/>
                    <a:pt x="3435" y="3025"/>
                  </a:cubicBezTo>
                  <a:cubicBezTo>
                    <a:pt x="3845" y="3214"/>
                    <a:pt x="4128" y="3529"/>
                    <a:pt x="4317" y="3938"/>
                  </a:cubicBezTo>
                  <a:cubicBezTo>
                    <a:pt x="4695" y="3466"/>
                    <a:pt x="4853" y="2930"/>
                    <a:pt x="4853" y="2394"/>
                  </a:cubicBezTo>
                  <a:cubicBezTo>
                    <a:pt x="4884" y="1103"/>
                    <a:pt x="3813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78"/>
            <p:cNvSpPr/>
            <p:nvPr/>
          </p:nvSpPr>
          <p:spPr>
            <a:xfrm>
              <a:off x="2801050" y="3591800"/>
              <a:ext cx="229225" cy="258500"/>
            </a:xfrm>
            <a:custGeom>
              <a:avLst/>
              <a:gdLst/>
              <a:ahLst/>
              <a:cxnLst/>
              <a:rect l="l" t="t" r="r" b="b"/>
              <a:pathLst>
                <a:path w="9169" h="10340" extrusionOk="0">
                  <a:moveTo>
                    <a:pt x="4679" y="1327"/>
                  </a:moveTo>
                  <a:cubicBezTo>
                    <a:pt x="6369" y="1327"/>
                    <a:pt x="7750" y="2741"/>
                    <a:pt x="7750" y="4448"/>
                  </a:cubicBezTo>
                  <a:cubicBezTo>
                    <a:pt x="7750" y="6244"/>
                    <a:pt x="6301" y="7599"/>
                    <a:pt x="4631" y="7599"/>
                  </a:cubicBezTo>
                  <a:cubicBezTo>
                    <a:pt x="2836" y="7599"/>
                    <a:pt x="1292" y="5961"/>
                    <a:pt x="1575" y="4039"/>
                  </a:cubicBezTo>
                  <a:cubicBezTo>
                    <a:pt x="1764" y="2716"/>
                    <a:pt x="2867" y="1550"/>
                    <a:pt x="4222" y="1361"/>
                  </a:cubicBezTo>
                  <a:cubicBezTo>
                    <a:pt x="4376" y="1338"/>
                    <a:pt x="4529" y="1327"/>
                    <a:pt x="4679" y="1327"/>
                  </a:cubicBezTo>
                  <a:close/>
                  <a:moveTo>
                    <a:pt x="4597" y="0"/>
                  </a:moveTo>
                  <a:cubicBezTo>
                    <a:pt x="4401" y="0"/>
                    <a:pt x="4202" y="13"/>
                    <a:pt x="4001" y="38"/>
                  </a:cubicBezTo>
                  <a:cubicBezTo>
                    <a:pt x="1985" y="290"/>
                    <a:pt x="378" y="1928"/>
                    <a:pt x="158" y="3913"/>
                  </a:cubicBezTo>
                  <a:cubicBezTo>
                    <a:pt x="0" y="5110"/>
                    <a:pt x="315" y="6244"/>
                    <a:pt x="1008" y="7189"/>
                  </a:cubicBezTo>
                  <a:cubicBezTo>
                    <a:pt x="1197" y="7473"/>
                    <a:pt x="1449" y="7756"/>
                    <a:pt x="1670" y="7945"/>
                  </a:cubicBezTo>
                  <a:lnTo>
                    <a:pt x="4411" y="10277"/>
                  </a:lnTo>
                  <a:cubicBezTo>
                    <a:pt x="4474" y="10308"/>
                    <a:pt x="4568" y="10340"/>
                    <a:pt x="4631" y="10340"/>
                  </a:cubicBezTo>
                  <a:cubicBezTo>
                    <a:pt x="4726" y="10340"/>
                    <a:pt x="4789" y="10308"/>
                    <a:pt x="4883" y="10277"/>
                  </a:cubicBezTo>
                  <a:lnTo>
                    <a:pt x="7593" y="7945"/>
                  </a:lnTo>
                  <a:cubicBezTo>
                    <a:pt x="7845" y="7756"/>
                    <a:pt x="8065" y="7473"/>
                    <a:pt x="8254" y="7189"/>
                  </a:cubicBezTo>
                  <a:cubicBezTo>
                    <a:pt x="8853" y="6402"/>
                    <a:pt x="9168" y="5457"/>
                    <a:pt x="9168" y="4480"/>
                  </a:cubicBezTo>
                  <a:cubicBezTo>
                    <a:pt x="9139" y="1996"/>
                    <a:pt x="7104" y="0"/>
                    <a:pt x="4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78"/>
            <p:cNvSpPr/>
            <p:nvPr/>
          </p:nvSpPr>
          <p:spPr>
            <a:xfrm>
              <a:off x="2786075" y="3800675"/>
              <a:ext cx="260725" cy="86025"/>
            </a:xfrm>
            <a:custGeom>
              <a:avLst/>
              <a:gdLst/>
              <a:ahLst/>
              <a:cxnLst/>
              <a:rect l="l" t="t" r="r" b="b"/>
              <a:pathLst>
                <a:path w="10429" h="3441" extrusionOk="0">
                  <a:moveTo>
                    <a:pt x="1702" y="0"/>
                  </a:moveTo>
                  <a:cubicBezTo>
                    <a:pt x="1576" y="0"/>
                    <a:pt x="1513" y="63"/>
                    <a:pt x="1418" y="189"/>
                  </a:cubicBezTo>
                  <a:lnTo>
                    <a:pt x="32" y="2930"/>
                  </a:lnTo>
                  <a:cubicBezTo>
                    <a:pt x="1" y="3056"/>
                    <a:pt x="1" y="3213"/>
                    <a:pt x="32" y="3308"/>
                  </a:cubicBezTo>
                  <a:cubicBezTo>
                    <a:pt x="95" y="3371"/>
                    <a:pt x="190" y="3434"/>
                    <a:pt x="316" y="3434"/>
                  </a:cubicBezTo>
                  <a:lnTo>
                    <a:pt x="10019" y="3434"/>
                  </a:lnTo>
                  <a:cubicBezTo>
                    <a:pt x="10045" y="3438"/>
                    <a:pt x="10070" y="3440"/>
                    <a:pt x="10093" y="3440"/>
                  </a:cubicBezTo>
                  <a:cubicBezTo>
                    <a:pt x="10241" y="3440"/>
                    <a:pt x="10338" y="3362"/>
                    <a:pt x="10366" y="3308"/>
                  </a:cubicBezTo>
                  <a:cubicBezTo>
                    <a:pt x="10429" y="3182"/>
                    <a:pt x="10429" y="3056"/>
                    <a:pt x="10366" y="2930"/>
                  </a:cubicBezTo>
                  <a:lnTo>
                    <a:pt x="8979" y="189"/>
                  </a:lnTo>
                  <a:cubicBezTo>
                    <a:pt x="8948" y="63"/>
                    <a:pt x="8822" y="32"/>
                    <a:pt x="8696" y="0"/>
                  </a:cubicBezTo>
                  <a:lnTo>
                    <a:pt x="8601" y="95"/>
                  </a:lnTo>
                  <a:lnTo>
                    <a:pt x="5860" y="2426"/>
                  </a:lnTo>
                  <a:cubicBezTo>
                    <a:pt x="5671" y="2583"/>
                    <a:pt x="5451" y="2678"/>
                    <a:pt x="5199" y="2678"/>
                  </a:cubicBezTo>
                  <a:cubicBezTo>
                    <a:pt x="4978" y="2678"/>
                    <a:pt x="4726" y="2583"/>
                    <a:pt x="4537" y="2426"/>
                  </a:cubicBezTo>
                  <a:lnTo>
                    <a:pt x="1828" y="95"/>
                  </a:lnTo>
                  <a:lnTo>
                    <a:pt x="17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8" name="Google Shape;6548;p78"/>
          <p:cNvGrpSpPr/>
          <p:nvPr/>
        </p:nvGrpSpPr>
        <p:grpSpPr>
          <a:xfrm>
            <a:off x="7582324" y="2418444"/>
            <a:ext cx="227180" cy="350079"/>
            <a:chOff x="2819150" y="3955025"/>
            <a:chExt cx="192200" cy="296175"/>
          </a:xfrm>
          <a:solidFill>
            <a:schemeClr val="tx2">
              <a:lumMod val="50000"/>
            </a:schemeClr>
          </a:solidFill>
        </p:grpSpPr>
        <p:sp>
          <p:nvSpPr>
            <p:cNvPr id="6549" name="Google Shape;6549;p78"/>
            <p:cNvSpPr/>
            <p:nvPr/>
          </p:nvSpPr>
          <p:spPr>
            <a:xfrm>
              <a:off x="2856175" y="40070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1324" y="0"/>
                  </a:moveTo>
                  <a:cubicBezTo>
                    <a:pt x="631" y="0"/>
                    <a:pt x="127" y="725"/>
                    <a:pt x="347" y="1386"/>
                  </a:cubicBezTo>
                  <a:lnTo>
                    <a:pt x="599" y="2080"/>
                  </a:lnTo>
                  <a:lnTo>
                    <a:pt x="379" y="2080"/>
                  </a:lnTo>
                  <a:cubicBezTo>
                    <a:pt x="158" y="2080"/>
                    <a:pt x="0" y="2237"/>
                    <a:pt x="0" y="2458"/>
                  </a:cubicBezTo>
                  <a:cubicBezTo>
                    <a:pt x="0" y="2647"/>
                    <a:pt x="158" y="2804"/>
                    <a:pt x="347" y="2804"/>
                  </a:cubicBezTo>
                  <a:lnTo>
                    <a:pt x="4506" y="2804"/>
                  </a:lnTo>
                  <a:cubicBezTo>
                    <a:pt x="4726" y="2804"/>
                    <a:pt x="4884" y="2647"/>
                    <a:pt x="4884" y="2458"/>
                  </a:cubicBezTo>
                  <a:cubicBezTo>
                    <a:pt x="4884" y="2237"/>
                    <a:pt x="4726" y="2080"/>
                    <a:pt x="4506" y="2080"/>
                  </a:cubicBezTo>
                  <a:lnTo>
                    <a:pt x="4317" y="2080"/>
                  </a:lnTo>
                  <a:lnTo>
                    <a:pt x="4569" y="1386"/>
                  </a:lnTo>
                  <a:cubicBezTo>
                    <a:pt x="4789" y="725"/>
                    <a:pt x="4285" y="0"/>
                    <a:pt x="35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78"/>
            <p:cNvSpPr/>
            <p:nvPr/>
          </p:nvSpPr>
          <p:spPr>
            <a:xfrm>
              <a:off x="2819150" y="4180300"/>
              <a:ext cx="192200" cy="70900"/>
            </a:xfrm>
            <a:custGeom>
              <a:avLst/>
              <a:gdLst/>
              <a:ahLst/>
              <a:cxnLst/>
              <a:rect l="l" t="t" r="r" b="b"/>
              <a:pathLst>
                <a:path w="7688" h="2836" extrusionOk="0">
                  <a:moveTo>
                    <a:pt x="1418" y="0"/>
                  </a:moveTo>
                  <a:cubicBezTo>
                    <a:pt x="1040" y="0"/>
                    <a:pt x="725" y="315"/>
                    <a:pt x="725" y="725"/>
                  </a:cubicBezTo>
                  <a:lnTo>
                    <a:pt x="725" y="1418"/>
                  </a:lnTo>
                  <a:cubicBezTo>
                    <a:pt x="316" y="1418"/>
                    <a:pt x="1" y="1733"/>
                    <a:pt x="1" y="2143"/>
                  </a:cubicBezTo>
                  <a:lnTo>
                    <a:pt x="1" y="2489"/>
                  </a:lnTo>
                  <a:cubicBezTo>
                    <a:pt x="1" y="2678"/>
                    <a:pt x="158" y="2836"/>
                    <a:pt x="379" y="2836"/>
                  </a:cubicBezTo>
                  <a:lnTo>
                    <a:pt x="7310" y="2836"/>
                  </a:lnTo>
                  <a:cubicBezTo>
                    <a:pt x="7530" y="2804"/>
                    <a:pt x="7688" y="2678"/>
                    <a:pt x="7688" y="2489"/>
                  </a:cubicBezTo>
                  <a:lnTo>
                    <a:pt x="7688" y="2143"/>
                  </a:lnTo>
                  <a:cubicBezTo>
                    <a:pt x="7688" y="1733"/>
                    <a:pt x="7373" y="1418"/>
                    <a:pt x="6995" y="1418"/>
                  </a:cubicBezTo>
                  <a:lnTo>
                    <a:pt x="6995" y="725"/>
                  </a:lnTo>
                  <a:cubicBezTo>
                    <a:pt x="6995" y="315"/>
                    <a:pt x="6680" y="0"/>
                    <a:pt x="6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78"/>
            <p:cNvSpPr/>
            <p:nvPr/>
          </p:nvSpPr>
          <p:spPr>
            <a:xfrm>
              <a:off x="2882950" y="3955025"/>
              <a:ext cx="68550" cy="35475"/>
            </a:xfrm>
            <a:custGeom>
              <a:avLst/>
              <a:gdLst/>
              <a:ahLst/>
              <a:cxnLst/>
              <a:rect l="l" t="t" r="r" b="b"/>
              <a:pathLst>
                <a:path w="2742" h="1419" extrusionOk="0">
                  <a:moveTo>
                    <a:pt x="1355" y="1"/>
                  </a:moveTo>
                  <a:cubicBezTo>
                    <a:pt x="1166" y="1"/>
                    <a:pt x="1009" y="158"/>
                    <a:pt x="1009" y="348"/>
                  </a:cubicBezTo>
                  <a:lnTo>
                    <a:pt x="1009" y="726"/>
                  </a:lnTo>
                  <a:cubicBezTo>
                    <a:pt x="568" y="820"/>
                    <a:pt x="221" y="1072"/>
                    <a:pt x="1" y="1419"/>
                  </a:cubicBezTo>
                  <a:lnTo>
                    <a:pt x="2742" y="1419"/>
                  </a:lnTo>
                  <a:cubicBezTo>
                    <a:pt x="2521" y="1104"/>
                    <a:pt x="2111" y="852"/>
                    <a:pt x="1733" y="726"/>
                  </a:cubicBezTo>
                  <a:lnTo>
                    <a:pt x="1733" y="348"/>
                  </a:lnTo>
                  <a:cubicBezTo>
                    <a:pt x="1670" y="158"/>
                    <a:pt x="1513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78"/>
            <p:cNvSpPr/>
            <p:nvPr/>
          </p:nvSpPr>
          <p:spPr>
            <a:xfrm>
              <a:off x="2856975" y="4093650"/>
              <a:ext cx="118950" cy="70125"/>
            </a:xfrm>
            <a:custGeom>
              <a:avLst/>
              <a:gdLst/>
              <a:ahLst/>
              <a:cxnLst/>
              <a:rect l="l" t="t" r="r" b="b"/>
              <a:pathLst>
                <a:path w="4758" h="2805" extrusionOk="0">
                  <a:moveTo>
                    <a:pt x="473" y="1"/>
                  </a:moveTo>
                  <a:lnTo>
                    <a:pt x="0" y="2805"/>
                  </a:lnTo>
                  <a:lnTo>
                    <a:pt x="4757" y="2805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3" name="Google Shape;6553;p78"/>
          <p:cNvGrpSpPr/>
          <p:nvPr/>
        </p:nvGrpSpPr>
        <p:grpSpPr>
          <a:xfrm>
            <a:off x="6206097" y="2884042"/>
            <a:ext cx="349133" cy="348217"/>
            <a:chOff x="4629125" y="3235150"/>
            <a:chExt cx="295375" cy="294600"/>
          </a:xfrm>
          <a:solidFill>
            <a:schemeClr val="tx2">
              <a:lumMod val="50000"/>
            </a:schemeClr>
          </a:solidFill>
        </p:grpSpPr>
        <p:sp>
          <p:nvSpPr>
            <p:cNvPr id="6554" name="Google Shape;6554;p78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78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78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78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78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9" name="Google Shape;6559;p78"/>
          <p:cNvGrpSpPr/>
          <p:nvPr/>
        </p:nvGrpSpPr>
        <p:grpSpPr>
          <a:xfrm>
            <a:off x="6206082" y="3331575"/>
            <a:ext cx="349163" cy="349133"/>
            <a:chOff x="4628325" y="3599825"/>
            <a:chExt cx="295400" cy="295375"/>
          </a:xfrm>
          <a:solidFill>
            <a:schemeClr val="tx2">
              <a:lumMod val="50000"/>
            </a:schemeClr>
          </a:solidFill>
        </p:grpSpPr>
        <p:sp>
          <p:nvSpPr>
            <p:cNvPr id="6560" name="Google Shape;6560;p78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78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78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78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78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78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78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78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78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78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78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78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2" name="Google Shape;6572;p78"/>
          <p:cNvGrpSpPr/>
          <p:nvPr/>
        </p:nvGrpSpPr>
        <p:grpSpPr>
          <a:xfrm>
            <a:off x="6227033" y="3807186"/>
            <a:ext cx="307261" cy="350079"/>
            <a:chOff x="4645650" y="3962900"/>
            <a:chExt cx="259950" cy="296175"/>
          </a:xfrm>
          <a:solidFill>
            <a:schemeClr val="tx2">
              <a:lumMod val="50000"/>
            </a:schemeClr>
          </a:solidFill>
        </p:grpSpPr>
        <p:sp>
          <p:nvSpPr>
            <p:cNvPr id="6573" name="Google Shape;6573;p78"/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78"/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78"/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78"/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78"/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78"/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9" name="Google Shape;6579;p78"/>
          <p:cNvGrpSpPr/>
          <p:nvPr/>
        </p:nvGrpSpPr>
        <p:grpSpPr>
          <a:xfrm>
            <a:off x="7979994" y="3332048"/>
            <a:ext cx="349133" cy="348188"/>
            <a:chOff x="6143725" y="3582500"/>
            <a:chExt cx="295375" cy="294575"/>
          </a:xfrm>
          <a:solidFill>
            <a:schemeClr val="tx2">
              <a:lumMod val="50000"/>
            </a:schemeClr>
          </a:solidFill>
        </p:grpSpPr>
        <p:sp>
          <p:nvSpPr>
            <p:cNvPr id="6580" name="Google Shape;6580;p78"/>
            <p:cNvSpPr/>
            <p:nvPr/>
          </p:nvSpPr>
          <p:spPr>
            <a:xfrm>
              <a:off x="6143725" y="3720325"/>
              <a:ext cx="295375" cy="156750"/>
            </a:xfrm>
            <a:custGeom>
              <a:avLst/>
              <a:gdLst/>
              <a:ahLst/>
              <a:cxnLst/>
              <a:rect l="l" t="t" r="r" b="b"/>
              <a:pathLst>
                <a:path w="11815" h="6270" extrusionOk="0">
                  <a:moveTo>
                    <a:pt x="7309" y="1418"/>
                  </a:moveTo>
                  <a:cubicBezTo>
                    <a:pt x="7908" y="1418"/>
                    <a:pt x="8349" y="1891"/>
                    <a:pt x="8349" y="2458"/>
                  </a:cubicBezTo>
                  <a:cubicBezTo>
                    <a:pt x="8349" y="2993"/>
                    <a:pt x="7845" y="3466"/>
                    <a:pt x="7309" y="3466"/>
                  </a:cubicBezTo>
                  <a:lnTo>
                    <a:pt x="4474" y="3466"/>
                  </a:lnTo>
                  <a:cubicBezTo>
                    <a:pt x="3875" y="3466"/>
                    <a:pt x="3434" y="2993"/>
                    <a:pt x="3434" y="2458"/>
                  </a:cubicBezTo>
                  <a:cubicBezTo>
                    <a:pt x="3434" y="1859"/>
                    <a:pt x="3907" y="1418"/>
                    <a:pt x="4474" y="1418"/>
                  </a:cubicBezTo>
                  <a:close/>
                  <a:moveTo>
                    <a:pt x="1008" y="1"/>
                  </a:moveTo>
                  <a:cubicBezTo>
                    <a:pt x="410" y="1"/>
                    <a:pt x="0" y="473"/>
                    <a:pt x="0" y="1040"/>
                  </a:cubicBezTo>
                  <a:lnTo>
                    <a:pt x="0" y="5262"/>
                  </a:lnTo>
                  <a:cubicBezTo>
                    <a:pt x="0" y="5829"/>
                    <a:pt x="473" y="6270"/>
                    <a:pt x="1008" y="6270"/>
                  </a:cubicBezTo>
                  <a:lnTo>
                    <a:pt x="10775" y="6270"/>
                  </a:lnTo>
                  <a:cubicBezTo>
                    <a:pt x="11373" y="6270"/>
                    <a:pt x="11815" y="5797"/>
                    <a:pt x="11815" y="5262"/>
                  </a:cubicBezTo>
                  <a:lnTo>
                    <a:pt x="11815" y="1040"/>
                  </a:lnTo>
                  <a:cubicBezTo>
                    <a:pt x="11783" y="473"/>
                    <a:pt x="11342" y="1"/>
                    <a:pt x="107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78"/>
            <p:cNvSpPr/>
            <p:nvPr/>
          </p:nvSpPr>
          <p:spPr>
            <a:xfrm>
              <a:off x="6246900" y="3773100"/>
              <a:ext cx="88225" cy="17350"/>
            </a:xfrm>
            <a:custGeom>
              <a:avLst/>
              <a:gdLst/>
              <a:ahLst/>
              <a:cxnLst/>
              <a:rect l="l" t="t" r="r" b="b"/>
              <a:pathLst>
                <a:path w="3529" h="694" extrusionOk="0">
                  <a:moveTo>
                    <a:pt x="347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82" y="693"/>
                  </a:lnTo>
                  <a:cubicBezTo>
                    <a:pt x="3371" y="693"/>
                    <a:pt x="3529" y="536"/>
                    <a:pt x="3529" y="347"/>
                  </a:cubicBezTo>
                  <a:cubicBezTo>
                    <a:pt x="3529" y="126"/>
                    <a:pt x="3371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78"/>
            <p:cNvSpPr/>
            <p:nvPr/>
          </p:nvSpPr>
          <p:spPr>
            <a:xfrm>
              <a:off x="6161050" y="3582500"/>
              <a:ext cx="86650" cy="34675"/>
            </a:xfrm>
            <a:custGeom>
              <a:avLst/>
              <a:gdLst/>
              <a:ahLst/>
              <a:cxnLst/>
              <a:rect l="l" t="t" r="r" b="b"/>
              <a:pathLst>
                <a:path w="3466" h="1387" extrusionOk="0">
                  <a:moveTo>
                    <a:pt x="1008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3466" y="1386"/>
                  </a:lnTo>
                  <a:lnTo>
                    <a:pt x="3466" y="1040"/>
                  </a:lnTo>
                  <a:lnTo>
                    <a:pt x="3434" y="1040"/>
                  </a:lnTo>
                  <a:cubicBezTo>
                    <a:pt x="3434" y="441"/>
                    <a:pt x="2962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78"/>
            <p:cNvSpPr/>
            <p:nvPr/>
          </p:nvSpPr>
          <p:spPr>
            <a:xfrm>
              <a:off x="6160250" y="3633675"/>
              <a:ext cx="86675" cy="69350"/>
            </a:xfrm>
            <a:custGeom>
              <a:avLst/>
              <a:gdLst/>
              <a:ahLst/>
              <a:cxnLst/>
              <a:rect l="l" t="t" r="r" b="b"/>
              <a:pathLst>
                <a:path w="3467" h="2774" extrusionOk="0">
                  <a:moveTo>
                    <a:pt x="2112" y="726"/>
                  </a:moveTo>
                  <a:cubicBezTo>
                    <a:pt x="2332" y="726"/>
                    <a:pt x="2458" y="883"/>
                    <a:pt x="2458" y="1072"/>
                  </a:cubicBezTo>
                  <a:cubicBezTo>
                    <a:pt x="2458" y="1261"/>
                    <a:pt x="2332" y="1419"/>
                    <a:pt x="2112" y="1419"/>
                  </a:cubicBezTo>
                  <a:lnTo>
                    <a:pt x="1419" y="1419"/>
                  </a:lnTo>
                  <a:cubicBezTo>
                    <a:pt x="1230" y="1419"/>
                    <a:pt x="1072" y="1261"/>
                    <a:pt x="1072" y="1072"/>
                  </a:cubicBezTo>
                  <a:cubicBezTo>
                    <a:pt x="1072" y="883"/>
                    <a:pt x="1230" y="726"/>
                    <a:pt x="1419" y="726"/>
                  </a:cubicBezTo>
                  <a:close/>
                  <a:moveTo>
                    <a:pt x="1" y="1"/>
                  </a:moveTo>
                  <a:lnTo>
                    <a:pt x="1" y="2773"/>
                  </a:lnTo>
                  <a:lnTo>
                    <a:pt x="3466" y="2773"/>
                  </a:lnTo>
                  <a:lnTo>
                    <a:pt x="34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78"/>
            <p:cNvSpPr/>
            <p:nvPr/>
          </p:nvSpPr>
          <p:spPr>
            <a:xfrm>
              <a:off x="6336675" y="3599025"/>
              <a:ext cx="85875" cy="69350"/>
            </a:xfrm>
            <a:custGeom>
              <a:avLst/>
              <a:gdLst/>
              <a:ahLst/>
              <a:cxnLst/>
              <a:rect l="l" t="t" r="r" b="b"/>
              <a:pathLst>
                <a:path w="3435" h="2774" extrusionOk="0">
                  <a:moveTo>
                    <a:pt x="1986" y="1387"/>
                  </a:moveTo>
                  <a:cubicBezTo>
                    <a:pt x="2206" y="1387"/>
                    <a:pt x="2364" y="1545"/>
                    <a:pt x="2364" y="1765"/>
                  </a:cubicBezTo>
                  <a:cubicBezTo>
                    <a:pt x="2364" y="1954"/>
                    <a:pt x="2206" y="2112"/>
                    <a:pt x="1986" y="2112"/>
                  </a:cubicBezTo>
                  <a:lnTo>
                    <a:pt x="1293" y="2112"/>
                  </a:lnTo>
                  <a:cubicBezTo>
                    <a:pt x="1104" y="2112"/>
                    <a:pt x="946" y="1954"/>
                    <a:pt x="946" y="1765"/>
                  </a:cubicBezTo>
                  <a:cubicBezTo>
                    <a:pt x="946" y="1545"/>
                    <a:pt x="1104" y="1387"/>
                    <a:pt x="1293" y="1387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0"/>
                  </a:cubicBezTo>
                  <a:lnTo>
                    <a:pt x="1" y="2773"/>
                  </a:lnTo>
                  <a:lnTo>
                    <a:pt x="3435" y="2773"/>
                  </a:lnTo>
                  <a:lnTo>
                    <a:pt x="3435" y="1040"/>
                  </a:lnTo>
                  <a:lnTo>
                    <a:pt x="3403" y="1040"/>
                  </a:lnTo>
                  <a:cubicBezTo>
                    <a:pt x="3403" y="442"/>
                    <a:pt x="2931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78"/>
            <p:cNvSpPr/>
            <p:nvPr/>
          </p:nvSpPr>
          <p:spPr>
            <a:xfrm>
              <a:off x="6335100" y="3686450"/>
              <a:ext cx="86675" cy="17350"/>
            </a:xfrm>
            <a:custGeom>
              <a:avLst/>
              <a:gdLst/>
              <a:ahLst/>
              <a:cxnLst/>
              <a:rect l="l" t="t" r="r" b="b"/>
              <a:pathLst>
                <a:path w="3467" h="694" extrusionOk="0">
                  <a:moveTo>
                    <a:pt x="1" y="1"/>
                  </a:moveTo>
                  <a:lnTo>
                    <a:pt x="1" y="694"/>
                  </a:lnTo>
                  <a:lnTo>
                    <a:pt x="3466" y="694"/>
                  </a:lnTo>
                  <a:lnTo>
                    <a:pt x="34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78"/>
            <p:cNvSpPr/>
            <p:nvPr/>
          </p:nvSpPr>
          <p:spPr>
            <a:xfrm>
              <a:off x="6264225" y="3617150"/>
              <a:ext cx="53575" cy="86650"/>
            </a:xfrm>
            <a:custGeom>
              <a:avLst/>
              <a:gdLst/>
              <a:ahLst/>
              <a:cxnLst/>
              <a:rect l="l" t="t" r="r" b="b"/>
              <a:pathLst>
                <a:path w="2143" h="3466" extrusionOk="0">
                  <a:moveTo>
                    <a:pt x="1072" y="0"/>
                  </a:moveTo>
                  <a:cubicBezTo>
                    <a:pt x="473" y="0"/>
                    <a:pt x="0" y="441"/>
                    <a:pt x="0" y="1040"/>
                  </a:cubicBezTo>
                  <a:lnTo>
                    <a:pt x="0" y="3466"/>
                  </a:lnTo>
                  <a:lnTo>
                    <a:pt x="2143" y="3466"/>
                  </a:lnTo>
                  <a:lnTo>
                    <a:pt x="2143" y="1040"/>
                  </a:lnTo>
                  <a:cubicBezTo>
                    <a:pt x="2143" y="441"/>
                    <a:pt x="1670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7" name="Google Shape;6587;p78"/>
          <p:cNvGrpSpPr/>
          <p:nvPr/>
        </p:nvGrpSpPr>
        <p:grpSpPr>
          <a:xfrm>
            <a:off x="5748820" y="1531387"/>
            <a:ext cx="350995" cy="350049"/>
            <a:chOff x="1310075" y="3253275"/>
            <a:chExt cx="296950" cy="296150"/>
          </a:xfrm>
          <a:solidFill>
            <a:schemeClr val="tx2">
              <a:lumMod val="50000"/>
            </a:schemeClr>
          </a:solidFill>
        </p:grpSpPr>
        <p:sp>
          <p:nvSpPr>
            <p:cNvPr id="6588" name="Google Shape;6588;p78"/>
            <p:cNvSpPr/>
            <p:nvPr/>
          </p:nvSpPr>
          <p:spPr>
            <a:xfrm>
              <a:off x="1423475" y="33596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78"/>
            <p:cNvSpPr/>
            <p:nvPr/>
          </p:nvSpPr>
          <p:spPr>
            <a:xfrm>
              <a:off x="1310075" y="3253275"/>
              <a:ext cx="296950" cy="296150"/>
            </a:xfrm>
            <a:custGeom>
              <a:avLst/>
              <a:gdLst/>
              <a:ahLst/>
              <a:cxnLst/>
              <a:rect l="l" t="t" r="r" b="b"/>
              <a:pathLst>
                <a:path w="11878" h="11846" extrusionOk="0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78"/>
            <p:cNvSpPr/>
            <p:nvPr/>
          </p:nvSpPr>
          <p:spPr>
            <a:xfrm>
              <a:off x="1399850" y="3426550"/>
              <a:ext cx="116600" cy="52800"/>
            </a:xfrm>
            <a:custGeom>
              <a:avLst/>
              <a:gdLst/>
              <a:ahLst/>
              <a:cxnLst/>
              <a:rect l="l" t="t" r="r" b="b"/>
              <a:pathLst>
                <a:path w="4664" h="2112" extrusionOk="0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91" name="Google Shape;6591;p78"/>
          <p:cNvSpPr/>
          <p:nvPr/>
        </p:nvSpPr>
        <p:spPr>
          <a:xfrm>
            <a:off x="5750241" y="1973475"/>
            <a:ext cx="348217" cy="347272"/>
          </a:xfrm>
          <a:custGeom>
            <a:avLst/>
            <a:gdLst/>
            <a:ahLst/>
            <a:cxnLst/>
            <a:rect l="l" t="t" r="r" b="b"/>
            <a:pathLst>
              <a:path w="11784" h="11752" extrusionOk="0"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cubicBezTo>
                  <a:pt x="0" y="1639"/>
                  <a:pt x="473" y="2048"/>
                  <a:pt x="1040" y="2048"/>
                </a:cubicBezTo>
                <a:lnTo>
                  <a:pt x="1386" y="2048"/>
                </a:lnTo>
                <a:lnTo>
                  <a:pt x="1386" y="2426"/>
                </a:lnTo>
                <a:cubicBezTo>
                  <a:pt x="1386" y="2993"/>
                  <a:pt x="1859" y="3434"/>
                  <a:pt x="2426" y="3434"/>
                </a:cubicBezTo>
                <a:lnTo>
                  <a:pt x="5577" y="3434"/>
                </a:lnTo>
                <a:lnTo>
                  <a:pt x="5577" y="4159"/>
                </a:lnTo>
                <a:lnTo>
                  <a:pt x="4537" y="4159"/>
                </a:lnTo>
                <a:cubicBezTo>
                  <a:pt x="3938" y="4159"/>
                  <a:pt x="3466" y="4632"/>
                  <a:pt x="3466" y="5167"/>
                </a:cubicBezTo>
                <a:lnTo>
                  <a:pt x="3466" y="6585"/>
                </a:lnTo>
                <a:cubicBezTo>
                  <a:pt x="3466" y="7183"/>
                  <a:pt x="3938" y="7625"/>
                  <a:pt x="4537" y="7625"/>
                </a:cubicBezTo>
                <a:lnTo>
                  <a:pt x="5577" y="7625"/>
                </a:lnTo>
                <a:lnTo>
                  <a:pt x="5577" y="8318"/>
                </a:lnTo>
                <a:lnTo>
                  <a:pt x="2426" y="8318"/>
                </a:lnTo>
                <a:cubicBezTo>
                  <a:pt x="1828" y="8318"/>
                  <a:pt x="1386" y="8790"/>
                  <a:pt x="1386" y="9357"/>
                </a:cubicBezTo>
                <a:lnTo>
                  <a:pt x="1386" y="9704"/>
                </a:lnTo>
                <a:lnTo>
                  <a:pt x="1040" y="9704"/>
                </a:lnTo>
                <a:cubicBezTo>
                  <a:pt x="441" y="9704"/>
                  <a:pt x="0" y="10176"/>
                  <a:pt x="0" y="10744"/>
                </a:cubicBezTo>
                <a:cubicBezTo>
                  <a:pt x="0" y="11311"/>
                  <a:pt x="473" y="11752"/>
                  <a:pt x="1040" y="11752"/>
                </a:cubicBezTo>
                <a:lnTo>
                  <a:pt x="2426" y="11752"/>
                </a:lnTo>
                <a:cubicBezTo>
                  <a:pt x="2993" y="11752"/>
                  <a:pt x="3434" y="11279"/>
                  <a:pt x="3434" y="10744"/>
                </a:cubicBezTo>
                <a:cubicBezTo>
                  <a:pt x="3434" y="10145"/>
                  <a:pt x="2962" y="9704"/>
                  <a:pt x="2426" y="9704"/>
                </a:cubicBezTo>
                <a:lnTo>
                  <a:pt x="2048" y="9704"/>
                </a:lnTo>
                <a:lnTo>
                  <a:pt x="2048" y="9357"/>
                </a:lnTo>
                <a:cubicBezTo>
                  <a:pt x="2048" y="9168"/>
                  <a:pt x="2206" y="9011"/>
                  <a:pt x="2426" y="9011"/>
                </a:cubicBezTo>
                <a:lnTo>
                  <a:pt x="5577" y="9011"/>
                </a:lnTo>
                <a:lnTo>
                  <a:pt x="5577" y="9704"/>
                </a:lnTo>
                <a:lnTo>
                  <a:pt x="5199" y="9704"/>
                </a:lnTo>
                <a:cubicBezTo>
                  <a:pt x="4631" y="9704"/>
                  <a:pt x="4190" y="10176"/>
                  <a:pt x="4190" y="10744"/>
                </a:cubicBezTo>
                <a:cubicBezTo>
                  <a:pt x="4190" y="11311"/>
                  <a:pt x="4663" y="11752"/>
                  <a:pt x="5199" y="11752"/>
                </a:cubicBezTo>
                <a:lnTo>
                  <a:pt x="6585" y="11752"/>
                </a:lnTo>
                <a:cubicBezTo>
                  <a:pt x="7183" y="11752"/>
                  <a:pt x="7593" y="11279"/>
                  <a:pt x="7593" y="10744"/>
                </a:cubicBezTo>
                <a:cubicBezTo>
                  <a:pt x="7593" y="10145"/>
                  <a:pt x="7120" y="9704"/>
                  <a:pt x="6585" y="9704"/>
                </a:cubicBezTo>
                <a:lnTo>
                  <a:pt x="6238" y="9704"/>
                </a:lnTo>
                <a:lnTo>
                  <a:pt x="6238" y="9011"/>
                </a:lnTo>
                <a:lnTo>
                  <a:pt x="9389" y="9011"/>
                </a:lnTo>
                <a:cubicBezTo>
                  <a:pt x="9578" y="9011"/>
                  <a:pt x="9735" y="9168"/>
                  <a:pt x="9735" y="9357"/>
                </a:cubicBezTo>
                <a:lnTo>
                  <a:pt x="9735" y="9704"/>
                </a:lnTo>
                <a:lnTo>
                  <a:pt x="9389" y="9704"/>
                </a:lnTo>
                <a:cubicBezTo>
                  <a:pt x="8790" y="9704"/>
                  <a:pt x="8349" y="10176"/>
                  <a:pt x="8349" y="10744"/>
                </a:cubicBezTo>
                <a:cubicBezTo>
                  <a:pt x="8349" y="11311"/>
                  <a:pt x="8822" y="11752"/>
                  <a:pt x="9389" y="11752"/>
                </a:cubicBezTo>
                <a:lnTo>
                  <a:pt x="10743" y="11752"/>
                </a:lnTo>
                <a:cubicBezTo>
                  <a:pt x="11342" y="11752"/>
                  <a:pt x="11783" y="11279"/>
                  <a:pt x="11783" y="10744"/>
                </a:cubicBezTo>
                <a:cubicBezTo>
                  <a:pt x="11783" y="10145"/>
                  <a:pt x="11311" y="9704"/>
                  <a:pt x="10743" y="9704"/>
                </a:cubicBezTo>
                <a:lnTo>
                  <a:pt x="10397" y="9704"/>
                </a:lnTo>
                <a:lnTo>
                  <a:pt x="10397" y="9357"/>
                </a:lnTo>
                <a:cubicBezTo>
                  <a:pt x="10397" y="8759"/>
                  <a:pt x="9924" y="8318"/>
                  <a:pt x="9389" y="8318"/>
                </a:cubicBezTo>
                <a:lnTo>
                  <a:pt x="6238" y="8318"/>
                </a:lnTo>
                <a:lnTo>
                  <a:pt x="6238" y="7625"/>
                </a:lnTo>
                <a:lnTo>
                  <a:pt x="7246" y="7625"/>
                </a:lnTo>
                <a:cubicBezTo>
                  <a:pt x="7845" y="7625"/>
                  <a:pt x="8318" y="7152"/>
                  <a:pt x="8318" y="6585"/>
                </a:cubicBezTo>
                <a:lnTo>
                  <a:pt x="8318" y="5167"/>
                </a:lnTo>
                <a:cubicBezTo>
                  <a:pt x="8318" y="4569"/>
                  <a:pt x="7845" y="4159"/>
                  <a:pt x="7246" y="4159"/>
                </a:cubicBezTo>
                <a:lnTo>
                  <a:pt x="6238" y="4159"/>
                </a:lnTo>
                <a:lnTo>
                  <a:pt x="6238" y="3434"/>
                </a:lnTo>
                <a:lnTo>
                  <a:pt x="9389" y="3434"/>
                </a:lnTo>
                <a:cubicBezTo>
                  <a:pt x="9956" y="3434"/>
                  <a:pt x="10397" y="2962"/>
                  <a:pt x="10397" y="2426"/>
                </a:cubicBezTo>
                <a:lnTo>
                  <a:pt x="10397" y="2048"/>
                </a:lnTo>
                <a:lnTo>
                  <a:pt x="10743" y="2048"/>
                </a:lnTo>
                <a:cubicBezTo>
                  <a:pt x="11342" y="2048"/>
                  <a:pt x="11783" y="1576"/>
                  <a:pt x="11783" y="1040"/>
                </a:cubicBezTo>
                <a:cubicBezTo>
                  <a:pt x="11783" y="441"/>
                  <a:pt x="11311" y="0"/>
                  <a:pt x="10743" y="0"/>
                </a:cubicBezTo>
                <a:lnTo>
                  <a:pt x="9389" y="0"/>
                </a:lnTo>
                <a:cubicBezTo>
                  <a:pt x="8790" y="0"/>
                  <a:pt x="8349" y="473"/>
                  <a:pt x="8349" y="1040"/>
                </a:cubicBezTo>
                <a:cubicBezTo>
                  <a:pt x="8349" y="1639"/>
                  <a:pt x="8822" y="2048"/>
                  <a:pt x="9389" y="2048"/>
                </a:cubicBezTo>
                <a:lnTo>
                  <a:pt x="9735" y="2048"/>
                </a:lnTo>
                <a:lnTo>
                  <a:pt x="9735" y="2426"/>
                </a:lnTo>
                <a:cubicBezTo>
                  <a:pt x="9735" y="2615"/>
                  <a:pt x="9578" y="2773"/>
                  <a:pt x="9389" y="2773"/>
                </a:cubicBezTo>
                <a:lnTo>
                  <a:pt x="6238" y="2773"/>
                </a:lnTo>
                <a:lnTo>
                  <a:pt x="6238" y="2048"/>
                </a:lnTo>
                <a:lnTo>
                  <a:pt x="6585" y="2048"/>
                </a:lnTo>
                <a:cubicBezTo>
                  <a:pt x="7183" y="2048"/>
                  <a:pt x="7593" y="1576"/>
                  <a:pt x="7593" y="1040"/>
                </a:cubicBezTo>
                <a:cubicBezTo>
                  <a:pt x="7593" y="441"/>
                  <a:pt x="7120" y="0"/>
                  <a:pt x="6585" y="0"/>
                </a:cubicBezTo>
                <a:lnTo>
                  <a:pt x="5199" y="0"/>
                </a:lnTo>
                <a:cubicBezTo>
                  <a:pt x="4631" y="0"/>
                  <a:pt x="4190" y="473"/>
                  <a:pt x="4190" y="1040"/>
                </a:cubicBezTo>
                <a:cubicBezTo>
                  <a:pt x="4190" y="1639"/>
                  <a:pt x="4663" y="2048"/>
                  <a:pt x="5199" y="2048"/>
                </a:cubicBezTo>
                <a:lnTo>
                  <a:pt x="5577" y="2048"/>
                </a:lnTo>
                <a:lnTo>
                  <a:pt x="5577" y="2773"/>
                </a:lnTo>
                <a:lnTo>
                  <a:pt x="2426" y="2773"/>
                </a:lnTo>
                <a:cubicBezTo>
                  <a:pt x="2206" y="2773"/>
                  <a:pt x="2048" y="2615"/>
                  <a:pt x="2048" y="2426"/>
                </a:cubicBezTo>
                <a:lnTo>
                  <a:pt x="2048" y="2048"/>
                </a:lnTo>
                <a:lnTo>
                  <a:pt x="2426" y="2048"/>
                </a:lnTo>
                <a:cubicBezTo>
                  <a:pt x="2993" y="2048"/>
                  <a:pt x="3434" y="1576"/>
                  <a:pt x="3434" y="1040"/>
                </a:cubicBezTo>
                <a:cubicBezTo>
                  <a:pt x="3434" y="441"/>
                  <a:pt x="2962" y="0"/>
                  <a:pt x="2426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92" name="Google Shape;6592;p78"/>
          <p:cNvGrpSpPr/>
          <p:nvPr/>
        </p:nvGrpSpPr>
        <p:grpSpPr>
          <a:xfrm>
            <a:off x="5748347" y="2417646"/>
            <a:ext cx="351941" cy="351675"/>
            <a:chOff x="1310075" y="3980250"/>
            <a:chExt cx="297750" cy="297525"/>
          </a:xfrm>
          <a:solidFill>
            <a:schemeClr val="tx2">
              <a:lumMod val="50000"/>
            </a:schemeClr>
          </a:solidFill>
        </p:grpSpPr>
        <p:sp>
          <p:nvSpPr>
            <p:cNvPr id="6593" name="Google Shape;6593;p78"/>
            <p:cNvSpPr/>
            <p:nvPr/>
          </p:nvSpPr>
          <p:spPr>
            <a:xfrm>
              <a:off x="1310075" y="3980250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3844" y="4946"/>
                  </a:moveTo>
                  <a:cubicBezTo>
                    <a:pt x="4033" y="4946"/>
                    <a:pt x="4190" y="5104"/>
                    <a:pt x="4190" y="5293"/>
                  </a:cubicBezTo>
                  <a:lnTo>
                    <a:pt x="4190" y="6679"/>
                  </a:lnTo>
                  <a:cubicBezTo>
                    <a:pt x="4190" y="6868"/>
                    <a:pt x="4033" y="7026"/>
                    <a:pt x="3844" y="7026"/>
                  </a:cubicBezTo>
                  <a:lnTo>
                    <a:pt x="2458" y="7026"/>
                  </a:lnTo>
                  <a:cubicBezTo>
                    <a:pt x="2269" y="7026"/>
                    <a:pt x="2111" y="6868"/>
                    <a:pt x="2111" y="6679"/>
                  </a:cubicBezTo>
                  <a:lnTo>
                    <a:pt x="2111" y="5293"/>
                  </a:lnTo>
                  <a:cubicBezTo>
                    <a:pt x="2111" y="5104"/>
                    <a:pt x="2269" y="4946"/>
                    <a:pt x="2458" y="4946"/>
                  </a:cubicBezTo>
                  <a:close/>
                  <a:moveTo>
                    <a:pt x="6616" y="3560"/>
                  </a:moveTo>
                  <a:cubicBezTo>
                    <a:pt x="6837" y="3560"/>
                    <a:pt x="6994" y="3718"/>
                    <a:pt x="6994" y="3907"/>
                  </a:cubicBezTo>
                  <a:lnTo>
                    <a:pt x="6994" y="6679"/>
                  </a:lnTo>
                  <a:cubicBezTo>
                    <a:pt x="6994" y="6868"/>
                    <a:pt x="6837" y="7026"/>
                    <a:pt x="6616" y="7026"/>
                  </a:cubicBezTo>
                  <a:lnTo>
                    <a:pt x="5262" y="7026"/>
                  </a:lnTo>
                  <a:cubicBezTo>
                    <a:pt x="5041" y="7026"/>
                    <a:pt x="4884" y="6868"/>
                    <a:pt x="4884" y="6679"/>
                  </a:cubicBezTo>
                  <a:lnTo>
                    <a:pt x="4884" y="3907"/>
                  </a:lnTo>
                  <a:cubicBezTo>
                    <a:pt x="4884" y="3718"/>
                    <a:pt x="5041" y="3560"/>
                    <a:pt x="5262" y="3560"/>
                  </a:cubicBezTo>
                  <a:close/>
                  <a:moveTo>
                    <a:pt x="9389" y="2174"/>
                  </a:moveTo>
                  <a:cubicBezTo>
                    <a:pt x="9578" y="2174"/>
                    <a:pt x="9735" y="2331"/>
                    <a:pt x="9735" y="2520"/>
                  </a:cubicBezTo>
                  <a:lnTo>
                    <a:pt x="9735" y="6679"/>
                  </a:lnTo>
                  <a:cubicBezTo>
                    <a:pt x="9735" y="6868"/>
                    <a:pt x="9578" y="7026"/>
                    <a:pt x="9389" y="7026"/>
                  </a:cubicBezTo>
                  <a:lnTo>
                    <a:pt x="8003" y="7026"/>
                  </a:lnTo>
                  <a:cubicBezTo>
                    <a:pt x="7813" y="7026"/>
                    <a:pt x="7656" y="6868"/>
                    <a:pt x="7656" y="6679"/>
                  </a:cubicBezTo>
                  <a:lnTo>
                    <a:pt x="7656" y="2520"/>
                  </a:lnTo>
                  <a:cubicBezTo>
                    <a:pt x="7656" y="2331"/>
                    <a:pt x="7813" y="2174"/>
                    <a:pt x="8003" y="2174"/>
                  </a:cubicBezTo>
                  <a:close/>
                  <a:moveTo>
                    <a:pt x="5577" y="8412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412"/>
                  </a:lnTo>
                  <a:close/>
                  <a:moveTo>
                    <a:pt x="6396" y="8412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4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78"/>
                  </a:cubicBezTo>
                  <a:lnTo>
                    <a:pt x="5608" y="725"/>
                  </a:lnTo>
                  <a:lnTo>
                    <a:pt x="347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47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58" y="7719"/>
                    <a:pt x="0" y="7876"/>
                    <a:pt x="0" y="8097"/>
                  </a:cubicBezTo>
                  <a:cubicBezTo>
                    <a:pt x="0" y="8286"/>
                    <a:pt x="158" y="8443"/>
                    <a:pt x="378" y="8443"/>
                  </a:cubicBezTo>
                  <a:lnTo>
                    <a:pt x="4726" y="8443"/>
                  </a:lnTo>
                  <a:lnTo>
                    <a:pt x="3560" y="11436"/>
                  </a:lnTo>
                  <a:cubicBezTo>
                    <a:pt x="3466" y="11625"/>
                    <a:pt x="3560" y="11814"/>
                    <a:pt x="3749" y="11877"/>
                  </a:cubicBezTo>
                  <a:cubicBezTo>
                    <a:pt x="3788" y="11893"/>
                    <a:pt x="3831" y="11901"/>
                    <a:pt x="3876" y="11901"/>
                  </a:cubicBezTo>
                  <a:cubicBezTo>
                    <a:pt x="4016" y="11901"/>
                    <a:pt x="4167" y="11824"/>
                    <a:pt x="4190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44" y="11184"/>
                    <a:pt x="6301" y="11027"/>
                    <a:pt x="6301" y="10838"/>
                  </a:cubicBezTo>
                  <a:lnTo>
                    <a:pt x="6301" y="9830"/>
                  </a:lnTo>
                  <a:lnTo>
                    <a:pt x="6994" y="9830"/>
                  </a:lnTo>
                  <a:lnTo>
                    <a:pt x="7719" y="11657"/>
                  </a:lnTo>
                  <a:cubicBezTo>
                    <a:pt x="7791" y="11824"/>
                    <a:pt x="7916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49" y="11783"/>
                    <a:pt x="8444" y="11594"/>
                    <a:pt x="8349" y="11436"/>
                  </a:cubicBezTo>
                  <a:lnTo>
                    <a:pt x="7183" y="8443"/>
                  </a:lnTo>
                  <a:lnTo>
                    <a:pt x="11531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31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31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31" y="725"/>
                  </a:cubicBezTo>
                  <a:lnTo>
                    <a:pt x="6301" y="725"/>
                  </a:lnTo>
                  <a:lnTo>
                    <a:pt x="6301" y="378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78"/>
            <p:cNvSpPr/>
            <p:nvPr/>
          </p:nvSpPr>
          <p:spPr>
            <a:xfrm>
              <a:off x="1449475" y="408657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694" y="2080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78"/>
            <p:cNvSpPr/>
            <p:nvPr/>
          </p:nvSpPr>
          <p:spPr>
            <a:xfrm>
              <a:off x="1380175" y="41212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0" y="0"/>
                  </a:moveTo>
                  <a:lnTo>
                    <a:pt x="0" y="694"/>
                  </a:lnTo>
                  <a:lnTo>
                    <a:pt x="693" y="694"/>
                  </a:lnTo>
                  <a:lnTo>
                    <a:pt x="6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78"/>
            <p:cNvSpPr/>
            <p:nvPr/>
          </p:nvSpPr>
          <p:spPr>
            <a:xfrm>
              <a:off x="1518800" y="4051925"/>
              <a:ext cx="18125" cy="86650"/>
            </a:xfrm>
            <a:custGeom>
              <a:avLst/>
              <a:gdLst/>
              <a:ahLst/>
              <a:cxnLst/>
              <a:rect l="l" t="t" r="r" b="b"/>
              <a:pathLst>
                <a:path w="725" h="3466" extrusionOk="0">
                  <a:moveTo>
                    <a:pt x="0" y="0"/>
                  </a:moveTo>
                  <a:lnTo>
                    <a:pt x="0" y="3466"/>
                  </a:lnTo>
                  <a:lnTo>
                    <a:pt x="725" y="346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7" name="Google Shape;6597;p78"/>
          <p:cNvGrpSpPr/>
          <p:nvPr/>
        </p:nvGrpSpPr>
        <p:grpSpPr>
          <a:xfrm>
            <a:off x="8013136" y="1531845"/>
            <a:ext cx="266305" cy="349133"/>
            <a:chOff x="3167275" y="3227275"/>
            <a:chExt cx="225300" cy="295375"/>
          </a:xfrm>
          <a:solidFill>
            <a:schemeClr val="tx2">
              <a:lumMod val="50000"/>
            </a:schemeClr>
          </a:solidFill>
        </p:grpSpPr>
        <p:sp>
          <p:nvSpPr>
            <p:cNvPr id="6598" name="Google Shape;6598;p78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78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78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78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78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03" name="Google Shape;6603;p78"/>
          <p:cNvSpPr/>
          <p:nvPr/>
        </p:nvSpPr>
        <p:spPr>
          <a:xfrm>
            <a:off x="7962474" y="1971731"/>
            <a:ext cx="367779" cy="350758"/>
          </a:xfrm>
          <a:custGeom>
            <a:avLst/>
            <a:gdLst/>
            <a:ahLst/>
            <a:cxnLst/>
            <a:rect l="l" t="t" r="r" b="b"/>
            <a:pathLst>
              <a:path w="12446" h="11870" extrusionOk="0">
                <a:moveTo>
                  <a:pt x="9421" y="1410"/>
                </a:moveTo>
                <a:cubicBezTo>
                  <a:pt x="9775" y="1410"/>
                  <a:pt x="10130" y="1544"/>
                  <a:pt x="10397" y="1812"/>
                </a:cubicBezTo>
                <a:cubicBezTo>
                  <a:pt x="10901" y="2316"/>
                  <a:pt x="10901" y="3198"/>
                  <a:pt x="10366" y="3734"/>
                </a:cubicBezTo>
                <a:lnTo>
                  <a:pt x="9169" y="4931"/>
                </a:lnTo>
                <a:cubicBezTo>
                  <a:pt x="8948" y="5152"/>
                  <a:pt x="8633" y="5278"/>
                  <a:pt x="8318" y="5309"/>
                </a:cubicBezTo>
                <a:lnTo>
                  <a:pt x="8476" y="5152"/>
                </a:lnTo>
                <a:cubicBezTo>
                  <a:pt x="8854" y="4773"/>
                  <a:pt x="8854" y="4112"/>
                  <a:pt x="8476" y="3702"/>
                </a:cubicBezTo>
                <a:cubicBezTo>
                  <a:pt x="8271" y="3513"/>
                  <a:pt x="8003" y="3419"/>
                  <a:pt x="7739" y="3419"/>
                </a:cubicBezTo>
                <a:cubicBezTo>
                  <a:pt x="7475" y="3419"/>
                  <a:pt x="7215" y="3513"/>
                  <a:pt x="7026" y="3702"/>
                </a:cubicBezTo>
                <a:lnTo>
                  <a:pt x="6869" y="3860"/>
                </a:lnTo>
                <a:cubicBezTo>
                  <a:pt x="6900" y="3545"/>
                  <a:pt x="7026" y="3230"/>
                  <a:pt x="7247" y="3009"/>
                </a:cubicBezTo>
                <a:lnTo>
                  <a:pt x="8444" y="1812"/>
                </a:lnTo>
                <a:cubicBezTo>
                  <a:pt x="8712" y="1544"/>
                  <a:pt x="9066" y="1410"/>
                  <a:pt x="9421" y="1410"/>
                </a:cubicBezTo>
                <a:close/>
                <a:moveTo>
                  <a:pt x="4128" y="6475"/>
                </a:moveTo>
                <a:lnTo>
                  <a:pt x="3970" y="6601"/>
                </a:lnTo>
                <a:cubicBezTo>
                  <a:pt x="3592" y="7010"/>
                  <a:pt x="3592" y="7672"/>
                  <a:pt x="3970" y="8081"/>
                </a:cubicBezTo>
                <a:cubicBezTo>
                  <a:pt x="4175" y="8270"/>
                  <a:pt x="4443" y="8365"/>
                  <a:pt x="4711" y="8365"/>
                </a:cubicBezTo>
                <a:cubicBezTo>
                  <a:pt x="4978" y="8365"/>
                  <a:pt x="5246" y="8270"/>
                  <a:pt x="5451" y="8081"/>
                </a:cubicBezTo>
                <a:lnTo>
                  <a:pt x="5577" y="7924"/>
                </a:lnTo>
                <a:lnTo>
                  <a:pt x="5577" y="7924"/>
                </a:lnTo>
                <a:cubicBezTo>
                  <a:pt x="5640" y="8270"/>
                  <a:pt x="5483" y="8586"/>
                  <a:pt x="5231" y="8838"/>
                </a:cubicBezTo>
                <a:lnTo>
                  <a:pt x="4065" y="10003"/>
                </a:lnTo>
                <a:cubicBezTo>
                  <a:pt x="3781" y="10271"/>
                  <a:pt x="3427" y="10405"/>
                  <a:pt x="3072" y="10405"/>
                </a:cubicBezTo>
                <a:cubicBezTo>
                  <a:pt x="2718" y="10405"/>
                  <a:pt x="2364" y="10271"/>
                  <a:pt x="2080" y="10003"/>
                </a:cubicBezTo>
                <a:cubicBezTo>
                  <a:pt x="1544" y="9468"/>
                  <a:pt x="1544" y="8586"/>
                  <a:pt x="2080" y="8050"/>
                </a:cubicBezTo>
                <a:lnTo>
                  <a:pt x="3277" y="6853"/>
                </a:lnTo>
                <a:cubicBezTo>
                  <a:pt x="3498" y="6601"/>
                  <a:pt x="3813" y="6506"/>
                  <a:pt x="4128" y="6475"/>
                </a:cubicBezTo>
                <a:close/>
                <a:moveTo>
                  <a:pt x="9373" y="0"/>
                </a:moveTo>
                <a:cubicBezTo>
                  <a:pt x="8665" y="0"/>
                  <a:pt x="7956" y="268"/>
                  <a:pt x="7404" y="804"/>
                </a:cubicBezTo>
                <a:lnTo>
                  <a:pt x="6239" y="1970"/>
                </a:lnTo>
                <a:cubicBezTo>
                  <a:pt x="5451" y="2757"/>
                  <a:pt x="5199" y="3986"/>
                  <a:pt x="5640" y="4994"/>
                </a:cubicBezTo>
                <a:lnTo>
                  <a:pt x="5325" y="5309"/>
                </a:lnTo>
                <a:cubicBezTo>
                  <a:pt x="4994" y="5170"/>
                  <a:pt x="4634" y="5100"/>
                  <a:pt x="4270" y="5100"/>
                </a:cubicBezTo>
                <a:cubicBezTo>
                  <a:pt x="3562" y="5100"/>
                  <a:pt x="2842" y="5366"/>
                  <a:pt x="2301" y="5908"/>
                </a:cubicBezTo>
                <a:lnTo>
                  <a:pt x="1103" y="7105"/>
                </a:lnTo>
                <a:cubicBezTo>
                  <a:pt x="1" y="8144"/>
                  <a:pt x="1" y="9940"/>
                  <a:pt x="1103" y="11043"/>
                </a:cubicBezTo>
                <a:cubicBezTo>
                  <a:pt x="1655" y="11594"/>
                  <a:pt x="2364" y="11870"/>
                  <a:pt x="3072" y="11870"/>
                </a:cubicBezTo>
                <a:cubicBezTo>
                  <a:pt x="3781" y="11870"/>
                  <a:pt x="4490" y="11594"/>
                  <a:pt x="5041" y="11043"/>
                </a:cubicBezTo>
                <a:lnTo>
                  <a:pt x="6239" y="9846"/>
                </a:lnTo>
                <a:cubicBezTo>
                  <a:pt x="7026" y="9058"/>
                  <a:pt x="7247" y="7829"/>
                  <a:pt x="6806" y="6821"/>
                </a:cubicBezTo>
                <a:lnTo>
                  <a:pt x="7121" y="6506"/>
                </a:lnTo>
                <a:cubicBezTo>
                  <a:pt x="7473" y="6656"/>
                  <a:pt x="7840" y="6729"/>
                  <a:pt x="8204" y="6729"/>
                </a:cubicBezTo>
                <a:cubicBezTo>
                  <a:pt x="8914" y="6729"/>
                  <a:pt x="9614" y="6449"/>
                  <a:pt x="10177" y="5908"/>
                </a:cubicBezTo>
                <a:lnTo>
                  <a:pt x="11342" y="4742"/>
                </a:lnTo>
                <a:cubicBezTo>
                  <a:pt x="12445" y="3639"/>
                  <a:pt x="12445" y="1907"/>
                  <a:pt x="11342" y="804"/>
                </a:cubicBezTo>
                <a:cubicBezTo>
                  <a:pt x="10791" y="268"/>
                  <a:pt x="10082" y="0"/>
                  <a:pt x="9373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04" name="Google Shape;6604;p78"/>
          <p:cNvGrpSpPr/>
          <p:nvPr/>
        </p:nvGrpSpPr>
        <p:grpSpPr>
          <a:xfrm>
            <a:off x="7970318" y="2418902"/>
            <a:ext cx="351940" cy="349163"/>
            <a:chOff x="3133425" y="3955025"/>
            <a:chExt cx="297750" cy="295400"/>
          </a:xfrm>
          <a:solidFill>
            <a:schemeClr val="tx2">
              <a:lumMod val="50000"/>
            </a:schemeClr>
          </a:solidFill>
        </p:grpSpPr>
        <p:sp>
          <p:nvSpPr>
            <p:cNvPr id="6605" name="Google Shape;6605;p78"/>
            <p:cNvSpPr/>
            <p:nvPr/>
          </p:nvSpPr>
          <p:spPr>
            <a:xfrm>
              <a:off x="3133425" y="4058225"/>
              <a:ext cx="297750" cy="192200"/>
            </a:xfrm>
            <a:custGeom>
              <a:avLst/>
              <a:gdLst/>
              <a:ahLst/>
              <a:cxnLst/>
              <a:rect l="l" t="t" r="r" b="b"/>
              <a:pathLst>
                <a:path w="11910" h="7688" extrusionOk="0">
                  <a:moveTo>
                    <a:pt x="5923" y="0"/>
                  </a:moveTo>
                  <a:cubicBezTo>
                    <a:pt x="5325" y="0"/>
                    <a:pt x="4821" y="347"/>
                    <a:pt x="4631" y="914"/>
                  </a:cubicBezTo>
                  <a:cubicBezTo>
                    <a:pt x="4505" y="1166"/>
                    <a:pt x="4505" y="1449"/>
                    <a:pt x="4568" y="1764"/>
                  </a:cubicBezTo>
                  <a:cubicBezTo>
                    <a:pt x="4884" y="1922"/>
                    <a:pt x="5199" y="2016"/>
                    <a:pt x="5577" y="2048"/>
                  </a:cubicBezTo>
                  <a:lnTo>
                    <a:pt x="5577" y="2741"/>
                  </a:lnTo>
                  <a:lnTo>
                    <a:pt x="2458" y="2741"/>
                  </a:lnTo>
                  <a:cubicBezTo>
                    <a:pt x="1859" y="2741"/>
                    <a:pt x="1418" y="3214"/>
                    <a:pt x="1418" y="3781"/>
                  </a:cubicBezTo>
                  <a:lnTo>
                    <a:pt x="1418" y="4190"/>
                  </a:lnTo>
                  <a:cubicBezTo>
                    <a:pt x="630" y="4316"/>
                    <a:pt x="0" y="5041"/>
                    <a:pt x="0" y="5891"/>
                  </a:cubicBezTo>
                  <a:cubicBezTo>
                    <a:pt x="0" y="6837"/>
                    <a:pt x="788" y="7687"/>
                    <a:pt x="1765" y="7687"/>
                  </a:cubicBezTo>
                  <a:cubicBezTo>
                    <a:pt x="2710" y="7687"/>
                    <a:pt x="3497" y="6900"/>
                    <a:pt x="3497" y="5891"/>
                  </a:cubicBezTo>
                  <a:cubicBezTo>
                    <a:pt x="3497" y="5072"/>
                    <a:pt x="2930" y="4316"/>
                    <a:pt x="2143" y="4190"/>
                  </a:cubicBezTo>
                  <a:lnTo>
                    <a:pt x="2143" y="3781"/>
                  </a:lnTo>
                  <a:cubicBezTo>
                    <a:pt x="2143" y="3592"/>
                    <a:pt x="2300" y="3434"/>
                    <a:pt x="2489" y="3434"/>
                  </a:cubicBezTo>
                  <a:lnTo>
                    <a:pt x="5608" y="3434"/>
                  </a:lnTo>
                  <a:lnTo>
                    <a:pt x="5608" y="4127"/>
                  </a:lnTo>
                  <a:cubicBezTo>
                    <a:pt x="4821" y="4285"/>
                    <a:pt x="4222" y="5009"/>
                    <a:pt x="4222" y="5860"/>
                  </a:cubicBezTo>
                  <a:cubicBezTo>
                    <a:pt x="4222" y="6805"/>
                    <a:pt x="5010" y="7656"/>
                    <a:pt x="5955" y="7656"/>
                  </a:cubicBezTo>
                  <a:cubicBezTo>
                    <a:pt x="6900" y="7656"/>
                    <a:pt x="7687" y="6868"/>
                    <a:pt x="7687" y="5860"/>
                  </a:cubicBezTo>
                  <a:cubicBezTo>
                    <a:pt x="7687" y="5041"/>
                    <a:pt x="7089" y="4285"/>
                    <a:pt x="6301" y="4127"/>
                  </a:cubicBezTo>
                  <a:lnTo>
                    <a:pt x="6301" y="3434"/>
                  </a:lnTo>
                  <a:lnTo>
                    <a:pt x="9452" y="3434"/>
                  </a:lnTo>
                  <a:cubicBezTo>
                    <a:pt x="9641" y="3434"/>
                    <a:pt x="9798" y="3592"/>
                    <a:pt x="9798" y="3781"/>
                  </a:cubicBezTo>
                  <a:lnTo>
                    <a:pt x="9798" y="4190"/>
                  </a:lnTo>
                  <a:cubicBezTo>
                    <a:pt x="9011" y="4316"/>
                    <a:pt x="8444" y="5041"/>
                    <a:pt x="8444" y="5891"/>
                  </a:cubicBezTo>
                  <a:cubicBezTo>
                    <a:pt x="8444" y="6837"/>
                    <a:pt x="9231" y="7687"/>
                    <a:pt x="10176" y="7687"/>
                  </a:cubicBezTo>
                  <a:cubicBezTo>
                    <a:pt x="11121" y="7687"/>
                    <a:pt x="11909" y="6900"/>
                    <a:pt x="11909" y="5891"/>
                  </a:cubicBezTo>
                  <a:cubicBezTo>
                    <a:pt x="11783" y="5135"/>
                    <a:pt x="11185" y="4379"/>
                    <a:pt x="10397" y="4222"/>
                  </a:cubicBezTo>
                  <a:lnTo>
                    <a:pt x="10397" y="3812"/>
                  </a:lnTo>
                  <a:cubicBezTo>
                    <a:pt x="10397" y="3245"/>
                    <a:pt x="9924" y="2804"/>
                    <a:pt x="9389" y="2804"/>
                  </a:cubicBezTo>
                  <a:lnTo>
                    <a:pt x="6238" y="2804"/>
                  </a:lnTo>
                  <a:lnTo>
                    <a:pt x="6238" y="2079"/>
                  </a:lnTo>
                  <a:cubicBezTo>
                    <a:pt x="6585" y="2048"/>
                    <a:pt x="6900" y="1922"/>
                    <a:pt x="7215" y="1827"/>
                  </a:cubicBezTo>
                  <a:cubicBezTo>
                    <a:pt x="7341" y="1418"/>
                    <a:pt x="7246" y="977"/>
                    <a:pt x="7057" y="630"/>
                  </a:cubicBezTo>
                  <a:cubicBezTo>
                    <a:pt x="6774" y="221"/>
                    <a:pt x="6396" y="0"/>
                    <a:pt x="59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78"/>
            <p:cNvSpPr/>
            <p:nvPr/>
          </p:nvSpPr>
          <p:spPr>
            <a:xfrm>
              <a:off x="3263375" y="40070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284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78"/>
            <p:cNvSpPr/>
            <p:nvPr/>
          </p:nvSpPr>
          <p:spPr>
            <a:xfrm>
              <a:off x="3203525" y="3955025"/>
              <a:ext cx="155175" cy="135500"/>
            </a:xfrm>
            <a:custGeom>
              <a:avLst/>
              <a:gdLst/>
              <a:ahLst/>
              <a:cxnLst/>
              <a:rect l="l" t="t" r="r" b="b"/>
              <a:pathLst>
                <a:path w="6207" h="5420" extrusionOk="0">
                  <a:moveTo>
                    <a:pt x="3119" y="1"/>
                  </a:moveTo>
                  <a:cubicBezTo>
                    <a:pt x="1386" y="1"/>
                    <a:pt x="0" y="1387"/>
                    <a:pt x="0" y="3120"/>
                  </a:cubicBezTo>
                  <a:cubicBezTo>
                    <a:pt x="0" y="4002"/>
                    <a:pt x="410" y="4853"/>
                    <a:pt x="1071" y="5420"/>
                  </a:cubicBezTo>
                  <a:cubicBezTo>
                    <a:pt x="1071" y="5231"/>
                    <a:pt x="1103" y="5042"/>
                    <a:pt x="1197" y="4853"/>
                  </a:cubicBezTo>
                  <a:cubicBezTo>
                    <a:pt x="1323" y="4380"/>
                    <a:pt x="1701" y="3971"/>
                    <a:pt x="2111" y="3750"/>
                  </a:cubicBezTo>
                  <a:cubicBezTo>
                    <a:pt x="1890" y="3498"/>
                    <a:pt x="1733" y="3151"/>
                    <a:pt x="1733" y="2805"/>
                  </a:cubicBezTo>
                  <a:cubicBezTo>
                    <a:pt x="1733" y="2049"/>
                    <a:pt x="2363" y="1419"/>
                    <a:pt x="3119" y="1419"/>
                  </a:cubicBezTo>
                  <a:cubicBezTo>
                    <a:pt x="3844" y="1419"/>
                    <a:pt x="4474" y="2049"/>
                    <a:pt x="4474" y="2805"/>
                  </a:cubicBezTo>
                  <a:cubicBezTo>
                    <a:pt x="4474" y="3151"/>
                    <a:pt x="4348" y="3498"/>
                    <a:pt x="4096" y="3750"/>
                  </a:cubicBezTo>
                  <a:cubicBezTo>
                    <a:pt x="4379" y="3876"/>
                    <a:pt x="4600" y="4097"/>
                    <a:pt x="4789" y="4380"/>
                  </a:cubicBezTo>
                  <a:cubicBezTo>
                    <a:pt x="5009" y="4695"/>
                    <a:pt x="5135" y="5042"/>
                    <a:pt x="5167" y="5420"/>
                  </a:cubicBezTo>
                  <a:cubicBezTo>
                    <a:pt x="5797" y="4853"/>
                    <a:pt x="6207" y="4065"/>
                    <a:pt x="6207" y="3120"/>
                  </a:cubicBezTo>
                  <a:cubicBezTo>
                    <a:pt x="6207" y="1387"/>
                    <a:pt x="4852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08" name="Google Shape;6608;p78"/>
          <p:cNvGrpSpPr/>
          <p:nvPr/>
        </p:nvGrpSpPr>
        <p:grpSpPr>
          <a:xfrm>
            <a:off x="6650491" y="2882490"/>
            <a:ext cx="350079" cy="351320"/>
            <a:chOff x="4991425" y="3234750"/>
            <a:chExt cx="296175" cy="297225"/>
          </a:xfrm>
          <a:solidFill>
            <a:schemeClr val="tx2">
              <a:lumMod val="50000"/>
            </a:schemeClr>
          </a:solidFill>
        </p:grpSpPr>
        <p:sp>
          <p:nvSpPr>
            <p:cNvPr id="6609" name="Google Shape;6609;p78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78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78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78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78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78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5" name="Google Shape;6615;p78"/>
          <p:cNvGrpSpPr/>
          <p:nvPr/>
        </p:nvGrpSpPr>
        <p:grpSpPr>
          <a:xfrm>
            <a:off x="6650491" y="3352053"/>
            <a:ext cx="350079" cy="308177"/>
            <a:chOff x="4991425" y="3617150"/>
            <a:chExt cx="296175" cy="260725"/>
          </a:xfrm>
          <a:solidFill>
            <a:schemeClr val="tx2">
              <a:lumMod val="50000"/>
            </a:schemeClr>
          </a:solidFill>
        </p:grpSpPr>
        <p:sp>
          <p:nvSpPr>
            <p:cNvPr id="6616" name="Google Shape;6616;p78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78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78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78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78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78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78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3" name="Google Shape;6623;p78"/>
          <p:cNvGrpSpPr/>
          <p:nvPr/>
        </p:nvGrpSpPr>
        <p:grpSpPr>
          <a:xfrm>
            <a:off x="6727764" y="3807644"/>
            <a:ext cx="195532" cy="349163"/>
            <a:chOff x="5056800" y="3962900"/>
            <a:chExt cx="165425" cy="295400"/>
          </a:xfrm>
          <a:solidFill>
            <a:schemeClr val="tx2">
              <a:lumMod val="50000"/>
            </a:schemeClr>
          </a:solidFill>
        </p:grpSpPr>
        <p:sp>
          <p:nvSpPr>
            <p:cNvPr id="6624" name="Google Shape;6624;p78"/>
            <p:cNvSpPr/>
            <p:nvPr/>
          </p:nvSpPr>
          <p:spPr>
            <a:xfrm>
              <a:off x="5155250" y="4042450"/>
              <a:ext cx="66975" cy="104800"/>
            </a:xfrm>
            <a:custGeom>
              <a:avLst/>
              <a:gdLst/>
              <a:ahLst/>
              <a:cxnLst/>
              <a:rect l="l" t="t" r="r" b="b"/>
              <a:pathLst>
                <a:path w="2679" h="4192" extrusionOk="0">
                  <a:moveTo>
                    <a:pt x="0" y="1"/>
                  </a:moveTo>
                  <a:lnTo>
                    <a:pt x="505" y="3467"/>
                  </a:lnTo>
                  <a:lnTo>
                    <a:pt x="1103" y="4065"/>
                  </a:lnTo>
                  <a:cubicBezTo>
                    <a:pt x="1166" y="4128"/>
                    <a:pt x="1261" y="4191"/>
                    <a:pt x="1324" y="4191"/>
                  </a:cubicBezTo>
                  <a:lnTo>
                    <a:pt x="2300" y="4191"/>
                  </a:lnTo>
                  <a:cubicBezTo>
                    <a:pt x="2521" y="4191"/>
                    <a:pt x="2678" y="4034"/>
                    <a:pt x="2678" y="3813"/>
                  </a:cubicBezTo>
                  <a:lnTo>
                    <a:pt x="2678" y="2805"/>
                  </a:lnTo>
                  <a:cubicBezTo>
                    <a:pt x="2678" y="2710"/>
                    <a:pt x="2615" y="2616"/>
                    <a:pt x="2552" y="255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78"/>
            <p:cNvSpPr/>
            <p:nvPr/>
          </p:nvSpPr>
          <p:spPr>
            <a:xfrm>
              <a:off x="5065450" y="3962900"/>
              <a:ext cx="88250" cy="52025"/>
            </a:xfrm>
            <a:custGeom>
              <a:avLst/>
              <a:gdLst/>
              <a:ahLst/>
              <a:cxnLst/>
              <a:rect l="l" t="t" r="r" b="b"/>
              <a:pathLst>
                <a:path w="3530" h="2081" extrusionOk="0">
                  <a:moveTo>
                    <a:pt x="347" y="1"/>
                  </a:moveTo>
                  <a:cubicBezTo>
                    <a:pt x="221" y="1"/>
                    <a:pt x="158" y="33"/>
                    <a:pt x="64" y="159"/>
                  </a:cubicBezTo>
                  <a:cubicBezTo>
                    <a:pt x="1" y="222"/>
                    <a:pt x="1" y="348"/>
                    <a:pt x="32" y="474"/>
                  </a:cubicBezTo>
                  <a:lnTo>
                    <a:pt x="568" y="2080"/>
                  </a:lnTo>
                  <a:lnTo>
                    <a:pt x="2931" y="2080"/>
                  </a:lnTo>
                  <a:lnTo>
                    <a:pt x="3498" y="474"/>
                  </a:lnTo>
                  <a:cubicBezTo>
                    <a:pt x="3529" y="348"/>
                    <a:pt x="3498" y="222"/>
                    <a:pt x="3466" y="159"/>
                  </a:cubicBezTo>
                  <a:cubicBezTo>
                    <a:pt x="3340" y="64"/>
                    <a:pt x="3214" y="1"/>
                    <a:pt x="3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78"/>
            <p:cNvSpPr/>
            <p:nvPr/>
          </p:nvSpPr>
          <p:spPr>
            <a:xfrm>
              <a:off x="5056800" y="4032225"/>
              <a:ext cx="104000" cy="226075"/>
            </a:xfrm>
            <a:custGeom>
              <a:avLst/>
              <a:gdLst/>
              <a:ahLst/>
              <a:cxnLst/>
              <a:rect l="l" t="t" r="r" b="b"/>
              <a:pathLst>
                <a:path w="4160" h="9043" extrusionOk="0">
                  <a:moveTo>
                    <a:pt x="977" y="0"/>
                  </a:moveTo>
                  <a:lnTo>
                    <a:pt x="0" y="6553"/>
                  </a:lnTo>
                  <a:cubicBezTo>
                    <a:pt x="0" y="6648"/>
                    <a:pt x="0" y="6742"/>
                    <a:pt x="63" y="6837"/>
                  </a:cubicBezTo>
                  <a:lnTo>
                    <a:pt x="1796" y="8916"/>
                  </a:lnTo>
                  <a:cubicBezTo>
                    <a:pt x="1859" y="9011"/>
                    <a:pt x="1954" y="9042"/>
                    <a:pt x="2080" y="9042"/>
                  </a:cubicBezTo>
                  <a:cubicBezTo>
                    <a:pt x="2174" y="9042"/>
                    <a:pt x="2269" y="9011"/>
                    <a:pt x="2332" y="8916"/>
                  </a:cubicBezTo>
                  <a:lnTo>
                    <a:pt x="4065" y="6837"/>
                  </a:lnTo>
                  <a:cubicBezTo>
                    <a:pt x="4159" y="6742"/>
                    <a:pt x="4159" y="6679"/>
                    <a:pt x="4159" y="6553"/>
                  </a:cubicBezTo>
                  <a:lnTo>
                    <a:pt x="31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7" name="Google Shape;6627;p78"/>
          <p:cNvGrpSpPr/>
          <p:nvPr/>
        </p:nvGrpSpPr>
        <p:grpSpPr>
          <a:xfrm>
            <a:off x="7979062" y="3807660"/>
            <a:ext cx="350995" cy="349133"/>
            <a:chOff x="6168925" y="3936925"/>
            <a:chExt cx="296950" cy="295375"/>
          </a:xfrm>
          <a:solidFill>
            <a:schemeClr val="tx2">
              <a:lumMod val="50000"/>
            </a:schemeClr>
          </a:solidFill>
        </p:grpSpPr>
        <p:sp>
          <p:nvSpPr>
            <p:cNvPr id="6628" name="Google Shape;6628;p78"/>
            <p:cNvSpPr/>
            <p:nvPr/>
          </p:nvSpPr>
          <p:spPr>
            <a:xfrm>
              <a:off x="6220900" y="41645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78"/>
            <p:cNvSpPr/>
            <p:nvPr/>
          </p:nvSpPr>
          <p:spPr>
            <a:xfrm>
              <a:off x="6168925" y="3972375"/>
              <a:ext cx="227650" cy="259925"/>
            </a:xfrm>
            <a:custGeom>
              <a:avLst/>
              <a:gdLst/>
              <a:ahLst/>
              <a:cxnLst/>
              <a:rect l="l" t="t" r="r" b="b"/>
              <a:pathLst>
                <a:path w="9106" h="10397" extrusionOk="0">
                  <a:moveTo>
                    <a:pt x="3115" y="2135"/>
                  </a:moveTo>
                  <a:cubicBezTo>
                    <a:pt x="3206" y="2135"/>
                    <a:pt x="3293" y="2158"/>
                    <a:pt x="3340" y="2205"/>
                  </a:cubicBezTo>
                  <a:cubicBezTo>
                    <a:pt x="3466" y="2331"/>
                    <a:pt x="3466" y="2583"/>
                    <a:pt x="3340" y="2678"/>
                  </a:cubicBezTo>
                  <a:lnTo>
                    <a:pt x="2930" y="3119"/>
                  </a:lnTo>
                  <a:lnTo>
                    <a:pt x="3340" y="3560"/>
                  </a:lnTo>
                  <a:cubicBezTo>
                    <a:pt x="3466" y="3686"/>
                    <a:pt x="3466" y="3907"/>
                    <a:pt x="3340" y="4033"/>
                  </a:cubicBezTo>
                  <a:cubicBezTo>
                    <a:pt x="3293" y="4096"/>
                    <a:pt x="3206" y="4127"/>
                    <a:pt x="3115" y="4127"/>
                  </a:cubicBezTo>
                  <a:cubicBezTo>
                    <a:pt x="3025" y="4127"/>
                    <a:pt x="2930" y="4096"/>
                    <a:pt x="2867" y="4033"/>
                  </a:cubicBezTo>
                  <a:lnTo>
                    <a:pt x="2458" y="3592"/>
                  </a:lnTo>
                  <a:lnTo>
                    <a:pt x="2017" y="4033"/>
                  </a:lnTo>
                  <a:cubicBezTo>
                    <a:pt x="1954" y="4096"/>
                    <a:pt x="1867" y="4127"/>
                    <a:pt x="1780" y="4127"/>
                  </a:cubicBezTo>
                  <a:cubicBezTo>
                    <a:pt x="1694" y="4127"/>
                    <a:pt x="1607" y="4096"/>
                    <a:pt x="1544" y="4033"/>
                  </a:cubicBezTo>
                  <a:cubicBezTo>
                    <a:pt x="1418" y="3907"/>
                    <a:pt x="1418" y="3686"/>
                    <a:pt x="1544" y="3560"/>
                  </a:cubicBezTo>
                  <a:lnTo>
                    <a:pt x="1985" y="3119"/>
                  </a:lnTo>
                  <a:lnTo>
                    <a:pt x="1544" y="2678"/>
                  </a:lnTo>
                  <a:cubicBezTo>
                    <a:pt x="1418" y="2583"/>
                    <a:pt x="1418" y="2331"/>
                    <a:pt x="1544" y="2205"/>
                  </a:cubicBezTo>
                  <a:cubicBezTo>
                    <a:pt x="1591" y="2158"/>
                    <a:pt x="1678" y="2135"/>
                    <a:pt x="1769" y="2135"/>
                  </a:cubicBezTo>
                  <a:cubicBezTo>
                    <a:pt x="1859" y="2135"/>
                    <a:pt x="1954" y="2158"/>
                    <a:pt x="2017" y="2205"/>
                  </a:cubicBezTo>
                  <a:lnTo>
                    <a:pt x="2458" y="2646"/>
                  </a:lnTo>
                  <a:lnTo>
                    <a:pt x="2867" y="2205"/>
                  </a:lnTo>
                  <a:cubicBezTo>
                    <a:pt x="2930" y="2158"/>
                    <a:pt x="3025" y="2135"/>
                    <a:pt x="3115" y="2135"/>
                  </a:cubicBezTo>
                  <a:close/>
                  <a:moveTo>
                    <a:pt x="6727" y="2079"/>
                  </a:moveTo>
                  <a:cubicBezTo>
                    <a:pt x="6813" y="2079"/>
                    <a:pt x="6900" y="2111"/>
                    <a:pt x="6963" y="2174"/>
                  </a:cubicBezTo>
                  <a:lnTo>
                    <a:pt x="7688" y="2898"/>
                  </a:lnTo>
                  <a:cubicBezTo>
                    <a:pt x="7719" y="2993"/>
                    <a:pt x="7719" y="3245"/>
                    <a:pt x="7593" y="3371"/>
                  </a:cubicBezTo>
                  <a:cubicBezTo>
                    <a:pt x="7546" y="3418"/>
                    <a:pt x="7459" y="3442"/>
                    <a:pt x="7369" y="3442"/>
                  </a:cubicBezTo>
                  <a:cubicBezTo>
                    <a:pt x="7278" y="3442"/>
                    <a:pt x="7183" y="3418"/>
                    <a:pt x="7120" y="3371"/>
                  </a:cubicBezTo>
                  <a:lnTo>
                    <a:pt x="7026" y="3245"/>
                  </a:lnTo>
                  <a:lnTo>
                    <a:pt x="7026" y="4505"/>
                  </a:lnTo>
                  <a:cubicBezTo>
                    <a:pt x="7026" y="5104"/>
                    <a:pt x="6553" y="5513"/>
                    <a:pt x="5986" y="5513"/>
                  </a:cubicBezTo>
                  <a:lnTo>
                    <a:pt x="3151" y="5513"/>
                  </a:lnTo>
                  <a:cubicBezTo>
                    <a:pt x="2962" y="5513"/>
                    <a:pt x="2804" y="5671"/>
                    <a:pt x="2804" y="5891"/>
                  </a:cubicBezTo>
                  <a:lnTo>
                    <a:pt x="2804" y="7026"/>
                  </a:lnTo>
                  <a:cubicBezTo>
                    <a:pt x="3182" y="7183"/>
                    <a:pt x="3497" y="7530"/>
                    <a:pt x="3497" y="8002"/>
                  </a:cubicBezTo>
                  <a:cubicBezTo>
                    <a:pt x="3497" y="8601"/>
                    <a:pt x="3025" y="9042"/>
                    <a:pt x="2489" y="9042"/>
                  </a:cubicBezTo>
                  <a:cubicBezTo>
                    <a:pt x="1922" y="9042"/>
                    <a:pt x="1450" y="8569"/>
                    <a:pt x="1450" y="8002"/>
                  </a:cubicBezTo>
                  <a:cubicBezTo>
                    <a:pt x="1450" y="7561"/>
                    <a:pt x="1733" y="7183"/>
                    <a:pt x="2174" y="7026"/>
                  </a:cubicBezTo>
                  <a:lnTo>
                    <a:pt x="2174" y="5891"/>
                  </a:lnTo>
                  <a:cubicBezTo>
                    <a:pt x="2174" y="5293"/>
                    <a:pt x="2647" y="4852"/>
                    <a:pt x="3182" y="4852"/>
                  </a:cubicBezTo>
                  <a:lnTo>
                    <a:pt x="6018" y="4852"/>
                  </a:lnTo>
                  <a:cubicBezTo>
                    <a:pt x="6207" y="4852"/>
                    <a:pt x="6364" y="4694"/>
                    <a:pt x="6364" y="4505"/>
                  </a:cubicBezTo>
                  <a:lnTo>
                    <a:pt x="6364" y="3245"/>
                  </a:lnTo>
                  <a:lnTo>
                    <a:pt x="6270" y="3371"/>
                  </a:lnTo>
                  <a:cubicBezTo>
                    <a:pt x="6207" y="3418"/>
                    <a:pt x="6120" y="3442"/>
                    <a:pt x="6034" y="3442"/>
                  </a:cubicBezTo>
                  <a:cubicBezTo>
                    <a:pt x="5947" y="3442"/>
                    <a:pt x="5860" y="3418"/>
                    <a:pt x="5797" y="3371"/>
                  </a:cubicBezTo>
                  <a:cubicBezTo>
                    <a:pt x="5671" y="3245"/>
                    <a:pt x="5671" y="2993"/>
                    <a:pt x="5797" y="2898"/>
                  </a:cubicBezTo>
                  <a:lnTo>
                    <a:pt x="6490" y="2174"/>
                  </a:lnTo>
                  <a:cubicBezTo>
                    <a:pt x="6553" y="2111"/>
                    <a:pt x="6640" y="2079"/>
                    <a:pt x="6727" y="2079"/>
                  </a:cubicBezTo>
                  <a:close/>
                  <a:moveTo>
                    <a:pt x="7369" y="7057"/>
                  </a:moveTo>
                  <a:cubicBezTo>
                    <a:pt x="7459" y="7057"/>
                    <a:pt x="7546" y="7089"/>
                    <a:pt x="7593" y="7152"/>
                  </a:cubicBezTo>
                  <a:cubicBezTo>
                    <a:pt x="7719" y="7246"/>
                    <a:pt x="7719" y="7498"/>
                    <a:pt x="7593" y="7624"/>
                  </a:cubicBezTo>
                  <a:lnTo>
                    <a:pt x="7183" y="8034"/>
                  </a:lnTo>
                  <a:lnTo>
                    <a:pt x="7593" y="8475"/>
                  </a:lnTo>
                  <a:cubicBezTo>
                    <a:pt x="7719" y="8601"/>
                    <a:pt x="7719" y="8821"/>
                    <a:pt x="7593" y="8947"/>
                  </a:cubicBezTo>
                  <a:cubicBezTo>
                    <a:pt x="7546" y="9010"/>
                    <a:pt x="7459" y="9042"/>
                    <a:pt x="7369" y="9042"/>
                  </a:cubicBezTo>
                  <a:cubicBezTo>
                    <a:pt x="7278" y="9042"/>
                    <a:pt x="7183" y="9010"/>
                    <a:pt x="7120" y="8947"/>
                  </a:cubicBezTo>
                  <a:lnTo>
                    <a:pt x="6711" y="8506"/>
                  </a:lnTo>
                  <a:lnTo>
                    <a:pt x="6270" y="8947"/>
                  </a:lnTo>
                  <a:cubicBezTo>
                    <a:pt x="6207" y="9010"/>
                    <a:pt x="6120" y="9042"/>
                    <a:pt x="6034" y="9042"/>
                  </a:cubicBezTo>
                  <a:cubicBezTo>
                    <a:pt x="5947" y="9042"/>
                    <a:pt x="5860" y="9010"/>
                    <a:pt x="5797" y="8947"/>
                  </a:cubicBezTo>
                  <a:cubicBezTo>
                    <a:pt x="5671" y="8821"/>
                    <a:pt x="5671" y="8601"/>
                    <a:pt x="5797" y="8475"/>
                  </a:cubicBezTo>
                  <a:lnTo>
                    <a:pt x="6207" y="8034"/>
                  </a:lnTo>
                  <a:lnTo>
                    <a:pt x="5797" y="7624"/>
                  </a:lnTo>
                  <a:cubicBezTo>
                    <a:pt x="5671" y="7498"/>
                    <a:pt x="5671" y="7246"/>
                    <a:pt x="5797" y="7152"/>
                  </a:cubicBezTo>
                  <a:cubicBezTo>
                    <a:pt x="5845" y="7089"/>
                    <a:pt x="5931" y="7057"/>
                    <a:pt x="6022" y="7057"/>
                  </a:cubicBezTo>
                  <a:cubicBezTo>
                    <a:pt x="6112" y="7057"/>
                    <a:pt x="6207" y="7089"/>
                    <a:pt x="6270" y="7152"/>
                  </a:cubicBezTo>
                  <a:lnTo>
                    <a:pt x="6711" y="7561"/>
                  </a:lnTo>
                  <a:lnTo>
                    <a:pt x="7120" y="7152"/>
                  </a:lnTo>
                  <a:cubicBezTo>
                    <a:pt x="7183" y="7089"/>
                    <a:pt x="7278" y="7057"/>
                    <a:pt x="7369" y="7057"/>
                  </a:cubicBezTo>
                  <a:close/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9388"/>
                  </a:lnTo>
                  <a:cubicBezTo>
                    <a:pt x="0" y="9987"/>
                    <a:pt x="473" y="10397"/>
                    <a:pt x="1040" y="10397"/>
                  </a:cubicBezTo>
                  <a:lnTo>
                    <a:pt x="8003" y="10397"/>
                  </a:lnTo>
                  <a:cubicBezTo>
                    <a:pt x="8601" y="10397"/>
                    <a:pt x="9011" y="9924"/>
                    <a:pt x="9011" y="9388"/>
                  </a:cubicBezTo>
                  <a:lnTo>
                    <a:pt x="9011" y="1040"/>
                  </a:lnTo>
                  <a:cubicBezTo>
                    <a:pt x="9105" y="473"/>
                    <a:pt x="8633" y="0"/>
                    <a:pt x="8034" y="0"/>
                  </a:cubicBezTo>
                  <a:lnTo>
                    <a:pt x="7341" y="0"/>
                  </a:lnTo>
                  <a:cubicBezTo>
                    <a:pt x="7341" y="756"/>
                    <a:pt x="6711" y="1386"/>
                    <a:pt x="5955" y="1386"/>
                  </a:cubicBezTo>
                  <a:lnTo>
                    <a:pt x="3119" y="1386"/>
                  </a:lnTo>
                  <a:cubicBezTo>
                    <a:pt x="2363" y="1386"/>
                    <a:pt x="1733" y="756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78"/>
            <p:cNvSpPr/>
            <p:nvPr/>
          </p:nvSpPr>
          <p:spPr>
            <a:xfrm>
              <a:off x="6228775" y="3936925"/>
              <a:ext cx="106350" cy="53575"/>
            </a:xfrm>
            <a:custGeom>
              <a:avLst/>
              <a:gdLst/>
              <a:ahLst/>
              <a:cxnLst/>
              <a:rect l="l" t="t" r="r" b="b"/>
              <a:pathLst>
                <a:path w="4254" h="2143" extrusionOk="0">
                  <a:moveTo>
                    <a:pt x="2143" y="0"/>
                  </a:moveTo>
                  <a:cubicBezTo>
                    <a:pt x="1860" y="0"/>
                    <a:pt x="1576" y="221"/>
                    <a:pt x="1450" y="473"/>
                  </a:cubicBezTo>
                  <a:lnTo>
                    <a:pt x="1387" y="725"/>
                  </a:lnTo>
                  <a:lnTo>
                    <a:pt x="725" y="725"/>
                  </a:lnTo>
                  <a:cubicBezTo>
                    <a:pt x="316" y="725"/>
                    <a:pt x="1" y="1040"/>
                    <a:pt x="1" y="1418"/>
                  </a:cubicBezTo>
                  <a:cubicBezTo>
                    <a:pt x="1" y="1828"/>
                    <a:pt x="316" y="2143"/>
                    <a:pt x="725" y="2143"/>
                  </a:cubicBezTo>
                  <a:lnTo>
                    <a:pt x="3561" y="2143"/>
                  </a:lnTo>
                  <a:cubicBezTo>
                    <a:pt x="3939" y="2143"/>
                    <a:pt x="4254" y="1828"/>
                    <a:pt x="4254" y="1418"/>
                  </a:cubicBezTo>
                  <a:cubicBezTo>
                    <a:pt x="4254" y="1040"/>
                    <a:pt x="3939" y="725"/>
                    <a:pt x="3561" y="725"/>
                  </a:cubicBezTo>
                  <a:lnTo>
                    <a:pt x="2868" y="725"/>
                  </a:lnTo>
                  <a:lnTo>
                    <a:pt x="2805" y="473"/>
                  </a:lnTo>
                  <a:cubicBezTo>
                    <a:pt x="2710" y="221"/>
                    <a:pt x="2458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78"/>
            <p:cNvSpPr/>
            <p:nvPr/>
          </p:nvSpPr>
          <p:spPr>
            <a:xfrm>
              <a:off x="6412300" y="4059000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0" y="1"/>
                  </a:moveTo>
                  <a:lnTo>
                    <a:pt x="0" y="4222"/>
                  </a:lnTo>
                  <a:lnTo>
                    <a:pt x="32" y="4222"/>
                  </a:lnTo>
                  <a:cubicBezTo>
                    <a:pt x="315" y="4002"/>
                    <a:pt x="662" y="3876"/>
                    <a:pt x="1072" y="3876"/>
                  </a:cubicBezTo>
                  <a:cubicBezTo>
                    <a:pt x="1450" y="3876"/>
                    <a:pt x="1796" y="4002"/>
                    <a:pt x="2080" y="4222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78"/>
            <p:cNvSpPr/>
            <p:nvPr/>
          </p:nvSpPr>
          <p:spPr>
            <a:xfrm>
              <a:off x="6413875" y="4007025"/>
              <a:ext cx="52000" cy="3467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2080" y="1386"/>
                  </a:lnTo>
                  <a:lnTo>
                    <a:pt x="2080" y="1040"/>
                  </a:lnTo>
                  <a:cubicBezTo>
                    <a:pt x="2048" y="473"/>
                    <a:pt x="1576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78"/>
            <p:cNvSpPr/>
            <p:nvPr/>
          </p:nvSpPr>
          <p:spPr>
            <a:xfrm>
              <a:off x="6417800" y="4173200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3" y="1"/>
                  </a:moveTo>
                  <a:cubicBezTo>
                    <a:pt x="537" y="1"/>
                    <a:pt x="190" y="221"/>
                    <a:pt x="1" y="442"/>
                  </a:cubicBezTo>
                  <a:lnTo>
                    <a:pt x="568" y="1545"/>
                  </a:lnTo>
                  <a:cubicBezTo>
                    <a:pt x="600" y="1671"/>
                    <a:pt x="757" y="1734"/>
                    <a:pt x="883" y="1734"/>
                  </a:cubicBezTo>
                  <a:cubicBezTo>
                    <a:pt x="978" y="1734"/>
                    <a:pt x="1104" y="1671"/>
                    <a:pt x="1198" y="1545"/>
                  </a:cubicBezTo>
                  <a:lnTo>
                    <a:pt x="1734" y="442"/>
                  </a:lnTo>
                  <a:cubicBezTo>
                    <a:pt x="1545" y="158"/>
                    <a:pt x="1230" y="1"/>
                    <a:pt x="8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4" name="Google Shape;6634;p78"/>
          <p:cNvGrpSpPr/>
          <p:nvPr/>
        </p:nvGrpSpPr>
        <p:grpSpPr>
          <a:xfrm>
            <a:off x="6192756" y="1531845"/>
            <a:ext cx="348188" cy="349133"/>
            <a:chOff x="1674750" y="3254050"/>
            <a:chExt cx="294575" cy="295375"/>
          </a:xfrm>
          <a:solidFill>
            <a:schemeClr val="tx2">
              <a:lumMod val="50000"/>
            </a:schemeClr>
          </a:solidFill>
        </p:grpSpPr>
        <p:sp>
          <p:nvSpPr>
            <p:cNvPr id="6635" name="Google Shape;6635;p78"/>
            <p:cNvSpPr/>
            <p:nvPr/>
          </p:nvSpPr>
          <p:spPr>
            <a:xfrm>
              <a:off x="1691275" y="3351700"/>
              <a:ext cx="278050" cy="197725"/>
            </a:xfrm>
            <a:custGeom>
              <a:avLst/>
              <a:gdLst/>
              <a:ahLst/>
              <a:cxnLst/>
              <a:rect l="l" t="t" r="r" b="b"/>
              <a:pathLst>
                <a:path w="11122" h="7909" extrusionOk="0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78"/>
            <p:cNvSpPr/>
            <p:nvPr/>
          </p:nvSpPr>
          <p:spPr>
            <a:xfrm>
              <a:off x="1674750" y="3254050"/>
              <a:ext cx="277250" cy="197900"/>
            </a:xfrm>
            <a:custGeom>
              <a:avLst/>
              <a:gdLst/>
              <a:ahLst/>
              <a:cxnLst/>
              <a:rect l="l" t="t" r="r" b="b"/>
              <a:pathLst>
                <a:path w="11090" h="7916" extrusionOk="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78"/>
            <p:cNvSpPr/>
            <p:nvPr/>
          </p:nvSpPr>
          <p:spPr>
            <a:xfrm>
              <a:off x="1727500" y="3306825"/>
              <a:ext cx="189075" cy="189050"/>
            </a:xfrm>
            <a:custGeom>
              <a:avLst/>
              <a:gdLst/>
              <a:ahLst/>
              <a:cxnLst/>
              <a:rect l="l" t="t" r="r" b="b"/>
              <a:pathLst>
                <a:path w="7563" h="7562" extrusionOk="0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8" name="Google Shape;6638;p78"/>
          <p:cNvGrpSpPr/>
          <p:nvPr/>
        </p:nvGrpSpPr>
        <p:grpSpPr>
          <a:xfrm>
            <a:off x="6207177" y="1972435"/>
            <a:ext cx="319347" cy="349133"/>
            <a:chOff x="1687350" y="3618725"/>
            <a:chExt cx="270175" cy="295375"/>
          </a:xfrm>
          <a:solidFill>
            <a:schemeClr val="tx2">
              <a:lumMod val="50000"/>
            </a:schemeClr>
          </a:solidFill>
        </p:grpSpPr>
        <p:sp>
          <p:nvSpPr>
            <p:cNvPr id="6639" name="Google Shape;6639;p78"/>
            <p:cNvSpPr/>
            <p:nvPr/>
          </p:nvSpPr>
          <p:spPr>
            <a:xfrm>
              <a:off x="1829900" y="3808550"/>
              <a:ext cx="18150" cy="35450"/>
            </a:xfrm>
            <a:custGeom>
              <a:avLst/>
              <a:gdLst/>
              <a:ahLst/>
              <a:cxnLst/>
              <a:rect l="l" t="t" r="r" b="b"/>
              <a:pathLst>
                <a:path w="726" h="1418" extrusionOk="0">
                  <a:moveTo>
                    <a:pt x="1" y="0"/>
                  </a:moveTo>
                  <a:lnTo>
                    <a:pt x="1" y="1418"/>
                  </a:lnTo>
                  <a:lnTo>
                    <a:pt x="379" y="1418"/>
                  </a:lnTo>
                  <a:cubicBezTo>
                    <a:pt x="568" y="1418"/>
                    <a:pt x="725" y="1260"/>
                    <a:pt x="725" y="1040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78"/>
            <p:cNvSpPr/>
            <p:nvPr/>
          </p:nvSpPr>
          <p:spPr>
            <a:xfrm>
              <a:off x="1795250" y="3755775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78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89" y="1418"/>
                    <a:pt x="378" y="1418"/>
                  </a:cubicBezTo>
                  <a:lnTo>
                    <a:pt x="725" y="1418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78"/>
            <p:cNvSpPr/>
            <p:nvPr/>
          </p:nvSpPr>
          <p:spPr>
            <a:xfrm>
              <a:off x="1687350" y="3618725"/>
              <a:ext cx="270175" cy="295375"/>
            </a:xfrm>
            <a:custGeom>
              <a:avLst/>
              <a:gdLst/>
              <a:ahLst/>
              <a:cxnLst/>
              <a:rect l="l" t="t" r="r" b="b"/>
              <a:pathLst>
                <a:path w="10807" h="11815" extrusionOk="0">
                  <a:moveTo>
                    <a:pt x="6459" y="662"/>
                  </a:moveTo>
                  <a:cubicBezTo>
                    <a:pt x="6868" y="662"/>
                    <a:pt x="7183" y="977"/>
                    <a:pt x="7183" y="1355"/>
                  </a:cubicBezTo>
                  <a:cubicBezTo>
                    <a:pt x="7183" y="1765"/>
                    <a:pt x="6868" y="2080"/>
                    <a:pt x="6459" y="2080"/>
                  </a:cubicBezTo>
                  <a:lnTo>
                    <a:pt x="6459" y="1702"/>
                  </a:lnTo>
                  <a:cubicBezTo>
                    <a:pt x="6459" y="1513"/>
                    <a:pt x="6301" y="1355"/>
                    <a:pt x="6112" y="1355"/>
                  </a:cubicBezTo>
                  <a:lnTo>
                    <a:pt x="4726" y="1355"/>
                  </a:lnTo>
                  <a:cubicBezTo>
                    <a:pt x="4537" y="1355"/>
                    <a:pt x="4379" y="1513"/>
                    <a:pt x="4379" y="1702"/>
                  </a:cubicBezTo>
                  <a:lnTo>
                    <a:pt x="4379" y="2080"/>
                  </a:lnTo>
                  <a:cubicBezTo>
                    <a:pt x="3970" y="2017"/>
                    <a:pt x="3655" y="1702"/>
                    <a:pt x="3655" y="1355"/>
                  </a:cubicBezTo>
                  <a:cubicBezTo>
                    <a:pt x="3655" y="977"/>
                    <a:pt x="3970" y="662"/>
                    <a:pt x="4379" y="662"/>
                  </a:cubicBezTo>
                  <a:close/>
                  <a:moveTo>
                    <a:pt x="5387" y="4128"/>
                  </a:moveTo>
                  <a:cubicBezTo>
                    <a:pt x="5608" y="4128"/>
                    <a:pt x="5766" y="4285"/>
                    <a:pt x="5766" y="4474"/>
                  </a:cubicBezTo>
                  <a:lnTo>
                    <a:pt x="5766" y="4821"/>
                  </a:lnTo>
                  <a:lnTo>
                    <a:pt x="6112" y="4821"/>
                  </a:lnTo>
                  <a:cubicBezTo>
                    <a:pt x="6711" y="4821"/>
                    <a:pt x="7120" y="5293"/>
                    <a:pt x="7120" y="5860"/>
                  </a:cubicBezTo>
                  <a:cubicBezTo>
                    <a:pt x="7120" y="6049"/>
                    <a:pt x="6963" y="6207"/>
                    <a:pt x="6774" y="6207"/>
                  </a:cubicBezTo>
                  <a:cubicBezTo>
                    <a:pt x="6585" y="6207"/>
                    <a:pt x="6427" y="6049"/>
                    <a:pt x="6427" y="5860"/>
                  </a:cubicBezTo>
                  <a:cubicBezTo>
                    <a:pt x="6427" y="5640"/>
                    <a:pt x="6270" y="5482"/>
                    <a:pt x="6081" y="5482"/>
                  </a:cubicBezTo>
                  <a:lnTo>
                    <a:pt x="5703" y="5482"/>
                  </a:lnTo>
                  <a:lnTo>
                    <a:pt x="5703" y="6868"/>
                  </a:lnTo>
                  <a:lnTo>
                    <a:pt x="6081" y="6868"/>
                  </a:lnTo>
                  <a:cubicBezTo>
                    <a:pt x="6648" y="6868"/>
                    <a:pt x="7089" y="7341"/>
                    <a:pt x="7089" y="7908"/>
                  </a:cubicBezTo>
                  <a:lnTo>
                    <a:pt x="7089" y="8601"/>
                  </a:lnTo>
                  <a:cubicBezTo>
                    <a:pt x="7089" y="9200"/>
                    <a:pt x="6616" y="9641"/>
                    <a:pt x="6081" y="9641"/>
                  </a:cubicBezTo>
                  <a:lnTo>
                    <a:pt x="5703" y="9641"/>
                  </a:lnTo>
                  <a:lnTo>
                    <a:pt x="5703" y="9987"/>
                  </a:lnTo>
                  <a:cubicBezTo>
                    <a:pt x="5703" y="10176"/>
                    <a:pt x="5545" y="10334"/>
                    <a:pt x="5356" y="10334"/>
                  </a:cubicBezTo>
                  <a:cubicBezTo>
                    <a:pt x="5167" y="10334"/>
                    <a:pt x="5009" y="10176"/>
                    <a:pt x="5009" y="9987"/>
                  </a:cubicBezTo>
                  <a:lnTo>
                    <a:pt x="5009" y="9704"/>
                  </a:lnTo>
                  <a:lnTo>
                    <a:pt x="4631" y="9704"/>
                  </a:lnTo>
                  <a:cubicBezTo>
                    <a:pt x="4064" y="9704"/>
                    <a:pt x="3623" y="9231"/>
                    <a:pt x="3623" y="8664"/>
                  </a:cubicBezTo>
                  <a:cubicBezTo>
                    <a:pt x="3623" y="8475"/>
                    <a:pt x="3781" y="8318"/>
                    <a:pt x="3970" y="8318"/>
                  </a:cubicBezTo>
                  <a:cubicBezTo>
                    <a:pt x="4159" y="8318"/>
                    <a:pt x="4316" y="8475"/>
                    <a:pt x="4316" y="8664"/>
                  </a:cubicBezTo>
                  <a:cubicBezTo>
                    <a:pt x="4316" y="8885"/>
                    <a:pt x="4505" y="9042"/>
                    <a:pt x="4694" y="9042"/>
                  </a:cubicBezTo>
                  <a:lnTo>
                    <a:pt x="5041" y="9042"/>
                  </a:lnTo>
                  <a:lnTo>
                    <a:pt x="5041" y="7625"/>
                  </a:lnTo>
                  <a:lnTo>
                    <a:pt x="4694" y="7625"/>
                  </a:lnTo>
                  <a:lnTo>
                    <a:pt x="4694" y="7593"/>
                  </a:lnTo>
                  <a:cubicBezTo>
                    <a:pt x="4096" y="7593"/>
                    <a:pt x="3655" y="7120"/>
                    <a:pt x="3655" y="6553"/>
                  </a:cubicBezTo>
                  <a:lnTo>
                    <a:pt x="3655" y="5860"/>
                  </a:lnTo>
                  <a:cubicBezTo>
                    <a:pt x="3655" y="5262"/>
                    <a:pt x="4127" y="4821"/>
                    <a:pt x="4694" y="4821"/>
                  </a:cubicBezTo>
                  <a:lnTo>
                    <a:pt x="5041" y="4821"/>
                  </a:lnTo>
                  <a:lnTo>
                    <a:pt x="5041" y="4474"/>
                  </a:lnTo>
                  <a:cubicBezTo>
                    <a:pt x="5041" y="4285"/>
                    <a:pt x="5198" y="4128"/>
                    <a:pt x="5387" y="4128"/>
                  </a:cubicBezTo>
                  <a:close/>
                  <a:moveTo>
                    <a:pt x="4379" y="0"/>
                  </a:moveTo>
                  <a:cubicBezTo>
                    <a:pt x="3623" y="0"/>
                    <a:pt x="2993" y="662"/>
                    <a:pt x="2993" y="1387"/>
                  </a:cubicBezTo>
                  <a:cubicBezTo>
                    <a:pt x="2993" y="2143"/>
                    <a:pt x="3623" y="2773"/>
                    <a:pt x="4379" y="2773"/>
                  </a:cubicBezTo>
                  <a:lnTo>
                    <a:pt x="4379" y="2899"/>
                  </a:lnTo>
                  <a:cubicBezTo>
                    <a:pt x="3781" y="3025"/>
                    <a:pt x="3277" y="3277"/>
                    <a:pt x="2804" y="3592"/>
                  </a:cubicBezTo>
                  <a:lnTo>
                    <a:pt x="2332" y="3056"/>
                  </a:lnTo>
                  <a:lnTo>
                    <a:pt x="2584" y="2804"/>
                  </a:lnTo>
                  <a:cubicBezTo>
                    <a:pt x="2710" y="2710"/>
                    <a:pt x="2710" y="2458"/>
                    <a:pt x="2615" y="2332"/>
                  </a:cubicBezTo>
                  <a:lnTo>
                    <a:pt x="1701" y="1292"/>
                  </a:lnTo>
                  <a:cubicBezTo>
                    <a:pt x="1630" y="1203"/>
                    <a:pt x="1529" y="1165"/>
                    <a:pt x="1432" y="1165"/>
                  </a:cubicBezTo>
                  <a:cubicBezTo>
                    <a:pt x="1357" y="1165"/>
                    <a:pt x="1284" y="1188"/>
                    <a:pt x="1229" y="1229"/>
                  </a:cubicBezTo>
                  <a:lnTo>
                    <a:pt x="158" y="2143"/>
                  </a:lnTo>
                  <a:cubicBezTo>
                    <a:pt x="0" y="2269"/>
                    <a:pt x="0" y="2489"/>
                    <a:pt x="126" y="2615"/>
                  </a:cubicBezTo>
                  <a:lnTo>
                    <a:pt x="1040" y="3686"/>
                  </a:lnTo>
                  <a:cubicBezTo>
                    <a:pt x="1090" y="3770"/>
                    <a:pt x="1183" y="3809"/>
                    <a:pt x="1279" y="3809"/>
                  </a:cubicBezTo>
                  <a:cubicBezTo>
                    <a:pt x="1365" y="3809"/>
                    <a:pt x="1453" y="3777"/>
                    <a:pt x="1512" y="3718"/>
                  </a:cubicBezTo>
                  <a:lnTo>
                    <a:pt x="1764" y="3497"/>
                  </a:lnTo>
                  <a:lnTo>
                    <a:pt x="2237" y="4033"/>
                  </a:lnTo>
                  <a:cubicBezTo>
                    <a:pt x="1418" y="4852"/>
                    <a:pt x="914" y="5986"/>
                    <a:pt x="914" y="7247"/>
                  </a:cubicBezTo>
                  <a:cubicBezTo>
                    <a:pt x="914" y="9735"/>
                    <a:pt x="2930" y="11815"/>
                    <a:pt x="5387" y="11815"/>
                  </a:cubicBezTo>
                  <a:cubicBezTo>
                    <a:pt x="7876" y="11815"/>
                    <a:pt x="9893" y="9798"/>
                    <a:pt x="9893" y="7247"/>
                  </a:cubicBezTo>
                  <a:cubicBezTo>
                    <a:pt x="9893" y="5986"/>
                    <a:pt x="9389" y="4852"/>
                    <a:pt x="8538" y="4033"/>
                  </a:cubicBezTo>
                  <a:lnTo>
                    <a:pt x="9011" y="3497"/>
                  </a:lnTo>
                  <a:lnTo>
                    <a:pt x="9294" y="3718"/>
                  </a:lnTo>
                  <a:cubicBezTo>
                    <a:pt x="9368" y="3777"/>
                    <a:pt x="9450" y="3809"/>
                    <a:pt x="9528" y="3809"/>
                  </a:cubicBezTo>
                  <a:cubicBezTo>
                    <a:pt x="9616" y="3809"/>
                    <a:pt x="9700" y="3770"/>
                    <a:pt x="9767" y="3686"/>
                  </a:cubicBezTo>
                  <a:lnTo>
                    <a:pt x="10680" y="2615"/>
                  </a:lnTo>
                  <a:cubicBezTo>
                    <a:pt x="10806" y="2458"/>
                    <a:pt x="10806" y="2269"/>
                    <a:pt x="10649" y="2143"/>
                  </a:cubicBezTo>
                  <a:lnTo>
                    <a:pt x="9578" y="1229"/>
                  </a:lnTo>
                  <a:cubicBezTo>
                    <a:pt x="9509" y="1188"/>
                    <a:pt x="9434" y="1165"/>
                    <a:pt x="9361" y="1165"/>
                  </a:cubicBezTo>
                  <a:cubicBezTo>
                    <a:pt x="9267" y="1165"/>
                    <a:pt x="9176" y="1203"/>
                    <a:pt x="9105" y="1292"/>
                  </a:cubicBezTo>
                  <a:lnTo>
                    <a:pt x="8191" y="2332"/>
                  </a:lnTo>
                  <a:cubicBezTo>
                    <a:pt x="8065" y="2489"/>
                    <a:pt x="8065" y="2710"/>
                    <a:pt x="8223" y="2804"/>
                  </a:cubicBezTo>
                  <a:lnTo>
                    <a:pt x="8506" y="3056"/>
                  </a:lnTo>
                  <a:lnTo>
                    <a:pt x="8034" y="3592"/>
                  </a:lnTo>
                  <a:cubicBezTo>
                    <a:pt x="7561" y="3245"/>
                    <a:pt x="7057" y="3025"/>
                    <a:pt x="6459" y="2899"/>
                  </a:cubicBezTo>
                  <a:lnTo>
                    <a:pt x="6459" y="2773"/>
                  </a:lnTo>
                  <a:cubicBezTo>
                    <a:pt x="7215" y="2773"/>
                    <a:pt x="7845" y="2143"/>
                    <a:pt x="7845" y="1387"/>
                  </a:cubicBezTo>
                  <a:cubicBezTo>
                    <a:pt x="7845" y="662"/>
                    <a:pt x="7215" y="0"/>
                    <a:pt x="64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2" name="Google Shape;6642;p78"/>
          <p:cNvGrpSpPr/>
          <p:nvPr/>
        </p:nvGrpSpPr>
        <p:grpSpPr>
          <a:xfrm>
            <a:off x="6190880" y="2418916"/>
            <a:ext cx="351940" cy="349133"/>
            <a:chOff x="1672375" y="3982600"/>
            <a:chExt cx="297750" cy="295375"/>
          </a:xfrm>
          <a:solidFill>
            <a:schemeClr val="tx2">
              <a:lumMod val="50000"/>
            </a:schemeClr>
          </a:solidFill>
        </p:grpSpPr>
        <p:sp>
          <p:nvSpPr>
            <p:cNvPr id="6643" name="Google Shape;6643;p78"/>
            <p:cNvSpPr/>
            <p:nvPr/>
          </p:nvSpPr>
          <p:spPr>
            <a:xfrm>
              <a:off x="1796825" y="39826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8" y="1"/>
                  </a:moveTo>
                  <a:cubicBezTo>
                    <a:pt x="441" y="1"/>
                    <a:pt x="0" y="442"/>
                    <a:pt x="0" y="1009"/>
                  </a:cubicBezTo>
                  <a:cubicBezTo>
                    <a:pt x="0" y="1576"/>
                    <a:pt x="441" y="2048"/>
                    <a:pt x="1008" y="2048"/>
                  </a:cubicBezTo>
                  <a:cubicBezTo>
                    <a:pt x="1576" y="2048"/>
                    <a:pt x="2048" y="1576"/>
                    <a:pt x="2048" y="1009"/>
                  </a:cubicBezTo>
                  <a:cubicBezTo>
                    <a:pt x="2048" y="442"/>
                    <a:pt x="1576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78"/>
            <p:cNvSpPr/>
            <p:nvPr/>
          </p:nvSpPr>
          <p:spPr>
            <a:xfrm>
              <a:off x="1672375" y="4092075"/>
              <a:ext cx="297750" cy="185900"/>
            </a:xfrm>
            <a:custGeom>
              <a:avLst/>
              <a:gdLst/>
              <a:ahLst/>
              <a:cxnLst/>
              <a:rect l="l" t="t" r="r" b="b"/>
              <a:pathLst>
                <a:path w="11910" h="7436" extrusionOk="0">
                  <a:moveTo>
                    <a:pt x="3498" y="1"/>
                  </a:moveTo>
                  <a:cubicBezTo>
                    <a:pt x="2174" y="316"/>
                    <a:pt x="1418" y="820"/>
                    <a:pt x="1418" y="1482"/>
                  </a:cubicBezTo>
                  <a:cubicBezTo>
                    <a:pt x="1418" y="2112"/>
                    <a:pt x="2080" y="2553"/>
                    <a:pt x="3088" y="2868"/>
                  </a:cubicBezTo>
                  <a:lnTo>
                    <a:pt x="1891" y="5357"/>
                  </a:lnTo>
                  <a:lnTo>
                    <a:pt x="1765" y="5357"/>
                  </a:lnTo>
                  <a:cubicBezTo>
                    <a:pt x="788" y="5357"/>
                    <a:pt x="1" y="5766"/>
                    <a:pt x="1" y="6365"/>
                  </a:cubicBezTo>
                  <a:cubicBezTo>
                    <a:pt x="1" y="6963"/>
                    <a:pt x="757" y="7404"/>
                    <a:pt x="1765" y="7404"/>
                  </a:cubicBezTo>
                  <a:cubicBezTo>
                    <a:pt x="2804" y="7404"/>
                    <a:pt x="3498" y="6963"/>
                    <a:pt x="3498" y="6365"/>
                  </a:cubicBezTo>
                  <a:cubicBezTo>
                    <a:pt x="3498" y="5987"/>
                    <a:pt x="3151" y="5609"/>
                    <a:pt x="2615" y="5451"/>
                  </a:cubicBezTo>
                  <a:lnTo>
                    <a:pt x="3781" y="3025"/>
                  </a:lnTo>
                  <a:cubicBezTo>
                    <a:pt x="4348" y="3151"/>
                    <a:pt x="4978" y="3183"/>
                    <a:pt x="5608" y="3214"/>
                  </a:cubicBezTo>
                  <a:lnTo>
                    <a:pt x="5608" y="5388"/>
                  </a:lnTo>
                  <a:cubicBezTo>
                    <a:pt x="4758" y="5451"/>
                    <a:pt x="4222" y="5892"/>
                    <a:pt x="4222" y="6396"/>
                  </a:cubicBezTo>
                  <a:cubicBezTo>
                    <a:pt x="4222" y="6995"/>
                    <a:pt x="4978" y="7436"/>
                    <a:pt x="5955" y="7436"/>
                  </a:cubicBezTo>
                  <a:cubicBezTo>
                    <a:pt x="6932" y="7436"/>
                    <a:pt x="7688" y="6995"/>
                    <a:pt x="7688" y="6396"/>
                  </a:cubicBezTo>
                  <a:cubicBezTo>
                    <a:pt x="7688" y="5892"/>
                    <a:pt x="7089" y="5451"/>
                    <a:pt x="6302" y="5388"/>
                  </a:cubicBezTo>
                  <a:lnTo>
                    <a:pt x="6302" y="3214"/>
                  </a:lnTo>
                  <a:cubicBezTo>
                    <a:pt x="6932" y="3214"/>
                    <a:pt x="7562" y="3151"/>
                    <a:pt x="8129" y="3025"/>
                  </a:cubicBezTo>
                  <a:lnTo>
                    <a:pt x="9295" y="5451"/>
                  </a:lnTo>
                  <a:cubicBezTo>
                    <a:pt x="8759" y="5609"/>
                    <a:pt x="8381" y="5987"/>
                    <a:pt x="8381" y="6365"/>
                  </a:cubicBezTo>
                  <a:cubicBezTo>
                    <a:pt x="8381" y="6963"/>
                    <a:pt x="9137" y="7404"/>
                    <a:pt x="10114" y="7404"/>
                  </a:cubicBezTo>
                  <a:cubicBezTo>
                    <a:pt x="11122" y="7404"/>
                    <a:pt x="11909" y="6963"/>
                    <a:pt x="11909" y="6365"/>
                  </a:cubicBezTo>
                  <a:cubicBezTo>
                    <a:pt x="11909" y="5766"/>
                    <a:pt x="11122" y="5357"/>
                    <a:pt x="10145" y="5357"/>
                  </a:cubicBezTo>
                  <a:lnTo>
                    <a:pt x="10019" y="5357"/>
                  </a:lnTo>
                  <a:lnTo>
                    <a:pt x="8822" y="2868"/>
                  </a:lnTo>
                  <a:cubicBezTo>
                    <a:pt x="9830" y="2584"/>
                    <a:pt x="10492" y="2112"/>
                    <a:pt x="10492" y="1482"/>
                  </a:cubicBezTo>
                  <a:cubicBezTo>
                    <a:pt x="10492" y="820"/>
                    <a:pt x="9736" y="316"/>
                    <a:pt x="8381" y="1"/>
                  </a:cubicBezTo>
                  <a:lnTo>
                    <a:pt x="8381" y="64"/>
                  </a:lnTo>
                  <a:lnTo>
                    <a:pt x="8381" y="1450"/>
                  </a:lnTo>
                  <a:cubicBezTo>
                    <a:pt x="8381" y="1639"/>
                    <a:pt x="8223" y="1797"/>
                    <a:pt x="8034" y="1797"/>
                  </a:cubicBezTo>
                  <a:lnTo>
                    <a:pt x="3876" y="1797"/>
                  </a:lnTo>
                  <a:cubicBezTo>
                    <a:pt x="3655" y="1797"/>
                    <a:pt x="3498" y="1639"/>
                    <a:pt x="3498" y="1450"/>
                  </a:cubicBezTo>
                  <a:lnTo>
                    <a:pt x="3498" y="64"/>
                  </a:lnTo>
                  <a:lnTo>
                    <a:pt x="34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78"/>
            <p:cNvSpPr/>
            <p:nvPr/>
          </p:nvSpPr>
          <p:spPr>
            <a:xfrm>
              <a:off x="1778700" y="4051125"/>
              <a:ext cx="86675" cy="69325"/>
            </a:xfrm>
            <a:custGeom>
              <a:avLst/>
              <a:gdLst/>
              <a:ahLst/>
              <a:cxnLst/>
              <a:rect l="l" t="t" r="r" b="b"/>
              <a:pathLst>
                <a:path w="3467" h="2773" extrusionOk="0">
                  <a:moveTo>
                    <a:pt x="1733" y="1"/>
                  </a:moveTo>
                  <a:cubicBezTo>
                    <a:pt x="788" y="1"/>
                    <a:pt x="1" y="757"/>
                    <a:pt x="1" y="1733"/>
                  </a:cubicBezTo>
                  <a:lnTo>
                    <a:pt x="1" y="2773"/>
                  </a:lnTo>
                  <a:lnTo>
                    <a:pt x="3466" y="2773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6" name="Google Shape;6646;p78"/>
          <p:cNvGrpSpPr/>
          <p:nvPr/>
        </p:nvGrpSpPr>
        <p:grpSpPr>
          <a:xfrm>
            <a:off x="4882872" y="2883111"/>
            <a:ext cx="350079" cy="350079"/>
            <a:chOff x="3497300" y="3227275"/>
            <a:chExt cx="296175" cy="296175"/>
          </a:xfrm>
          <a:solidFill>
            <a:schemeClr val="tx2">
              <a:lumMod val="50000"/>
            </a:schemeClr>
          </a:solidFill>
        </p:grpSpPr>
        <p:sp>
          <p:nvSpPr>
            <p:cNvPr id="6647" name="Google Shape;6647;p78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78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78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78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78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78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78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78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5" name="Google Shape;6655;p78"/>
          <p:cNvGrpSpPr/>
          <p:nvPr/>
        </p:nvGrpSpPr>
        <p:grpSpPr>
          <a:xfrm>
            <a:off x="4883345" y="3332506"/>
            <a:ext cx="349133" cy="347272"/>
            <a:chOff x="3497300" y="3591950"/>
            <a:chExt cx="295375" cy="293800"/>
          </a:xfrm>
          <a:solidFill>
            <a:schemeClr val="tx2">
              <a:lumMod val="50000"/>
            </a:schemeClr>
          </a:solidFill>
        </p:grpSpPr>
        <p:sp>
          <p:nvSpPr>
            <p:cNvPr id="6656" name="Google Shape;6656;p78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78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78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78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78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78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78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78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4" name="Google Shape;6664;p78"/>
          <p:cNvGrpSpPr/>
          <p:nvPr/>
        </p:nvGrpSpPr>
        <p:grpSpPr>
          <a:xfrm>
            <a:off x="4883345" y="3807644"/>
            <a:ext cx="349133" cy="349163"/>
            <a:chOff x="3497300" y="3955025"/>
            <a:chExt cx="295375" cy="295400"/>
          </a:xfrm>
          <a:solidFill>
            <a:schemeClr val="tx2">
              <a:lumMod val="50000"/>
            </a:schemeClr>
          </a:solidFill>
        </p:grpSpPr>
        <p:sp>
          <p:nvSpPr>
            <p:cNvPr id="6665" name="Google Shape;6665;p78"/>
            <p:cNvSpPr/>
            <p:nvPr/>
          </p:nvSpPr>
          <p:spPr>
            <a:xfrm>
              <a:off x="3660350" y="4035375"/>
              <a:ext cx="132325" cy="155175"/>
            </a:xfrm>
            <a:custGeom>
              <a:avLst/>
              <a:gdLst/>
              <a:ahLst/>
              <a:cxnLst/>
              <a:rect l="l" t="t" r="r" b="b"/>
              <a:pathLst>
                <a:path w="5293" h="6207" extrusionOk="0">
                  <a:moveTo>
                    <a:pt x="4663" y="0"/>
                  </a:moveTo>
                  <a:lnTo>
                    <a:pt x="0" y="2773"/>
                  </a:lnTo>
                  <a:lnTo>
                    <a:pt x="4127" y="6207"/>
                  </a:lnTo>
                  <a:cubicBezTo>
                    <a:pt x="4852" y="5199"/>
                    <a:pt x="5293" y="4033"/>
                    <a:pt x="5293" y="2678"/>
                  </a:cubicBezTo>
                  <a:cubicBezTo>
                    <a:pt x="5293" y="1733"/>
                    <a:pt x="5041" y="851"/>
                    <a:pt x="4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78"/>
            <p:cNvSpPr/>
            <p:nvPr/>
          </p:nvSpPr>
          <p:spPr>
            <a:xfrm>
              <a:off x="3653250" y="3955025"/>
              <a:ext cx="114225" cy="133150"/>
            </a:xfrm>
            <a:custGeom>
              <a:avLst/>
              <a:gdLst/>
              <a:ahLst/>
              <a:cxnLst/>
              <a:rect l="l" t="t" r="r" b="b"/>
              <a:pathLst>
                <a:path w="4569" h="5326" extrusionOk="0">
                  <a:moveTo>
                    <a:pt x="1" y="1"/>
                  </a:moveTo>
                  <a:lnTo>
                    <a:pt x="1" y="5325"/>
                  </a:lnTo>
                  <a:lnTo>
                    <a:pt x="4569" y="2679"/>
                  </a:lnTo>
                  <a:cubicBezTo>
                    <a:pt x="3561" y="1167"/>
                    <a:pt x="1891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78"/>
            <p:cNvSpPr/>
            <p:nvPr/>
          </p:nvSpPr>
          <p:spPr>
            <a:xfrm>
              <a:off x="3497300" y="3955025"/>
              <a:ext cx="256000" cy="295400"/>
            </a:xfrm>
            <a:custGeom>
              <a:avLst/>
              <a:gdLst/>
              <a:ahLst/>
              <a:cxnLst/>
              <a:rect l="l" t="t" r="r" b="b"/>
              <a:pathLst>
                <a:path w="10240" h="11816" extrusionOk="0">
                  <a:moveTo>
                    <a:pt x="5577" y="1"/>
                  </a:moveTo>
                  <a:cubicBezTo>
                    <a:pt x="2521" y="190"/>
                    <a:pt x="1" y="2805"/>
                    <a:pt x="1" y="5892"/>
                  </a:cubicBezTo>
                  <a:cubicBezTo>
                    <a:pt x="1" y="9137"/>
                    <a:pt x="2678" y="11815"/>
                    <a:pt x="5923" y="11815"/>
                  </a:cubicBezTo>
                  <a:cubicBezTo>
                    <a:pt x="7625" y="11815"/>
                    <a:pt x="9168" y="11059"/>
                    <a:pt x="10240" y="9925"/>
                  </a:cubicBezTo>
                  <a:lnTo>
                    <a:pt x="5703" y="6176"/>
                  </a:lnTo>
                  <a:cubicBezTo>
                    <a:pt x="5608" y="6144"/>
                    <a:pt x="5577" y="5987"/>
                    <a:pt x="5577" y="5892"/>
                  </a:cubicBezTo>
                  <a:lnTo>
                    <a:pt x="55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8" name="Google Shape;6668;p78"/>
          <p:cNvGrpSpPr/>
          <p:nvPr/>
        </p:nvGrpSpPr>
        <p:grpSpPr>
          <a:xfrm>
            <a:off x="7107917" y="2883835"/>
            <a:ext cx="327739" cy="348631"/>
            <a:chOff x="5364750" y="3235150"/>
            <a:chExt cx="277275" cy="294950"/>
          </a:xfrm>
          <a:solidFill>
            <a:schemeClr val="tx2">
              <a:lumMod val="50000"/>
            </a:schemeClr>
          </a:solidFill>
        </p:grpSpPr>
        <p:sp>
          <p:nvSpPr>
            <p:cNvPr id="6669" name="Google Shape;6669;p78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78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78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78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78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78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78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78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7" name="Google Shape;6677;p78"/>
          <p:cNvGrpSpPr/>
          <p:nvPr/>
        </p:nvGrpSpPr>
        <p:grpSpPr>
          <a:xfrm>
            <a:off x="7096274" y="3330171"/>
            <a:ext cx="351024" cy="351940"/>
            <a:chOff x="5355300" y="3598250"/>
            <a:chExt cx="296975" cy="297750"/>
          </a:xfrm>
          <a:solidFill>
            <a:schemeClr val="tx2">
              <a:lumMod val="50000"/>
            </a:schemeClr>
          </a:solidFill>
        </p:grpSpPr>
        <p:sp>
          <p:nvSpPr>
            <p:cNvPr id="6678" name="Google Shape;6678;p78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78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78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78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78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78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78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78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6" name="Google Shape;6686;p78"/>
          <p:cNvGrpSpPr/>
          <p:nvPr/>
        </p:nvGrpSpPr>
        <p:grpSpPr>
          <a:xfrm>
            <a:off x="7100470" y="3869093"/>
            <a:ext cx="342632" cy="226264"/>
            <a:chOff x="5358450" y="4015675"/>
            <a:chExt cx="289875" cy="191425"/>
          </a:xfrm>
          <a:solidFill>
            <a:schemeClr val="tx2">
              <a:lumMod val="50000"/>
            </a:schemeClr>
          </a:solidFill>
        </p:grpSpPr>
        <p:sp>
          <p:nvSpPr>
            <p:cNvPr id="6687" name="Google Shape;6687;p78"/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78"/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78"/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78"/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1" name="Google Shape;6691;p78"/>
          <p:cNvGrpSpPr/>
          <p:nvPr/>
        </p:nvGrpSpPr>
        <p:grpSpPr>
          <a:xfrm>
            <a:off x="6226953" y="4251624"/>
            <a:ext cx="351024" cy="325464"/>
            <a:chOff x="6543825" y="3202075"/>
            <a:chExt cx="296975" cy="275350"/>
          </a:xfrm>
          <a:solidFill>
            <a:schemeClr val="tx2">
              <a:lumMod val="50000"/>
            </a:schemeClr>
          </a:solidFill>
        </p:grpSpPr>
        <p:sp>
          <p:nvSpPr>
            <p:cNvPr id="6692" name="Google Shape;6692;p78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78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78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78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78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78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78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9" name="Google Shape;6699;p78"/>
          <p:cNvGrpSpPr/>
          <p:nvPr/>
        </p:nvGrpSpPr>
        <p:grpSpPr>
          <a:xfrm>
            <a:off x="6633934" y="1531372"/>
            <a:ext cx="350079" cy="350079"/>
            <a:chOff x="2037825" y="3254050"/>
            <a:chExt cx="296175" cy="296175"/>
          </a:xfrm>
          <a:solidFill>
            <a:schemeClr val="tx2">
              <a:lumMod val="50000"/>
            </a:schemeClr>
          </a:solidFill>
        </p:grpSpPr>
        <p:sp>
          <p:nvSpPr>
            <p:cNvPr id="6700" name="Google Shape;6700;p78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78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78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78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78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78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6" name="Google Shape;6706;p78"/>
          <p:cNvGrpSpPr/>
          <p:nvPr/>
        </p:nvGrpSpPr>
        <p:grpSpPr>
          <a:xfrm>
            <a:off x="6632072" y="1972539"/>
            <a:ext cx="353802" cy="348926"/>
            <a:chOff x="2034675" y="3617925"/>
            <a:chExt cx="299325" cy="295200"/>
          </a:xfrm>
          <a:solidFill>
            <a:schemeClr val="tx2">
              <a:lumMod val="50000"/>
            </a:schemeClr>
          </a:solidFill>
        </p:grpSpPr>
        <p:sp>
          <p:nvSpPr>
            <p:cNvPr id="6707" name="Google Shape;6707;p78"/>
            <p:cNvSpPr/>
            <p:nvPr/>
          </p:nvSpPr>
          <p:spPr>
            <a:xfrm>
              <a:off x="2195350" y="372190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lnTo>
                    <a:pt x="2773" y="1355"/>
                  </a:ln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78"/>
            <p:cNvSpPr/>
            <p:nvPr/>
          </p:nvSpPr>
          <p:spPr>
            <a:xfrm>
              <a:off x="2211900" y="3669125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78"/>
            <p:cNvSpPr/>
            <p:nvPr/>
          </p:nvSpPr>
          <p:spPr>
            <a:xfrm>
              <a:off x="2125250" y="3617925"/>
              <a:ext cx="208750" cy="208750"/>
            </a:xfrm>
            <a:custGeom>
              <a:avLst/>
              <a:gdLst/>
              <a:ahLst/>
              <a:cxnLst/>
              <a:rect l="l" t="t" r="r" b="b"/>
              <a:pathLst>
                <a:path w="8350" h="8350" extrusionOk="0">
                  <a:moveTo>
                    <a:pt x="4128" y="1387"/>
                  </a:moveTo>
                  <a:cubicBezTo>
                    <a:pt x="4884" y="1387"/>
                    <a:pt x="5514" y="2017"/>
                    <a:pt x="5514" y="2773"/>
                  </a:cubicBezTo>
                  <a:cubicBezTo>
                    <a:pt x="5514" y="3120"/>
                    <a:pt x="5357" y="3466"/>
                    <a:pt x="5136" y="3718"/>
                  </a:cubicBezTo>
                  <a:cubicBezTo>
                    <a:pt x="5766" y="4065"/>
                    <a:pt x="6176" y="4727"/>
                    <a:pt x="6176" y="5514"/>
                  </a:cubicBezTo>
                  <a:lnTo>
                    <a:pt x="6176" y="5892"/>
                  </a:lnTo>
                  <a:lnTo>
                    <a:pt x="6270" y="5892"/>
                  </a:lnTo>
                  <a:cubicBezTo>
                    <a:pt x="6270" y="6081"/>
                    <a:pt x="6113" y="6239"/>
                    <a:pt x="5924" y="6239"/>
                  </a:cubicBezTo>
                  <a:lnTo>
                    <a:pt x="2458" y="6239"/>
                  </a:lnTo>
                  <a:cubicBezTo>
                    <a:pt x="2238" y="6239"/>
                    <a:pt x="2080" y="6081"/>
                    <a:pt x="2080" y="5892"/>
                  </a:cubicBezTo>
                  <a:lnTo>
                    <a:pt x="2080" y="5514"/>
                  </a:lnTo>
                  <a:cubicBezTo>
                    <a:pt x="2080" y="4727"/>
                    <a:pt x="2521" y="4065"/>
                    <a:pt x="3151" y="3718"/>
                  </a:cubicBezTo>
                  <a:cubicBezTo>
                    <a:pt x="2931" y="3466"/>
                    <a:pt x="2773" y="3120"/>
                    <a:pt x="2773" y="2773"/>
                  </a:cubicBezTo>
                  <a:cubicBezTo>
                    <a:pt x="2773" y="2017"/>
                    <a:pt x="3403" y="1387"/>
                    <a:pt x="4128" y="1387"/>
                  </a:cubicBezTo>
                  <a:close/>
                  <a:moveTo>
                    <a:pt x="4191" y="1"/>
                  </a:moveTo>
                  <a:cubicBezTo>
                    <a:pt x="1891" y="1"/>
                    <a:pt x="1" y="1860"/>
                    <a:pt x="1" y="4191"/>
                  </a:cubicBezTo>
                  <a:cubicBezTo>
                    <a:pt x="1" y="6522"/>
                    <a:pt x="1860" y="8350"/>
                    <a:pt x="4191" y="8350"/>
                  </a:cubicBezTo>
                  <a:cubicBezTo>
                    <a:pt x="6459" y="8350"/>
                    <a:pt x="8350" y="6522"/>
                    <a:pt x="8350" y="4191"/>
                  </a:cubicBezTo>
                  <a:cubicBezTo>
                    <a:pt x="8350" y="1860"/>
                    <a:pt x="6459" y="1"/>
                    <a:pt x="4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78"/>
            <p:cNvSpPr/>
            <p:nvPr/>
          </p:nvSpPr>
          <p:spPr>
            <a:xfrm>
              <a:off x="2107150" y="3771525"/>
              <a:ext cx="73275" cy="72475"/>
            </a:xfrm>
            <a:custGeom>
              <a:avLst/>
              <a:gdLst/>
              <a:ahLst/>
              <a:cxnLst/>
              <a:rect l="l" t="t" r="r" b="b"/>
              <a:pathLst>
                <a:path w="2931" h="2899" extrusionOk="0">
                  <a:moveTo>
                    <a:pt x="504" y="0"/>
                  </a:moveTo>
                  <a:lnTo>
                    <a:pt x="378" y="126"/>
                  </a:lnTo>
                  <a:cubicBezTo>
                    <a:pt x="0" y="536"/>
                    <a:pt x="0" y="1198"/>
                    <a:pt x="378" y="1576"/>
                  </a:cubicBezTo>
                  <a:lnTo>
                    <a:pt x="1355" y="2584"/>
                  </a:lnTo>
                  <a:cubicBezTo>
                    <a:pt x="1576" y="2773"/>
                    <a:pt x="1828" y="2899"/>
                    <a:pt x="2111" y="2899"/>
                  </a:cubicBezTo>
                  <a:cubicBezTo>
                    <a:pt x="2395" y="2899"/>
                    <a:pt x="2678" y="2773"/>
                    <a:pt x="2867" y="2584"/>
                  </a:cubicBezTo>
                  <a:lnTo>
                    <a:pt x="2930" y="2458"/>
                  </a:lnTo>
                  <a:cubicBezTo>
                    <a:pt x="1828" y="1985"/>
                    <a:pt x="977" y="1071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78"/>
            <p:cNvSpPr/>
            <p:nvPr/>
          </p:nvSpPr>
          <p:spPr>
            <a:xfrm>
              <a:off x="2034675" y="3816425"/>
              <a:ext cx="100050" cy="96700"/>
            </a:xfrm>
            <a:custGeom>
              <a:avLst/>
              <a:gdLst/>
              <a:ahLst/>
              <a:cxnLst/>
              <a:rect l="l" t="t" r="r" b="b"/>
              <a:pathLst>
                <a:path w="4002" h="3868" extrusionOk="0">
                  <a:moveTo>
                    <a:pt x="2521" y="0"/>
                  </a:moveTo>
                  <a:lnTo>
                    <a:pt x="410" y="2111"/>
                  </a:lnTo>
                  <a:cubicBezTo>
                    <a:pt x="1" y="2520"/>
                    <a:pt x="1" y="3182"/>
                    <a:pt x="410" y="3560"/>
                  </a:cubicBezTo>
                  <a:cubicBezTo>
                    <a:pt x="599" y="3765"/>
                    <a:pt x="867" y="3867"/>
                    <a:pt x="1135" y="3867"/>
                  </a:cubicBezTo>
                  <a:cubicBezTo>
                    <a:pt x="1403" y="3867"/>
                    <a:pt x="1671" y="3765"/>
                    <a:pt x="1860" y="3560"/>
                  </a:cubicBezTo>
                  <a:lnTo>
                    <a:pt x="4002" y="1449"/>
                  </a:lnTo>
                  <a:cubicBezTo>
                    <a:pt x="3907" y="1418"/>
                    <a:pt x="3844" y="1323"/>
                    <a:pt x="3750" y="1260"/>
                  </a:cubicBezTo>
                  <a:lnTo>
                    <a:pt x="2773" y="252"/>
                  </a:lnTo>
                  <a:cubicBezTo>
                    <a:pt x="2679" y="189"/>
                    <a:pt x="2616" y="95"/>
                    <a:pt x="25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12" name="Google Shape;6712;p78"/>
          <p:cNvGrpSpPr/>
          <p:nvPr/>
        </p:nvGrpSpPr>
        <p:grpSpPr>
          <a:xfrm>
            <a:off x="6633934" y="2418916"/>
            <a:ext cx="350079" cy="349133"/>
            <a:chOff x="2037825" y="3981825"/>
            <a:chExt cx="296175" cy="295375"/>
          </a:xfrm>
          <a:solidFill>
            <a:schemeClr val="tx2">
              <a:lumMod val="50000"/>
            </a:schemeClr>
          </a:solidFill>
        </p:grpSpPr>
        <p:sp>
          <p:nvSpPr>
            <p:cNvPr id="6713" name="Google Shape;6713;p78"/>
            <p:cNvSpPr/>
            <p:nvPr/>
          </p:nvSpPr>
          <p:spPr>
            <a:xfrm>
              <a:off x="2072500" y="4085775"/>
              <a:ext cx="88225" cy="86675"/>
            </a:xfrm>
            <a:custGeom>
              <a:avLst/>
              <a:gdLst/>
              <a:ahLst/>
              <a:cxnLst/>
              <a:rect l="l" t="t" r="r" b="b"/>
              <a:pathLst>
                <a:path w="3529" h="3467" extrusionOk="0">
                  <a:moveTo>
                    <a:pt x="1764" y="1"/>
                  </a:moveTo>
                  <a:cubicBezTo>
                    <a:pt x="819" y="1"/>
                    <a:pt x="0" y="788"/>
                    <a:pt x="0" y="1734"/>
                  </a:cubicBezTo>
                  <a:cubicBezTo>
                    <a:pt x="0" y="2679"/>
                    <a:pt x="819" y="3466"/>
                    <a:pt x="1764" y="3466"/>
                  </a:cubicBezTo>
                  <a:cubicBezTo>
                    <a:pt x="2709" y="3466"/>
                    <a:pt x="3529" y="2679"/>
                    <a:pt x="3529" y="1734"/>
                  </a:cubicBezTo>
                  <a:cubicBezTo>
                    <a:pt x="3529" y="788"/>
                    <a:pt x="2741" y="1"/>
                    <a:pt x="17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78"/>
            <p:cNvSpPr/>
            <p:nvPr/>
          </p:nvSpPr>
          <p:spPr>
            <a:xfrm>
              <a:off x="2176450" y="398182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733"/>
                  </a:moveTo>
                  <a:cubicBezTo>
                    <a:pt x="3372" y="1733"/>
                    <a:pt x="3529" y="1890"/>
                    <a:pt x="3529" y="2079"/>
                  </a:cubicBezTo>
                  <a:cubicBezTo>
                    <a:pt x="3529" y="2268"/>
                    <a:pt x="3372" y="2426"/>
                    <a:pt x="3151" y="2426"/>
                  </a:cubicBezTo>
                  <a:cubicBezTo>
                    <a:pt x="2962" y="2426"/>
                    <a:pt x="2805" y="2268"/>
                    <a:pt x="2805" y="2079"/>
                  </a:cubicBezTo>
                  <a:cubicBezTo>
                    <a:pt x="2805" y="1890"/>
                    <a:pt x="2962" y="1733"/>
                    <a:pt x="3151" y="1733"/>
                  </a:cubicBezTo>
                  <a:close/>
                  <a:moveTo>
                    <a:pt x="3151" y="2773"/>
                  </a:moveTo>
                  <a:cubicBezTo>
                    <a:pt x="3372" y="2773"/>
                    <a:pt x="3529" y="2930"/>
                    <a:pt x="3529" y="3151"/>
                  </a:cubicBezTo>
                  <a:lnTo>
                    <a:pt x="3529" y="4505"/>
                  </a:lnTo>
                  <a:cubicBezTo>
                    <a:pt x="3529" y="4726"/>
                    <a:pt x="3372" y="4883"/>
                    <a:pt x="3151" y="4883"/>
                  </a:cubicBezTo>
                  <a:cubicBezTo>
                    <a:pt x="2962" y="4883"/>
                    <a:pt x="2805" y="4726"/>
                    <a:pt x="2805" y="4505"/>
                  </a:cubicBezTo>
                  <a:lnTo>
                    <a:pt x="2805" y="3151"/>
                  </a:lnTo>
                  <a:cubicBezTo>
                    <a:pt x="2805" y="2930"/>
                    <a:pt x="2962" y="2773"/>
                    <a:pt x="3151" y="2773"/>
                  </a:cubicBezTo>
                  <a:close/>
                  <a:moveTo>
                    <a:pt x="3151" y="0"/>
                  </a:moveTo>
                  <a:cubicBezTo>
                    <a:pt x="1418" y="0"/>
                    <a:pt x="64" y="1418"/>
                    <a:pt x="64" y="3088"/>
                  </a:cubicBezTo>
                  <a:cubicBezTo>
                    <a:pt x="64" y="3655"/>
                    <a:pt x="158" y="4159"/>
                    <a:pt x="442" y="4631"/>
                  </a:cubicBezTo>
                  <a:lnTo>
                    <a:pt x="64" y="5765"/>
                  </a:lnTo>
                  <a:cubicBezTo>
                    <a:pt x="1" y="5892"/>
                    <a:pt x="64" y="6018"/>
                    <a:pt x="127" y="6112"/>
                  </a:cubicBezTo>
                  <a:cubicBezTo>
                    <a:pt x="190" y="6207"/>
                    <a:pt x="379" y="6238"/>
                    <a:pt x="473" y="6238"/>
                  </a:cubicBezTo>
                  <a:lnTo>
                    <a:pt x="1796" y="5923"/>
                  </a:lnTo>
                  <a:cubicBezTo>
                    <a:pt x="2206" y="6175"/>
                    <a:pt x="2679" y="6238"/>
                    <a:pt x="3214" y="6238"/>
                  </a:cubicBezTo>
                  <a:cubicBezTo>
                    <a:pt x="4947" y="6238"/>
                    <a:pt x="6302" y="4820"/>
                    <a:pt x="6302" y="3119"/>
                  </a:cubicBezTo>
                  <a:cubicBezTo>
                    <a:pt x="6270" y="1418"/>
                    <a:pt x="4884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78"/>
            <p:cNvSpPr/>
            <p:nvPr/>
          </p:nvSpPr>
          <p:spPr>
            <a:xfrm>
              <a:off x="2037825" y="4168475"/>
              <a:ext cx="157550" cy="108725"/>
            </a:xfrm>
            <a:custGeom>
              <a:avLst/>
              <a:gdLst/>
              <a:ahLst/>
              <a:cxnLst/>
              <a:rect l="l" t="t" r="r" b="b"/>
              <a:pathLst>
                <a:path w="6302" h="4349" extrusionOk="0">
                  <a:moveTo>
                    <a:pt x="1356" y="1"/>
                  </a:moveTo>
                  <a:cubicBezTo>
                    <a:pt x="568" y="568"/>
                    <a:pt x="1" y="1513"/>
                    <a:pt x="1" y="2553"/>
                  </a:cubicBezTo>
                  <a:lnTo>
                    <a:pt x="1" y="3970"/>
                  </a:lnTo>
                  <a:cubicBezTo>
                    <a:pt x="1" y="4222"/>
                    <a:pt x="158" y="4348"/>
                    <a:pt x="347" y="4348"/>
                  </a:cubicBezTo>
                  <a:lnTo>
                    <a:pt x="5955" y="4348"/>
                  </a:lnTo>
                  <a:cubicBezTo>
                    <a:pt x="6144" y="4348"/>
                    <a:pt x="6302" y="4191"/>
                    <a:pt x="6302" y="3970"/>
                  </a:cubicBezTo>
                  <a:lnTo>
                    <a:pt x="6302" y="2553"/>
                  </a:lnTo>
                  <a:cubicBezTo>
                    <a:pt x="6302" y="1513"/>
                    <a:pt x="5798" y="599"/>
                    <a:pt x="4947" y="1"/>
                  </a:cubicBezTo>
                  <a:cubicBezTo>
                    <a:pt x="4538" y="505"/>
                    <a:pt x="3844" y="820"/>
                    <a:pt x="3151" y="820"/>
                  </a:cubicBezTo>
                  <a:cubicBezTo>
                    <a:pt x="2427" y="820"/>
                    <a:pt x="1765" y="505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16" name="Google Shape;6716;p78"/>
          <p:cNvGrpSpPr/>
          <p:nvPr/>
        </p:nvGrpSpPr>
        <p:grpSpPr>
          <a:xfrm>
            <a:off x="5318952" y="2915232"/>
            <a:ext cx="350079" cy="285837"/>
            <a:chOff x="3860400" y="3254050"/>
            <a:chExt cx="296175" cy="241825"/>
          </a:xfrm>
          <a:solidFill>
            <a:schemeClr val="tx2">
              <a:lumMod val="50000"/>
            </a:schemeClr>
          </a:solidFill>
        </p:grpSpPr>
        <p:sp>
          <p:nvSpPr>
            <p:cNvPr id="6717" name="Google Shape;6717;p78"/>
            <p:cNvSpPr/>
            <p:nvPr/>
          </p:nvSpPr>
          <p:spPr>
            <a:xfrm>
              <a:off x="4112425" y="3358025"/>
              <a:ext cx="44150" cy="18125"/>
            </a:xfrm>
            <a:custGeom>
              <a:avLst/>
              <a:gdLst/>
              <a:ahLst/>
              <a:cxnLst/>
              <a:rect l="l" t="t" r="r" b="b"/>
              <a:pathLst>
                <a:path w="176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78"/>
            <p:cNvSpPr/>
            <p:nvPr/>
          </p:nvSpPr>
          <p:spPr>
            <a:xfrm>
              <a:off x="4102200" y="3393475"/>
              <a:ext cx="37050" cy="33875"/>
            </a:xfrm>
            <a:custGeom>
              <a:avLst/>
              <a:gdLst/>
              <a:ahLst/>
              <a:cxnLst/>
              <a:rect l="l" t="t" r="r" b="b"/>
              <a:pathLst>
                <a:path w="1482" h="1355" extrusionOk="0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78"/>
            <p:cNvSpPr/>
            <p:nvPr/>
          </p:nvSpPr>
          <p:spPr>
            <a:xfrm>
              <a:off x="4103775" y="33060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78"/>
            <p:cNvSpPr/>
            <p:nvPr/>
          </p:nvSpPr>
          <p:spPr>
            <a:xfrm>
              <a:off x="3860400" y="3306025"/>
              <a:ext cx="105550" cy="104800"/>
            </a:xfrm>
            <a:custGeom>
              <a:avLst/>
              <a:gdLst/>
              <a:ahLst/>
              <a:cxnLst/>
              <a:rect l="l" t="t" r="r" b="b"/>
              <a:pathLst>
                <a:path w="4222" h="4192" extrusionOk="0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78"/>
            <p:cNvSpPr/>
            <p:nvPr/>
          </p:nvSpPr>
          <p:spPr>
            <a:xfrm>
              <a:off x="4050225" y="3254050"/>
              <a:ext cx="35450" cy="208750"/>
            </a:xfrm>
            <a:custGeom>
              <a:avLst/>
              <a:gdLst/>
              <a:ahLst/>
              <a:cxnLst/>
              <a:rect l="l" t="t" r="r" b="b"/>
              <a:pathLst>
                <a:path w="1418" h="8350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78"/>
            <p:cNvSpPr/>
            <p:nvPr/>
          </p:nvSpPr>
          <p:spPr>
            <a:xfrm>
              <a:off x="3912375" y="3426550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78"/>
            <p:cNvSpPr/>
            <p:nvPr/>
          </p:nvSpPr>
          <p:spPr>
            <a:xfrm>
              <a:off x="3982475" y="3275325"/>
              <a:ext cx="52000" cy="163850"/>
            </a:xfrm>
            <a:custGeom>
              <a:avLst/>
              <a:gdLst/>
              <a:ahLst/>
              <a:cxnLst/>
              <a:rect l="l" t="t" r="r" b="b"/>
              <a:pathLst>
                <a:path w="2080" h="6554" extrusionOk="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4" name="Google Shape;6724;p78"/>
          <p:cNvGrpSpPr/>
          <p:nvPr/>
        </p:nvGrpSpPr>
        <p:grpSpPr>
          <a:xfrm>
            <a:off x="5318479" y="3331102"/>
            <a:ext cx="351024" cy="350079"/>
            <a:chOff x="3859600" y="3591950"/>
            <a:chExt cx="296975" cy="296175"/>
          </a:xfrm>
          <a:solidFill>
            <a:schemeClr val="tx2">
              <a:lumMod val="50000"/>
            </a:schemeClr>
          </a:solidFill>
        </p:grpSpPr>
        <p:sp>
          <p:nvSpPr>
            <p:cNvPr id="6725" name="Google Shape;6725;p78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78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78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8" name="Google Shape;6728;p78"/>
          <p:cNvGrpSpPr/>
          <p:nvPr/>
        </p:nvGrpSpPr>
        <p:grpSpPr>
          <a:xfrm>
            <a:off x="5318952" y="3807186"/>
            <a:ext cx="350079" cy="350079"/>
            <a:chOff x="3860400" y="3955025"/>
            <a:chExt cx="296175" cy="296175"/>
          </a:xfrm>
          <a:solidFill>
            <a:schemeClr val="tx2">
              <a:lumMod val="50000"/>
            </a:schemeClr>
          </a:solidFill>
        </p:grpSpPr>
        <p:sp>
          <p:nvSpPr>
            <p:cNvPr id="6729" name="Google Shape;6729;p78"/>
            <p:cNvSpPr/>
            <p:nvPr/>
          </p:nvSpPr>
          <p:spPr>
            <a:xfrm>
              <a:off x="3973825" y="3955025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2"/>
                    <a:pt x="630" y="2742"/>
                    <a:pt x="1355" y="2742"/>
                  </a:cubicBezTo>
                  <a:cubicBezTo>
                    <a:pt x="2111" y="2742"/>
                    <a:pt x="2741" y="2112"/>
                    <a:pt x="2741" y="1387"/>
                  </a:cubicBezTo>
                  <a:cubicBezTo>
                    <a:pt x="2741" y="631"/>
                    <a:pt x="2142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78"/>
            <p:cNvSpPr/>
            <p:nvPr/>
          </p:nvSpPr>
          <p:spPr>
            <a:xfrm>
              <a:off x="3947025" y="40219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1"/>
                  </a:moveTo>
                  <a:cubicBezTo>
                    <a:pt x="316" y="442"/>
                    <a:pt x="1" y="1104"/>
                    <a:pt x="1" y="1797"/>
                  </a:cubicBezTo>
                  <a:lnTo>
                    <a:pt x="1" y="2521"/>
                  </a:lnTo>
                  <a:cubicBezTo>
                    <a:pt x="1" y="2710"/>
                    <a:pt x="158" y="2868"/>
                    <a:pt x="347" y="2868"/>
                  </a:cubicBezTo>
                  <a:lnTo>
                    <a:pt x="4506" y="2868"/>
                  </a:lnTo>
                  <a:cubicBezTo>
                    <a:pt x="4727" y="2868"/>
                    <a:pt x="4884" y="2710"/>
                    <a:pt x="4884" y="2521"/>
                  </a:cubicBezTo>
                  <a:lnTo>
                    <a:pt x="4884" y="1860"/>
                  </a:lnTo>
                  <a:cubicBezTo>
                    <a:pt x="4884" y="1135"/>
                    <a:pt x="4569" y="473"/>
                    <a:pt x="4034" y="32"/>
                  </a:cubicBezTo>
                  <a:cubicBezTo>
                    <a:pt x="3655" y="473"/>
                    <a:pt x="3120" y="788"/>
                    <a:pt x="2427" y="788"/>
                  </a:cubicBezTo>
                  <a:cubicBezTo>
                    <a:pt x="1797" y="788"/>
                    <a:pt x="1198" y="473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78"/>
            <p:cNvSpPr/>
            <p:nvPr/>
          </p:nvSpPr>
          <p:spPr>
            <a:xfrm>
              <a:off x="4086450" y="4145650"/>
              <a:ext cx="70125" cy="104775"/>
            </a:xfrm>
            <a:custGeom>
              <a:avLst/>
              <a:gdLst/>
              <a:ahLst/>
              <a:cxnLst/>
              <a:rect l="l" t="t" r="r" b="b"/>
              <a:pathLst>
                <a:path w="2805" h="4191" extrusionOk="0">
                  <a:moveTo>
                    <a:pt x="0" y="0"/>
                  </a:moveTo>
                  <a:lnTo>
                    <a:pt x="0" y="4190"/>
                  </a:lnTo>
                  <a:lnTo>
                    <a:pt x="2458" y="4190"/>
                  </a:lnTo>
                  <a:cubicBezTo>
                    <a:pt x="2647" y="4190"/>
                    <a:pt x="2804" y="4033"/>
                    <a:pt x="2804" y="3844"/>
                  </a:cubicBezTo>
                  <a:lnTo>
                    <a:pt x="2804" y="315"/>
                  </a:lnTo>
                  <a:cubicBezTo>
                    <a:pt x="2773" y="158"/>
                    <a:pt x="2647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78"/>
            <p:cNvSpPr/>
            <p:nvPr/>
          </p:nvSpPr>
          <p:spPr>
            <a:xfrm>
              <a:off x="3860400" y="418030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347" y="0"/>
                  </a:moveTo>
                  <a:cubicBezTo>
                    <a:pt x="158" y="0"/>
                    <a:pt x="0" y="189"/>
                    <a:pt x="0" y="347"/>
                  </a:cubicBezTo>
                  <a:lnTo>
                    <a:pt x="0" y="2458"/>
                  </a:lnTo>
                  <a:cubicBezTo>
                    <a:pt x="0" y="2678"/>
                    <a:pt x="158" y="2804"/>
                    <a:pt x="347" y="2804"/>
                  </a:cubicBezTo>
                  <a:lnTo>
                    <a:pt x="2804" y="2804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78"/>
            <p:cNvSpPr/>
            <p:nvPr/>
          </p:nvSpPr>
          <p:spPr>
            <a:xfrm>
              <a:off x="3947025" y="4111775"/>
              <a:ext cx="122125" cy="139425"/>
            </a:xfrm>
            <a:custGeom>
              <a:avLst/>
              <a:gdLst/>
              <a:ahLst/>
              <a:cxnLst/>
              <a:rect l="l" t="t" r="r" b="b"/>
              <a:pathLst>
                <a:path w="4885" h="5577" extrusionOk="0">
                  <a:moveTo>
                    <a:pt x="2466" y="1377"/>
                  </a:moveTo>
                  <a:cubicBezTo>
                    <a:pt x="2522" y="1377"/>
                    <a:pt x="2582" y="1392"/>
                    <a:pt x="2647" y="1418"/>
                  </a:cubicBezTo>
                  <a:cubicBezTo>
                    <a:pt x="2742" y="1450"/>
                    <a:pt x="2836" y="1607"/>
                    <a:pt x="2836" y="1733"/>
                  </a:cubicBezTo>
                  <a:lnTo>
                    <a:pt x="2836" y="3497"/>
                  </a:lnTo>
                  <a:lnTo>
                    <a:pt x="3183" y="3497"/>
                  </a:lnTo>
                  <a:cubicBezTo>
                    <a:pt x="3372" y="3497"/>
                    <a:pt x="3529" y="3655"/>
                    <a:pt x="3529" y="3844"/>
                  </a:cubicBezTo>
                  <a:cubicBezTo>
                    <a:pt x="3529" y="4033"/>
                    <a:pt x="3340" y="4159"/>
                    <a:pt x="3151" y="4159"/>
                  </a:cubicBezTo>
                  <a:lnTo>
                    <a:pt x="1765" y="4159"/>
                  </a:lnTo>
                  <a:cubicBezTo>
                    <a:pt x="1576" y="4159"/>
                    <a:pt x="1419" y="4002"/>
                    <a:pt x="1419" y="3812"/>
                  </a:cubicBezTo>
                  <a:cubicBezTo>
                    <a:pt x="1419" y="3623"/>
                    <a:pt x="1576" y="3466"/>
                    <a:pt x="1765" y="3466"/>
                  </a:cubicBezTo>
                  <a:lnTo>
                    <a:pt x="2112" y="3466"/>
                  </a:lnTo>
                  <a:lnTo>
                    <a:pt x="2112" y="2552"/>
                  </a:lnTo>
                  <a:lnTo>
                    <a:pt x="1986" y="2678"/>
                  </a:lnTo>
                  <a:cubicBezTo>
                    <a:pt x="1938" y="2726"/>
                    <a:pt x="1852" y="2749"/>
                    <a:pt x="1765" y="2749"/>
                  </a:cubicBezTo>
                  <a:cubicBezTo>
                    <a:pt x="1679" y="2749"/>
                    <a:pt x="1592" y="2726"/>
                    <a:pt x="1545" y="2678"/>
                  </a:cubicBezTo>
                  <a:cubicBezTo>
                    <a:pt x="1419" y="2552"/>
                    <a:pt x="1419" y="2300"/>
                    <a:pt x="1545" y="2206"/>
                  </a:cubicBezTo>
                  <a:lnTo>
                    <a:pt x="2238" y="1481"/>
                  </a:lnTo>
                  <a:cubicBezTo>
                    <a:pt x="2312" y="1407"/>
                    <a:pt x="2385" y="1377"/>
                    <a:pt x="2466" y="1377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5577"/>
                  </a:lnTo>
                  <a:lnTo>
                    <a:pt x="4853" y="5577"/>
                  </a:lnTo>
                  <a:cubicBezTo>
                    <a:pt x="4884" y="3245"/>
                    <a:pt x="4884" y="2678"/>
                    <a:pt x="4884" y="347"/>
                  </a:cubicBezTo>
                  <a:cubicBezTo>
                    <a:pt x="4884" y="158"/>
                    <a:pt x="4727" y="0"/>
                    <a:pt x="4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34" name="Google Shape;6734;p78"/>
          <p:cNvGrpSpPr/>
          <p:nvPr/>
        </p:nvGrpSpPr>
        <p:grpSpPr>
          <a:xfrm>
            <a:off x="7534167" y="2883584"/>
            <a:ext cx="355664" cy="349133"/>
            <a:chOff x="5716825" y="3235950"/>
            <a:chExt cx="300900" cy="295375"/>
          </a:xfrm>
          <a:solidFill>
            <a:schemeClr val="tx2">
              <a:lumMod val="50000"/>
            </a:schemeClr>
          </a:solidFill>
        </p:grpSpPr>
        <p:sp>
          <p:nvSpPr>
            <p:cNvPr id="6735" name="Google Shape;6735;p78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78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78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78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39" name="Google Shape;6739;p78"/>
          <p:cNvGrpSpPr/>
          <p:nvPr/>
        </p:nvGrpSpPr>
        <p:grpSpPr>
          <a:xfrm>
            <a:off x="7547199" y="3342272"/>
            <a:ext cx="329601" cy="327739"/>
            <a:chOff x="5727850" y="3609275"/>
            <a:chExt cx="278850" cy="277275"/>
          </a:xfrm>
          <a:solidFill>
            <a:schemeClr val="tx2">
              <a:lumMod val="50000"/>
            </a:schemeClr>
          </a:solidFill>
        </p:grpSpPr>
        <p:sp>
          <p:nvSpPr>
            <p:cNvPr id="6740" name="Google Shape;6740;p78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78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78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78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78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45" name="Google Shape;6745;p78"/>
          <p:cNvGrpSpPr/>
          <p:nvPr/>
        </p:nvGrpSpPr>
        <p:grpSpPr>
          <a:xfrm>
            <a:off x="7558383" y="3807659"/>
            <a:ext cx="307231" cy="349133"/>
            <a:chOff x="5736525" y="3963700"/>
            <a:chExt cx="259925" cy="295375"/>
          </a:xfrm>
          <a:solidFill>
            <a:schemeClr val="tx2">
              <a:lumMod val="50000"/>
            </a:schemeClr>
          </a:solidFill>
        </p:grpSpPr>
        <p:sp>
          <p:nvSpPr>
            <p:cNvPr id="6746" name="Google Shape;6746;p78"/>
            <p:cNvSpPr/>
            <p:nvPr/>
          </p:nvSpPr>
          <p:spPr>
            <a:xfrm>
              <a:off x="5736525" y="4153525"/>
              <a:ext cx="121300" cy="105550"/>
            </a:xfrm>
            <a:custGeom>
              <a:avLst/>
              <a:gdLst/>
              <a:ahLst/>
              <a:cxnLst/>
              <a:rect l="l" t="t" r="r" b="b"/>
              <a:pathLst>
                <a:path w="4852" h="4222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3875"/>
                  </a:lnTo>
                  <a:cubicBezTo>
                    <a:pt x="0" y="4064"/>
                    <a:pt x="158" y="4222"/>
                    <a:pt x="378" y="4222"/>
                  </a:cubicBezTo>
                  <a:lnTo>
                    <a:pt x="4852" y="4222"/>
                  </a:lnTo>
                  <a:lnTo>
                    <a:pt x="4852" y="2584"/>
                  </a:lnTo>
                  <a:lnTo>
                    <a:pt x="23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78"/>
            <p:cNvSpPr/>
            <p:nvPr/>
          </p:nvSpPr>
          <p:spPr>
            <a:xfrm>
              <a:off x="5833400" y="41684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2678" y="1"/>
                  </a:moveTo>
                  <a:lnTo>
                    <a:pt x="2678" y="1"/>
                  </a:lnTo>
                  <a:cubicBezTo>
                    <a:pt x="2458" y="32"/>
                    <a:pt x="2237" y="127"/>
                    <a:pt x="1985" y="127"/>
                  </a:cubicBezTo>
                  <a:lnTo>
                    <a:pt x="662" y="127"/>
                  </a:lnTo>
                  <a:cubicBezTo>
                    <a:pt x="441" y="127"/>
                    <a:pt x="221" y="95"/>
                    <a:pt x="0" y="1"/>
                  </a:cubicBezTo>
                  <a:lnTo>
                    <a:pt x="0" y="1"/>
                  </a:lnTo>
                  <a:lnTo>
                    <a:pt x="1323" y="1355"/>
                  </a:lnTo>
                  <a:lnTo>
                    <a:pt x="267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78"/>
            <p:cNvSpPr/>
            <p:nvPr/>
          </p:nvSpPr>
          <p:spPr>
            <a:xfrm>
              <a:off x="5875925" y="4153525"/>
              <a:ext cx="120525" cy="105550"/>
            </a:xfrm>
            <a:custGeom>
              <a:avLst/>
              <a:gdLst/>
              <a:ahLst/>
              <a:cxnLst/>
              <a:rect l="l" t="t" r="r" b="b"/>
              <a:pathLst>
                <a:path w="4821" h="4222" extrusionOk="0">
                  <a:moveTo>
                    <a:pt x="2426" y="2048"/>
                  </a:moveTo>
                  <a:cubicBezTo>
                    <a:pt x="2615" y="2048"/>
                    <a:pt x="2773" y="2205"/>
                    <a:pt x="2773" y="2426"/>
                  </a:cubicBezTo>
                  <a:cubicBezTo>
                    <a:pt x="2773" y="2615"/>
                    <a:pt x="2615" y="2773"/>
                    <a:pt x="2426" y="2773"/>
                  </a:cubicBezTo>
                  <a:lnTo>
                    <a:pt x="1733" y="2773"/>
                  </a:lnTo>
                  <a:cubicBezTo>
                    <a:pt x="1513" y="2773"/>
                    <a:pt x="1355" y="2615"/>
                    <a:pt x="1355" y="2426"/>
                  </a:cubicBezTo>
                  <a:cubicBezTo>
                    <a:pt x="1355" y="2205"/>
                    <a:pt x="1513" y="2048"/>
                    <a:pt x="1733" y="2048"/>
                  </a:cubicBezTo>
                  <a:close/>
                  <a:moveTo>
                    <a:pt x="2552" y="0"/>
                  </a:moveTo>
                  <a:lnTo>
                    <a:pt x="1" y="2584"/>
                  </a:lnTo>
                  <a:lnTo>
                    <a:pt x="1" y="4222"/>
                  </a:lnTo>
                  <a:lnTo>
                    <a:pt x="4474" y="4222"/>
                  </a:lnTo>
                  <a:cubicBezTo>
                    <a:pt x="4663" y="4222"/>
                    <a:pt x="4821" y="4064"/>
                    <a:pt x="4821" y="3875"/>
                  </a:cubicBezTo>
                  <a:lnTo>
                    <a:pt x="4821" y="1733"/>
                  </a:lnTo>
                  <a:cubicBezTo>
                    <a:pt x="4821" y="788"/>
                    <a:pt x="4033" y="0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78"/>
            <p:cNvSpPr/>
            <p:nvPr/>
          </p:nvSpPr>
          <p:spPr>
            <a:xfrm>
              <a:off x="5754625" y="3963700"/>
              <a:ext cx="224500" cy="154400"/>
            </a:xfrm>
            <a:custGeom>
              <a:avLst/>
              <a:gdLst/>
              <a:ahLst/>
              <a:cxnLst/>
              <a:rect l="l" t="t" r="r" b="b"/>
              <a:pathLst>
                <a:path w="8980" h="6176" extrusionOk="0">
                  <a:moveTo>
                    <a:pt x="3120" y="1"/>
                  </a:moveTo>
                  <a:cubicBezTo>
                    <a:pt x="1387" y="1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5325"/>
                    <a:pt x="568" y="6018"/>
                    <a:pt x="1355" y="6175"/>
                  </a:cubicBezTo>
                  <a:lnTo>
                    <a:pt x="1355" y="2773"/>
                  </a:lnTo>
                  <a:lnTo>
                    <a:pt x="1009" y="2773"/>
                  </a:lnTo>
                  <a:cubicBezTo>
                    <a:pt x="914" y="2773"/>
                    <a:pt x="820" y="2804"/>
                    <a:pt x="694" y="2804"/>
                  </a:cubicBezTo>
                  <a:cubicBezTo>
                    <a:pt x="851" y="1607"/>
                    <a:pt x="1860" y="662"/>
                    <a:pt x="3120" y="662"/>
                  </a:cubicBezTo>
                  <a:lnTo>
                    <a:pt x="5861" y="662"/>
                  </a:lnTo>
                  <a:cubicBezTo>
                    <a:pt x="7089" y="662"/>
                    <a:pt x="8098" y="1607"/>
                    <a:pt x="8255" y="2804"/>
                  </a:cubicBezTo>
                  <a:cubicBezTo>
                    <a:pt x="8161" y="2773"/>
                    <a:pt x="8066" y="2773"/>
                    <a:pt x="7940" y="2773"/>
                  </a:cubicBezTo>
                  <a:lnTo>
                    <a:pt x="7593" y="2773"/>
                  </a:lnTo>
                  <a:lnTo>
                    <a:pt x="7593" y="6175"/>
                  </a:lnTo>
                  <a:cubicBezTo>
                    <a:pt x="8381" y="6018"/>
                    <a:pt x="8980" y="5325"/>
                    <a:pt x="8980" y="4506"/>
                  </a:cubicBezTo>
                  <a:lnTo>
                    <a:pt x="8980" y="3119"/>
                  </a:lnTo>
                  <a:cubicBezTo>
                    <a:pt x="8980" y="1387"/>
                    <a:pt x="7562" y="1"/>
                    <a:pt x="5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78"/>
            <p:cNvSpPr/>
            <p:nvPr/>
          </p:nvSpPr>
          <p:spPr>
            <a:xfrm>
              <a:off x="5806625" y="3998350"/>
              <a:ext cx="69325" cy="52025"/>
            </a:xfrm>
            <a:custGeom>
              <a:avLst/>
              <a:gdLst/>
              <a:ahLst/>
              <a:cxnLst/>
              <a:rect l="l" t="t" r="r" b="b"/>
              <a:pathLst>
                <a:path w="2773" h="2081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lnTo>
                    <a:pt x="0" y="2080"/>
                  </a:lnTo>
                  <a:lnTo>
                    <a:pt x="1733" y="2080"/>
                  </a:lnTo>
                  <a:cubicBezTo>
                    <a:pt x="2300" y="2049"/>
                    <a:pt x="2773" y="1607"/>
                    <a:pt x="2773" y="1009"/>
                  </a:cubicBezTo>
                  <a:lnTo>
                    <a:pt x="27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78"/>
            <p:cNvSpPr/>
            <p:nvPr/>
          </p:nvSpPr>
          <p:spPr>
            <a:xfrm>
              <a:off x="5893250" y="3999150"/>
              <a:ext cx="34675" cy="51225"/>
            </a:xfrm>
            <a:custGeom>
              <a:avLst/>
              <a:gdLst/>
              <a:ahLst/>
              <a:cxnLst/>
              <a:rect l="l" t="t" r="r" b="b"/>
              <a:pathLst>
                <a:path w="1387" h="2049" extrusionOk="0">
                  <a:moveTo>
                    <a:pt x="1" y="0"/>
                  </a:moveTo>
                  <a:lnTo>
                    <a:pt x="1" y="1040"/>
                  </a:lnTo>
                  <a:cubicBezTo>
                    <a:pt x="1" y="1607"/>
                    <a:pt x="473" y="2048"/>
                    <a:pt x="1040" y="2048"/>
                  </a:cubicBezTo>
                  <a:lnTo>
                    <a:pt x="1387" y="2048"/>
                  </a:lnTo>
                  <a:lnTo>
                    <a:pt x="1387" y="1701"/>
                  </a:lnTo>
                  <a:cubicBezTo>
                    <a:pt x="1387" y="882"/>
                    <a:pt x="788" y="158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78"/>
            <p:cNvSpPr/>
            <p:nvPr/>
          </p:nvSpPr>
          <p:spPr>
            <a:xfrm>
              <a:off x="5806625" y="4049550"/>
              <a:ext cx="121300" cy="104000"/>
            </a:xfrm>
            <a:custGeom>
              <a:avLst/>
              <a:gdLst/>
              <a:ahLst/>
              <a:cxnLst/>
              <a:rect l="l" t="t" r="r" b="b"/>
              <a:pathLst>
                <a:path w="4852" h="4160" extrusionOk="0">
                  <a:moveTo>
                    <a:pt x="3119" y="1"/>
                  </a:moveTo>
                  <a:cubicBezTo>
                    <a:pt x="2804" y="442"/>
                    <a:pt x="2300" y="694"/>
                    <a:pt x="1733" y="694"/>
                  </a:cubicBezTo>
                  <a:lnTo>
                    <a:pt x="0" y="694"/>
                  </a:lnTo>
                  <a:lnTo>
                    <a:pt x="0" y="2426"/>
                  </a:lnTo>
                  <a:cubicBezTo>
                    <a:pt x="0" y="3372"/>
                    <a:pt x="788" y="4159"/>
                    <a:pt x="1733" y="4159"/>
                  </a:cubicBezTo>
                  <a:lnTo>
                    <a:pt x="3119" y="4159"/>
                  </a:lnTo>
                  <a:cubicBezTo>
                    <a:pt x="4064" y="4159"/>
                    <a:pt x="4852" y="3372"/>
                    <a:pt x="4852" y="2426"/>
                  </a:cubicBezTo>
                  <a:lnTo>
                    <a:pt x="4852" y="694"/>
                  </a:lnTo>
                  <a:lnTo>
                    <a:pt x="4505" y="694"/>
                  </a:lnTo>
                  <a:cubicBezTo>
                    <a:pt x="3938" y="694"/>
                    <a:pt x="3434" y="442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53" name="Google Shape;6753;p78"/>
          <p:cNvGrpSpPr/>
          <p:nvPr/>
        </p:nvGrpSpPr>
        <p:grpSpPr>
          <a:xfrm>
            <a:off x="6649963" y="4256985"/>
            <a:ext cx="351024" cy="350079"/>
            <a:chOff x="6553275" y="3604550"/>
            <a:chExt cx="296975" cy="296175"/>
          </a:xfrm>
          <a:solidFill>
            <a:schemeClr val="tx2">
              <a:lumMod val="50000"/>
            </a:schemeClr>
          </a:solidFill>
        </p:grpSpPr>
        <p:sp>
          <p:nvSpPr>
            <p:cNvPr id="6754" name="Google Shape;6754;p78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78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78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78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78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78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5;p14"/>
          <p:cNvSpPr/>
          <p:nvPr/>
        </p:nvSpPr>
        <p:spPr>
          <a:xfrm>
            <a:off x="2058275" y="2522986"/>
            <a:ext cx="5130000" cy="1043400"/>
          </a:xfrm>
          <a:prstGeom prst="roundRect">
            <a:avLst>
              <a:gd name="adj" fmla="val 2145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6"/>
          <p:cNvSpPr/>
          <p:nvPr/>
        </p:nvSpPr>
        <p:spPr>
          <a:xfrm>
            <a:off x="-752246" y="-1581944"/>
            <a:ext cx="11066900" cy="3570425"/>
          </a:xfrm>
          <a:custGeom>
            <a:avLst/>
            <a:gdLst/>
            <a:ahLst/>
            <a:cxnLst/>
            <a:rect l="l" t="t" r="r" b="b"/>
            <a:pathLst>
              <a:path w="442676" h="142817" extrusionOk="0">
                <a:moveTo>
                  <a:pt x="1896" y="65564"/>
                </a:moveTo>
                <a:cubicBezTo>
                  <a:pt x="-12201" y="89186"/>
                  <a:pt x="59935" y="134779"/>
                  <a:pt x="104004" y="141764"/>
                </a:cubicBezTo>
                <a:cubicBezTo>
                  <a:pt x="148073" y="148749"/>
                  <a:pt x="224654" y="111411"/>
                  <a:pt x="266310" y="107474"/>
                </a:cubicBezTo>
                <a:cubicBezTo>
                  <a:pt x="307966" y="103537"/>
                  <a:pt x="325492" y="125381"/>
                  <a:pt x="353940" y="118142"/>
                </a:cubicBezTo>
                <a:cubicBezTo>
                  <a:pt x="382388" y="110903"/>
                  <a:pt x="464557" y="83725"/>
                  <a:pt x="436998" y="64040"/>
                </a:cubicBezTo>
                <a:cubicBezTo>
                  <a:pt x="409439" y="44355"/>
                  <a:pt x="261103" y="-222"/>
                  <a:pt x="188586" y="32"/>
                </a:cubicBezTo>
                <a:cubicBezTo>
                  <a:pt x="116069" y="286"/>
                  <a:pt x="15993" y="41942"/>
                  <a:pt x="1896" y="65564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367" name="Google Shape;367;p36"/>
          <p:cNvSpPr txBox="1">
            <a:spLocks noGrp="1"/>
          </p:cNvSpPr>
          <p:nvPr>
            <p:ph type="title"/>
          </p:nvPr>
        </p:nvSpPr>
        <p:spPr>
          <a:xfrm>
            <a:off x="1839275" y="2780836"/>
            <a:ext cx="5568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Company</a:t>
            </a:r>
            <a:endParaRPr dirty="0"/>
          </a:p>
        </p:txBody>
      </p:sp>
      <p:sp>
        <p:nvSpPr>
          <p:cNvPr id="368" name="Google Shape;368;p36"/>
          <p:cNvSpPr txBox="1">
            <a:spLocks noGrp="1"/>
          </p:cNvSpPr>
          <p:nvPr>
            <p:ph type="subTitle" idx="1"/>
          </p:nvPr>
        </p:nvSpPr>
        <p:spPr>
          <a:xfrm>
            <a:off x="2690525" y="3653649"/>
            <a:ext cx="3865500" cy="13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 and the smallest one in the Solar System</a:t>
            </a:r>
            <a:endParaRPr/>
          </a:p>
        </p:txBody>
      </p:sp>
      <p:sp>
        <p:nvSpPr>
          <p:cNvPr id="369" name="Google Shape;369;p36"/>
          <p:cNvSpPr/>
          <p:nvPr/>
        </p:nvSpPr>
        <p:spPr>
          <a:xfrm rot="3242653">
            <a:off x="322078" y="1252047"/>
            <a:ext cx="435838" cy="444394"/>
          </a:xfrm>
          <a:custGeom>
            <a:avLst/>
            <a:gdLst/>
            <a:ahLst/>
            <a:cxnLst/>
            <a:rect l="l" t="t" r="r" b="b"/>
            <a:pathLst>
              <a:path w="33672" h="34333" extrusionOk="0">
                <a:moveTo>
                  <a:pt x="9568" y="1"/>
                </a:moveTo>
                <a:cubicBezTo>
                  <a:pt x="9273" y="1"/>
                  <a:pt x="8976" y="28"/>
                  <a:pt x="8684" y="83"/>
                </a:cubicBezTo>
                <a:cubicBezTo>
                  <a:pt x="8298" y="179"/>
                  <a:pt x="8105" y="565"/>
                  <a:pt x="8298" y="855"/>
                </a:cubicBezTo>
                <a:lnTo>
                  <a:pt x="16498" y="13397"/>
                </a:lnTo>
                <a:cubicBezTo>
                  <a:pt x="12832" y="15230"/>
                  <a:pt x="9262" y="17256"/>
                  <a:pt x="5789" y="19475"/>
                </a:cubicBezTo>
                <a:lnTo>
                  <a:pt x="2412" y="16870"/>
                </a:lnTo>
                <a:cubicBezTo>
                  <a:pt x="2111" y="16568"/>
                  <a:pt x="1734" y="16418"/>
                  <a:pt x="1353" y="16418"/>
                </a:cubicBezTo>
                <a:cubicBezTo>
                  <a:pt x="1124" y="16418"/>
                  <a:pt x="893" y="16472"/>
                  <a:pt x="676" y="16580"/>
                </a:cubicBezTo>
                <a:cubicBezTo>
                  <a:pt x="193" y="16773"/>
                  <a:pt x="1" y="17352"/>
                  <a:pt x="290" y="17835"/>
                </a:cubicBezTo>
                <a:lnTo>
                  <a:pt x="2991" y="21694"/>
                </a:lnTo>
                <a:cubicBezTo>
                  <a:pt x="2412" y="22369"/>
                  <a:pt x="2123" y="22851"/>
                  <a:pt x="2316" y="23334"/>
                </a:cubicBezTo>
                <a:cubicBezTo>
                  <a:pt x="2509" y="23720"/>
                  <a:pt x="3088" y="23913"/>
                  <a:pt x="4053" y="23913"/>
                </a:cubicBezTo>
                <a:lnTo>
                  <a:pt x="5017" y="28447"/>
                </a:lnTo>
                <a:cubicBezTo>
                  <a:pt x="5088" y="28871"/>
                  <a:pt x="5469" y="29140"/>
                  <a:pt x="5857" y="29140"/>
                </a:cubicBezTo>
                <a:cubicBezTo>
                  <a:pt x="5999" y="29140"/>
                  <a:pt x="6142" y="29104"/>
                  <a:pt x="6272" y="29026"/>
                </a:cubicBezTo>
                <a:cubicBezTo>
                  <a:pt x="6850" y="28833"/>
                  <a:pt x="7236" y="28254"/>
                  <a:pt x="7333" y="27579"/>
                </a:cubicBezTo>
                <a:lnTo>
                  <a:pt x="7526" y="23334"/>
                </a:lnTo>
                <a:cubicBezTo>
                  <a:pt x="11481" y="22273"/>
                  <a:pt x="15340" y="21018"/>
                  <a:pt x="19200" y="19475"/>
                </a:cubicBezTo>
                <a:lnTo>
                  <a:pt x="23059" y="33946"/>
                </a:lnTo>
                <a:cubicBezTo>
                  <a:pt x="23123" y="34204"/>
                  <a:pt x="23316" y="34332"/>
                  <a:pt x="23523" y="34332"/>
                </a:cubicBezTo>
                <a:cubicBezTo>
                  <a:pt x="23627" y="34332"/>
                  <a:pt x="23734" y="34300"/>
                  <a:pt x="23831" y="34236"/>
                </a:cubicBezTo>
                <a:cubicBezTo>
                  <a:pt x="25085" y="33271"/>
                  <a:pt x="25760" y="31727"/>
                  <a:pt x="25664" y="30087"/>
                </a:cubicBezTo>
                <a:lnTo>
                  <a:pt x="25471" y="27482"/>
                </a:lnTo>
                <a:lnTo>
                  <a:pt x="26435" y="27289"/>
                </a:lnTo>
                <a:cubicBezTo>
                  <a:pt x="27111" y="27097"/>
                  <a:pt x="27593" y="26421"/>
                  <a:pt x="27497" y="25746"/>
                </a:cubicBezTo>
                <a:lnTo>
                  <a:pt x="27304" y="24878"/>
                </a:lnTo>
                <a:cubicBezTo>
                  <a:pt x="27130" y="24184"/>
                  <a:pt x="26567" y="23802"/>
                  <a:pt x="25964" y="23802"/>
                </a:cubicBezTo>
                <a:cubicBezTo>
                  <a:pt x="25897" y="23802"/>
                  <a:pt x="25828" y="23807"/>
                  <a:pt x="25760" y="23816"/>
                </a:cubicBezTo>
                <a:lnTo>
                  <a:pt x="25278" y="23913"/>
                </a:lnTo>
                <a:lnTo>
                  <a:pt x="25278" y="23237"/>
                </a:lnTo>
                <a:lnTo>
                  <a:pt x="25760" y="23141"/>
                </a:lnTo>
                <a:cubicBezTo>
                  <a:pt x="26435" y="22948"/>
                  <a:pt x="26918" y="22273"/>
                  <a:pt x="26821" y="21597"/>
                </a:cubicBezTo>
                <a:lnTo>
                  <a:pt x="26628" y="20729"/>
                </a:lnTo>
                <a:cubicBezTo>
                  <a:pt x="26452" y="20112"/>
                  <a:pt x="25872" y="19655"/>
                  <a:pt x="25258" y="19655"/>
                </a:cubicBezTo>
                <a:cubicBezTo>
                  <a:pt x="25201" y="19655"/>
                  <a:pt x="25143" y="19659"/>
                  <a:pt x="25085" y="19668"/>
                </a:cubicBezTo>
                <a:lnTo>
                  <a:pt x="24892" y="17159"/>
                </a:lnTo>
                <a:lnTo>
                  <a:pt x="26339" y="16580"/>
                </a:lnTo>
                <a:cubicBezTo>
                  <a:pt x="33671" y="13493"/>
                  <a:pt x="32899" y="9730"/>
                  <a:pt x="32899" y="9730"/>
                </a:cubicBezTo>
                <a:cubicBezTo>
                  <a:pt x="32899" y="9730"/>
                  <a:pt x="31932" y="8440"/>
                  <a:pt x="29319" y="8440"/>
                </a:cubicBezTo>
                <a:cubicBezTo>
                  <a:pt x="27890" y="8440"/>
                  <a:pt x="25969" y="8826"/>
                  <a:pt x="23445" y="10020"/>
                </a:cubicBezTo>
                <a:lnTo>
                  <a:pt x="21997" y="10695"/>
                </a:lnTo>
                <a:lnTo>
                  <a:pt x="20261" y="8862"/>
                </a:lnTo>
                <a:cubicBezTo>
                  <a:pt x="20840" y="8476"/>
                  <a:pt x="20936" y="7608"/>
                  <a:pt x="20550" y="7029"/>
                </a:cubicBezTo>
                <a:lnTo>
                  <a:pt x="19971" y="6354"/>
                </a:lnTo>
                <a:cubicBezTo>
                  <a:pt x="19736" y="6000"/>
                  <a:pt x="19321" y="5791"/>
                  <a:pt x="18901" y="5791"/>
                </a:cubicBezTo>
                <a:cubicBezTo>
                  <a:pt x="18633" y="5791"/>
                  <a:pt x="18364" y="5876"/>
                  <a:pt x="18138" y="6064"/>
                </a:cubicBezTo>
                <a:lnTo>
                  <a:pt x="17752" y="6354"/>
                </a:lnTo>
                <a:lnTo>
                  <a:pt x="17270" y="5871"/>
                </a:lnTo>
                <a:lnTo>
                  <a:pt x="17656" y="5582"/>
                </a:lnTo>
                <a:cubicBezTo>
                  <a:pt x="18235" y="5100"/>
                  <a:pt x="18331" y="4328"/>
                  <a:pt x="17945" y="3749"/>
                </a:cubicBezTo>
                <a:lnTo>
                  <a:pt x="17367" y="2977"/>
                </a:lnTo>
                <a:cubicBezTo>
                  <a:pt x="17135" y="2630"/>
                  <a:pt x="16730" y="2456"/>
                  <a:pt x="16318" y="2456"/>
                </a:cubicBezTo>
                <a:cubicBezTo>
                  <a:pt x="16043" y="2456"/>
                  <a:pt x="15765" y="2533"/>
                  <a:pt x="15533" y="2688"/>
                </a:cubicBezTo>
                <a:lnTo>
                  <a:pt x="14762" y="3266"/>
                </a:lnTo>
                <a:lnTo>
                  <a:pt x="12929" y="1433"/>
                </a:lnTo>
                <a:cubicBezTo>
                  <a:pt x="12069" y="495"/>
                  <a:pt x="10829" y="1"/>
                  <a:pt x="9568" y="1"/>
                </a:cubicBezTo>
                <a:close/>
              </a:path>
            </a:pathLst>
          </a:custGeom>
          <a:solidFill>
            <a:srgbClr val="4241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119" y="622940"/>
            <a:ext cx="1672169" cy="1812783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6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4" name="Google Shape;6764;p79"/>
          <p:cNvSpPr txBox="1">
            <a:spLocks noGrp="1"/>
          </p:cNvSpPr>
          <p:nvPr>
            <p:ph type="title" idx="4294967295"/>
          </p:nvPr>
        </p:nvSpPr>
        <p:spPr>
          <a:xfrm>
            <a:off x="849675" y="943800"/>
            <a:ext cx="3482100" cy="4824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Help &amp; Support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5" name="Google Shape;6765;p79"/>
          <p:cNvSpPr txBox="1">
            <a:spLocks noGrp="1"/>
          </p:cNvSpPr>
          <p:nvPr>
            <p:ph type="title" idx="4294967295"/>
          </p:nvPr>
        </p:nvSpPr>
        <p:spPr>
          <a:xfrm>
            <a:off x="4858400" y="943800"/>
            <a:ext cx="3482100" cy="4824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Avatar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66" name="Google Shape;6766;p79"/>
          <p:cNvGrpSpPr/>
          <p:nvPr/>
        </p:nvGrpSpPr>
        <p:grpSpPr>
          <a:xfrm>
            <a:off x="877057" y="1532946"/>
            <a:ext cx="294401" cy="353645"/>
            <a:chOff x="-35814600" y="3202075"/>
            <a:chExt cx="242625" cy="291450"/>
          </a:xfrm>
          <a:solidFill>
            <a:srgbClr val="5C71E8"/>
          </a:solidFill>
        </p:grpSpPr>
        <p:sp>
          <p:nvSpPr>
            <p:cNvPr id="6767" name="Google Shape;6767;p79"/>
            <p:cNvSpPr/>
            <p:nvPr/>
          </p:nvSpPr>
          <p:spPr>
            <a:xfrm>
              <a:off x="-35814600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8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79"/>
            <p:cNvSpPr/>
            <p:nvPr/>
          </p:nvSpPr>
          <p:spPr>
            <a:xfrm>
              <a:off x="-35814600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79"/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79"/>
            <p:cNvSpPr/>
            <p:nvPr/>
          </p:nvSpPr>
          <p:spPr>
            <a:xfrm>
              <a:off x="-35703525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79"/>
            <p:cNvSpPr/>
            <p:nvPr/>
          </p:nvSpPr>
          <p:spPr>
            <a:xfrm>
              <a:off x="-35677550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79"/>
            <p:cNvSpPr/>
            <p:nvPr/>
          </p:nvSpPr>
          <p:spPr>
            <a:xfrm>
              <a:off x="-35746850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9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79"/>
            <p:cNvSpPr/>
            <p:nvPr/>
          </p:nvSpPr>
          <p:spPr>
            <a:xfrm>
              <a:off x="-35677550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4" name="Google Shape;6774;p79"/>
          <p:cNvGrpSpPr/>
          <p:nvPr/>
        </p:nvGrpSpPr>
        <p:grpSpPr>
          <a:xfrm>
            <a:off x="847435" y="1973866"/>
            <a:ext cx="353645" cy="353888"/>
            <a:chOff x="-35839800" y="3561025"/>
            <a:chExt cx="291450" cy="291650"/>
          </a:xfrm>
          <a:solidFill>
            <a:srgbClr val="5C71E8"/>
          </a:solidFill>
        </p:grpSpPr>
        <p:sp>
          <p:nvSpPr>
            <p:cNvPr id="6775" name="Google Shape;6775;p79"/>
            <p:cNvSpPr/>
            <p:nvPr/>
          </p:nvSpPr>
          <p:spPr>
            <a:xfrm>
              <a:off x="-35772850" y="3612425"/>
              <a:ext cx="155200" cy="142575"/>
            </a:xfrm>
            <a:custGeom>
              <a:avLst/>
              <a:gdLst/>
              <a:ahLst/>
              <a:cxnLst/>
              <a:rect l="l" t="t" r="r" b="b"/>
              <a:pathLst>
                <a:path w="6208" h="5703" extrusionOk="0">
                  <a:moveTo>
                    <a:pt x="3088" y="693"/>
                  </a:moveTo>
                  <a:cubicBezTo>
                    <a:pt x="3655" y="693"/>
                    <a:pt x="4128" y="1166"/>
                    <a:pt x="4128" y="1733"/>
                  </a:cubicBezTo>
                  <a:cubicBezTo>
                    <a:pt x="4128" y="2174"/>
                    <a:pt x="3844" y="2552"/>
                    <a:pt x="3466" y="2710"/>
                  </a:cubicBezTo>
                  <a:lnTo>
                    <a:pt x="3466" y="3119"/>
                  </a:lnTo>
                  <a:cubicBezTo>
                    <a:pt x="3466" y="3308"/>
                    <a:pt x="3309" y="3466"/>
                    <a:pt x="3088" y="3466"/>
                  </a:cubicBezTo>
                  <a:cubicBezTo>
                    <a:pt x="2899" y="3466"/>
                    <a:pt x="2742" y="3308"/>
                    <a:pt x="2742" y="3119"/>
                  </a:cubicBezTo>
                  <a:lnTo>
                    <a:pt x="2742" y="2710"/>
                  </a:lnTo>
                  <a:cubicBezTo>
                    <a:pt x="2742" y="2426"/>
                    <a:pt x="2931" y="2174"/>
                    <a:pt x="3214" y="2080"/>
                  </a:cubicBezTo>
                  <a:cubicBezTo>
                    <a:pt x="3340" y="2048"/>
                    <a:pt x="3466" y="1891"/>
                    <a:pt x="3466" y="1765"/>
                  </a:cubicBezTo>
                  <a:cubicBezTo>
                    <a:pt x="3466" y="1576"/>
                    <a:pt x="3309" y="1418"/>
                    <a:pt x="3088" y="1418"/>
                  </a:cubicBezTo>
                  <a:cubicBezTo>
                    <a:pt x="2899" y="1418"/>
                    <a:pt x="2742" y="1576"/>
                    <a:pt x="2742" y="1765"/>
                  </a:cubicBezTo>
                  <a:cubicBezTo>
                    <a:pt x="2742" y="1954"/>
                    <a:pt x="2584" y="2111"/>
                    <a:pt x="2395" y="2111"/>
                  </a:cubicBezTo>
                  <a:cubicBezTo>
                    <a:pt x="2206" y="2111"/>
                    <a:pt x="2049" y="1954"/>
                    <a:pt x="2049" y="1765"/>
                  </a:cubicBezTo>
                  <a:cubicBezTo>
                    <a:pt x="2080" y="1166"/>
                    <a:pt x="2553" y="693"/>
                    <a:pt x="3088" y="693"/>
                  </a:cubicBezTo>
                  <a:close/>
                  <a:moveTo>
                    <a:pt x="3088" y="3781"/>
                  </a:moveTo>
                  <a:cubicBezTo>
                    <a:pt x="3309" y="3781"/>
                    <a:pt x="3466" y="3938"/>
                    <a:pt x="3466" y="4127"/>
                  </a:cubicBezTo>
                  <a:cubicBezTo>
                    <a:pt x="3466" y="4317"/>
                    <a:pt x="3309" y="4474"/>
                    <a:pt x="3088" y="4474"/>
                  </a:cubicBezTo>
                  <a:cubicBezTo>
                    <a:pt x="2899" y="4474"/>
                    <a:pt x="2742" y="4317"/>
                    <a:pt x="2742" y="4127"/>
                  </a:cubicBezTo>
                  <a:cubicBezTo>
                    <a:pt x="2742" y="3938"/>
                    <a:pt x="2899" y="3781"/>
                    <a:pt x="3088" y="3781"/>
                  </a:cubicBezTo>
                  <a:close/>
                  <a:moveTo>
                    <a:pt x="347" y="0"/>
                  </a:moveTo>
                  <a:cubicBezTo>
                    <a:pt x="158" y="32"/>
                    <a:pt x="1" y="189"/>
                    <a:pt x="1" y="347"/>
                  </a:cubicBezTo>
                  <a:lnTo>
                    <a:pt x="1" y="5010"/>
                  </a:lnTo>
                  <a:lnTo>
                    <a:pt x="694" y="5703"/>
                  </a:lnTo>
                  <a:cubicBezTo>
                    <a:pt x="1371" y="5088"/>
                    <a:pt x="2238" y="4781"/>
                    <a:pt x="3104" y="4781"/>
                  </a:cubicBezTo>
                  <a:cubicBezTo>
                    <a:pt x="3970" y="4781"/>
                    <a:pt x="4837" y="5088"/>
                    <a:pt x="5514" y="5703"/>
                  </a:cubicBezTo>
                  <a:lnTo>
                    <a:pt x="6207" y="5010"/>
                  </a:lnTo>
                  <a:lnTo>
                    <a:pt x="6207" y="347"/>
                  </a:lnTo>
                  <a:cubicBezTo>
                    <a:pt x="6207" y="158"/>
                    <a:pt x="6050" y="0"/>
                    <a:pt x="58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79"/>
            <p:cNvSpPr/>
            <p:nvPr/>
          </p:nvSpPr>
          <p:spPr>
            <a:xfrm>
              <a:off x="-35621625" y="3694325"/>
              <a:ext cx="73275" cy="143375"/>
            </a:xfrm>
            <a:custGeom>
              <a:avLst/>
              <a:gdLst/>
              <a:ahLst/>
              <a:cxnLst/>
              <a:rect l="l" t="t" r="r" b="b"/>
              <a:pathLst>
                <a:path w="2931" h="5735" extrusionOk="0">
                  <a:moveTo>
                    <a:pt x="2931" y="1"/>
                  </a:moveTo>
                  <a:lnTo>
                    <a:pt x="1" y="2899"/>
                  </a:lnTo>
                  <a:lnTo>
                    <a:pt x="2805" y="5735"/>
                  </a:lnTo>
                  <a:cubicBezTo>
                    <a:pt x="2868" y="5609"/>
                    <a:pt x="2931" y="5451"/>
                    <a:pt x="2931" y="5294"/>
                  </a:cubicBezTo>
                  <a:lnTo>
                    <a:pt x="29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79"/>
            <p:cNvSpPr/>
            <p:nvPr/>
          </p:nvSpPr>
          <p:spPr>
            <a:xfrm>
              <a:off x="-35827200" y="3748675"/>
              <a:ext cx="263100" cy="104000"/>
            </a:xfrm>
            <a:custGeom>
              <a:avLst/>
              <a:gdLst/>
              <a:ahLst/>
              <a:cxnLst/>
              <a:rect l="l" t="t" r="r" b="b"/>
              <a:pathLst>
                <a:path w="10524" h="4160" extrusionOk="0">
                  <a:moveTo>
                    <a:pt x="5235" y="1"/>
                  </a:moveTo>
                  <a:cubicBezTo>
                    <a:pt x="4482" y="1"/>
                    <a:pt x="3734" y="284"/>
                    <a:pt x="3183" y="851"/>
                  </a:cubicBezTo>
                  <a:lnTo>
                    <a:pt x="1" y="4033"/>
                  </a:lnTo>
                  <a:cubicBezTo>
                    <a:pt x="158" y="4128"/>
                    <a:pt x="316" y="4159"/>
                    <a:pt x="473" y="4159"/>
                  </a:cubicBezTo>
                  <a:lnTo>
                    <a:pt x="10082" y="4159"/>
                  </a:lnTo>
                  <a:cubicBezTo>
                    <a:pt x="10240" y="4159"/>
                    <a:pt x="10398" y="4128"/>
                    <a:pt x="10524" y="4033"/>
                  </a:cubicBezTo>
                  <a:lnTo>
                    <a:pt x="7310" y="851"/>
                  </a:lnTo>
                  <a:cubicBezTo>
                    <a:pt x="6743" y="284"/>
                    <a:pt x="5987" y="1"/>
                    <a:pt x="52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79"/>
            <p:cNvSpPr/>
            <p:nvPr/>
          </p:nvSpPr>
          <p:spPr>
            <a:xfrm>
              <a:off x="-35831925" y="3635275"/>
              <a:ext cx="41775" cy="85075"/>
            </a:xfrm>
            <a:custGeom>
              <a:avLst/>
              <a:gdLst/>
              <a:ahLst/>
              <a:cxnLst/>
              <a:rect l="l" t="t" r="r" b="b"/>
              <a:pathLst>
                <a:path w="1671" h="3403" extrusionOk="0">
                  <a:moveTo>
                    <a:pt x="1671" y="0"/>
                  </a:moveTo>
                  <a:lnTo>
                    <a:pt x="1" y="1701"/>
                  </a:lnTo>
                  <a:lnTo>
                    <a:pt x="1671" y="3403"/>
                  </a:lnTo>
                  <a:lnTo>
                    <a:pt x="167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79"/>
            <p:cNvSpPr/>
            <p:nvPr/>
          </p:nvSpPr>
          <p:spPr>
            <a:xfrm>
              <a:off x="-35601150" y="3635275"/>
              <a:ext cx="43350" cy="85075"/>
            </a:xfrm>
            <a:custGeom>
              <a:avLst/>
              <a:gdLst/>
              <a:ahLst/>
              <a:cxnLst/>
              <a:rect l="l" t="t" r="r" b="b"/>
              <a:pathLst>
                <a:path w="1734" h="3403" extrusionOk="0">
                  <a:moveTo>
                    <a:pt x="1" y="0"/>
                  </a:moveTo>
                  <a:lnTo>
                    <a:pt x="1" y="3403"/>
                  </a:lnTo>
                  <a:lnTo>
                    <a:pt x="1734" y="170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79"/>
            <p:cNvSpPr/>
            <p:nvPr/>
          </p:nvSpPr>
          <p:spPr>
            <a:xfrm>
              <a:off x="-35750000" y="3561025"/>
              <a:ext cx="111075" cy="35675"/>
            </a:xfrm>
            <a:custGeom>
              <a:avLst/>
              <a:gdLst/>
              <a:ahLst/>
              <a:cxnLst/>
              <a:rect l="l" t="t" r="r" b="b"/>
              <a:pathLst>
                <a:path w="4443" h="1427" extrusionOk="0">
                  <a:moveTo>
                    <a:pt x="2182" y="1"/>
                  </a:moveTo>
                  <a:cubicBezTo>
                    <a:pt x="1686" y="1"/>
                    <a:pt x="1198" y="182"/>
                    <a:pt x="851" y="544"/>
                  </a:cubicBezTo>
                  <a:lnTo>
                    <a:pt x="0" y="1426"/>
                  </a:lnTo>
                  <a:lnTo>
                    <a:pt x="4443" y="1426"/>
                  </a:lnTo>
                  <a:lnTo>
                    <a:pt x="3560" y="544"/>
                  </a:lnTo>
                  <a:cubicBezTo>
                    <a:pt x="3182" y="182"/>
                    <a:pt x="2678" y="1"/>
                    <a:pt x="21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79"/>
            <p:cNvSpPr/>
            <p:nvPr/>
          </p:nvSpPr>
          <p:spPr>
            <a:xfrm>
              <a:off x="-35839800" y="3694325"/>
              <a:ext cx="72500" cy="143375"/>
            </a:xfrm>
            <a:custGeom>
              <a:avLst/>
              <a:gdLst/>
              <a:ahLst/>
              <a:cxnLst/>
              <a:rect l="l" t="t" r="r" b="b"/>
              <a:pathLst>
                <a:path w="2900" h="5735" extrusionOk="0">
                  <a:moveTo>
                    <a:pt x="1" y="1"/>
                  </a:moveTo>
                  <a:lnTo>
                    <a:pt x="1" y="5294"/>
                  </a:lnTo>
                  <a:cubicBezTo>
                    <a:pt x="1" y="5451"/>
                    <a:pt x="32" y="5609"/>
                    <a:pt x="95" y="5735"/>
                  </a:cubicBezTo>
                  <a:lnTo>
                    <a:pt x="2899" y="2899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82" name="Google Shape;6782;p79"/>
          <p:cNvSpPr/>
          <p:nvPr/>
        </p:nvSpPr>
        <p:spPr>
          <a:xfrm>
            <a:off x="845859" y="2409404"/>
            <a:ext cx="355557" cy="353645"/>
          </a:xfrm>
          <a:custGeom>
            <a:avLst/>
            <a:gdLst/>
            <a:ahLst/>
            <a:cxnLst/>
            <a:rect l="l" t="t" r="r" b="b"/>
            <a:pathLst>
              <a:path w="11721" h="11658" extrusionOk="0">
                <a:moveTo>
                  <a:pt x="6144" y="2773"/>
                </a:moveTo>
                <a:cubicBezTo>
                  <a:pt x="7467" y="2868"/>
                  <a:pt x="8570" y="3813"/>
                  <a:pt x="8885" y="5042"/>
                </a:cubicBezTo>
                <a:cubicBezTo>
                  <a:pt x="8917" y="5231"/>
                  <a:pt x="8791" y="5388"/>
                  <a:pt x="8633" y="5483"/>
                </a:cubicBezTo>
                <a:cubicBezTo>
                  <a:pt x="8613" y="5486"/>
                  <a:pt x="8594" y="5487"/>
                  <a:pt x="8575" y="5487"/>
                </a:cubicBezTo>
                <a:cubicBezTo>
                  <a:pt x="8412" y="5487"/>
                  <a:pt x="8277" y="5372"/>
                  <a:pt x="8192" y="5231"/>
                </a:cubicBezTo>
                <a:cubicBezTo>
                  <a:pt x="7972" y="4254"/>
                  <a:pt x="7089" y="3561"/>
                  <a:pt x="6113" y="3466"/>
                </a:cubicBezTo>
                <a:cubicBezTo>
                  <a:pt x="5924" y="3466"/>
                  <a:pt x="5798" y="3277"/>
                  <a:pt x="5798" y="3120"/>
                </a:cubicBezTo>
                <a:cubicBezTo>
                  <a:pt x="5798" y="2868"/>
                  <a:pt x="5955" y="2773"/>
                  <a:pt x="6144" y="2773"/>
                </a:cubicBezTo>
                <a:close/>
                <a:moveTo>
                  <a:pt x="6222" y="1414"/>
                </a:moveTo>
                <a:cubicBezTo>
                  <a:pt x="6238" y="1414"/>
                  <a:pt x="6254" y="1416"/>
                  <a:pt x="6270" y="1418"/>
                </a:cubicBezTo>
                <a:cubicBezTo>
                  <a:pt x="8161" y="1576"/>
                  <a:pt x="9862" y="2962"/>
                  <a:pt x="10240" y="5136"/>
                </a:cubicBezTo>
                <a:cubicBezTo>
                  <a:pt x="10303" y="5325"/>
                  <a:pt x="10177" y="5483"/>
                  <a:pt x="9988" y="5514"/>
                </a:cubicBezTo>
                <a:cubicBezTo>
                  <a:pt x="9960" y="5518"/>
                  <a:pt x="9934" y="5520"/>
                  <a:pt x="9908" y="5520"/>
                </a:cubicBezTo>
                <a:cubicBezTo>
                  <a:pt x="9730" y="5520"/>
                  <a:pt x="9606" y="5424"/>
                  <a:pt x="9578" y="5231"/>
                </a:cubicBezTo>
                <a:cubicBezTo>
                  <a:pt x="9263" y="3466"/>
                  <a:pt x="7846" y="2238"/>
                  <a:pt x="6239" y="2143"/>
                </a:cubicBezTo>
                <a:cubicBezTo>
                  <a:pt x="6050" y="2143"/>
                  <a:pt x="5924" y="1923"/>
                  <a:pt x="5924" y="1765"/>
                </a:cubicBezTo>
                <a:cubicBezTo>
                  <a:pt x="5924" y="1563"/>
                  <a:pt x="6055" y="1414"/>
                  <a:pt x="6222" y="1414"/>
                </a:cubicBezTo>
                <a:close/>
                <a:moveTo>
                  <a:pt x="5907" y="4124"/>
                </a:moveTo>
                <a:cubicBezTo>
                  <a:pt x="5923" y="4124"/>
                  <a:pt x="5939" y="4125"/>
                  <a:pt x="5955" y="4128"/>
                </a:cubicBezTo>
                <a:cubicBezTo>
                  <a:pt x="6680" y="4191"/>
                  <a:pt x="7247" y="4663"/>
                  <a:pt x="7499" y="5325"/>
                </a:cubicBezTo>
                <a:cubicBezTo>
                  <a:pt x="7530" y="5514"/>
                  <a:pt x="7467" y="5672"/>
                  <a:pt x="7247" y="5766"/>
                </a:cubicBezTo>
                <a:cubicBezTo>
                  <a:pt x="7223" y="5770"/>
                  <a:pt x="7199" y="5772"/>
                  <a:pt x="7177" y="5772"/>
                </a:cubicBezTo>
                <a:cubicBezTo>
                  <a:pt x="7019" y="5772"/>
                  <a:pt x="6892" y="5679"/>
                  <a:pt x="6837" y="5514"/>
                </a:cubicBezTo>
                <a:cubicBezTo>
                  <a:pt x="6711" y="5136"/>
                  <a:pt x="6365" y="4852"/>
                  <a:pt x="5924" y="4821"/>
                </a:cubicBezTo>
                <a:cubicBezTo>
                  <a:pt x="5735" y="4821"/>
                  <a:pt x="5609" y="4663"/>
                  <a:pt x="5609" y="4443"/>
                </a:cubicBezTo>
                <a:cubicBezTo>
                  <a:pt x="5609" y="4270"/>
                  <a:pt x="5740" y="4124"/>
                  <a:pt x="5907" y="4124"/>
                </a:cubicBezTo>
                <a:close/>
                <a:moveTo>
                  <a:pt x="3385" y="3199"/>
                </a:moveTo>
                <a:cubicBezTo>
                  <a:pt x="3455" y="3199"/>
                  <a:pt x="3527" y="3225"/>
                  <a:pt x="3592" y="3277"/>
                </a:cubicBezTo>
                <a:lnTo>
                  <a:pt x="4695" y="4096"/>
                </a:lnTo>
                <a:cubicBezTo>
                  <a:pt x="4853" y="4222"/>
                  <a:pt x="4884" y="4411"/>
                  <a:pt x="4790" y="4569"/>
                </a:cubicBezTo>
                <a:lnTo>
                  <a:pt x="4159" y="5388"/>
                </a:lnTo>
                <a:lnTo>
                  <a:pt x="6869" y="7436"/>
                </a:lnTo>
                <a:lnTo>
                  <a:pt x="7499" y="6617"/>
                </a:lnTo>
                <a:cubicBezTo>
                  <a:pt x="7572" y="6525"/>
                  <a:pt x="7667" y="6476"/>
                  <a:pt x="7765" y="6476"/>
                </a:cubicBezTo>
                <a:cubicBezTo>
                  <a:pt x="7835" y="6476"/>
                  <a:pt x="7906" y="6501"/>
                  <a:pt x="7972" y="6554"/>
                </a:cubicBezTo>
                <a:lnTo>
                  <a:pt x="9074" y="7373"/>
                </a:lnTo>
                <a:cubicBezTo>
                  <a:pt x="9232" y="7499"/>
                  <a:pt x="9263" y="7688"/>
                  <a:pt x="9137" y="7845"/>
                </a:cubicBezTo>
                <a:lnTo>
                  <a:pt x="8507" y="8665"/>
                </a:lnTo>
                <a:cubicBezTo>
                  <a:pt x="8225" y="9022"/>
                  <a:pt x="7819" y="9211"/>
                  <a:pt x="7403" y="9211"/>
                </a:cubicBezTo>
                <a:cubicBezTo>
                  <a:pt x="7123" y="9211"/>
                  <a:pt x="6839" y="9126"/>
                  <a:pt x="6585" y="8948"/>
                </a:cubicBezTo>
                <a:lnTo>
                  <a:pt x="2773" y="6081"/>
                </a:lnTo>
                <a:cubicBezTo>
                  <a:pt x="2143" y="5672"/>
                  <a:pt x="2017" y="4821"/>
                  <a:pt x="2490" y="4191"/>
                </a:cubicBezTo>
                <a:lnTo>
                  <a:pt x="3120" y="3340"/>
                </a:lnTo>
                <a:cubicBezTo>
                  <a:pt x="3193" y="3248"/>
                  <a:pt x="3288" y="3199"/>
                  <a:pt x="3385" y="3199"/>
                </a:cubicBezTo>
                <a:close/>
                <a:moveTo>
                  <a:pt x="5829" y="1"/>
                </a:moveTo>
                <a:cubicBezTo>
                  <a:pt x="2647" y="1"/>
                  <a:pt x="1" y="2647"/>
                  <a:pt x="1" y="5829"/>
                </a:cubicBezTo>
                <a:cubicBezTo>
                  <a:pt x="64" y="9011"/>
                  <a:pt x="2647" y="11658"/>
                  <a:pt x="5892" y="11658"/>
                </a:cubicBezTo>
                <a:cubicBezTo>
                  <a:pt x="6900" y="11658"/>
                  <a:pt x="7940" y="11374"/>
                  <a:pt x="8822" y="10838"/>
                </a:cubicBezTo>
                <a:lnTo>
                  <a:pt x="11248" y="11626"/>
                </a:lnTo>
                <a:cubicBezTo>
                  <a:pt x="11272" y="11634"/>
                  <a:pt x="11299" y="11638"/>
                  <a:pt x="11329" y="11638"/>
                </a:cubicBezTo>
                <a:cubicBezTo>
                  <a:pt x="11417" y="11638"/>
                  <a:pt x="11524" y="11602"/>
                  <a:pt x="11595" y="11531"/>
                </a:cubicBezTo>
                <a:cubicBezTo>
                  <a:pt x="11658" y="11468"/>
                  <a:pt x="11721" y="11311"/>
                  <a:pt x="11658" y="11185"/>
                </a:cubicBezTo>
                <a:lnTo>
                  <a:pt x="10838" y="8791"/>
                </a:lnTo>
                <a:cubicBezTo>
                  <a:pt x="11406" y="7877"/>
                  <a:pt x="11658" y="6869"/>
                  <a:pt x="11658" y="5829"/>
                </a:cubicBezTo>
                <a:cubicBezTo>
                  <a:pt x="11658" y="2647"/>
                  <a:pt x="9043" y="1"/>
                  <a:pt x="5829" y="1"/>
                </a:cubicBezTo>
                <a:close/>
              </a:path>
            </a:pathLst>
          </a:custGeom>
          <a:solidFill>
            <a:srgbClr val="5C7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83" name="Google Shape;6783;p79"/>
          <p:cNvGrpSpPr/>
          <p:nvPr/>
        </p:nvGrpSpPr>
        <p:grpSpPr>
          <a:xfrm>
            <a:off x="3084980" y="1532946"/>
            <a:ext cx="353645" cy="353645"/>
            <a:chOff x="-34003850" y="3227275"/>
            <a:chExt cx="291450" cy="291450"/>
          </a:xfrm>
          <a:solidFill>
            <a:srgbClr val="5C71E8"/>
          </a:solidFill>
        </p:grpSpPr>
        <p:sp>
          <p:nvSpPr>
            <p:cNvPr id="6784" name="Google Shape;6784;p79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79"/>
            <p:cNvSpPr/>
            <p:nvPr/>
          </p:nvSpPr>
          <p:spPr>
            <a:xfrm>
              <a:off x="-33866000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79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79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79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9" name="Google Shape;6789;p79"/>
          <p:cNvGrpSpPr/>
          <p:nvPr/>
        </p:nvGrpSpPr>
        <p:grpSpPr>
          <a:xfrm>
            <a:off x="3084510" y="1973638"/>
            <a:ext cx="354586" cy="354343"/>
            <a:chOff x="-34004625" y="3585850"/>
            <a:chExt cx="292225" cy="292025"/>
          </a:xfrm>
          <a:solidFill>
            <a:srgbClr val="5C71E8"/>
          </a:solidFill>
        </p:grpSpPr>
        <p:sp>
          <p:nvSpPr>
            <p:cNvPr id="6790" name="Google Shape;6790;p79"/>
            <p:cNvSpPr/>
            <p:nvPr/>
          </p:nvSpPr>
          <p:spPr>
            <a:xfrm>
              <a:off x="-33832150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79"/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79"/>
            <p:cNvSpPr/>
            <p:nvPr/>
          </p:nvSpPr>
          <p:spPr>
            <a:xfrm>
              <a:off x="-33936100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79"/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79"/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5" name="Google Shape;6795;p79"/>
          <p:cNvGrpSpPr/>
          <p:nvPr/>
        </p:nvGrpSpPr>
        <p:grpSpPr>
          <a:xfrm>
            <a:off x="3084025" y="2408839"/>
            <a:ext cx="355557" cy="354616"/>
            <a:chOff x="-34005425" y="3945575"/>
            <a:chExt cx="293025" cy="292250"/>
          </a:xfrm>
          <a:solidFill>
            <a:srgbClr val="5C71E8"/>
          </a:solidFill>
        </p:grpSpPr>
        <p:sp>
          <p:nvSpPr>
            <p:cNvPr id="6796" name="Google Shape;6796;p79"/>
            <p:cNvSpPr/>
            <p:nvPr/>
          </p:nvSpPr>
          <p:spPr>
            <a:xfrm>
              <a:off x="-33952650" y="3998350"/>
              <a:ext cx="186700" cy="186700"/>
            </a:xfrm>
            <a:custGeom>
              <a:avLst/>
              <a:gdLst/>
              <a:ahLst/>
              <a:cxnLst/>
              <a:rect l="l" t="t" r="r" b="b"/>
              <a:pathLst>
                <a:path w="7468" h="7468" extrusionOk="0">
                  <a:moveTo>
                    <a:pt x="5861" y="2017"/>
                  </a:moveTo>
                  <a:cubicBezTo>
                    <a:pt x="6050" y="2017"/>
                    <a:pt x="6207" y="2143"/>
                    <a:pt x="6207" y="2364"/>
                  </a:cubicBezTo>
                  <a:lnTo>
                    <a:pt x="6207" y="3750"/>
                  </a:lnTo>
                  <a:lnTo>
                    <a:pt x="6207" y="5104"/>
                  </a:lnTo>
                  <a:cubicBezTo>
                    <a:pt x="6207" y="5325"/>
                    <a:pt x="6050" y="5451"/>
                    <a:pt x="5861" y="5451"/>
                  </a:cubicBezTo>
                  <a:cubicBezTo>
                    <a:pt x="5672" y="5451"/>
                    <a:pt x="5514" y="5325"/>
                    <a:pt x="5514" y="5104"/>
                  </a:cubicBezTo>
                  <a:lnTo>
                    <a:pt x="5514" y="4096"/>
                  </a:lnTo>
                  <a:lnTo>
                    <a:pt x="4474" y="4096"/>
                  </a:lnTo>
                  <a:cubicBezTo>
                    <a:pt x="4285" y="4096"/>
                    <a:pt x="4128" y="3939"/>
                    <a:pt x="4128" y="3750"/>
                  </a:cubicBezTo>
                  <a:lnTo>
                    <a:pt x="4128" y="2364"/>
                  </a:lnTo>
                  <a:cubicBezTo>
                    <a:pt x="4128" y="2143"/>
                    <a:pt x="4285" y="2017"/>
                    <a:pt x="4474" y="2017"/>
                  </a:cubicBezTo>
                  <a:cubicBezTo>
                    <a:pt x="4695" y="2017"/>
                    <a:pt x="4852" y="2143"/>
                    <a:pt x="4852" y="2364"/>
                  </a:cubicBezTo>
                  <a:lnTo>
                    <a:pt x="4852" y="3372"/>
                  </a:lnTo>
                  <a:lnTo>
                    <a:pt x="5514" y="3372"/>
                  </a:lnTo>
                  <a:lnTo>
                    <a:pt x="5514" y="2364"/>
                  </a:lnTo>
                  <a:cubicBezTo>
                    <a:pt x="5514" y="2143"/>
                    <a:pt x="5672" y="2017"/>
                    <a:pt x="5861" y="2017"/>
                  </a:cubicBezTo>
                  <a:close/>
                  <a:moveTo>
                    <a:pt x="2332" y="2017"/>
                  </a:moveTo>
                  <a:cubicBezTo>
                    <a:pt x="2868" y="2017"/>
                    <a:pt x="3340" y="2490"/>
                    <a:pt x="3340" y="3025"/>
                  </a:cubicBezTo>
                  <a:lnTo>
                    <a:pt x="3340" y="3309"/>
                  </a:lnTo>
                  <a:lnTo>
                    <a:pt x="3435" y="3309"/>
                  </a:lnTo>
                  <a:cubicBezTo>
                    <a:pt x="3435" y="3687"/>
                    <a:pt x="3183" y="4065"/>
                    <a:pt x="2868" y="4222"/>
                  </a:cubicBezTo>
                  <a:lnTo>
                    <a:pt x="2238" y="4537"/>
                  </a:lnTo>
                  <a:cubicBezTo>
                    <a:pt x="2175" y="4569"/>
                    <a:pt x="2080" y="4632"/>
                    <a:pt x="2049" y="4758"/>
                  </a:cubicBezTo>
                  <a:lnTo>
                    <a:pt x="3057" y="4758"/>
                  </a:lnTo>
                  <a:cubicBezTo>
                    <a:pt x="3277" y="4758"/>
                    <a:pt x="3435" y="4915"/>
                    <a:pt x="3435" y="5104"/>
                  </a:cubicBezTo>
                  <a:cubicBezTo>
                    <a:pt x="3435" y="5325"/>
                    <a:pt x="3277" y="5483"/>
                    <a:pt x="3057" y="5483"/>
                  </a:cubicBezTo>
                  <a:lnTo>
                    <a:pt x="1702" y="5483"/>
                  </a:lnTo>
                  <a:cubicBezTo>
                    <a:pt x="1481" y="5483"/>
                    <a:pt x="1324" y="5325"/>
                    <a:pt x="1324" y="5104"/>
                  </a:cubicBezTo>
                  <a:lnTo>
                    <a:pt x="1324" y="4852"/>
                  </a:lnTo>
                  <a:cubicBezTo>
                    <a:pt x="1324" y="4443"/>
                    <a:pt x="1576" y="4096"/>
                    <a:pt x="1891" y="3939"/>
                  </a:cubicBezTo>
                  <a:lnTo>
                    <a:pt x="2521" y="3624"/>
                  </a:lnTo>
                  <a:cubicBezTo>
                    <a:pt x="2647" y="3592"/>
                    <a:pt x="2710" y="3466"/>
                    <a:pt x="2710" y="3309"/>
                  </a:cubicBezTo>
                  <a:lnTo>
                    <a:pt x="2710" y="3025"/>
                  </a:lnTo>
                  <a:cubicBezTo>
                    <a:pt x="2710" y="2836"/>
                    <a:pt x="2553" y="2679"/>
                    <a:pt x="2364" y="2679"/>
                  </a:cubicBezTo>
                  <a:cubicBezTo>
                    <a:pt x="2175" y="2679"/>
                    <a:pt x="2017" y="2836"/>
                    <a:pt x="2017" y="3025"/>
                  </a:cubicBezTo>
                  <a:cubicBezTo>
                    <a:pt x="2017" y="3214"/>
                    <a:pt x="1859" y="3372"/>
                    <a:pt x="1639" y="3372"/>
                  </a:cubicBezTo>
                  <a:cubicBezTo>
                    <a:pt x="1450" y="3372"/>
                    <a:pt x="1292" y="3214"/>
                    <a:pt x="1292" y="3025"/>
                  </a:cubicBezTo>
                  <a:cubicBezTo>
                    <a:pt x="1292" y="2490"/>
                    <a:pt x="1765" y="2017"/>
                    <a:pt x="2332" y="2017"/>
                  </a:cubicBezTo>
                  <a:close/>
                  <a:moveTo>
                    <a:pt x="3214" y="1"/>
                  </a:moveTo>
                  <a:cubicBezTo>
                    <a:pt x="3214" y="127"/>
                    <a:pt x="3183" y="284"/>
                    <a:pt x="3120" y="379"/>
                  </a:cubicBezTo>
                  <a:cubicBezTo>
                    <a:pt x="2962" y="662"/>
                    <a:pt x="2679" y="914"/>
                    <a:pt x="2364" y="946"/>
                  </a:cubicBezTo>
                  <a:lnTo>
                    <a:pt x="1009" y="1135"/>
                  </a:lnTo>
                  <a:cubicBezTo>
                    <a:pt x="473" y="1733"/>
                    <a:pt x="64" y="2521"/>
                    <a:pt x="1" y="3372"/>
                  </a:cubicBezTo>
                  <a:lnTo>
                    <a:pt x="316" y="3372"/>
                  </a:lnTo>
                  <a:cubicBezTo>
                    <a:pt x="505" y="3372"/>
                    <a:pt x="662" y="3529"/>
                    <a:pt x="662" y="3750"/>
                  </a:cubicBezTo>
                  <a:cubicBezTo>
                    <a:pt x="662" y="3939"/>
                    <a:pt x="505" y="4096"/>
                    <a:pt x="316" y="4096"/>
                  </a:cubicBezTo>
                  <a:lnTo>
                    <a:pt x="1" y="4096"/>
                  </a:lnTo>
                  <a:cubicBezTo>
                    <a:pt x="158" y="5892"/>
                    <a:pt x="1607" y="7310"/>
                    <a:pt x="3372" y="7467"/>
                  </a:cubicBezTo>
                  <a:lnTo>
                    <a:pt x="3372" y="7121"/>
                  </a:lnTo>
                  <a:cubicBezTo>
                    <a:pt x="3372" y="6932"/>
                    <a:pt x="3529" y="6774"/>
                    <a:pt x="3750" y="6774"/>
                  </a:cubicBezTo>
                  <a:cubicBezTo>
                    <a:pt x="3939" y="6774"/>
                    <a:pt x="4096" y="6932"/>
                    <a:pt x="4096" y="7121"/>
                  </a:cubicBezTo>
                  <a:lnTo>
                    <a:pt x="4096" y="7436"/>
                  </a:lnTo>
                  <a:lnTo>
                    <a:pt x="4254" y="7436"/>
                  </a:lnTo>
                  <a:cubicBezTo>
                    <a:pt x="4254" y="7373"/>
                    <a:pt x="4285" y="7278"/>
                    <a:pt x="4317" y="7215"/>
                  </a:cubicBezTo>
                  <a:cubicBezTo>
                    <a:pt x="4443" y="6900"/>
                    <a:pt x="4758" y="6648"/>
                    <a:pt x="5073" y="6617"/>
                  </a:cubicBezTo>
                  <a:lnTo>
                    <a:pt x="6491" y="6333"/>
                  </a:lnTo>
                  <a:cubicBezTo>
                    <a:pt x="7089" y="5703"/>
                    <a:pt x="7404" y="5010"/>
                    <a:pt x="7467" y="4096"/>
                  </a:cubicBezTo>
                  <a:lnTo>
                    <a:pt x="7152" y="4096"/>
                  </a:lnTo>
                  <a:cubicBezTo>
                    <a:pt x="6963" y="4096"/>
                    <a:pt x="6806" y="3939"/>
                    <a:pt x="6806" y="3750"/>
                  </a:cubicBezTo>
                  <a:cubicBezTo>
                    <a:pt x="6806" y="3529"/>
                    <a:pt x="6963" y="3372"/>
                    <a:pt x="7152" y="3372"/>
                  </a:cubicBezTo>
                  <a:lnTo>
                    <a:pt x="7467" y="3372"/>
                  </a:lnTo>
                  <a:cubicBezTo>
                    <a:pt x="7310" y="1576"/>
                    <a:pt x="5861" y="158"/>
                    <a:pt x="4096" y="1"/>
                  </a:cubicBezTo>
                  <a:lnTo>
                    <a:pt x="4096" y="316"/>
                  </a:lnTo>
                  <a:cubicBezTo>
                    <a:pt x="4096" y="505"/>
                    <a:pt x="3939" y="662"/>
                    <a:pt x="3750" y="662"/>
                  </a:cubicBezTo>
                  <a:cubicBezTo>
                    <a:pt x="3529" y="662"/>
                    <a:pt x="3372" y="505"/>
                    <a:pt x="3372" y="316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79"/>
            <p:cNvSpPr/>
            <p:nvPr/>
          </p:nvSpPr>
          <p:spPr>
            <a:xfrm>
              <a:off x="-33944775" y="3945575"/>
              <a:ext cx="232375" cy="247350"/>
            </a:xfrm>
            <a:custGeom>
              <a:avLst/>
              <a:gdLst/>
              <a:ahLst/>
              <a:cxnLst/>
              <a:rect l="l" t="t" r="r" b="b"/>
              <a:pathLst>
                <a:path w="9295" h="9894" extrusionOk="0">
                  <a:moveTo>
                    <a:pt x="3466" y="1"/>
                  </a:moveTo>
                  <a:cubicBezTo>
                    <a:pt x="2490" y="1"/>
                    <a:pt x="1450" y="316"/>
                    <a:pt x="1103" y="536"/>
                  </a:cubicBezTo>
                  <a:lnTo>
                    <a:pt x="1040" y="410"/>
                  </a:lnTo>
                  <a:cubicBezTo>
                    <a:pt x="970" y="340"/>
                    <a:pt x="881" y="304"/>
                    <a:pt x="788" y="304"/>
                  </a:cubicBezTo>
                  <a:cubicBezTo>
                    <a:pt x="757" y="304"/>
                    <a:pt x="725" y="308"/>
                    <a:pt x="694" y="316"/>
                  </a:cubicBezTo>
                  <a:cubicBezTo>
                    <a:pt x="599" y="379"/>
                    <a:pt x="505" y="473"/>
                    <a:pt x="473" y="568"/>
                  </a:cubicBezTo>
                  <a:cubicBezTo>
                    <a:pt x="347" y="1041"/>
                    <a:pt x="442" y="726"/>
                    <a:pt x="32" y="2143"/>
                  </a:cubicBezTo>
                  <a:cubicBezTo>
                    <a:pt x="1" y="2269"/>
                    <a:pt x="32" y="2395"/>
                    <a:pt x="127" y="2458"/>
                  </a:cubicBezTo>
                  <a:cubicBezTo>
                    <a:pt x="253" y="2584"/>
                    <a:pt x="316" y="2584"/>
                    <a:pt x="473" y="2584"/>
                  </a:cubicBezTo>
                  <a:lnTo>
                    <a:pt x="2049" y="2332"/>
                  </a:lnTo>
                  <a:cubicBezTo>
                    <a:pt x="2238" y="2301"/>
                    <a:pt x="2395" y="2080"/>
                    <a:pt x="2332" y="1860"/>
                  </a:cubicBezTo>
                  <a:lnTo>
                    <a:pt x="2206" y="1545"/>
                  </a:lnTo>
                  <a:cubicBezTo>
                    <a:pt x="2647" y="1450"/>
                    <a:pt x="3057" y="1356"/>
                    <a:pt x="3529" y="1356"/>
                  </a:cubicBezTo>
                  <a:cubicBezTo>
                    <a:pt x="5987" y="1356"/>
                    <a:pt x="8003" y="3372"/>
                    <a:pt x="8003" y="5798"/>
                  </a:cubicBezTo>
                  <a:cubicBezTo>
                    <a:pt x="8003" y="6806"/>
                    <a:pt x="7688" y="7657"/>
                    <a:pt x="7152" y="8413"/>
                  </a:cubicBezTo>
                  <a:cubicBezTo>
                    <a:pt x="7278" y="8444"/>
                    <a:pt x="7404" y="8539"/>
                    <a:pt x="7530" y="8633"/>
                  </a:cubicBezTo>
                  <a:cubicBezTo>
                    <a:pt x="7751" y="8885"/>
                    <a:pt x="7845" y="9232"/>
                    <a:pt x="7751" y="9578"/>
                  </a:cubicBezTo>
                  <a:lnTo>
                    <a:pt x="7593" y="9893"/>
                  </a:lnTo>
                  <a:cubicBezTo>
                    <a:pt x="8633" y="8854"/>
                    <a:pt x="9295" y="7436"/>
                    <a:pt x="9295" y="5861"/>
                  </a:cubicBezTo>
                  <a:cubicBezTo>
                    <a:pt x="9295" y="2616"/>
                    <a:pt x="6648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79"/>
            <p:cNvSpPr/>
            <p:nvPr/>
          </p:nvSpPr>
          <p:spPr>
            <a:xfrm>
              <a:off x="-34005425" y="3987325"/>
              <a:ext cx="237100" cy="250500"/>
            </a:xfrm>
            <a:custGeom>
              <a:avLst/>
              <a:gdLst/>
              <a:ahLst/>
              <a:cxnLst/>
              <a:rect l="l" t="t" r="r" b="b"/>
              <a:pathLst>
                <a:path w="9484" h="10020" extrusionOk="0">
                  <a:moveTo>
                    <a:pt x="1797" y="1"/>
                  </a:moveTo>
                  <a:lnTo>
                    <a:pt x="1797" y="1"/>
                  </a:lnTo>
                  <a:cubicBezTo>
                    <a:pt x="694" y="1072"/>
                    <a:pt x="1" y="2521"/>
                    <a:pt x="1" y="4191"/>
                  </a:cubicBezTo>
                  <a:cubicBezTo>
                    <a:pt x="64" y="7373"/>
                    <a:pt x="2647" y="10019"/>
                    <a:pt x="5892" y="10019"/>
                  </a:cubicBezTo>
                  <a:cubicBezTo>
                    <a:pt x="6239" y="10019"/>
                    <a:pt x="7972" y="9736"/>
                    <a:pt x="8224" y="9547"/>
                  </a:cubicBezTo>
                  <a:cubicBezTo>
                    <a:pt x="8255" y="9547"/>
                    <a:pt x="8287" y="9484"/>
                    <a:pt x="8350" y="9484"/>
                  </a:cubicBezTo>
                  <a:lnTo>
                    <a:pt x="8507" y="9641"/>
                  </a:lnTo>
                  <a:cubicBezTo>
                    <a:pt x="8576" y="9710"/>
                    <a:pt x="8661" y="9741"/>
                    <a:pt x="8743" y="9741"/>
                  </a:cubicBezTo>
                  <a:cubicBezTo>
                    <a:pt x="8887" y="9741"/>
                    <a:pt x="9023" y="9644"/>
                    <a:pt x="9043" y="9484"/>
                  </a:cubicBezTo>
                  <a:lnTo>
                    <a:pt x="9169" y="9011"/>
                  </a:lnTo>
                  <a:lnTo>
                    <a:pt x="9452" y="7814"/>
                  </a:lnTo>
                  <a:cubicBezTo>
                    <a:pt x="9484" y="7688"/>
                    <a:pt x="9452" y="7562"/>
                    <a:pt x="9358" y="7467"/>
                  </a:cubicBezTo>
                  <a:cubicBezTo>
                    <a:pt x="9278" y="7407"/>
                    <a:pt x="9211" y="7385"/>
                    <a:pt x="9132" y="7385"/>
                  </a:cubicBezTo>
                  <a:cubicBezTo>
                    <a:pt x="9087" y="7385"/>
                    <a:pt x="9037" y="7393"/>
                    <a:pt x="8980" y="7404"/>
                  </a:cubicBezTo>
                  <a:lnTo>
                    <a:pt x="7310" y="7719"/>
                  </a:lnTo>
                  <a:cubicBezTo>
                    <a:pt x="7089" y="7751"/>
                    <a:pt x="6963" y="8034"/>
                    <a:pt x="7089" y="8223"/>
                  </a:cubicBezTo>
                  <a:lnTo>
                    <a:pt x="7184" y="8444"/>
                  </a:lnTo>
                  <a:cubicBezTo>
                    <a:pt x="6774" y="8538"/>
                    <a:pt x="6333" y="8633"/>
                    <a:pt x="5861" y="8633"/>
                  </a:cubicBezTo>
                  <a:cubicBezTo>
                    <a:pt x="3403" y="8633"/>
                    <a:pt x="1419" y="6648"/>
                    <a:pt x="1419" y="4191"/>
                  </a:cubicBezTo>
                  <a:cubicBezTo>
                    <a:pt x="1419" y="3183"/>
                    <a:pt x="1734" y="2269"/>
                    <a:pt x="2269" y="1544"/>
                  </a:cubicBezTo>
                  <a:cubicBezTo>
                    <a:pt x="2143" y="1481"/>
                    <a:pt x="2049" y="1418"/>
                    <a:pt x="1954" y="1292"/>
                  </a:cubicBezTo>
                  <a:cubicBezTo>
                    <a:pt x="1734" y="1009"/>
                    <a:pt x="1639" y="662"/>
                    <a:pt x="1734" y="316"/>
                  </a:cubicBezTo>
                  <a:lnTo>
                    <a:pt x="179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9" name="Google Shape;6799;p79"/>
          <p:cNvGrpSpPr/>
          <p:nvPr/>
        </p:nvGrpSpPr>
        <p:grpSpPr>
          <a:xfrm>
            <a:off x="1731124" y="2882015"/>
            <a:ext cx="358408" cy="355557"/>
            <a:chOff x="-32174975" y="3192625"/>
            <a:chExt cx="295375" cy="293025"/>
          </a:xfrm>
          <a:solidFill>
            <a:srgbClr val="5C71E8"/>
          </a:solidFill>
        </p:grpSpPr>
        <p:sp>
          <p:nvSpPr>
            <p:cNvPr id="6800" name="Google Shape;6800;p79"/>
            <p:cNvSpPr/>
            <p:nvPr/>
          </p:nvSpPr>
          <p:spPr>
            <a:xfrm>
              <a:off x="-32171050" y="3279250"/>
              <a:ext cx="291450" cy="153625"/>
            </a:xfrm>
            <a:custGeom>
              <a:avLst/>
              <a:gdLst/>
              <a:ahLst/>
              <a:cxnLst/>
              <a:rect l="l" t="t" r="r" b="b"/>
              <a:pathLst>
                <a:path w="11658" h="6145" extrusionOk="0">
                  <a:moveTo>
                    <a:pt x="5829" y="694"/>
                  </a:moveTo>
                  <a:cubicBezTo>
                    <a:pt x="7184" y="694"/>
                    <a:pt x="8255" y="1734"/>
                    <a:pt x="8255" y="3088"/>
                  </a:cubicBezTo>
                  <a:cubicBezTo>
                    <a:pt x="8255" y="4412"/>
                    <a:pt x="7153" y="5483"/>
                    <a:pt x="5829" y="5483"/>
                  </a:cubicBezTo>
                  <a:cubicBezTo>
                    <a:pt x="4506" y="5483"/>
                    <a:pt x="3435" y="4412"/>
                    <a:pt x="3435" y="3088"/>
                  </a:cubicBezTo>
                  <a:cubicBezTo>
                    <a:pt x="3435" y="1734"/>
                    <a:pt x="4506" y="694"/>
                    <a:pt x="5829" y="694"/>
                  </a:cubicBezTo>
                  <a:close/>
                  <a:moveTo>
                    <a:pt x="1" y="1"/>
                  </a:moveTo>
                  <a:lnTo>
                    <a:pt x="1" y="6144"/>
                  </a:lnTo>
                  <a:lnTo>
                    <a:pt x="11658" y="6144"/>
                  </a:lnTo>
                  <a:lnTo>
                    <a:pt x="116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79"/>
            <p:cNvSpPr/>
            <p:nvPr/>
          </p:nvSpPr>
          <p:spPr>
            <a:xfrm>
              <a:off x="-32067075" y="3313925"/>
              <a:ext cx="84300" cy="85075"/>
            </a:xfrm>
            <a:custGeom>
              <a:avLst/>
              <a:gdLst/>
              <a:ahLst/>
              <a:cxnLst/>
              <a:rect l="l" t="t" r="r" b="b"/>
              <a:pathLst>
                <a:path w="3372" h="3403" extrusionOk="0">
                  <a:moveTo>
                    <a:pt x="1670" y="662"/>
                  </a:moveTo>
                  <a:cubicBezTo>
                    <a:pt x="1891" y="662"/>
                    <a:pt x="2048" y="819"/>
                    <a:pt x="2048" y="1040"/>
                  </a:cubicBezTo>
                  <a:lnTo>
                    <a:pt x="2048" y="1386"/>
                  </a:lnTo>
                  <a:lnTo>
                    <a:pt x="2395" y="1386"/>
                  </a:lnTo>
                  <a:cubicBezTo>
                    <a:pt x="2584" y="1386"/>
                    <a:pt x="2741" y="1544"/>
                    <a:pt x="2741" y="1733"/>
                  </a:cubicBezTo>
                  <a:cubicBezTo>
                    <a:pt x="2710" y="1890"/>
                    <a:pt x="2552" y="2048"/>
                    <a:pt x="2363" y="2048"/>
                  </a:cubicBezTo>
                  <a:lnTo>
                    <a:pt x="1670" y="2048"/>
                  </a:lnTo>
                  <a:cubicBezTo>
                    <a:pt x="1481" y="2048"/>
                    <a:pt x="1324" y="1890"/>
                    <a:pt x="1324" y="1701"/>
                  </a:cubicBezTo>
                  <a:lnTo>
                    <a:pt x="1324" y="1040"/>
                  </a:lnTo>
                  <a:cubicBezTo>
                    <a:pt x="1324" y="819"/>
                    <a:pt x="1481" y="662"/>
                    <a:pt x="1670" y="662"/>
                  </a:cubicBezTo>
                  <a:close/>
                  <a:moveTo>
                    <a:pt x="1670" y="0"/>
                  </a:moveTo>
                  <a:cubicBezTo>
                    <a:pt x="725" y="0"/>
                    <a:pt x="1" y="756"/>
                    <a:pt x="1" y="1701"/>
                  </a:cubicBezTo>
                  <a:cubicBezTo>
                    <a:pt x="1" y="2646"/>
                    <a:pt x="725" y="3403"/>
                    <a:pt x="1670" y="3403"/>
                  </a:cubicBezTo>
                  <a:cubicBezTo>
                    <a:pt x="2615" y="3403"/>
                    <a:pt x="3372" y="2646"/>
                    <a:pt x="3372" y="1701"/>
                  </a:cubicBezTo>
                  <a:cubicBezTo>
                    <a:pt x="3372" y="756"/>
                    <a:pt x="2615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79"/>
            <p:cNvSpPr/>
            <p:nvPr/>
          </p:nvSpPr>
          <p:spPr>
            <a:xfrm>
              <a:off x="-32171050" y="3450950"/>
              <a:ext cx="291450" cy="34700"/>
            </a:xfrm>
            <a:custGeom>
              <a:avLst/>
              <a:gdLst/>
              <a:ahLst/>
              <a:cxnLst/>
              <a:rect l="l" t="t" r="r" b="b"/>
              <a:pathLst>
                <a:path w="11658" h="1388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15"/>
                    <a:pt x="442" y="1387"/>
                    <a:pt x="1041" y="1387"/>
                  </a:cubicBezTo>
                  <a:lnTo>
                    <a:pt x="10650" y="1387"/>
                  </a:lnTo>
                  <a:cubicBezTo>
                    <a:pt x="11217" y="1387"/>
                    <a:pt x="11658" y="915"/>
                    <a:pt x="11658" y="347"/>
                  </a:cubicBezTo>
                  <a:lnTo>
                    <a:pt x="116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79"/>
            <p:cNvSpPr/>
            <p:nvPr/>
          </p:nvSpPr>
          <p:spPr>
            <a:xfrm>
              <a:off x="-32174975" y="3192625"/>
              <a:ext cx="295375" cy="70125"/>
            </a:xfrm>
            <a:custGeom>
              <a:avLst/>
              <a:gdLst/>
              <a:ahLst/>
              <a:cxnLst/>
              <a:rect l="l" t="t" r="r" b="b"/>
              <a:pathLst>
                <a:path w="11815" h="2805" extrusionOk="0">
                  <a:moveTo>
                    <a:pt x="1733" y="0"/>
                  </a:moveTo>
                  <a:cubicBezTo>
                    <a:pt x="1544" y="0"/>
                    <a:pt x="1387" y="158"/>
                    <a:pt x="1387" y="378"/>
                  </a:cubicBezTo>
                  <a:lnTo>
                    <a:pt x="1387" y="725"/>
                  </a:lnTo>
                  <a:lnTo>
                    <a:pt x="1040" y="725"/>
                  </a:lnTo>
                  <a:cubicBezTo>
                    <a:pt x="473" y="725"/>
                    <a:pt x="0" y="1197"/>
                    <a:pt x="0" y="1733"/>
                  </a:cubicBezTo>
                  <a:lnTo>
                    <a:pt x="0" y="2804"/>
                  </a:lnTo>
                  <a:lnTo>
                    <a:pt x="11657" y="2804"/>
                  </a:lnTo>
                  <a:lnTo>
                    <a:pt x="11657" y="1733"/>
                  </a:lnTo>
                  <a:lnTo>
                    <a:pt x="11815" y="1733"/>
                  </a:lnTo>
                  <a:cubicBezTo>
                    <a:pt x="11815" y="1197"/>
                    <a:pt x="11374" y="725"/>
                    <a:pt x="10807" y="725"/>
                  </a:cubicBezTo>
                  <a:lnTo>
                    <a:pt x="10460" y="725"/>
                  </a:lnTo>
                  <a:lnTo>
                    <a:pt x="10460" y="378"/>
                  </a:lnTo>
                  <a:cubicBezTo>
                    <a:pt x="10460" y="158"/>
                    <a:pt x="10303" y="0"/>
                    <a:pt x="10082" y="0"/>
                  </a:cubicBezTo>
                  <a:cubicBezTo>
                    <a:pt x="9893" y="0"/>
                    <a:pt x="9735" y="158"/>
                    <a:pt x="9735" y="378"/>
                  </a:cubicBezTo>
                  <a:lnTo>
                    <a:pt x="9735" y="725"/>
                  </a:lnTo>
                  <a:lnTo>
                    <a:pt x="8349" y="725"/>
                  </a:lnTo>
                  <a:lnTo>
                    <a:pt x="8349" y="378"/>
                  </a:lnTo>
                  <a:cubicBezTo>
                    <a:pt x="8349" y="158"/>
                    <a:pt x="8192" y="0"/>
                    <a:pt x="8003" y="0"/>
                  </a:cubicBezTo>
                  <a:cubicBezTo>
                    <a:pt x="7814" y="0"/>
                    <a:pt x="7656" y="158"/>
                    <a:pt x="7656" y="378"/>
                  </a:cubicBezTo>
                  <a:lnTo>
                    <a:pt x="7656" y="725"/>
                  </a:lnTo>
                  <a:lnTo>
                    <a:pt x="6270" y="725"/>
                  </a:lnTo>
                  <a:lnTo>
                    <a:pt x="6270" y="378"/>
                  </a:lnTo>
                  <a:cubicBezTo>
                    <a:pt x="6270" y="158"/>
                    <a:pt x="6112" y="0"/>
                    <a:pt x="5923" y="0"/>
                  </a:cubicBezTo>
                  <a:cubicBezTo>
                    <a:pt x="5734" y="0"/>
                    <a:pt x="5577" y="158"/>
                    <a:pt x="5577" y="378"/>
                  </a:cubicBezTo>
                  <a:lnTo>
                    <a:pt x="5577" y="725"/>
                  </a:lnTo>
                  <a:lnTo>
                    <a:pt x="4191" y="725"/>
                  </a:lnTo>
                  <a:lnTo>
                    <a:pt x="4191" y="378"/>
                  </a:lnTo>
                  <a:cubicBezTo>
                    <a:pt x="4191" y="158"/>
                    <a:pt x="4033" y="0"/>
                    <a:pt x="3844" y="0"/>
                  </a:cubicBezTo>
                  <a:cubicBezTo>
                    <a:pt x="3623" y="0"/>
                    <a:pt x="3466" y="158"/>
                    <a:pt x="3466" y="378"/>
                  </a:cubicBezTo>
                  <a:lnTo>
                    <a:pt x="3466" y="725"/>
                  </a:lnTo>
                  <a:lnTo>
                    <a:pt x="2111" y="725"/>
                  </a:lnTo>
                  <a:lnTo>
                    <a:pt x="2111" y="378"/>
                  </a:lnTo>
                  <a:cubicBezTo>
                    <a:pt x="2111" y="158"/>
                    <a:pt x="1954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04" name="Google Shape;6804;p79"/>
          <p:cNvSpPr/>
          <p:nvPr/>
        </p:nvSpPr>
        <p:spPr>
          <a:xfrm>
            <a:off x="1728170" y="3353079"/>
            <a:ext cx="363201" cy="354859"/>
          </a:xfrm>
          <a:custGeom>
            <a:avLst/>
            <a:gdLst/>
            <a:ahLst/>
            <a:cxnLst/>
            <a:rect l="l" t="t" r="r" b="b"/>
            <a:pathLst>
              <a:path w="11973" h="11698" extrusionOk="0">
                <a:moveTo>
                  <a:pt x="8928" y="1750"/>
                </a:moveTo>
                <a:cubicBezTo>
                  <a:pt x="9192" y="1750"/>
                  <a:pt x="9452" y="1852"/>
                  <a:pt x="9641" y="2057"/>
                </a:cubicBezTo>
                <a:cubicBezTo>
                  <a:pt x="10050" y="2435"/>
                  <a:pt x="10050" y="3096"/>
                  <a:pt x="9641" y="3506"/>
                </a:cubicBezTo>
                <a:cubicBezTo>
                  <a:pt x="9452" y="3695"/>
                  <a:pt x="9192" y="3790"/>
                  <a:pt x="8928" y="3790"/>
                </a:cubicBezTo>
                <a:cubicBezTo>
                  <a:pt x="8664" y="3790"/>
                  <a:pt x="8396" y="3695"/>
                  <a:pt x="8192" y="3506"/>
                </a:cubicBezTo>
                <a:cubicBezTo>
                  <a:pt x="7814" y="3096"/>
                  <a:pt x="7814" y="2435"/>
                  <a:pt x="8192" y="2057"/>
                </a:cubicBezTo>
                <a:cubicBezTo>
                  <a:pt x="8396" y="1852"/>
                  <a:pt x="8664" y="1750"/>
                  <a:pt x="8928" y="1750"/>
                </a:cubicBezTo>
                <a:close/>
                <a:moveTo>
                  <a:pt x="7901" y="1"/>
                </a:moveTo>
                <a:cubicBezTo>
                  <a:pt x="6958" y="1"/>
                  <a:pt x="6010" y="363"/>
                  <a:pt x="5293" y="1080"/>
                </a:cubicBezTo>
                <a:cubicBezTo>
                  <a:pt x="4285" y="2088"/>
                  <a:pt x="3939" y="3569"/>
                  <a:pt x="4380" y="4924"/>
                </a:cubicBezTo>
                <a:lnTo>
                  <a:pt x="126" y="9177"/>
                </a:lnTo>
                <a:cubicBezTo>
                  <a:pt x="32" y="9240"/>
                  <a:pt x="0" y="9334"/>
                  <a:pt x="0" y="9397"/>
                </a:cubicBezTo>
                <a:lnTo>
                  <a:pt x="0" y="11319"/>
                </a:lnTo>
                <a:cubicBezTo>
                  <a:pt x="0" y="11540"/>
                  <a:pt x="158" y="11697"/>
                  <a:pt x="347" y="11697"/>
                </a:cubicBezTo>
                <a:lnTo>
                  <a:pt x="2300" y="11697"/>
                </a:lnTo>
                <a:cubicBezTo>
                  <a:pt x="2363" y="11697"/>
                  <a:pt x="2489" y="11634"/>
                  <a:pt x="2521" y="11571"/>
                </a:cubicBezTo>
                <a:lnTo>
                  <a:pt x="2993" y="11099"/>
                </a:lnTo>
                <a:cubicBezTo>
                  <a:pt x="3088" y="11004"/>
                  <a:pt x="3119" y="10910"/>
                  <a:pt x="3088" y="10815"/>
                </a:cubicBezTo>
                <a:lnTo>
                  <a:pt x="2993" y="10311"/>
                </a:lnTo>
                <a:lnTo>
                  <a:pt x="3718" y="10217"/>
                </a:lnTo>
                <a:cubicBezTo>
                  <a:pt x="3876" y="10217"/>
                  <a:pt x="3970" y="10091"/>
                  <a:pt x="4033" y="9902"/>
                </a:cubicBezTo>
                <a:lnTo>
                  <a:pt x="4096" y="9208"/>
                </a:lnTo>
                <a:lnTo>
                  <a:pt x="4600" y="9271"/>
                </a:lnTo>
                <a:cubicBezTo>
                  <a:pt x="4695" y="9271"/>
                  <a:pt x="4821" y="9271"/>
                  <a:pt x="4884" y="9208"/>
                </a:cubicBezTo>
                <a:cubicBezTo>
                  <a:pt x="4978" y="9114"/>
                  <a:pt x="5010" y="9051"/>
                  <a:pt x="5010" y="8956"/>
                </a:cubicBezTo>
                <a:lnTo>
                  <a:pt x="5010" y="8326"/>
                </a:lnTo>
                <a:lnTo>
                  <a:pt x="5640" y="8326"/>
                </a:lnTo>
                <a:cubicBezTo>
                  <a:pt x="5703" y="8326"/>
                  <a:pt x="5829" y="8295"/>
                  <a:pt x="5860" y="8232"/>
                </a:cubicBezTo>
                <a:lnTo>
                  <a:pt x="6742" y="7350"/>
                </a:lnTo>
                <a:cubicBezTo>
                  <a:pt x="7131" y="7479"/>
                  <a:pt x="7533" y="7543"/>
                  <a:pt x="7931" y="7543"/>
                </a:cubicBezTo>
                <a:cubicBezTo>
                  <a:pt x="8891" y="7543"/>
                  <a:pt x="9833" y="7171"/>
                  <a:pt x="10523" y="6436"/>
                </a:cubicBezTo>
                <a:cubicBezTo>
                  <a:pt x="11972" y="4987"/>
                  <a:pt x="11972" y="2592"/>
                  <a:pt x="10523" y="1143"/>
                </a:cubicBezTo>
                <a:cubicBezTo>
                  <a:pt x="9823" y="379"/>
                  <a:pt x="8865" y="1"/>
                  <a:pt x="7901" y="1"/>
                </a:cubicBezTo>
                <a:close/>
              </a:path>
            </a:pathLst>
          </a:custGeom>
          <a:solidFill>
            <a:srgbClr val="5C7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5" name="Google Shape;6805;p79"/>
          <p:cNvSpPr/>
          <p:nvPr/>
        </p:nvSpPr>
        <p:spPr>
          <a:xfrm>
            <a:off x="1732948" y="3818164"/>
            <a:ext cx="353645" cy="354586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5C7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06" name="Google Shape;6806;p79"/>
          <p:cNvGrpSpPr/>
          <p:nvPr/>
        </p:nvGrpSpPr>
        <p:grpSpPr>
          <a:xfrm>
            <a:off x="3970274" y="2882970"/>
            <a:ext cx="354586" cy="353645"/>
            <a:chOff x="-30345325" y="3184750"/>
            <a:chExt cx="292225" cy="291450"/>
          </a:xfrm>
          <a:solidFill>
            <a:srgbClr val="5C71E8"/>
          </a:solidFill>
        </p:grpSpPr>
        <p:sp>
          <p:nvSpPr>
            <p:cNvPr id="6807" name="Google Shape;6807;p79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79"/>
            <p:cNvSpPr/>
            <p:nvPr/>
          </p:nvSpPr>
          <p:spPr>
            <a:xfrm>
              <a:off x="-30310675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79"/>
            <p:cNvSpPr/>
            <p:nvPr/>
          </p:nvSpPr>
          <p:spPr>
            <a:xfrm>
              <a:off x="-30345325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79"/>
            <p:cNvSpPr/>
            <p:nvPr/>
          </p:nvSpPr>
          <p:spPr>
            <a:xfrm>
              <a:off x="-30156300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79"/>
            <p:cNvSpPr/>
            <p:nvPr/>
          </p:nvSpPr>
          <p:spPr>
            <a:xfrm>
              <a:off x="-30190950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2" name="Google Shape;6812;p79"/>
          <p:cNvGrpSpPr/>
          <p:nvPr/>
        </p:nvGrpSpPr>
        <p:grpSpPr>
          <a:xfrm>
            <a:off x="1295026" y="1532946"/>
            <a:ext cx="353645" cy="353645"/>
            <a:chOff x="-35481425" y="3202075"/>
            <a:chExt cx="291450" cy="291450"/>
          </a:xfrm>
          <a:solidFill>
            <a:srgbClr val="5C71E8"/>
          </a:solidFill>
        </p:grpSpPr>
        <p:sp>
          <p:nvSpPr>
            <p:cNvPr id="6813" name="Google Shape;6813;p79"/>
            <p:cNvSpPr/>
            <p:nvPr/>
          </p:nvSpPr>
          <p:spPr>
            <a:xfrm>
              <a:off x="-35414475" y="3304600"/>
              <a:ext cx="154400" cy="85975"/>
            </a:xfrm>
            <a:custGeom>
              <a:avLst/>
              <a:gdLst/>
              <a:ahLst/>
              <a:cxnLst/>
              <a:rect l="l" t="t" r="r" b="b"/>
              <a:pathLst>
                <a:path w="6176" h="3439" extrusionOk="0">
                  <a:moveTo>
                    <a:pt x="4433" y="0"/>
                  </a:moveTo>
                  <a:cubicBezTo>
                    <a:pt x="4393" y="0"/>
                    <a:pt x="4354" y="8"/>
                    <a:pt x="4317" y="26"/>
                  </a:cubicBezTo>
                  <a:cubicBezTo>
                    <a:pt x="4191" y="58"/>
                    <a:pt x="4128" y="216"/>
                    <a:pt x="4128" y="342"/>
                  </a:cubicBezTo>
                  <a:lnTo>
                    <a:pt x="4128" y="1003"/>
                  </a:lnTo>
                  <a:lnTo>
                    <a:pt x="2048" y="1003"/>
                  </a:lnTo>
                  <a:lnTo>
                    <a:pt x="2048" y="342"/>
                  </a:lnTo>
                  <a:cubicBezTo>
                    <a:pt x="2048" y="184"/>
                    <a:pt x="1954" y="58"/>
                    <a:pt x="1828" y="26"/>
                  </a:cubicBezTo>
                  <a:cubicBezTo>
                    <a:pt x="1793" y="15"/>
                    <a:pt x="1750" y="8"/>
                    <a:pt x="1705" y="8"/>
                  </a:cubicBezTo>
                  <a:cubicBezTo>
                    <a:pt x="1626" y="8"/>
                    <a:pt x="1541" y="30"/>
                    <a:pt x="1481" y="89"/>
                  </a:cubicBezTo>
                  <a:lnTo>
                    <a:pt x="95" y="1476"/>
                  </a:lnTo>
                  <a:cubicBezTo>
                    <a:pt x="0" y="1602"/>
                    <a:pt x="0" y="1822"/>
                    <a:pt x="95" y="1948"/>
                  </a:cubicBezTo>
                  <a:lnTo>
                    <a:pt x="1481" y="3334"/>
                  </a:lnTo>
                  <a:cubicBezTo>
                    <a:pt x="1548" y="3379"/>
                    <a:pt x="1646" y="3424"/>
                    <a:pt x="1732" y="3424"/>
                  </a:cubicBezTo>
                  <a:cubicBezTo>
                    <a:pt x="1767" y="3424"/>
                    <a:pt x="1800" y="3416"/>
                    <a:pt x="1828" y="3398"/>
                  </a:cubicBezTo>
                  <a:cubicBezTo>
                    <a:pt x="1954" y="3366"/>
                    <a:pt x="2048" y="3208"/>
                    <a:pt x="2048" y="3082"/>
                  </a:cubicBezTo>
                  <a:lnTo>
                    <a:pt x="2048" y="2421"/>
                  </a:lnTo>
                  <a:lnTo>
                    <a:pt x="4128" y="2421"/>
                  </a:lnTo>
                  <a:lnTo>
                    <a:pt x="4128" y="3082"/>
                  </a:lnTo>
                  <a:cubicBezTo>
                    <a:pt x="4128" y="3240"/>
                    <a:pt x="4191" y="3366"/>
                    <a:pt x="4317" y="3398"/>
                  </a:cubicBezTo>
                  <a:cubicBezTo>
                    <a:pt x="4369" y="3424"/>
                    <a:pt x="4426" y="3439"/>
                    <a:pt x="4483" y="3439"/>
                  </a:cubicBezTo>
                  <a:cubicBezTo>
                    <a:pt x="4562" y="3439"/>
                    <a:pt x="4639" y="3408"/>
                    <a:pt x="4695" y="3334"/>
                  </a:cubicBezTo>
                  <a:lnTo>
                    <a:pt x="6049" y="1948"/>
                  </a:lnTo>
                  <a:cubicBezTo>
                    <a:pt x="6175" y="1822"/>
                    <a:pt x="6175" y="1602"/>
                    <a:pt x="6049" y="1476"/>
                  </a:cubicBezTo>
                  <a:lnTo>
                    <a:pt x="4695" y="89"/>
                  </a:lnTo>
                  <a:cubicBezTo>
                    <a:pt x="4628" y="45"/>
                    <a:pt x="4530" y="0"/>
                    <a:pt x="44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79"/>
            <p:cNvSpPr/>
            <p:nvPr/>
          </p:nvSpPr>
          <p:spPr>
            <a:xfrm>
              <a:off x="-35413700" y="3202075"/>
              <a:ext cx="34700" cy="103200"/>
            </a:xfrm>
            <a:custGeom>
              <a:avLst/>
              <a:gdLst/>
              <a:ahLst/>
              <a:cxnLst/>
              <a:rect l="l" t="t" r="r" b="b"/>
              <a:pathLst>
                <a:path w="1388" h="4128" extrusionOk="0">
                  <a:moveTo>
                    <a:pt x="1" y="0"/>
                  </a:moveTo>
                  <a:lnTo>
                    <a:pt x="1" y="4127"/>
                  </a:lnTo>
                  <a:lnTo>
                    <a:pt x="348" y="4127"/>
                  </a:lnTo>
                  <a:cubicBezTo>
                    <a:pt x="915" y="4127"/>
                    <a:pt x="1387" y="3655"/>
                    <a:pt x="1387" y="3088"/>
                  </a:cubicBezTo>
                  <a:lnTo>
                    <a:pt x="1387" y="1009"/>
                  </a:lnTo>
                  <a:cubicBezTo>
                    <a:pt x="1387" y="473"/>
                    <a:pt x="915" y="0"/>
                    <a:pt x="3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79"/>
            <p:cNvSpPr/>
            <p:nvPr/>
          </p:nvSpPr>
          <p:spPr>
            <a:xfrm>
              <a:off x="-35413700" y="3389525"/>
              <a:ext cx="34700" cy="103250"/>
            </a:xfrm>
            <a:custGeom>
              <a:avLst/>
              <a:gdLst/>
              <a:ahLst/>
              <a:cxnLst/>
              <a:rect l="l" t="t" r="r" b="b"/>
              <a:pathLst>
                <a:path w="1388" h="4130" extrusionOk="0">
                  <a:moveTo>
                    <a:pt x="1" y="1"/>
                  </a:moveTo>
                  <a:lnTo>
                    <a:pt x="1" y="4128"/>
                  </a:lnTo>
                  <a:lnTo>
                    <a:pt x="348" y="4128"/>
                  </a:lnTo>
                  <a:cubicBezTo>
                    <a:pt x="367" y="4129"/>
                    <a:pt x="386" y="4129"/>
                    <a:pt x="405" y="4129"/>
                  </a:cubicBezTo>
                  <a:cubicBezTo>
                    <a:pt x="946" y="4129"/>
                    <a:pt x="1387" y="3698"/>
                    <a:pt x="1387" y="3119"/>
                  </a:cubicBezTo>
                  <a:lnTo>
                    <a:pt x="1387" y="1040"/>
                  </a:lnTo>
                  <a:cubicBezTo>
                    <a:pt x="1387" y="473"/>
                    <a:pt x="915" y="1"/>
                    <a:pt x="3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79"/>
            <p:cNvSpPr/>
            <p:nvPr/>
          </p:nvSpPr>
          <p:spPr>
            <a:xfrm>
              <a:off x="-35292400" y="3202075"/>
              <a:ext cx="33900" cy="103200"/>
            </a:xfrm>
            <a:custGeom>
              <a:avLst/>
              <a:gdLst/>
              <a:ahLst/>
              <a:cxnLst/>
              <a:rect l="l" t="t" r="r" b="b"/>
              <a:pathLst>
                <a:path w="1356" h="4128" extrusionOk="0">
                  <a:moveTo>
                    <a:pt x="1009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3088"/>
                  </a:lnTo>
                  <a:cubicBezTo>
                    <a:pt x="1" y="3655"/>
                    <a:pt x="410" y="4127"/>
                    <a:pt x="1009" y="4127"/>
                  </a:cubicBezTo>
                  <a:lnTo>
                    <a:pt x="1355" y="4127"/>
                  </a:lnTo>
                  <a:lnTo>
                    <a:pt x="13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79"/>
            <p:cNvSpPr/>
            <p:nvPr/>
          </p:nvSpPr>
          <p:spPr>
            <a:xfrm>
              <a:off x="-35241200" y="3202850"/>
              <a:ext cx="51225" cy="290675"/>
            </a:xfrm>
            <a:custGeom>
              <a:avLst/>
              <a:gdLst/>
              <a:ahLst/>
              <a:cxnLst/>
              <a:rect l="l" t="t" r="r" b="b"/>
              <a:pathLst>
                <a:path w="2049" h="11627" extrusionOk="0">
                  <a:moveTo>
                    <a:pt x="1" y="1"/>
                  </a:moveTo>
                  <a:lnTo>
                    <a:pt x="1" y="11626"/>
                  </a:lnTo>
                  <a:cubicBezTo>
                    <a:pt x="1135" y="11469"/>
                    <a:pt x="2048" y="10460"/>
                    <a:pt x="2048" y="9263"/>
                  </a:cubicBezTo>
                  <a:lnTo>
                    <a:pt x="2048" y="2395"/>
                  </a:lnTo>
                  <a:cubicBezTo>
                    <a:pt x="2048" y="1167"/>
                    <a:pt x="1135" y="158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79"/>
            <p:cNvSpPr/>
            <p:nvPr/>
          </p:nvSpPr>
          <p:spPr>
            <a:xfrm>
              <a:off x="-35292400" y="3389525"/>
              <a:ext cx="33900" cy="104000"/>
            </a:xfrm>
            <a:custGeom>
              <a:avLst/>
              <a:gdLst/>
              <a:ahLst/>
              <a:cxnLst/>
              <a:rect l="l" t="t" r="r" b="b"/>
              <a:pathLst>
                <a:path w="1356" h="4160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718"/>
                    <a:pt x="410" y="4159"/>
                    <a:pt x="1009" y="4159"/>
                  </a:cubicBezTo>
                  <a:lnTo>
                    <a:pt x="1355" y="4159"/>
                  </a:lnTo>
                  <a:lnTo>
                    <a:pt x="135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79"/>
            <p:cNvSpPr/>
            <p:nvPr/>
          </p:nvSpPr>
          <p:spPr>
            <a:xfrm>
              <a:off x="-35481425" y="3202075"/>
              <a:ext cx="51225" cy="289875"/>
            </a:xfrm>
            <a:custGeom>
              <a:avLst/>
              <a:gdLst/>
              <a:ahLst/>
              <a:cxnLst/>
              <a:rect l="l" t="t" r="r" b="b"/>
              <a:pathLst>
                <a:path w="2049" h="11595" extrusionOk="0">
                  <a:moveTo>
                    <a:pt x="2048" y="0"/>
                  </a:moveTo>
                  <a:cubicBezTo>
                    <a:pt x="883" y="158"/>
                    <a:pt x="1" y="1166"/>
                    <a:pt x="1" y="2363"/>
                  </a:cubicBezTo>
                  <a:lnTo>
                    <a:pt x="1" y="9200"/>
                  </a:lnTo>
                  <a:cubicBezTo>
                    <a:pt x="1" y="10460"/>
                    <a:pt x="851" y="11437"/>
                    <a:pt x="2048" y="11594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0" name="Google Shape;6820;p79"/>
          <p:cNvGrpSpPr/>
          <p:nvPr/>
        </p:nvGrpSpPr>
        <p:grpSpPr>
          <a:xfrm>
            <a:off x="1294556" y="1974472"/>
            <a:ext cx="354586" cy="352675"/>
            <a:chOff x="-35482200" y="3561225"/>
            <a:chExt cx="292225" cy="290650"/>
          </a:xfrm>
          <a:solidFill>
            <a:srgbClr val="5C71E8"/>
          </a:solidFill>
        </p:grpSpPr>
        <p:sp>
          <p:nvSpPr>
            <p:cNvPr id="6821" name="Google Shape;6821;p79"/>
            <p:cNvSpPr/>
            <p:nvPr/>
          </p:nvSpPr>
          <p:spPr>
            <a:xfrm>
              <a:off x="-35482200" y="3749475"/>
              <a:ext cx="292225" cy="102400"/>
            </a:xfrm>
            <a:custGeom>
              <a:avLst/>
              <a:gdLst/>
              <a:ahLst/>
              <a:cxnLst/>
              <a:rect l="l" t="t" r="r" b="b"/>
              <a:pathLst>
                <a:path w="11689" h="4096" extrusionOk="0">
                  <a:moveTo>
                    <a:pt x="1701" y="0"/>
                  </a:moveTo>
                  <a:cubicBezTo>
                    <a:pt x="1040" y="0"/>
                    <a:pt x="473" y="315"/>
                    <a:pt x="63" y="819"/>
                  </a:cubicBezTo>
                  <a:cubicBezTo>
                    <a:pt x="0" y="945"/>
                    <a:pt x="0" y="1040"/>
                    <a:pt x="32" y="1166"/>
                  </a:cubicBezTo>
                  <a:cubicBezTo>
                    <a:pt x="63" y="1292"/>
                    <a:pt x="189" y="1355"/>
                    <a:pt x="347" y="1355"/>
                  </a:cubicBezTo>
                  <a:lnTo>
                    <a:pt x="1008" y="1355"/>
                  </a:lnTo>
                  <a:cubicBezTo>
                    <a:pt x="1418" y="1355"/>
                    <a:pt x="1670" y="1670"/>
                    <a:pt x="1670" y="2048"/>
                  </a:cubicBezTo>
                  <a:cubicBezTo>
                    <a:pt x="1670" y="2426"/>
                    <a:pt x="1355" y="2710"/>
                    <a:pt x="1008" y="2710"/>
                  </a:cubicBezTo>
                  <a:lnTo>
                    <a:pt x="347" y="2710"/>
                  </a:lnTo>
                  <a:cubicBezTo>
                    <a:pt x="221" y="2710"/>
                    <a:pt x="95" y="2773"/>
                    <a:pt x="32" y="2899"/>
                  </a:cubicBezTo>
                  <a:cubicBezTo>
                    <a:pt x="0" y="3025"/>
                    <a:pt x="0" y="3151"/>
                    <a:pt x="63" y="3245"/>
                  </a:cubicBezTo>
                  <a:cubicBezTo>
                    <a:pt x="410" y="3781"/>
                    <a:pt x="1040" y="4096"/>
                    <a:pt x="1701" y="4096"/>
                  </a:cubicBezTo>
                  <a:cubicBezTo>
                    <a:pt x="2615" y="4096"/>
                    <a:pt x="3371" y="3497"/>
                    <a:pt x="3655" y="2710"/>
                  </a:cubicBezTo>
                  <a:lnTo>
                    <a:pt x="8065" y="2710"/>
                  </a:lnTo>
                  <a:cubicBezTo>
                    <a:pt x="8317" y="3497"/>
                    <a:pt x="9073" y="4096"/>
                    <a:pt x="9987" y="4096"/>
                  </a:cubicBezTo>
                  <a:cubicBezTo>
                    <a:pt x="10649" y="4096"/>
                    <a:pt x="11247" y="3781"/>
                    <a:pt x="11594" y="3245"/>
                  </a:cubicBezTo>
                  <a:cubicBezTo>
                    <a:pt x="11688" y="3119"/>
                    <a:pt x="11688" y="3025"/>
                    <a:pt x="11625" y="2899"/>
                  </a:cubicBezTo>
                  <a:cubicBezTo>
                    <a:pt x="11594" y="2773"/>
                    <a:pt x="11468" y="2710"/>
                    <a:pt x="11310" y="2710"/>
                  </a:cubicBezTo>
                  <a:lnTo>
                    <a:pt x="10649" y="2710"/>
                  </a:lnTo>
                  <a:cubicBezTo>
                    <a:pt x="10271" y="2710"/>
                    <a:pt x="9987" y="2395"/>
                    <a:pt x="9987" y="2048"/>
                  </a:cubicBezTo>
                  <a:cubicBezTo>
                    <a:pt x="9987" y="1670"/>
                    <a:pt x="10302" y="1355"/>
                    <a:pt x="10649" y="1355"/>
                  </a:cubicBezTo>
                  <a:lnTo>
                    <a:pt x="11310" y="1355"/>
                  </a:lnTo>
                  <a:cubicBezTo>
                    <a:pt x="11436" y="1355"/>
                    <a:pt x="11562" y="1292"/>
                    <a:pt x="11625" y="1166"/>
                  </a:cubicBezTo>
                  <a:cubicBezTo>
                    <a:pt x="11688" y="1040"/>
                    <a:pt x="11688" y="945"/>
                    <a:pt x="11594" y="819"/>
                  </a:cubicBezTo>
                  <a:cubicBezTo>
                    <a:pt x="11247" y="315"/>
                    <a:pt x="10649" y="0"/>
                    <a:pt x="9987" y="0"/>
                  </a:cubicBezTo>
                  <a:cubicBezTo>
                    <a:pt x="9073" y="0"/>
                    <a:pt x="8349" y="567"/>
                    <a:pt x="8065" y="1355"/>
                  </a:cubicBezTo>
                  <a:lnTo>
                    <a:pt x="3655" y="1355"/>
                  </a:lnTo>
                  <a:cubicBezTo>
                    <a:pt x="3371" y="567"/>
                    <a:pt x="2615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79"/>
            <p:cNvSpPr/>
            <p:nvPr/>
          </p:nvSpPr>
          <p:spPr>
            <a:xfrm>
              <a:off x="-35371150" y="35612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1"/>
                    <a:pt x="630" y="2741"/>
                    <a:pt x="1355" y="2741"/>
                  </a:cubicBezTo>
                  <a:cubicBezTo>
                    <a:pt x="2111" y="2741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79"/>
            <p:cNvSpPr/>
            <p:nvPr/>
          </p:nvSpPr>
          <p:spPr>
            <a:xfrm>
              <a:off x="-35405025" y="3647075"/>
              <a:ext cx="136275" cy="119750"/>
            </a:xfrm>
            <a:custGeom>
              <a:avLst/>
              <a:gdLst/>
              <a:ahLst/>
              <a:cxnLst/>
              <a:rect l="l" t="t" r="r" b="b"/>
              <a:pathLst>
                <a:path w="5451" h="4790" extrusionOk="0">
                  <a:moveTo>
                    <a:pt x="2710" y="1"/>
                  </a:moveTo>
                  <a:cubicBezTo>
                    <a:pt x="1387" y="1"/>
                    <a:pt x="253" y="1009"/>
                    <a:pt x="32" y="2300"/>
                  </a:cubicBezTo>
                  <a:cubicBezTo>
                    <a:pt x="1" y="2521"/>
                    <a:pt x="158" y="2710"/>
                    <a:pt x="410" y="2710"/>
                  </a:cubicBezTo>
                  <a:lnTo>
                    <a:pt x="2395" y="2710"/>
                  </a:lnTo>
                  <a:lnTo>
                    <a:pt x="2395" y="4789"/>
                  </a:lnTo>
                  <a:lnTo>
                    <a:pt x="3088" y="4789"/>
                  </a:lnTo>
                  <a:lnTo>
                    <a:pt x="3088" y="2710"/>
                  </a:lnTo>
                  <a:lnTo>
                    <a:pt x="5073" y="2710"/>
                  </a:lnTo>
                  <a:cubicBezTo>
                    <a:pt x="5293" y="2710"/>
                    <a:pt x="5451" y="2521"/>
                    <a:pt x="5451" y="2300"/>
                  </a:cubicBezTo>
                  <a:cubicBezTo>
                    <a:pt x="5230" y="977"/>
                    <a:pt x="4096" y="1"/>
                    <a:pt x="27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4" name="Google Shape;6824;p79"/>
          <p:cNvGrpSpPr/>
          <p:nvPr/>
        </p:nvGrpSpPr>
        <p:grpSpPr>
          <a:xfrm>
            <a:off x="1295026" y="2409340"/>
            <a:ext cx="353645" cy="353615"/>
            <a:chOff x="-35481425" y="3919600"/>
            <a:chExt cx="291450" cy="291425"/>
          </a:xfrm>
          <a:solidFill>
            <a:srgbClr val="5C71E8"/>
          </a:solidFill>
        </p:grpSpPr>
        <p:sp>
          <p:nvSpPr>
            <p:cNvPr id="6825" name="Google Shape;6825;p79"/>
            <p:cNvSpPr/>
            <p:nvPr/>
          </p:nvSpPr>
          <p:spPr>
            <a:xfrm>
              <a:off x="-35327050" y="4125150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025" y="1"/>
                  </a:moveTo>
                  <a:cubicBezTo>
                    <a:pt x="2836" y="1"/>
                    <a:pt x="2678" y="159"/>
                    <a:pt x="2678" y="348"/>
                  </a:cubicBezTo>
                  <a:lnTo>
                    <a:pt x="2678" y="1041"/>
                  </a:lnTo>
                  <a:cubicBezTo>
                    <a:pt x="2678" y="1576"/>
                    <a:pt x="2206" y="2049"/>
                    <a:pt x="1639" y="2049"/>
                  </a:cubicBezTo>
                  <a:lnTo>
                    <a:pt x="1103" y="2049"/>
                  </a:lnTo>
                  <a:lnTo>
                    <a:pt x="1229" y="1923"/>
                  </a:lnTo>
                  <a:cubicBezTo>
                    <a:pt x="1387" y="1860"/>
                    <a:pt x="1387" y="1608"/>
                    <a:pt x="1261" y="1513"/>
                  </a:cubicBezTo>
                  <a:cubicBezTo>
                    <a:pt x="1198" y="1450"/>
                    <a:pt x="1111" y="1419"/>
                    <a:pt x="1024" y="1419"/>
                  </a:cubicBezTo>
                  <a:cubicBezTo>
                    <a:pt x="938" y="1419"/>
                    <a:pt x="851" y="1450"/>
                    <a:pt x="788" y="1513"/>
                  </a:cubicBezTo>
                  <a:lnTo>
                    <a:pt x="127" y="2175"/>
                  </a:lnTo>
                  <a:cubicBezTo>
                    <a:pt x="1" y="2301"/>
                    <a:pt x="1" y="2521"/>
                    <a:pt x="127" y="2647"/>
                  </a:cubicBezTo>
                  <a:lnTo>
                    <a:pt x="788" y="3309"/>
                  </a:lnTo>
                  <a:cubicBezTo>
                    <a:pt x="851" y="3372"/>
                    <a:pt x="938" y="3404"/>
                    <a:pt x="1024" y="3404"/>
                  </a:cubicBezTo>
                  <a:cubicBezTo>
                    <a:pt x="1111" y="3404"/>
                    <a:pt x="1198" y="3372"/>
                    <a:pt x="1261" y="3309"/>
                  </a:cubicBezTo>
                  <a:cubicBezTo>
                    <a:pt x="1387" y="3183"/>
                    <a:pt x="1387" y="2962"/>
                    <a:pt x="1261" y="2836"/>
                  </a:cubicBezTo>
                  <a:lnTo>
                    <a:pt x="1135" y="2710"/>
                  </a:lnTo>
                  <a:lnTo>
                    <a:pt x="1702" y="2710"/>
                  </a:lnTo>
                  <a:cubicBezTo>
                    <a:pt x="2647" y="2710"/>
                    <a:pt x="3372" y="1986"/>
                    <a:pt x="3372" y="1041"/>
                  </a:cubicBezTo>
                  <a:lnTo>
                    <a:pt x="3372" y="348"/>
                  </a:lnTo>
                  <a:cubicBezTo>
                    <a:pt x="3372" y="159"/>
                    <a:pt x="3214" y="1"/>
                    <a:pt x="3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79"/>
            <p:cNvSpPr/>
            <p:nvPr/>
          </p:nvSpPr>
          <p:spPr>
            <a:xfrm>
              <a:off x="-35429450" y="3921175"/>
              <a:ext cx="84300" cy="85075"/>
            </a:xfrm>
            <a:custGeom>
              <a:avLst/>
              <a:gdLst/>
              <a:ahLst/>
              <a:cxnLst/>
              <a:rect l="l" t="t" r="r" b="b"/>
              <a:pathLst>
                <a:path w="3372" h="3403" extrusionOk="0">
                  <a:moveTo>
                    <a:pt x="2360" y="0"/>
                  </a:moveTo>
                  <a:cubicBezTo>
                    <a:pt x="2269" y="0"/>
                    <a:pt x="2175" y="32"/>
                    <a:pt x="2112" y="95"/>
                  </a:cubicBezTo>
                  <a:cubicBezTo>
                    <a:pt x="2017" y="221"/>
                    <a:pt x="2017" y="441"/>
                    <a:pt x="2112" y="567"/>
                  </a:cubicBezTo>
                  <a:lnTo>
                    <a:pt x="2238" y="693"/>
                  </a:lnTo>
                  <a:lnTo>
                    <a:pt x="1702" y="693"/>
                  </a:lnTo>
                  <a:cubicBezTo>
                    <a:pt x="757" y="693"/>
                    <a:pt x="1" y="1418"/>
                    <a:pt x="1" y="2363"/>
                  </a:cubicBezTo>
                  <a:lnTo>
                    <a:pt x="1" y="3056"/>
                  </a:lnTo>
                  <a:cubicBezTo>
                    <a:pt x="1" y="3245"/>
                    <a:pt x="158" y="3403"/>
                    <a:pt x="347" y="3403"/>
                  </a:cubicBezTo>
                  <a:cubicBezTo>
                    <a:pt x="536" y="3403"/>
                    <a:pt x="694" y="3245"/>
                    <a:pt x="694" y="3056"/>
                  </a:cubicBezTo>
                  <a:lnTo>
                    <a:pt x="694" y="2332"/>
                  </a:lnTo>
                  <a:cubicBezTo>
                    <a:pt x="694" y="1796"/>
                    <a:pt x="1167" y="1292"/>
                    <a:pt x="1734" y="1292"/>
                  </a:cubicBezTo>
                  <a:lnTo>
                    <a:pt x="2269" y="1292"/>
                  </a:lnTo>
                  <a:lnTo>
                    <a:pt x="2175" y="1418"/>
                  </a:lnTo>
                  <a:cubicBezTo>
                    <a:pt x="2017" y="1544"/>
                    <a:pt x="2017" y="1733"/>
                    <a:pt x="2112" y="1891"/>
                  </a:cubicBezTo>
                  <a:cubicBezTo>
                    <a:pt x="2175" y="1954"/>
                    <a:pt x="2269" y="1985"/>
                    <a:pt x="2360" y="1985"/>
                  </a:cubicBezTo>
                  <a:cubicBezTo>
                    <a:pt x="2450" y="1985"/>
                    <a:pt x="2537" y="1954"/>
                    <a:pt x="2584" y="1891"/>
                  </a:cubicBezTo>
                  <a:lnTo>
                    <a:pt x="3277" y="1229"/>
                  </a:lnTo>
                  <a:cubicBezTo>
                    <a:pt x="3372" y="1103"/>
                    <a:pt x="3372" y="882"/>
                    <a:pt x="3277" y="756"/>
                  </a:cubicBezTo>
                  <a:lnTo>
                    <a:pt x="2584" y="95"/>
                  </a:lnTo>
                  <a:cubicBezTo>
                    <a:pt x="2537" y="32"/>
                    <a:pt x="2450" y="0"/>
                    <a:pt x="23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79"/>
            <p:cNvSpPr/>
            <p:nvPr/>
          </p:nvSpPr>
          <p:spPr>
            <a:xfrm>
              <a:off x="-35481425" y="4021975"/>
              <a:ext cx="137075" cy="35475"/>
            </a:xfrm>
            <a:custGeom>
              <a:avLst/>
              <a:gdLst/>
              <a:ahLst/>
              <a:cxnLst/>
              <a:rect l="l" t="t" r="r" b="b"/>
              <a:pathLst>
                <a:path w="5483" h="1419" extrusionOk="0">
                  <a:moveTo>
                    <a:pt x="1009" y="1"/>
                  </a:moveTo>
                  <a:cubicBezTo>
                    <a:pt x="473" y="1"/>
                    <a:pt x="1" y="473"/>
                    <a:pt x="1" y="1072"/>
                  </a:cubicBezTo>
                  <a:lnTo>
                    <a:pt x="1" y="1419"/>
                  </a:lnTo>
                  <a:lnTo>
                    <a:pt x="5482" y="1419"/>
                  </a:lnTo>
                  <a:lnTo>
                    <a:pt x="5482" y="1072"/>
                  </a:lnTo>
                  <a:lnTo>
                    <a:pt x="5451" y="1072"/>
                  </a:lnTo>
                  <a:cubicBezTo>
                    <a:pt x="5451" y="505"/>
                    <a:pt x="5010" y="1"/>
                    <a:pt x="44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79"/>
            <p:cNvSpPr/>
            <p:nvPr/>
          </p:nvSpPr>
          <p:spPr>
            <a:xfrm>
              <a:off x="-35481425" y="4073975"/>
              <a:ext cx="136275" cy="85875"/>
            </a:xfrm>
            <a:custGeom>
              <a:avLst/>
              <a:gdLst/>
              <a:ahLst/>
              <a:cxnLst/>
              <a:rect l="l" t="t" r="r" b="b"/>
              <a:pathLst>
                <a:path w="5451" h="3435" extrusionOk="0">
                  <a:moveTo>
                    <a:pt x="1" y="0"/>
                  </a:moveTo>
                  <a:lnTo>
                    <a:pt x="1" y="3434"/>
                  </a:lnTo>
                  <a:lnTo>
                    <a:pt x="5451" y="3434"/>
                  </a:lnTo>
                  <a:lnTo>
                    <a:pt x="54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79"/>
            <p:cNvSpPr/>
            <p:nvPr/>
          </p:nvSpPr>
          <p:spPr>
            <a:xfrm>
              <a:off x="-35481425" y="4176350"/>
              <a:ext cx="136275" cy="34675"/>
            </a:xfrm>
            <a:custGeom>
              <a:avLst/>
              <a:gdLst/>
              <a:ahLst/>
              <a:cxnLst/>
              <a:rect l="l" t="t" r="r" b="b"/>
              <a:pathLst>
                <a:path w="5451" h="1387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10" y="1387"/>
                    <a:pt x="1009" y="1387"/>
                  </a:cubicBezTo>
                  <a:lnTo>
                    <a:pt x="4443" y="1387"/>
                  </a:lnTo>
                  <a:cubicBezTo>
                    <a:pt x="4978" y="1387"/>
                    <a:pt x="5451" y="914"/>
                    <a:pt x="5451" y="347"/>
                  </a:cubicBezTo>
                  <a:lnTo>
                    <a:pt x="54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79"/>
            <p:cNvSpPr/>
            <p:nvPr/>
          </p:nvSpPr>
          <p:spPr>
            <a:xfrm>
              <a:off x="-35327050" y="3919600"/>
              <a:ext cx="137075" cy="33875"/>
            </a:xfrm>
            <a:custGeom>
              <a:avLst/>
              <a:gdLst/>
              <a:ahLst/>
              <a:cxnLst/>
              <a:rect l="l" t="t" r="r" b="b"/>
              <a:pathLst>
                <a:path w="5483" h="1355" extrusionOk="0">
                  <a:moveTo>
                    <a:pt x="1009" y="0"/>
                  </a:moveTo>
                  <a:cubicBezTo>
                    <a:pt x="473" y="0"/>
                    <a:pt x="1" y="473"/>
                    <a:pt x="1" y="1008"/>
                  </a:cubicBezTo>
                  <a:lnTo>
                    <a:pt x="1" y="1355"/>
                  </a:lnTo>
                  <a:lnTo>
                    <a:pt x="5482" y="1355"/>
                  </a:lnTo>
                  <a:lnTo>
                    <a:pt x="5482" y="1008"/>
                  </a:lnTo>
                  <a:cubicBezTo>
                    <a:pt x="5482" y="473"/>
                    <a:pt x="5010" y="0"/>
                    <a:pt x="44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79"/>
            <p:cNvSpPr/>
            <p:nvPr/>
          </p:nvSpPr>
          <p:spPr>
            <a:xfrm>
              <a:off x="-35327825" y="3970800"/>
              <a:ext cx="136275" cy="85875"/>
            </a:xfrm>
            <a:custGeom>
              <a:avLst/>
              <a:gdLst/>
              <a:ahLst/>
              <a:cxnLst/>
              <a:rect l="l" t="t" r="r" b="b"/>
              <a:pathLst>
                <a:path w="5451" h="3435" extrusionOk="0">
                  <a:moveTo>
                    <a:pt x="0" y="0"/>
                  </a:moveTo>
                  <a:lnTo>
                    <a:pt x="0" y="3434"/>
                  </a:lnTo>
                  <a:lnTo>
                    <a:pt x="5450" y="3434"/>
                  </a:lnTo>
                  <a:lnTo>
                    <a:pt x="5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79"/>
            <p:cNvSpPr/>
            <p:nvPr/>
          </p:nvSpPr>
          <p:spPr>
            <a:xfrm>
              <a:off x="-35327825" y="4073975"/>
              <a:ext cx="136275" cy="35450"/>
            </a:xfrm>
            <a:custGeom>
              <a:avLst/>
              <a:gdLst/>
              <a:ahLst/>
              <a:cxnLst/>
              <a:rect l="l" t="t" r="r" b="b"/>
              <a:pathLst>
                <a:path w="5451" h="1418" extrusionOk="0">
                  <a:moveTo>
                    <a:pt x="0" y="0"/>
                  </a:moveTo>
                  <a:lnTo>
                    <a:pt x="0" y="347"/>
                  </a:lnTo>
                  <a:cubicBezTo>
                    <a:pt x="0" y="914"/>
                    <a:pt x="473" y="1418"/>
                    <a:pt x="1008" y="1418"/>
                  </a:cubicBezTo>
                  <a:lnTo>
                    <a:pt x="4442" y="1418"/>
                  </a:lnTo>
                  <a:cubicBezTo>
                    <a:pt x="4978" y="1418"/>
                    <a:pt x="5450" y="945"/>
                    <a:pt x="5450" y="347"/>
                  </a:cubicBezTo>
                  <a:lnTo>
                    <a:pt x="5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3" name="Google Shape;6833;p79"/>
          <p:cNvGrpSpPr/>
          <p:nvPr/>
        </p:nvGrpSpPr>
        <p:grpSpPr>
          <a:xfrm>
            <a:off x="3530661" y="1533431"/>
            <a:ext cx="357468" cy="352675"/>
            <a:chOff x="-33645475" y="3228075"/>
            <a:chExt cx="294600" cy="290650"/>
          </a:xfrm>
          <a:solidFill>
            <a:srgbClr val="5C71E8"/>
          </a:solidFill>
        </p:grpSpPr>
        <p:sp>
          <p:nvSpPr>
            <p:cNvPr id="6834" name="Google Shape;6834;p79"/>
            <p:cNvSpPr/>
            <p:nvPr/>
          </p:nvSpPr>
          <p:spPr>
            <a:xfrm>
              <a:off x="-33456450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79"/>
            <p:cNvSpPr/>
            <p:nvPr/>
          </p:nvSpPr>
          <p:spPr>
            <a:xfrm>
              <a:off x="-33575375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79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79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79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79"/>
            <p:cNvSpPr/>
            <p:nvPr/>
          </p:nvSpPr>
          <p:spPr>
            <a:xfrm>
              <a:off x="-33455650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79"/>
            <p:cNvSpPr/>
            <p:nvPr/>
          </p:nvSpPr>
          <p:spPr>
            <a:xfrm>
              <a:off x="-33456450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1" name="Google Shape;6841;p79"/>
          <p:cNvGrpSpPr/>
          <p:nvPr/>
        </p:nvGrpSpPr>
        <p:grpSpPr>
          <a:xfrm>
            <a:off x="3531631" y="1973516"/>
            <a:ext cx="355526" cy="354586"/>
            <a:chOff x="-33646250" y="3586425"/>
            <a:chExt cx="293000" cy="292225"/>
          </a:xfrm>
          <a:solidFill>
            <a:srgbClr val="5C71E8"/>
          </a:solidFill>
        </p:grpSpPr>
        <p:sp>
          <p:nvSpPr>
            <p:cNvPr id="6842" name="Google Shape;6842;p79"/>
            <p:cNvSpPr/>
            <p:nvPr/>
          </p:nvSpPr>
          <p:spPr>
            <a:xfrm>
              <a:off x="-33646250" y="3739225"/>
              <a:ext cx="141775" cy="139425"/>
            </a:xfrm>
            <a:custGeom>
              <a:avLst/>
              <a:gdLst/>
              <a:ahLst/>
              <a:cxnLst/>
              <a:rect l="l" t="t" r="r" b="b"/>
              <a:pathLst>
                <a:path w="5671" h="5577" extrusionOk="0">
                  <a:moveTo>
                    <a:pt x="4190" y="1"/>
                  </a:moveTo>
                  <a:cubicBezTo>
                    <a:pt x="4001" y="316"/>
                    <a:pt x="3970" y="725"/>
                    <a:pt x="4127" y="1040"/>
                  </a:cubicBezTo>
                  <a:lnTo>
                    <a:pt x="3497" y="1670"/>
                  </a:lnTo>
                  <a:cubicBezTo>
                    <a:pt x="3345" y="1589"/>
                    <a:pt x="3194" y="1550"/>
                    <a:pt x="3047" y="1550"/>
                  </a:cubicBezTo>
                  <a:cubicBezTo>
                    <a:pt x="2797" y="1550"/>
                    <a:pt x="2561" y="1661"/>
                    <a:pt x="2363" y="1859"/>
                  </a:cubicBezTo>
                  <a:lnTo>
                    <a:pt x="378" y="3813"/>
                  </a:lnTo>
                  <a:cubicBezTo>
                    <a:pt x="0" y="4222"/>
                    <a:pt x="0" y="4884"/>
                    <a:pt x="378" y="5293"/>
                  </a:cubicBezTo>
                  <a:cubicBezTo>
                    <a:pt x="583" y="5482"/>
                    <a:pt x="851" y="5577"/>
                    <a:pt x="1115" y="5577"/>
                  </a:cubicBezTo>
                  <a:cubicBezTo>
                    <a:pt x="1378" y="5577"/>
                    <a:pt x="1638" y="5482"/>
                    <a:pt x="1827" y="5293"/>
                  </a:cubicBezTo>
                  <a:lnTo>
                    <a:pt x="3812" y="3309"/>
                  </a:lnTo>
                  <a:cubicBezTo>
                    <a:pt x="4096" y="3025"/>
                    <a:pt x="4190" y="2553"/>
                    <a:pt x="4001" y="2143"/>
                  </a:cubicBezTo>
                  <a:lnTo>
                    <a:pt x="4631" y="1513"/>
                  </a:lnTo>
                  <a:cubicBezTo>
                    <a:pt x="4789" y="1576"/>
                    <a:pt x="4915" y="1607"/>
                    <a:pt x="5072" y="1607"/>
                  </a:cubicBezTo>
                  <a:cubicBezTo>
                    <a:pt x="5261" y="1607"/>
                    <a:pt x="5450" y="1544"/>
                    <a:pt x="5671" y="1418"/>
                  </a:cubicBezTo>
                  <a:cubicBezTo>
                    <a:pt x="5041" y="1040"/>
                    <a:pt x="4568" y="568"/>
                    <a:pt x="4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79"/>
            <p:cNvSpPr/>
            <p:nvPr/>
          </p:nvSpPr>
          <p:spPr>
            <a:xfrm>
              <a:off x="-33541500" y="3586425"/>
              <a:ext cx="188250" cy="187475"/>
            </a:xfrm>
            <a:custGeom>
              <a:avLst/>
              <a:gdLst/>
              <a:ahLst/>
              <a:cxnLst/>
              <a:rect l="l" t="t" r="r" b="b"/>
              <a:pathLst>
                <a:path w="7530" h="7499" extrusionOk="0">
                  <a:moveTo>
                    <a:pt x="3718" y="1387"/>
                  </a:moveTo>
                  <a:cubicBezTo>
                    <a:pt x="4253" y="1387"/>
                    <a:pt x="4726" y="1859"/>
                    <a:pt x="4726" y="2427"/>
                  </a:cubicBezTo>
                  <a:cubicBezTo>
                    <a:pt x="4789" y="2805"/>
                    <a:pt x="4505" y="3214"/>
                    <a:pt x="4096" y="3372"/>
                  </a:cubicBezTo>
                  <a:lnTo>
                    <a:pt x="4096" y="3750"/>
                  </a:lnTo>
                  <a:cubicBezTo>
                    <a:pt x="4096" y="3939"/>
                    <a:pt x="3938" y="4096"/>
                    <a:pt x="3749" y="4096"/>
                  </a:cubicBezTo>
                  <a:cubicBezTo>
                    <a:pt x="3560" y="4096"/>
                    <a:pt x="3403" y="3939"/>
                    <a:pt x="3403" y="3750"/>
                  </a:cubicBezTo>
                  <a:lnTo>
                    <a:pt x="3403" y="3372"/>
                  </a:lnTo>
                  <a:cubicBezTo>
                    <a:pt x="3403" y="3088"/>
                    <a:pt x="3592" y="2805"/>
                    <a:pt x="3875" y="2742"/>
                  </a:cubicBezTo>
                  <a:cubicBezTo>
                    <a:pt x="4001" y="2679"/>
                    <a:pt x="4096" y="2521"/>
                    <a:pt x="4096" y="2427"/>
                  </a:cubicBezTo>
                  <a:cubicBezTo>
                    <a:pt x="4096" y="2206"/>
                    <a:pt x="3938" y="2049"/>
                    <a:pt x="3749" y="2049"/>
                  </a:cubicBezTo>
                  <a:cubicBezTo>
                    <a:pt x="3560" y="2049"/>
                    <a:pt x="3403" y="2206"/>
                    <a:pt x="3403" y="2427"/>
                  </a:cubicBezTo>
                  <a:cubicBezTo>
                    <a:pt x="3403" y="2616"/>
                    <a:pt x="3245" y="2773"/>
                    <a:pt x="3056" y="2773"/>
                  </a:cubicBezTo>
                  <a:cubicBezTo>
                    <a:pt x="2836" y="2773"/>
                    <a:pt x="2678" y="2616"/>
                    <a:pt x="2678" y="2427"/>
                  </a:cubicBezTo>
                  <a:cubicBezTo>
                    <a:pt x="2678" y="1859"/>
                    <a:pt x="3151" y="1387"/>
                    <a:pt x="3718" y="1387"/>
                  </a:cubicBezTo>
                  <a:close/>
                  <a:moveTo>
                    <a:pt x="3749" y="4726"/>
                  </a:moveTo>
                  <a:cubicBezTo>
                    <a:pt x="3938" y="4726"/>
                    <a:pt x="4096" y="4884"/>
                    <a:pt x="4096" y="5104"/>
                  </a:cubicBezTo>
                  <a:cubicBezTo>
                    <a:pt x="4096" y="5294"/>
                    <a:pt x="3938" y="5451"/>
                    <a:pt x="3749" y="5451"/>
                  </a:cubicBezTo>
                  <a:cubicBezTo>
                    <a:pt x="3560" y="5451"/>
                    <a:pt x="3403" y="5294"/>
                    <a:pt x="3403" y="5104"/>
                  </a:cubicBezTo>
                  <a:cubicBezTo>
                    <a:pt x="3403" y="4884"/>
                    <a:pt x="3560" y="4726"/>
                    <a:pt x="3749" y="4726"/>
                  </a:cubicBezTo>
                  <a:close/>
                  <a:moveTo>
                    <a:pt x="3749" y="1"/>
                  </a:moveTo>
                  <a:cubicBezTo>
                    <a:pt x="1670" y="1"/>
                    <a:pt x="0" y="1702"/>
                    <a:pt x="0" y="3750"/>
                  </a:cubicBezTo>
                  <a:cubicBezTo>
                    <a:pt x="0" y="5829"/>
                    <a:pt x="1702" y="7499"/>
                    <a:pt x="3749" y="7499"/>
                  </a:cubicBezTo>
                  <a:cubicBezTo>
                    <a:pt x="5829" y="7499"/>
                    <a:pt x="7498" y="5798"/>
                    <a:pt x="7498" y="3750"/>
                  </a:cubicBezTo>
                  <a:cubicBezTo>
                    <a:pt x="7530" y="1670"/>
                    <a:pt x="5829" y="1"/>
                    <a:pt x="37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4" name="Google Shape;6844;p79"/>
          <p:cNvGrpSpPr/>
          <p:nvPr/>
        </p:nvGrpSpPr>
        <p:grpSpPr>
          <a:xfrm>
            <a:off x="3532101" y="2408369"/>
            <a:ext cx="354586" cy="355557"/>
            <a:chOff x="-33645475" y="3944800"/>
            <a:chExt cx="292225" cy="293025"/>
          </a:xfrm>
          <a:solidFill>
            <a:srgbClr val="5C71E8"/>
          </a:solidFill>
        </p:grpSpPr>
        <p:sp>
          <p:nvSpPr>
            <p:cNvPr id="6845" name="Google Shape;6845;p79"/>
            <p:cNvSpPr/>
            <p:nvPr/>
          </p:nvSpPr>
          <p:spPr>
            <a:xfrm>
              <a:off x="-33549375" y="3944800"/>
              <a:ext cx="98475" cy="70900"/>
            </a:xfrm>
            <a:custGeom>
              <a:avLst/>
              <a:gdLst/>
              <a:ahLst/>
              <a:cxnLst/>
              <a:rect l="l" t="t" r="r" b="b"/>
              <a:pathLst>
                <a:path w="3939" h="2836" extrusionOk="0">
                  <a:moveTo>
                    <a:pt x="1985" y="0"/>
                  </a:moveTo>
                  <a:cubicBezTo>
                    <a:pt x="1260" y="0"/>
                    <a:pt x="473" y="946"/>
                    <a:pt x="0" y="2521"/>
                  </a:cubicBezTo>
                  <a:cubicBezTo>
                    <a:pt x="158" y="2615"/>
                    <a:pt x="284" y="2710"/>
                    <a:pt x="410" y="2836"/>
                  </a:cubicBezTo>
                  <a:cubicBezTo>
                    <a:pt x="914" y="2773"/>
                    <a:pt x="1481" y="2773"/>
                    <a:pt x="1985" y="2773"/>
                  </a:cubicBezTo>
                  <a:cubicBezTo>
                    <a:pt x="2489" y="2773"/>
                    <a:pt x="3056" y="2804"/>
                    <a:pt x="3560" y="2836"/>
                  </a:cubicBezTo>
                  <a:cubicBezTo>
                    <a:pt x="3623" y="2678"/>
                    <a:pt x="3781" y="2584"/>
                    <a:pt x="3938" y="2521"/>
                  </a:cubicBezTo>
                  <a:cubicBezTo>
                    <a:pt x="3529" y="946"/>
                    <a:pt x="2741" y="0"/>
                    <a:pt x="19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79"/>
            <p:cNvSpPr/>
            <p:nvPr/>
          </p:nvSpPr>
          <p:spPr>
            <a:xfrm>
              <a:off x="-33645475" y="4041675"/>
              <a:ext cx="70900" cy="98475"/>
            </a:xfrm>
            <a:custGeom>
              <a:avLst/>
              <a:gdLst/>
              <a:ahLst/>
              <a:cxnLst/>
              <a:rect l="l" t="t" r="r" b="b"/>
              <a:pathLst>
                <a:path w="2836" h="3939" extrusionOk="0">
                  <a:moveTo>
                    <a:pt x="2521" y="0"/>
                  </a:moveTo>
                  <a:cubicBezTo>
                    <a:pt x="946" y="473"/>
                    <a:pt x="32" y="1229"/>
                    <a:pt x="32" y="1954"/>
                  </a:cubicBezTo>
                  <a:cubicBezTo>
                    <a:pt x="1" y="2710"/>
                    <a:pt x="946" y="3466"/>
                    <a:pt x="2521" y="3939"/>
                  </a:cubicBezTo>
                  <a:cubicBezTo>
                    <a:pt x="2584" y="3781"/>
                    <a:pt x="2710" y="3655"/>
                    <a:pt x="2836" y="3529"/>
                  </a:cubicBezTo>
                  <a:cubicBezTo>
                    <a:pt x="2773" y="3025"/>
                    <a:pt x="2773" y="2521"/>
                    <a:pt x="2773" y="1954"/>
                  </a:cubicBezTo>
                  <a:cubicBezTo>
                    <a:pt x="2773" y="1418"/>
                    <a:pt x="2805" y="914"/>
                    <a:pt x="2836" y="379"/>
                  </a:cubicBezTo>
                  <a:cubicBezTo>
                    <a:pt x="2679" y="316"/>
                    <a:pt x="2553" y="158"/>
                    <a:pt x="25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79"/>
            <p:cNvSpPr/>
            <p:nvPr/>
          </p:nvSpPr>
          <p:spPr>
            <a:xfrm>
              <a:off x="-33424150" y="4042450"/>
              <a:ext cx="70900" cy="52025"/>
            </a:xfrm>
            <a:custGeom>
              <a:avLst/>
              <a:gdLst/>
              <a:ahLst/>
              <a:cxnLst/>
              <a:rect l="l" t="t" r="r" b="b"/>
              <a:pathLst>
                <a:path w="2836" h="2081" extrusionOk="0">
                  <a:moveTo>
                    <a:pt x="316" y="1"/>
                  </a:moveTo>
                  <a:cubicBezTo>
                    <a:pt x="253" y="159"/>
                    <a:pt x="127" y="285"/>
                    <a:pt x="1" y="379"/>
                  </a:cubicBezTo>
                  <a:cubicBezTo>
                    <a:pt x="32" y="600"/>
                    <a:pt x="32" y="789"/>
                    <a:pt x="32" y="978"/>
                  </a:cubicBezTo>
                  <a:cubicBezTo>
                    <a:pt x="158" y="978"/>
                    <a:pt x="284" y="946"/>
                    <a:pt x="442" y="946"/>
                  </a:cubicBezTo>
                  <a:cubicBezTo>
                    <a:pt x="1387" y="946"/>
                    <a:pt x="2237" y="1387"/>
                    <a:pt x="2804" y="2080"/>
                  </a:cubicBezTo>
                  <a:lnTo>
                    <a:pt x="2804" y="1954"/>
                  </a:lnTo>
                  <a:cubicBezTo>
                    <a:pt x="2836" y="1230"/>
                    <a:pt x="1891" y="474"/>
                    <a:pt x="3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79"/>
            <p:cNvSpPr/>
            <p:nvPr/>
          </p:nvSpPr>
          <p:spPr>
            <a:xfrm>
              <a:off x="-33549375" y="4165325"/>
              <a:ext cx="86650" cy="70925"/>
            </a:xfrm>
            <a:custGeom>
              <a:avLst/>
              <a:gdLst/>
              <a:ahLst/>
              <a:cxnLst/>
              <a:rect l="l" t="t" r="r" b="b"/>
              <a:pathLst>
                <a:path w="3466" h="2837" extrusionOk="0">
                  <a:moveTo>
                    <a:pt x="410" y="1"/>
                  </a:moveTo>
                  <a:cubicBezTo>
                    <a:pt x="315" y="158"/>
                    <a:pt x="158" y="284"/>
                    <a:pt x="0" y="316"/>
                  </a:cubicBezTo>
                  <a:cubicBezTo>
                    <a:pt x="473" y="1891"/>
                    <a:pt x="1260" y="2836"/>
                    <a:pt x="1985" y="2836"/>
                  </a:cubicBezTo>
                  <a:cubicBezTo>
                    <a:pt x="2489" y="2836"/>
                    <a:pt x="3056" y="2364"/>
                    <a:pt x="3466" y="1544"/>
                  </a:cubicBezTo>
                  <a:lnTo>
                    <a:pt x="3119" y="1072"/>
                  </a:lnTo>
                  <a:cubicBezTo>
                    <a:pt x="2836" y="851"/>
                    <a:pt x="2678" y="473"/>
                    <a:pt x="2521" y="95"/>
                  </a:cubicBezTo>
                  <a:lnTo>
                    <a:pt x="1985" y="95"/>
                  </a:lnTo>
                  <a:cubicBezTo>
                    <a:pt x="1418" y="95"/>
                    <a:pt x="882" y="64"/>
                    <a:pt x="4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79"/>
            <p:cNvSpPr/>
            <p:nvPr/>
          </p:nvSpPr>
          <p:spPr>
            <a:xfrm>
              <a:off x="-33558825" y="4030650"/>
              <a:ext cx="118950" cy="120525"/>
            </a:xfrm>
            <a:custGeom>
              <a:avLst/>
              <a:gdLst/>
              <a:ahLst/>
              <a:cxnLst/>
              <a:rect l="l" t="t" r="r" b="b"/>
              <a:pathLst>
                <a:path w="4758" h="4821" extrusionOk="0">
                  <a:moveTo>
                    <a:pt x="2395" y="0"/>
                  </a:moveTo>
                  <a:cubicBezTo>
                    <a:pt x="1922" y="0"/>
                    <a:pt x="1418" y="32"/>
                    <a:pt x="1008" y="95"/>
                  </a:cubicBezTo>
                  <a:cubicBezTo>
                    <a:pt x="977" y="599"/>
                    <a:pt x="599" y="977"/>
                    <a:pt x="63" y="1040"/>
                  </a:cubicBezTo>
                  <a:cubicBezTo>
                    <a:pt x="32" y="1450"/>
                    <a:pt x="0" y="1922"/>
                    <a:pt x="0" y="2395"/>
                  </a:cubicBezTo>
                  <a:cubicBezTo>
                    <a:pt x="0" y="2867"/>
                    <a:pt x="32" y="3340"/>
                    <a:pt x="63" y="3781"/>
                  </a:cubicBezTo>
                  <a:cubicBezTo>
                    <a:pt x="599" y="3812"/>
                    <a:pt x="977" y="4222"/>
                    <a:pt x="1008" y="4726"/>
                  </a:cubicBezTo>
                  <a:cubicBezTo>
                    <a:pt x="1449" y="4758"/>
                    <a:pt x="1922" y="4821"/>
                    <a:pt x="2395" y="4821"/>
                  </a:cubicBezTo>
                  <a:lnTo>
                    <a:pt x="2804" y="4821"/>
                  </a:lnTo>
                  <a:cubicBezTo>
                    <a:pt x="2804" y="4695"/>
                    <a:pt x="2741" y="4569"/>
                    <a:pt x="2741" y="4506"/>
                  </a:cubicBezTo>
                  <a:cubicBezTo>
                    <a:pt x="2741" y="3151"/>
                    <a:pt x="3592" y="2017"/>
                    <a:pt x="4757" y="1576"/>
                  </a:cubicBezTo>
                  <a:cubicBezTo>
                    <a:pt x="4757" y="1387"/>
                    <a:pt x="4726" y="1229"/>
                    <a:pt x="4726" y="1040"/>
                  </a:cubicBezTo>
                  <a:cubicBezTo>
                    <a:pt x="4222" y="977"/>
                    <a:pt x="3812" y="599"/>
                    <a:pt x="3781" y="95"/>
                  </a:cubicBezTo>
                  <a:cubicBezTo>
                    <a:pt x="3340" y="32"/>
                    <a:pt x="2867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79"/>
            <p:cNvSpPr/>
            <p:nvPr/>
          </p:nvSpPr>
          <p:spPr>
            <a:xfrm>
              <a:off x="-33639950" y="4129900"/>
              <a:ext cx="100825" cy="100825"/>
            </a:xfrm>
            <a:custGeom>
              <a:avLst/>
              <a:gdLst/>
              <a:ahLst/>
              <a:cxnLst/>
              <a:rect l="l" t="t" r="r" b="b"/>
              <a:pathLst>
                <a:path w="4033" h="4033" extrusionOk="0">
                  <a:moveTo>
                    <a:pt x="0" y="0"/>
                  </a:moveTo>
                  <a:lnTo>
                    <a:pt x="0" y="0"/>
                  </a:lnTo>
                  <a:cubicBezTo>
                    <a:pt x="567" y="1953"/>
                    <a:pt x="2111" y="3466"/>
                    <a:pt x="4033" y="4033"/>
                  </a:cubicBezTo>
                  <a:cubicBezTo>
                    <a:pt x="3592" y="3466"/>
                    <a:pt x="3245" y="2741"/>
                    <a:pt x="2962" y="1827"/>
                  </a:cubicBezTo>
                  <a:cubicBezTo>
                    <a:pt x="2584" y="1733"/>
                    <a:pt x="2300" y="1481"/>
                    <a:pt x="2206" y="1071"/>
                  </a:cubicBezTo>
                  <a:cubicBezTo>
                    <a:pt x="1323" y="851"/>
                    <a:pt x="567" y="44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79"/>
            <p:cNvSpPr/>
            <p:nvPr/>
          </p:nvSpPr>
          <p:spPr>
            <a:xfrm>
              <a:off x="-33459600" y="3951875"/>
              <a:ext cx="100850" cy="100075"/>
            </a:xfrm>
            <a:custGeom>
              <a:avLst/>
              <a:gdLst/>
              <a:ahLst/>
              <a:cxnLst/>
              <a:rect l="l" t="t" r="r" b="b"/>
              <a:pathLst>
                <a:path w="4034" h="400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537"/>
                    <a:pt x="788" y="1293"/>
                    <a:pt x="1072" y="2206"/>
                  </a:cubicBezTo>
                  <a:cubicBezTo>
                    <a:pt x="1419" y="2238"/>
                    <a:pt x="1734" y="2553"/>
                    <a:pt x="1828" y="2962"/>
                  </a:cubicBezTo>
                  <a:cubicBezTo>
                    <a:pt x="2710" y="3183"/>
                    <a:pt x="3466" y="3592"/>
                    <a:pt x="4033" y="4002"/>
                  </a:cubicBezTo>
                  <a:cubicBezTo>
                    <a:pt x="3466" y="2080"/>
                    <a:pt x="1923" y="53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79"/>
            <p:cNvSpPr/>
            <p:nvPr/>
          </p:nvSpPr>
          <p:spPr>
            <a:xfrm>
              <a:off x="-33639950" y="3951100"/>
              <a:ext cx="100825" cy="100050"/>
            </a:xfrm>
            <a:custGeom>
              <a:avLst/>
              <a:gdLst/>
              <a:ahLst/>
              <a:cxnLst/>
              <a:rect l="l" t="t" r="r" b="b"/>
              <a:pathLst>
                <a:path w="4033" h="4002" extrusionOk="0">
                  <a:moveTo>
                    <a:pt x="4033" y="0"/>
                  </a:moveTo>
                  <a:lnTo>
                    <a:pt x="4033" y="0"/>
                  </a:lnTo>
                  <a:cubicBezTo>
                    <a:pt x="2111" y="536"/>
                    <a:pt x="567" y="2080"/>
                    <a:pt x="0" y="4002"/>
                  </a:cubicBezTo>
                  <a:cubicBezTo>
                    <a:pt x="567" y="3592"/>
                    <a:pt x="1323" y="3214"/>
                    <a:pt x="2206" y="2962"/>
                  </a:cubicBezTo>
                  <a:cubicBezTo>
                    <a:pt x="2300" y="2552"/>
                    <a:pt x="2615" y="2269"/>
                    <a:pt x="2962" y="2206"/>
                  </a:cubicBezTo>
                  <a:cubicBezTo>
                    <a:pt x="3214" y="1292"/>
                    <a:pt x="3592" y="505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79"/>
            <p:cNvSpPr/>
            <p:nvPr/>
          </p:nvSpPr>
          <p:spPr>
            <a:xfrm>
              <a:off x="-33472975" y="4082625"/>
              <a:ext cx="119725" cy="155200"/>
            </a:xfrm>
            <a:custGeom>
              <a:avLst/>
              <a:gdLst/>
              <a:ahLst/>
              <a:cxnLst/>
              <a:rect l="l" t="t" r="r" b="b"/>
              <a:pathLst>
                <a:path w="4789" h="6208" extrusionOk="0">
                  <a:moveTo>
                    <a:pt x="2395" y="1355"/>
                  </a:moveTo>
                  <a:cubicBezTo>
                    <a:pt x="2930" y="1355"/>
                    <a:pt x="3403" y="1828"/>
                    <a:pt x="3403" y="2364"/>
                  </a:cubicBezTo>
                  <a:cubicBezTo>
                    <a:pt x="3403" y="2962"/>
                    <a:pt x="2930" y="3403"/>
                    <a:pt x="2395" y="3403"/>
                  </a:cubicBezTo>
                  <a:cubicBezTo>
                    <a:pt x="1827" y="3403"/>
                    <a:pt x="1355" y="2931"/>
                    <a:pt x="1355" y="2364"/>
                  </a:cubicBezTo>
                  <a:cubicBezTo>
                    <a:pt x="1355" y="1828"/>
                    <a:pt x="1827" y="1355"/>
                    <a:pt x="2395" y="1355"/>
                  </a:cubicBezTo>
                  <a:close/>
                  <a:moveTo>
                    <a:pt x="2395" y="1"/>
                  </a:moveTo>
                  <a:cubicBezTo>
                    <a:pt x="1040" y="1"/>
                    <a:pt x="0" y="1072"/>
                    <a:pt x="0" y="2427"/>
                  </a:cubicBezTo>
                  <a:cubicBezTo>
                    <a:pt x="0" y="2994"/>
                    <a:pt x="221" y="3592"/>
                    <a:pt x="630" y="4002"/>
                  </a:cubicBezTo>
                  <a:lnTo>
                    <a:pt x="2111" y="6050"/>
                  </a:lnTo>
                  <a:cubicBezTo>
                    <a:pt x="2206" y="6113"/>
                    <a:pt x="2269" y="6207"/>
                    <a:pt x="2395" y="6207"/>
                  </a:cubicBezTo>
                  <a:cubicBezTo>
                    <a:pt x="2521" y="6207"/>
                    <a:pt x="2584" y="6144"/>
                    <a:pt x="2678" y="6050"/>
                  </a:cubicBezTo>
                  <a:lnTo>
                    <a:pt x="4442" y="3592"/>
                  </a:lnTo>
                  <a:cubicBezTo>
                    <a:pt x="4663" y="3246"/>
                    <a:pt x="4757" y="2805"/>
                    <a:pt x="4757" y="2364"/>
                  </a:cubicBezTo>
                  <a:cubicBezTo>
                    <a:pt x="4789" y="1072"/>
                    <a:pt x="3686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79"/>
            <p:cNvSpPr/>
            <p:nvPr/>
          </p:nvSpPr>
          <p:spPr>
            <a:xfrm>
              <a:off x="-33421775" y="41338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5" name="Google Shape;6855;p79"/>
          <p:cNvGrpSpPr/>
          <p:nvPr/>
        </p:nvGrpSpPr>
        <p:grpSpPr>
          <a:xfrm>
            <a:off x="2185320" y="2882106"/>
            <a:ext cx="352675" cy="355375"/>
            <a:chOff x="-31809525" y="3192625"/>
            <a:chExt cx="290650" cy="292875"/>
          </a:xfrm>
          <a:solidFill>
            <a:srgbClr val="5C71E8"/>
          </a:solidFill>
        </p:grpSpPr>
        <p:sp>
          <p:nvSpPr>
            <p:cNvPr id="6856" name="Google Shape;6856;p79"/>
            <p:cNvSpPr/>
            <p:nvPr/>
          </p:nvSpPr>
          <p:spPr>
            <a:xfrm>
              <a:off x="-31767775" y="3192625"/>
              <a:ext cx="204800" cy="153600"/>
            </a:xfrm>
            <a:custGeom>
              <a:avLst/>
              <a:gdLst/>
              <a:ahLst/>
              <a:cxnLst/>
              <a:rect l="l" t="t" r="r" b="b"/>
              <a:pathLst>
                <a:path w="8192" h="6144" extrusionOk="0">
                  <a:moveTo>
                    <a:pt x="4096" y="0"/>
                  </a:moveTo>
                  <a:cubicBezTo>
                    <a:pt x="2206" y="0"/>
                    <a:pt x="662" y="1544"/>
                    <a:pt x="662" y="3434"/>
                  </a:cubicBezTo>
                  <a:lnTo>
                    <a:pt x="662" y="3497"/>
                  </a:lnTo>
                  <a:cubicBezTo>
                    <a:pt x="252" y="3655"/>
                    <a:pt x="0" y="4033"/>
                    <a:pt x="0" y="4442"/>
                  </a:cubicBezTo>
                  <a:lnTo>
                    <a:pt x="0" y="5136"/>
                  </a:lnTo>
                  <a:cubicBezTo>
                    <a:pt x="0" y="5671"/>
                    <a:pt x="473" y="6144"/>
                    <a:pt x="1009" y="6144"/>
                  </a:cubicBezTo>
                  <a:cubicBezTo>
                    <a:pt x="1135" y="6144"/>
                    <a:pt x="1261" y="6112"/>
                    <a:pt x="1387" y="6081"/>
                  </a:cubicBezTo>
                  <a:lnTo>
                    <a:pt x="1387" y="3403"/>
                  </a:lnTo>
                  <a:cubicBezTo>
                    <a:pt x="1387" y="1891"/>
                    <a:pt x="2584" y="630"/>
                    <a:pt x="4096" y="630"/>
                  </a:cubicBezTo>
                  <a:cubicBezTo>
                    <a:pt x="5577" y="630"/>
                    <a:pt x="6806" y="1891"/>
                    <a:pt x="6806" y="3403"/>
                  </a:cubicBezTo>
                  <a:lnTo>
                    <a:pt x="6806" y="6081"/>
                  </a:lnTo>
                  <a:cubicBezTo>
                    <a:pt x="6932" y="6112"/>
                    <a:pt x="7058" y="6144"/>
                    <a:pt x="7152" y="6144"/>
                  </a:cubicBezTo>
                  <a:cubicBezTo>
                    <a:pt x="7719" y="6144"/>
                    <a:pt x="8192" y="5671"/>
                    <a:pt x="8192" y="5136"/>
                  </a:cubicBezTo>
                  <a:lnTo>
                    <a:pt x="8192" y="4442"/>
                  </a:lnTo>
                  <a:cubicBezTo>
                    <a:pt x="8192" y="4033"/>
                    <a:pt x="7908" y="3623"/>
                    <a:pt x="7530" y="3497"/>
                  </a:cubicBezTo>
                  <a:lnTo>
                    <a:pt x="7530" y="3434"/>
                  </a:lnTo>
                  <a:cubicBezTo>
                    <a:pt x="7467" y="1576"/>
                    <a:pt x="5986" y="0"/>
                    <a:pt x="4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79"/>
            <p:cNvSpPr/>
            <p:nvPr/>
          </p:nvSpPr>
          <p:spPr>
            <a:xfrm>
              <a:off x="-31715000" y="3244600"/>
              <a:ext cx="101625" cy="52450"/>
            </a:xfrm>
            <a:custGeom>
              <a:avLst/>
              <a:gdLst/>
              <a:ahLst/>
              <a:cxnLst/>
              <a:rect l="l" t="t" r="r" b="b"/>
              <a:pathLst>
                <a:path w="4065" h="2098" extrusionOk="0">
                  <a:moveTo>
                    <a:pt x="1702" y="1"/>
                  </a:moveTo>
                  <a:cubicBezTo>
                    <a:pt x="756" y="1"/>
                    <a:pt x="0" y="757"/>
                    <a:pt x="0" y="1702"/>
                  </a:cubicBezTo>
                  <a:lnTo>
                    <a:pt x="0" y="2080"/>
                  </a:lnTo>
                  <a:lnTo>
                    <a:pt x="1229" y="2080"/>
                  </a:lnTo>
                  <a:cubicBezTo>
                    <a:pt x="1418" y="2080"/>
                    <a:pt x="1765" y="2080"/>
                    <a:pt x="1891" y="1985"/>
                  </a:cubicBezTo>
                  <a:cubicBezTo>
                    <a:pt x="1922" y="1954"/>
                    <a:pt x="1985" y="1828"/>
                    <a:pt x="1985" y="1765"/>
                  </a:cubicBezTo>
                  <a:cubicBezTo>
                    <a:pt x="1985" y="1544"/>
                    <a:pt x="2143" y="1387"/>
                    <a:pt x="2332" y="1387"/>
                  </a:cubicBezTo>
                  <a:cubicBezTo>
                    <a:pt x="2521" y="1387"/>
                    <a:pt x="2678" y="1544"/>
                    <a:pt x="2678" y="1765"/>
                  </a:cubicBezTo>
                  <a:cubicBezTo>
                    <a:pt x="2678" y="1828"/>
                    <a:pt x="2678" y="1954"/>
                    <a:pt x="2773" y="1985"/>
                  </a:cubicBezTo>
                  <a:cubicBezTo>
                    <a:pt x="2836" y="2069"/>
                    <a:pt x="3025" y="2097"/>
                    <a:pt x="3237" y="2097"/>
                  </a:cubicBezTo>
                  <a:cubicBezTo>
                    <a:pt x="3343" y="2097"/>
                    <a:pt x="3455" y="2090"/>
                    <a:pt x="3560" y="2080"/>
                  </a:cubicBezTo>
                  <a:lnTo>
                    <a:pt x="4064" y="2080"/>
                  </a:lnTo>
                  <a:lnTo>
                    <a:pt x="4064" y="1702"/>
                  </a:lnTo>
                  <a:cubicBezTo>
                    <a:pt x="4064" y="757"/>
                    <a:pt x="3308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79"/>
            <p:cNvSpPr/>
            <p:nvPr/>
          </p:nvSpPr>
          <p:spPr>
            <a:xfrm>
              <a:off x="-31716575" y="3308400"/>
              <a:ext cx="102400" cy="73275"/>
            </a:xfrm>
            <a:custGeom>
              <a:avLst/>
              <a:gdLst/>
              <a:ahLst/>
              <a:cxnLst/>
              <a:rect l="l" t="t" r="r" b="b"/>
              <a:pathLst>
                <a:path w="4096" h="2931" extrusionOk="0">
                  <a:moveTo>
                    <a:pt x="2395" y="1"/>
                  </a:moveTo>
                  <a:cubicBezTo>
                    <a:pt x="2080" y="221"/>
                    <a:pt x="1639" y="221"/>
                    <a:pt x="1197" y="221"/>
                  </a:cubicBezTo>
                  <a:lnTo>
                    <a:pt x="0" y="221"/>
                  </a:lnTo>
                  <a:lnTo>
                    <a:pt x="0" y="883"/>
                  </a:lnTo>
                  <a:cubicBezTo>
                    <a:pt x="0" y="2048"/>
                    <a:pt x="914" y="2930"/>
                    <a:pt x="2048" y="2930"/>
                  </a:cubicBezTo>
                  <a:cubicBezTo>
                    <a:pt x="3182" y="2930"/>
                    <a:pt x="4096" y="2048"/>
                    <a:pt x="4096" y="883"/>
                  </a:cubicBezTo>
                  <a:lnTo>
                    <a:pt x="4096" y="221"/>
                  </a:lnTo>
                  <a:lnTo>
                    <a:pt x="3403" y="221"/>
                  </a:lnTo>
                  <a:cubicBezTo>
                    <a:pt x="3025" y="221"/>
                    <a:pt x="2678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79"/>
            <p:cNvSpPr/>
            <p:nvPr/>
          </p:nvSpPr>
          <p:spPr>
            <a:xfrm>
              <a:off x="-31809525" y="3386375"/>
              <a:ext cx="290650" cy="99125"/>
            </a:xfrm>
            <a:custGeom>
              <a:avLst/>
              <a:gdLst/>
              <a:ahLst/>
              <a:cxnLst/>
              <a:rect l="l" t="t" r="r" b="b"/>
              <a:pathLst>
                <a:path w="11626" h="3965" extrusionOk="0">
                  <a:moveTo>
                    <a:pt x="2092" y="0"/>
                  </a:moveTo>
                  <a:cubicBezTo>
                    <a:pt x="1962" y="0"/>
                    <a:pt x="1828" y="63"/>
                    <a:pt x="1765" y="190"/>
                  </a:cubicBezTo>
                  <a:lnTo>
                    <a:pt x="1355" y="1072"/>
                  </a:lnTo>
                  <a:lnTo>
                    <a:pt x="316" y="1229"/>
                  </a:lnTo>
                  <a:cubicBezTo>
                    <a:pt x="190" y="1229"/>
                    <a:pt x="95" y="1355"/>
                    <a:pt x="64" y="1481"/>
                  </a:cubicBezTo>
                  <a:cubicBezTo>
                    <a:pt x="1" y="1607"/>
                    <a:pt x="64" y="1765"/>
                    <a:pt x="127" y="1828"/>
                  </a:cubicBezTo>
                  <a:lnTo>
                    <a:pt x="883" y="2552"/>
                  </a:lnTo>
                  <a:lnTo>
                    <a:pt x="725" y="3561"/>
                  </a:lnTo>
                  <a:cubicBezTo>
                    <a:pt x="694" y="3687"/>
                    <a:pt x="757" y="3844"/>
                    <a:pt x="851" y="3876"/>
                  </a:cubicBezTo>
                  <a:cubicBezTo>
                    <a:pt x="903" y="3928"/>
                    <a:pt x="965" y="3951"/>
                    <a:pt x="1031" y="3951"/>
                  </a:cubicBezTo>
                  <a:cubicBezTo>
                    <a:pt x="1085" y="3951"/>
                    <a:pt x="1141" y="3935"/>
                    <a:pt x="1198" y="3907"/>
                  </a:cubicBezTo>
                  <a:lnTo>
                    <a:pt x="2112" y="3435"/>
                  </a:lnTo>
                  <a:lnTo>
                    <a:pt x="2994" y="3907"/>
                  </a:lnTo>
                  <a:cubicBezTo>
                    <a:pt x="3046" y="3947"/>
                    <a:pt x="3099" y="3964"/>
                    <a:pt x="3152" y="3964"/>
                  </a:cubicBezTo>
                  <a:cubicBezTo>
                    <a:pt x="3225" y="3964"/>
                    <a:pt x="3298" y="3930"/>
                    <a:pt x="3372" y="3876"/>
                  </a:cubicBezTo>
                  <a:cubicBezTo>
                    <a:pt x="3466" y="3813"/>
                    <a:pt x="3529" y="3687"/>
                    <a:pt x="3466" y="3561"/>
                  </a:cubicBezTo>
                  <a:lnTo>
                    <a:pt x="3309" y="2552"/>
                  </a:lnTo>
                  <a:lnTo>
                    <a:pt x="4002" y="1891"/>
                  </a:lnTo>
                  <a:lnTo>
                    <a:pt x="4663" y="2552"/>
                  </a:lnTo>
                  <a:lnTo>
                    <a:pt x="4506" y="3561"/>
                  </a:lnTo>
                  <a:cubicBezTo>
                    <a:pt x="4474" y="3687"/>
                    <a:pt x="4537" y="3844"/>
                    <a:pt x="4632" y="3876"/>
                  </a:cubicBezTo>
                  <a:cubicBezTo>
                    <a:pt x="4684" y="3928"/>
                    <a:pt x="4746" y="3951"/>
                    <a:pt x="4811" y="3951"/>
                  </a:cubicBezTo>
                  <a:cubicBezTo>
                    <a:pt x="4865" y="3951"/>
                    <a:pt x="4922" y="3935"/>
                    <a:pt x="4978" y="3907"/>
                  </a:cubicBezTo>
                  <a:lnTo>
                    <a:pt x="5892" y="3435"/>
                  </a:lnTo>
                  <a:lnTo>
                    <a:pt x="6774" y="3907"/>
                  </a:lnTo>
                  <a:cubicBezTo>
                    <a:pt x="6827" y="3947"/>
                    <a:pt x="6880" y="3964"/>
                    <a:pt x="6933" y="3964"/>
                  </a:cubicBezTo>
                  <a:cubicBezTo>
                    <a:pt x="7006" y="3964"/>
                    <a:pt x="7079" y="3930"/>
                    <a:pt x="7152" y="3876"/>
                  </a:cubicBezTo>
                  <a:cubicBezTo>
                    <a:pt x="7247" y="3813"/>
                    <a:pt x="7310" y="3687"/>
                    <a:pt x="7247" y="3561"/>
                  </a:cubicBezTo>
                  <a:lnTo>
                    <a:pt x="7089" y="2552"/>
                  </a:lnTo>
                  <a:lnTo>
                    <a:pt x="7782" y="1891"/>
                  </a:lnTo>
                  <a:lnTo>
                    <a:pt x="8444" y="2552"/>
                  </a:lnTo>
                  <a:lnTo>
                    <a:pt x="8286" y="3561"/>
                  </a:lnTo>
                  <a:cubicBezTo>
                    <a:pt x="8255" y="3687"/>
                    <a:pt x="8318" y="3844"/>
                    <a:pt x="8413" y="3876"/>
                  </a:cubicBezTo>
                  <a:cubicBezTo>
                    <a:pt x="8465" y="3928"/>
                    <a:pt x="8526" y="3951"/>
                    <a:pt x="8592" y="3951"/>
                  </a:cubicBezTo>
                  <a:cubicBezTo>
                    <a:pt x="8646" y="3951"/>
                    <a:pt x="8702" y="3935"/>
                    <a:pt x="8759" y="3907"/>
                  </a:cubicBezTo>
                  <a:lnTo>
                    <a:pt x="9673" y="3435"/>
                  </a:lnTo>
                  <a:lnTo>
                    <a:pt x="10555" y="3907"/>
                  </a:lnTo>
                  <a:cubicBezTo>
                    <a:pt x="10608" y="3947"/>
                    <a:pt x="10660" y="3964"/>
                    <a:pt x="10713" y="3964"/>
                  </a:cubicBezTo>
                  <a:cubicBezTo>
                    <a:pt x="10786" y="3964"/>
                    <a:pt x="10860" y="3930"/>
                    <a:pt x="10933" y="3876"/>
                  </a:cubicBezTo>
                  <a:cubicBezTo>
                    <a:pt x="11027" y="3813"/>
                    <a:pt x="11090" y="3687"/>
                    <a:pt x="11027" y="3561"/>
                  </a:cubicBezTo>
                  <a:lnTo>
                    <a:pt x="10870" y="2552"/>
                  </a:lnTo>
                  <a:lnTo>
                    <a:pt x="11626" y="1828"/>
                  </a:lnTo>
                  <a:cubicBezTo>
                    <a:pt x="11532" y="1702"/>
                    <a:pt x="11595" y="1607"/>
                    <a:pt x="11532" y="1481"/>
                  </a:cubicBezTo>
                  <a:cubicBezTo>
                    <a:pt x="11500" y="1355"/>
                    <a:pt x="11374" y="1292"/>
                    <a:pt x="11279" y="1229"/>
                  </a:cubicBezTo>
                  <a:lnTo>
                    <a:pt x="10240" y="1072"/>
                  </a:lnTo>
                  <a:lnTo>
                    <a:pt x="9799" y="190"/>
                  </a:lnTo>
                  <a:cubicBezTo>
                    <a:pt x="9751" y="63"/>
                    <a:pt x="9625" y="0"/>
                    <a:pt x="9495" y="0"/>
                  </a:cubicBezTo>
                  <a:cubicBezTo>
                    <a:pt x="9366" y="0"/>
                    <a:pt x="9232" y="63"/>
                    <a:pt x="9169" y="190"/>
                  </a:cubicBezTo>
                  <a:lnTo>
                    <a:pt x="8759" y="1072"/>
                  </a:lnTo>
                  <a:lnTo>
                    <a:pt x="7782" y="1229"/>
                  </a:lnTo>
                  <a:cubicBezTo>
                    <a:pt x="7719" y="1229"/>
                    <a:pt x="7688" y="1292"/>
                    <a:pt x="7656" y="1292"/>
                  </a:cubicBezTo>
                  <a:cubicBezTo>
                    <a:pt x="7593" y="1229"/>
                    <a:pt x="7562" y="1229"/>
                    <a:pt x="7530" y="1229"/>
                  </a:cubicBezTo>
                  <a:lnTo>
                    <a:pt x="6554" y="1072"/>
                  </a:lnTo>
                  <a:lnTo>
                    <a:pt x="6113" y="190"/>
                  </a:lnTo>
                  <a:cubicBezTo>
                    <a:pt x="6050" y="63"/>
                    <a:pt x="5924" y="0"/>
                    <a:pt x="5798" y="0"/>
                  </a:cubicBezTo>
                  <a:cubicBezTo>
                    <a:pt x="5672" y="0"/>
                    <a:pt x="5546" y="63"/>
                    <a:pt x="5483" y="190"/>
                  </a:cubicBezTo>
                  <a:lnTo>
                    <a:pt x="5041" y="1072"/>
                  </a:lnTo>
                  <a:lnTo>
                    <a:pt x="4065" y="1229"/>
                  </a:lnTo>
                  <a:cubicBezTo>
                    <a:pt x="4033" y="1229"/>
                    <a:pt x="4002" y="1292"/>
                    <a:pt x="3939" y="1292"/>
                  </a:cubicBezTo>
                  <a:cubicBezTo>
                    <a:pt x="3907" y="1229"/>
                    <a:pt x="3876" y="1229"/>
                    <a:pt x="3813" y="1229"/>
                  </a:cubicBezTo>
                  <a:lnTo>
                    <a:pt x="2836" y="1072"/>
                  </a:lnTo>
                  <a:lnTo>
                    <a:pt x="2395" y="190"/>
                  </a:lnTo>
                  <a:cubicBezTo>
                    <a:pt x="2348" y="63"/>
                    <a:pt x="2222" y="0"/>
                    <a:pt x="20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0" name="Google Shape;6860;p79"/>
          <p:cNvGrpSpPr/>
          <p:nvPr/>
        </p:nvGrpSpPr>
        <p:grpSpPr>
          <a:xfrm>
            <a:off x="2184835" y="3352658"/>
            <a:ext cx="353645" cy="355557"/>
            <a:chOff x="-31811100" y="3550975"/>
            <a:chExt cx="291450" cy="293025"/>
          </a:xfrm>
          <a:solidFill>
            <a:srgbClr val="5C71E8"/>
          </a:solidFill>
        </p:grpSpPr>
        <p:sp>
          <p:nvSpPr>
            <p:cNvPr id="6861" name="Google Shape;6861;p79"/>
            <p:cNvSpPr/>
            <p:nvPr/>
          </p:nvSpPr>
          <p:spPr>
            <a:xfrm>
              <a:off x="-31554325" y="3595875"/>
              <a:ext cx="34675" cy="33900"/>
            </a:xfrm>
            <a:custGeom>
              <a:avLst/>
              <a:gdLst/>
              <a:ahLst/>
              <a:cxnLst/>
              <a:rect l="l" t="t" r="r" b="b"/>
              <a:pathLst>
                <a:path w="1387" h="1356" extrusionOk="0">
                  <a:moveTo>
                    <a:pt x="0" y="1"/>
                  </a:moveTo>
                  <a:lnTo>
                    <a:pt x="0" y="1355"/>
                  </a:lnTo>
                  <a:lnTo>
                    <a:pt x="662" y="1355"/>
                  </a:lnTo>
                  <a:cubicBezTo>
                    <a:pt x="1071" y="1355"/>
                    <a:pt x="1324" y="1040"/>
                    <a:pt x="1324" y="694"/>
                  </a:cubicBezTo>
                  <a:cubicBezTo>
                    <a:pt x="1387" y="316"/>
                    <a:pt x="1071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79"/>
            <p:cNvSpPr/>
            <p:nvPr/>
          </p:nvSpPr>
          <p:spPr>
            <a:xfrm>
              <a:off x="-31659075" y="3628650"/>
              <a:ext cx="139425" cy="71650"/>
            </a:xfrm>
            <a:custGeom>
              <a:avLst/>
              <a:gdLst/>
              <a:ahLst/>
              <a:cxnLst/>
              <a:rect l="l" t="t" r="r" b="b"/>
              <a:pathLst>
                <a:path w="5577" h="2866" extrusionOk="0">
                  <a:moveTo>
                    <a:pt x="1438" y="1"/>
                  </a:moveTo>
                  <a:cubicBezTo>
                    <a:pt x="1338" y="1"/>
                    <a:pt x="1235" y="30"/>
                    <a:pt x="1166" y="76"/>
                  </a:cubicBezTo>
                  <a:lnTo>
                    <a:pt x="126" y="1179"/>
                  </a:lnTo>
                  <a:cubicBezTo>
                    <a:pt x="0" y="1305"/>
                    <a:pt x="0" y="1525"/>
                    <a:pt x="126" y="1651"/>
                  </a:cubicBezTo>
                  <a:lnTo>
                    <a:pt x="1166" y="2754"/>
                  </a:lnTo>
                  <a:cubicBezTo>
                    <a:pt x="1208" y="2838"/>
                    <a:pt x="1292" y="2866"/>
                    <a:pt x="1390" y="2866"/>
                  </a:cubicBezTo>
                  <a:cubicBezTo>
                    <a:pt x="1439" y="2866"/>
                    <a:pt x="1491" y="2859"/>
                    <a:pt x="1544" y="2848"/>
                  </a:cubicBezTo>
                  <a:cubicBezTo>
                    <a:pt x="1670" y="2817"/>
                    <a:pt x="1796" y="2659"/>
                    <a:pt x="1796" y="2533"/>
                  </a:cubicBezTo>
                  <a:lnTo>
                    <a:pt x="1796" y="2124"/>
                  </a:lnTo>
                  <a:lnTo>
                    <a:pt x="4190" y="2124"/>
                  </a:lnTo>
                  <a:cubicBezTo>
                    <a:pt x="4946" y="2124"/>
                    <a:pt x="5577" y="1494"/>
                    <a:pt x="5577" y="769"/>
                  </a:cubicBezTo>
                  <a:lnTo>
                    <a:pt x="5577" y="549"/>
                  </a:lnTo>
                  <a:cubicBezTo>
                    <a:pt x="5356" y="675"/>
                    <a:pt x="5135" y="769"/>
                    <a:pt x="4883" y="769"/>
                  </a:cubicBezTo>
                  <a:cubicBezTo>
                    <a:pt x="3686" y="738"/>
                    <a:pt x="2930" y="738"/>
                    <a:pt x="1796" y="738"/>
                  </a:cubicBezTo>
                  <a:lnTo>
                    <a:pt x="1796" y="328"/>
                  </a:lnTo>
                  <a:cubicBezTo>
                    <a:pt x="1796" y="170"/>
                    <a:pt x="1701" y="44"/>
                    <a:pt x="1544" y="13"/>
                  </a:cubicBezTo>
                  <a:cubicBezTo>
                    <a:pt x="1510" y="5"/>
                    <a:pt x="1474" y="1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79"/>
            <p:cNvSpPr/>
            <p:nvPr/>
          </p:nvSpPr>
          <p:spPr>
            <a:xfrm>
              <a:off x="-31811100" y="3647075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253" y="1"/>
                    <a:pt x="1" y="316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lnTo>
                    <a:pt x="1324" y="1324"/>
                  </a:lnTo>
                  <a:lnTo>
                    <a:pt x="13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79"/>
            <p:cNvSpPr/>
            <p:nvPr/>
          </p:nvSpPr>
          <p:spPr>
            <a:xfrm>
              <a:off x="-31811100" y="3678325"/>
              <a:ext cx="138650" cy="72250"/>
            </a:xfrm>
            <a:custGeom>
              <a:avLst/>
              <a:gdLst/>
              <a:ahLst/>
              <a:cxnLst/>
              <a:rect l="l" t="t" r="r" b="b"/>
              <a:pathLst>
                <a:path w="5546" h="2890" extrusionOk="0">
                  <a:moveTo>
                    <a:pt x="4193" y="1"/>
                  </a:moveTo>
                  <a:cubicBezTo>
                    <a:pt x="4132" y="1"/>
                    <a:pt x="4067" y="16"/>
                    <a:pt x="4002" y="42"/>
                  </a:cubicBezTo>
                  <a:cubicBezTo>
                    <a:pt x="3876" y="74"/>
                    <a:pt x="3781" y="231"/>
                    <a:pt x="3781" y="357"/>
                  </a:cubicBezTo>
                  <a:lnTo>
                    <a:pt x="3781" y="735"/>
                  </a:lnTo>
                  <a:lnTo>
                    <a:pt x="662" y="735"/>
                  </a:lnTo>
                  <a:cubicBezTo>
                    <a:pt x="410" y="735"/>
                    <a:pt x="190" y="672"/>
                    <a:pt x="1" y="546"/>
                  </a:cubicBezTo>
                  <a:lnTo>
                    <a:pt x="1" y="767"/>
                  </a:lnTo>
                  <a:cubicBezTo>
                    <a:pt x="1" y="1523"/>
                    <a:pt x="631" y="2153"/>
                    <a:pt x="1355" y="2153"/>
                  </a:cubicBezTo>
                  <a:lnTo>
                    <a:pt x="3781" y="2153"/>
                  </a:lnTo>
                  <a:lnTo>
                    <a:pt x="3781" y="2563"/>
                  </a:lnTo>
                  <a:cubicBezTo>
                    <a:pt x="3781" y="2720"/>
                    <a:pt x="3844" y="2815"/>
                    <a:pt x="4002" y="2878"/>
                  </a:cubicBezTo>
                  <a:cubicBezTo>
                    <a:pt x="4033" y="2886"/>
                    <a:pt x="4067" y="2890"/>
                    <a:pt x="4101" y="2890"/>
                  </a:cubicBezTo>
                  <a:cubicBezTo>
                    <a:pt x="4205" y="2890"/>
                    <a:pt x="4317" y="2854"/>
                    <a:pt x="4411" y="2783"/>
                  </a:cubicBezTo>
                  <a:lnTo>
                    <a:pt x="5420" y="1681"/>
                  </a:lnTo>
                  <a:cubicBezTo>
                    <a:pt x="5546" y="1555"/>
                    <a:pt x="5546" y="1365"/>
                    <a:pt x="5420" y="1208"/>
                  </a:cubicBezTo>
                  <a:lnTo>
                    <a:pt x="4411" y="105"/>
                  </a:lnTo>
                  <a:cubicBezTo>
                    <a:pt x="4356" y="31"/>
                    <a:pt x="4279" y="1"/>
                    <a:pt x="41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79"/>
            <p:cNvSpPr/>
            <p:nvPr/>
          </p:nvSpPr>
          <p:spPr>
            <a:xfrm>
              <a:off x="-31759900" y="3791200"/>
              <a:ext cx="187475" cy="52800"/>
            </a:xfrm>
            <a:custGeom>
              <a:avLst/>
              <a:gdLst/>
              <a:ahLst/>
              <a:cxnLst/>
              <a:rect l="l" t="t" r="r" b="b"/>
              <a:pathLst>
                <a:path w="7499" h="2112" extrusionOk="0">
                  <a:moveTo>
                    <a:pt x="1" y="1"/>
                  </a:moveTo>
                  <a:lnTo>
                    <a:pt x="1" y="1072"/>
                  </a:lnTo>
                  <a:cubicBezTo>
                    <a:pt x="1" y="1639"/>
                    <a:pt x="473" y="2112"/>
                    <a:pt x="1009" y="2112"/>
                  </a:cubicBezTo>
                  <a:lnTo>
                    <a:pt x="6491" y="2112"/>
                  </a:lnTo>
                  <a:cubicBezTo>
                    <a:pt x="7026" y="2112"/>
                    <a:pt x="7499" y="1639"/>
                    <a:pt x="7499" y="1072"/>
                  </a:cubicBezTo>
                  <a:lnTo>
                    <a:pt x="74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79"/>
            <p:cNvSpPr/>
            <p:nvPr/>
          </p:nvSpPr>
          <p:spPr>
            <a:xfrm>
              <a:off x="-31759900" y="3550975"/>
              <a:ext cx="187475" cy="35475"/>
            </a:xfrm>
            <a:custGeom>
              <a:avLst/>
              <a:gdLst/>
              <a:ahLst/>
              <a:cxnLst/>
              <a:rect l="l" t="t" r="r" b="b"/>
              <a:pathLst>
                <a:path w="7499" h="1419" extrusionOk="0">
                  <a:moveTo>
                    <a:pt x="1009" y="1"/>
                  </a:moveTo>
                  <a:cubicBezTo>
                    <a:pt x="473" y="1"/>
                    <a:pt x="1" y="474"/>
                    <a:pt x="1" y="1072"/>
                  </a:cubicBezTo>
                  <a:lnTo>
                    <a:pt x="1" y="1419"/>
                  </a:lnTo>
                  <a:lnTo>
                    <a:pt x="7499" y="1419"/>
                  </a:lnTo>
                  <a:lnTo>
                    <a:pt x="7499" y="1072"/>
                  </a:lnTo>
                  <a:cubicBezTo>
                    <a:pt x="7499" y="537"/>
                    <a:pt x="7026" y="1"/>
                    <a:pt x="64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79"/>
            <p:cNvSpPr/>
            <p:nvPr/>
          </p:nvSpPr>
          <p:spPr>
            <a:xfrm>
              <a:off x="-31759100" y="3602975"/>
              <a:ext cx="188250" cy="172500"/>
            </a:xfrm>
            <a:custGeom>
              <a:avLst/>
              <a:gdLst/>
              <a:ahLst/>
              <a:cxnLst/>
              <a:rect l="l" t="t" r="r" b="b"/>
              <a:pathLst>
                <a:path w="7530" h="6900" extrusionOk="0">
                  <a:moveTo>
                    <a:pt x="0" y="0"/>
                  </a:moveTo>
                  <a:lnTo>
                    <a:pt x="0" y="3088"/>
                  </a:lnTo>
                  <a:lnTo>
                    <a:pt x="1071" y="3088"/>
                  </a:lnTo>
                  <a:cubicBezTo>
                    <a:pt x="1134" y="2773"/>
                    <a:pt x="1386" y="2552"/>
                    <a:pt x="1701" y="2426"/>
                  </a:cubicBezTo>
                  <a:cubicBezTo>
                    <a:pt x="1822" y="2376"/>
                    <a:pt x="1952" y="2351"/>
                    <a:pt x="2083" y="2351"/>
                  </a:cubicBezTo>
                  <a:cubicBezTo>
                    <a:pt x="2361" y="2351"/>
                    <a:pt x="2642" y="2464"/>
                    <a:pt x="2835" y="2678"/>
                  </a:cubicBezTo>
                  <a:lnTo>
                    <a:pt x="3844" y="3781"/>
                  </a:lnTo>
                  <a:cubicBezTo>
                    <a:pt x="4222" y="4190"/>
                    <a:pt x="4222" y="4789"/>
                    <a:pt x="3844" y="5167"/>
                  </a:cubicBezTo>
                  <a:lnTo>
                    <a:pt x="2835" y="6270"/>
                  </a:lnTo>
                  <a:cubicBezTo>
                    <a:pt x="2635" y="6493"/>
                    <a:pt x="2339" y="6621"/>
                    <a:pt x="2050" y="6621"/>
                  </a:cubicBezTo>
                  <a:cubicBezTo>
                    <a:pt x="1930" y="6621"/>
                    <a:pt x="1812" y="6599"/>
                    <a:pt x="1701" y="6553"/>
                  </a:cubicBezTo>
                  <a:cubicBezTo>
                    <a:pt x="1386" y="6427"/>
                    <a:pt x="1134" y="6144"/>
                    <a:pt x="1071" y="5892"/>
                  </a:cubicBezTo>
                  <a:lnTo>
                    <a:pt x="0" y="5892"/>
                  </a:lnTo>
                  <a:lnTo>
                    <a:pt x="0" y="6900"/>
                  </a:lnTo>
                  <a:lnTo>
                    <a:pt x="7530" y="6900"/>
                  </a:lnTo>
                  <a:lnTo>
                    <a:pt x="7530" y="3844"/>
                  </a:lnTo>
                  <a:lnTo>
                    <a:pt x="6459" y="3844"/>
                  </a:lnTo>
                  <a:cubicBezTo>
                    <a:pt x="6364" y="4159"/>
                    <a:pt x="6143" y="4379"/>
                    <a:pt x="5828" y="4505"/>
                  </a:cubicBezTo>
                  <a:cubicBezTo>
                    <a:pt x="5709" y="4551"/>
                    <a:pt x="5589" y="4573"/>
                    <a:pt x="5472" y="4573"/>
                  </a:cubicBezTo>
                  <a:cubicBezTo>
                    <a:pt x="5188" y="4573"/>
                    <a:pt x="4917" y="4445"/>
                    <a:pt x="4694" y="4222"/>
                  </a:cubicBezTo>
                  <a:lnTo>
                    <a:pt x="3655" y="3119"/>
                  </a:lnTo>
                  <a:cubicBezTo>
                    <a:pt x="3308" y="2741"/>
                    <a:pt x="3308" y="2143"/>
                    <a:pt x="3655" y="1765"/>
                  </a:cubicBezTo>
                  <a:lnTo>
                    <a:pt x="4694" y="630"/>
                  </a:lnTo>
                  <a:cubicBezTo>
                    <a:pt x="4866" y="416"/>
                    <a:pt x="5140" y="304"/>
                    <a:pt x="5427" y="304"/>
                  </a:cubicBezTo>
                  <a:cubicBezTo>
                    <a:pt x="5561" y="304"/>
                    <a:pt x="5698" y="328"/>
                    <a:pt x="5828" y="378"/>
                  </a:cubicBezTo>
                  <a:cubicBezTo>
                    <a:pt x="6143" y="504"/>
                    <a:pt x="6364" y="756"/>
                    <a:pt x="6459" y="1040"/>
                  </a:cubicBezTo>
                  <a:lnTo>
                    <a:pt x="7530" y="1040"/>
                  </a:ln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8" name="Google Shape;6868;p79"/>
          <p:cNvGrpSpPr/>
          <p:nvPr/>
        </p:nvGrpSpPr>
        <p:grpSpPr>
          <a:xfrm>
            <a:off x="2178631" y="3816962"/>
            <a:ext cx="366052" cy="356831"/>
            <a:chOff x="-31817400" y="3910025"/>
            <a:chExt cx="301675" cy="294075"/>
          </a:xfrm>
          <a:solidFill>
            <a:srgbClr val="5C71E8"/>
          </a:solidFill>
        </p:grpSpPr>
        <p:sp>
          <p:nvSpPr>
            <p:cNvPr id="6869" name="Google Shape;6869;p79"/>
            <p:cNvSpPr/>
            <p:nvPr/>
          </p:nvSpPr>
          <p:spPr>
            <a:xfrm>
              <a:off x="-31817400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79"/>
            <p:cNvSpPr/>
            <p:nvPr/>
          </p:nvSpPr>
          <p:spPr>
            <a:xfrm>
              <a:off x="-31816600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79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2" name="Google Shape;6872;p79"/>
          <p:cNvGrpSpPr/>
          <p:nvPr/>
        </p:nvGrpSpPr>
        <p:grpSpPr>
          <a:xfrm>
            <a:off x="3970259" y="3353143"/>
            <a:ext cx="354616" cy="354586"/>
            <a:chOff x="-30354000" y="3569100"/>
            <a:chExt cx="292250" cy="292225"/>
          </a:xfrm>
          <a:solidFill>
            <a:srgbClr val="5C71E8"/>
          </a:solidFill>
        </p:grpSpPr>
        <p:sp>
          <p:nvSpPr>
            <p:cNvPr id="6873" name="Google Shape;6873;p79"/>
            <p:cNvSpPr/>
            <p:nvPr/>
          </p:nvSpPr>
          <p:spPr>
            <a:xfrm>
              <a:off x="-30354000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79"/>
            <p:cNvSpPr/>
            <p:nvPr/>
          </p:nvSpPr>
          <p:spPr>
            <a:xfrm>
              <a:off x="-30198825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79"/>
            <p:cNvSpPr/>
            <p:nvPr/>
          </p:nvSpPr>
          <p:spPr>
            <a:xfrm>
              <a:off x="-30139750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79"/>
            <p:cNvSpPr/>
            <p:nvPr/>
          </p:nvSpPr>
          <p:spPr>
            <a:xfrm>
              <a:off x="-30302800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79"/>
            <p:cNvSpPr/>
            <p:nvPr/>
          </p:nvSpPr>
          <p:spPr>
            <a:xfrm>
              <a:off x="-30242925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79"/>
            <p:cNvSpPr/>
            <p:nvPr/>
          </p:nvSpPr>
          <p:spPr>
            <a:xfrm>
              <a:off x="-30262625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9" name="Google Shape;6879;p79"/>
          <p:cNvGrpSpPr/>
          <p:nvPr/>
        </p:nvGrpSpPr>
        <p:grpSpPr>
          <a:xfrm>
            <a:off x="1748837" y="1532946"/>
            <a:ext cx="342148" cy="353645"/>
            <a:chOff x="-35118325" y="3202075"/>
            <a:chExt cx="281975" cy="291450"/>
          </a:xfrm>
          <a:solidFill>
            <a:srgbClr val="5C71E8"/>
          </a:solidFill>
        </p:grpSpPr>
        <p:sp>
          <p:nvSpPr>
            <p:cNvPr id="6880" name="Google Shape;6880;p79"/>
            <p:cNvSpPr/>
            <p:nvPr/>
          </p:nvSpPr>
          <p:spPr>
            <a:xfrm>
              <a:off x="-35008050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8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79"/>
            <p:cNvSpPr/>
            <p:nvPr/>
          </p:nvSpPr>
          <p:spPr>
            <a:xfrm>
              <a:off x="-34937975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79"/>
            <p:cNvSpPr/>
            <p:nvPr/>
          </p:nvSpPr>
          <p:spPr>
            <a:xfrm>
              <a:off x="-35085250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79"/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4" name="Google Shape;6884;p79"/>
          <p:cNvGrpSpPr/>
          <p:nvPr/>
        </p:nvGrpSpPr>
        <p:grpSpPr>
          <a:xfrm>
            <a:off x="1742618" y="1974199"/>
            <a:ext cx="354586" cy="353221"/>
            <a:chOff x="-35123050" y="3561225"/>
            <a:chExt cx="292225" cy="291100"/>
          </a:xfrm>
          <a:solidFill>
            <a:srgbClr val="5C71E8"/>
          </a:solidFill>
        </p:grpSpPr>
        <p:sp>
          <p:nvSpPr>
            <p:cNvPr id="6885" name="Google Shape;6885;p79"/>
            <p:cNvSpPr/>
            <p:nvPr/>
          </p:nvSpPr>
          <p:spPr>
            <a:xfrm>
              <a:off x="-35123050" y="3629750"/>
              <a:ext cx="205575" cy="222575"/>
            </a:xfrm>
            <a:custGeom>
              <a:avLst/>
              <a:gdLst/>
              <a:ahLst/>
              <a:cxnLst/>
              <a:rect l="l" t="t" r="r" b="b"/>
              <a:pathLst>
                <a:path w="8223" h="8903" extrusionOk="0">
                  <a:moveTo>
                    <a:pt x="2080" y="2710"/>
                  </a:moveTo>
                  <a:cubicBezTo>
                    <a:pt x="2458" y="2710"/>
                    <a:pt x="2741" y="3056"/>
                    <a:pt x="2741" y="3403"/>
                  </a:cubicBezTo>
                  <a:cubicBezTo>
                    <a:pt x="2741" y="3781"/>
                    <a:pt x="2426" y="4065"/>
                    <a:pt x="2080" y="4065"/>
                  </a:cubicBezTo>
                  <a:cubicBezTo>
                    <a:pt x="1733" y="4065"/>
                    <a:pt x="1418" y="3750"/>
                    <a:pt x="1418" y="3403"/>
                  </a:cubicBezTo>
                  <a:cubicBezTo>
                    <a:pt x="1418" y="3056"/>
                    <a:pt x="1670" y="2710"/>
                    <a:pt x="2080" y="2710"/>
                  </a:cubicBezTo>
                  <a:close/>
                  <a:moveTo>
                    <a:pt x="4127" y="2710"/>
                  </a:moveTo>
                  <a:cubicBezTo>
                    <a:pt x="4506" y="2710"/>
                    <a:pt x="4789" y="3056"/>
                    <a:pt x="4789" y="3403"/>
                  </a:cubicBezTo>
                  <a:cubicBezTo>
                    <a:pt x="4789" y="3781"/>
                    <a:pt x="4474" y="4065"/>
                    <a:pt x="4127" y="4065"/>
                  </a:cubicBezTo>
                  <a:cubicBezTo>
                    <a:pt x="3718" y="4065"/>
                    <a:pt x="3466" y="3750"/>
                    <a:pt x="3466" y="3403"/>
                  </a:cubicBezTo>
                  <a:cubicBezTo>
                    <a:pt x="3466" y="3056"/>
                    <a:pt x="3718" y="2710"/>
                    <a:pt x="4127" y="2710"/>
                  </a:cubicBezTo>
                  <a:close/>
                  <a:moveTo>
                    <a:pt x="6207" y="2710"/>
                  </a:moveTo>
                  <a:cubicBezTo>
                    <a:pt x="6616" y="2710"/>
                    <a:pt x="6868" y="3056"/>
                    <a:pt x="6868" y="3403"/>
                  </a:cubicBezTo>
                  <a:cubicBezTo>
                    <a:pt x="6868" y="3781"/>
                    <a:pt x="6553" y="4065"/>
                    <a:pt x="6207" y="4065"/>
                  </a:cubicBezTo>
                  <a:cubicBezTo>
                    <a:pt x="5829" y="4065"/>
                    <a:pt x="5545" y="3750"/>
                    <a:pt x="5545" y="3403"/>
                  </a:cubicBezTo>
                  <a:cubicBezTo>
                    <a:pt x="5514" y="3056"/>
                    <a:pt x="5829" y="2710"/>
                    <a:pt x="6207" y="2710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57"/>
                    <a:pt x="0" y="1702"/>
                  </a:cubicBezTo>
                  <a:lnTo>
                    <a:pt x="0" y="5136"/>
                  </a:lnTo>
                  <a:cubicBezTo>
                    <a:pt x="0" y="5955"/>
                    <a:pt x="630" y="6616"/>
                    <a:pt x="1418" y="6774"/>
                  </a:cubicBezTo>
                  <a:lnTo>
                    <a:pt x="1418" y="8570"/>
                  </a:lnTo>
                  <a:cubicBezTo>
                    <a:pt x="1418" y="8696"/>
                    <a:pt x="1481" y="8822"/>
                    <a:pt x="1607" y="8885"/>
                  </a:cubicBezTo>
                  <a:cubicBezTo>
                    <a:pt x="1649" y="8895"/>
                    <a:pt x="1695" y="8902"/>
                    <a:pt x="1739" y="8902"/>
                  </a:cubicBezTo>
                  <a:cubicBezTo>
                    <a:pt x="1828" y="8902"/>
                    <a:pt x="1912" y="8874"/>
                    <a:pt x="1954" y="8790"/>
                  </a:cubicBezTo>
                  <a:lnTo>
                    <a:pt x="3938" y="6837"/>
                  </a:lnTo>
                  <a:lnTo>
                    <a:pt x="6522" y="6837"/>
                  </a:lnTo>
                  <a:cubicBezTo>
                    <a:pt x="7467" y="6837"/>
                    <a:pt x="8223" y="6081"/>
                    <a:pt x="8223" y="5136"/>
                  </a:cubicBezTo>
                  <a:lnTo>
                    <a:pt x="8223" y="1702"/>
                  </a:lnTo>
                  <a:cubicBezTo>
                    <a:pt x="8223" y="757"/>
                    <a:pt x="7467" y="0"/>
                    <a:pt x="65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79"/>
            <p:cNvSpPr/>
            <p:nvPr/>
          </p:nvSpPr>
          <p:spPr>
            <a:xfrm>
              <a:off x="-35053750" y="3561225"/>
              <a:ext cx="222925" cy="221825"/>
            </a:xfrm>
            <a:custGeom>
              <a:avLst/>
              <a:gdLst/>
              <a:ahLst/>
              <a:cxnLst/>
              <a:rect l="l" t="t" r="r" b="b"/>
              <a:pathLst>
                <a:path w="8917" h="8873" extrusionOk="0">
                  <a:moveTo>
                    <a:pt x="1702" y="1"/>
                  </a:moveTo>
                  <a:cubicBezTo>
                    <a:pt x="757" y="1"/>
                    <a:pt x="1" y="725"/>
                    <a:pt x="1" y="1702"/>
                  </a:cubicBezTo>
                  <a:lnTo>
                    <a:pt x="1" y="2048"/>
                  </a:lnTo>
                  <a:lnTo>
                    <a:pt x="3781" y="2048"/>
                  </a:lnTo>
                  <a:cubicBezTo>
                    <a:pt x="5136" y="2048"/>
                    <a:pt x="6207" y="3088"/>
                    <a:pt x="6207" y="4443"/>
                  </a:cubicBezTo>
                  <a:lnTo>
                    <a:pt x="6207" y="7877"/>
                  </a:lnTo>
                  <a:lnTo>
                    <a:pt x="6207" y="8003"/>
                  </a:lnTo>
                  <a:lnTo>
                    <a:pt x="6995" y="8790"/>
                  </a:lnTo>
                  <a:cubicBezTo>
                    <a:pt x="7055" y="8850"/>
                    <a:pt x="7127" y="8872"/>
                    <a:pt x="7205" y="8872"/>
                  </a:cubicBezTo>
                  <a:cubicBezTo>
                    <a:pt x="7249" y="8872"/>
                    <a:pt x="7295" y="8865"/>
                    <a:pt x="7341" y="8853"/>
                  </a:cubicBezTo>
                  <a:cubicBezTo>
                    <a:pt x="7467" y="8822"/>
                    <a:pt x="7530" y="8664"/>
                    <a:pt x="7530" y="8538"/>
                  </a:cubicBezTo>
                  <a:lnTo>
                    <a:pt x="7530" y="6806"/>
                  </a:lnTo>
                  <a:cubicBezTo>
                    <a:pt x="8318" y="6648"/>
                    <a:pt x="8917" y="5955"/>
                    <a:pt x="8917" y="5104"/>
                  </a:cubicBezTo>
                  <a:lnTo>
                    <a:pt x="8917" y="1702"/>
                  </a:lnTo>
                  <a:cubicBezTo>
                    <a:pt x="8917" y="725"/>
                    <a:pt x="8129" y="1"/>
                    <a:pt x="71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7" name="Google Shape;6887;p79"/>
          <p:cNvGrpSpPr/>
          <p:nvPr/>
        </p:nvGrpSpPr>
        <p:grpSpPr>
          <a:xfrm>
            <a:off x="1784677" y="2409340"/>
            <a:ext cx="270467" cy="353615"/>
            <a:chOff x="-35089175" y="3919600"/>
            <a:chExt cx="222900" cy="291425"/>
          </a:xfrm>
          <a:solidFill>
            <a:srgbClr val="5C71E8"/>
          </a:solidFill>
        </p:grpSpPr>
        <p:sp>
          <p:nvSpPr>
            <p:cNvPr id="6888" name="Google Shape;6888;p79"/>
            <p:cNvSpPr/>
            <p:nvPr/>
          </p:nvSpPr>
          <p:spPr>
            <a:xfrm>
              <a:off x="-35089175" y="3919600"/>
              <a:ext cx="222900" cy="291425"/>
            </a:xfrm>
            <a:custGeom>
              <a:avLst/>
              <a:gdLst/>
              <a:ahLst/>
              <a:cxnLst/>
              <a:rect l="l" t="t" r="r" b="b"/>
              <a:pathLst>
                <a:path w="8916" h="11657" extrusionOk="0">
                  <a:moveTo>
                    <a:pt x="4474" y="1418"/>
                  </a:moveTo>
                  <a:cubicBezTo>
                    <a:pt x="6143" y="1418"/>
                    <a:pt x="7530" y="2804"/>
                    <a:pt x="7530" y="4474"/>
                  </a:cubicBezTo>
                  <a:cubicBezTo>
                    <a:pt x="7561" y="6175"/>
                    <a:pt x="6143" y="7561"/>
                    <a:pt x="4474" y="7561"/>
                  </a:cubicBezTo>
                  <a:cubicBezTo>
                    <a:pt x="2772" y="7561"/>
                    <a:pt x="1386" y="6175"/>
                    <a:pt x="1386" y="4474"/>
                  </a:cubicBezTo>
                  <a:cubicBezTo>
                    <a:pt x="1386" y="2804"/>
                    <a:pt x="2772" y="1418"/>
                    <a:pt x="4474" y="1418"/>
                  </a:cubicBezTo>
                  <a:close/>
                  <a:moveTo>
                    <a:pt x="4474" y="0"/>
                  </a:moveTo>
                  <a:cubicBezTo>
                    <a:pt x="2016" y="0"/>
                    <a:pt x="0" y="2017"/>
                    <a:pt x="0" y="4442"/>
                  </a:cubicBezTo>
                  <a:cubicBezTo>
                    <a:pt x="0" y="5419"/>
                    <a:pt x="315" y="6333"/>
                    <a:pt x="914" y="7120"/>
                  </a:cubicBezTo>
                  <a:lnTo>
                    <a:pt x="4190" y="11531"/>
                  </a:lnTo>
                  <a:cubicBezTo>
                    <a:pt x="4253" y="11626"/>
                    <a:pt x="4348" y="11657"/>
                    <a:pt x="4474" y="11657"/>
                  </a:cubicBezTo>
                  <a:cubicBezTo>
                    <a:pt x="4568" y="11657"/>
                    <a:pt x="4663" y="11626"/>
                    <a:pt x="4726" y="11531"/>
                  </a:cubicBezTo>
                  <a:lnTo>
                    <a:pt x="8002" y="7120"/>
                  </a:lnTo>
                  <a:cubicBezTo>
                    <a:pt x="8601" y="6333"/>
                    <a:pt x="8916" y="5419"/>
                    <a:pt x="8916" y="4442"/>
                  </a:cubicBezTo>
                  <a:cubicBezTo>
                    <a:pt x="8916" y="2017"/>
                    <a:pt x="6931" y="0"/>
                    <a:pt x="44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79"/>
            <p:cNvSpPr/>
            <p:nvPr/>
          </p:nvSpPr>
          <p:spPr>
            <a:xfrm>
              <a:off x="-35038000" y="3971575"/>
              <a:ext cx="120525" cy="120525"/>
            </a:xfrm>
            <a:custGeom>
              <a:avLst/>
              <a:gdLst/>
              <a:ahLst/>
              <a:cxnLst/>
              <a:rect l="l" t="t" r="r" b="b"/>
              <a:pathLst>
                <a:path w="4821" h="4821" extrusionOk="0">
                  <a:moveTo>
                    <a:pt x="2427" y="662"/>
                  </a:moveTo>
                  <a:cubicBezTo>
                    <a:pt x="2616" y="662"/>
                    <a:pt x="2773" y="820"/>
                    <a:pt x="2773" y="1040"/>
                  </a:cubicBezTo>
                  <a:cubicBezTo>
                    <a:pt x="2773" y="1229"/>
                    <a:pt x="2616" y="1387"/>
                    <a:pt x="2427" y="1387"/>
                  </a:cubicBezTo>
                  <a:cubicBezTo>
                    <a:pt x="2206" y="1387"/>
                    <a:pt x="2049" y="1229"/>
                    <a:pt x="2049" y="1040"/>
                  </a:cubicBezTo>
                  <a:cubicBezTo>
                    <a:pt x="2049" y="820"/>
                    <a:pt x="2206" y="662"/>
                    <a:pt x="2427" y="662"/>
                  </a:cubicBezTo>
                  <a:close/>
                  <a:moveTo>
                    <a:pt x="2427" y="2017"/>
                  </a:moveTo>
                  <a:cubicBezTo>
                    <a:pt x="2616" y="2017"/>
                    <a:pt x="2773" y="2174"/>
                    <a:pt x="2773" y="2363"/>
                  </a:cubicBezTo>
                  <a:lnTo>
                    <a:pt x="2773" y="3750"/>
                  </a:lnTo>
                  <a:cubicBezTo>
                    <a:pt x="2773" y="3939"/>
                    <a:pt x="2616" y="4096"/>
                    <a:pt x="2427" y="4096"/>
                  </a:cubicBezTo>
                  <a:cubicBezTo>
                    <a:pt x="2206" y="4096"/>
                    <a:pt x="2049" y="3939"/>
                    <a:pt x="2049" y="3750"/>
                  </a:cubicBezTo>
                  <a:lnTo>
                    <a:pt x="2049" y="2363"/>
                  </a:lnTo>
                  <a:cubicBezTo>
                    <a:pt x="2049" y="2174"/>
                    <a:pt x="2206" y="2017"/>
                    <a:pt x="2427" y="2017"/>
                  </a:cubicBezTo>
                  <a:close/>
                  <a:moveTo>
                    <a:pt x="2427" y="1"/>
                  </a:moveTo>
                  <a:cubicBezTo>
                    <a:pt x="1072" y="1"/>
                    <a:pt x="1" y="1072"/>
                    <a:pt x="1" y="2395"/>
                  </a:cubicBezTo>
                  <a:cubicBezTo>
                    <a:pt x="1" y="3750"/>
                    <a:pt x="1072" y="4821"/>
                    <a:pt x="2427" y="4821"/>
                  </a:cubicBezTo>
                  <a:cubicBezTo>
                    <a:pt x="3750" y="4821"/>
                    <a:pt x="4821" y="3750"/>
                    <a:pt x="4821" y="2395"/>
                  </a:cubicBezTo>
                  <a:cubicBezTo>
                    <a:pt x="4821" y="1072"/>
                    <a:pt x="3750" y="1"/>
                    <a:pt x="24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0" name="Google Shape;6890;p79"/>
          <p:cNvGrpSpPr/>
          <p:nvPr/>
        </p:nvGrpSpPr>
        <p:grpSpPr>
          <a:xfrm>
            <a:off x="3981673" y="1532703"/>
            <a:ext cx="336445" cy="354131"/>
            <a:chOff x="-33277650" y="3226875"/>
            <a:chExt cx="277275" cy="291850"/>
          </a:xfrm>
          <a:solidFill>
            <a:srgbClr val="5C71E8"/>
          </a:solidFill>
        </p:grpSpPr>
        <p:sp>
          <p:nvSpPr>
            <p:cNvPr id="6891" name="Google Shape;6891;p79"/>
            <p:cNvSpPr/>
            <p:nvPr/>
          </p:nvSpPr>
          <p:spPr>
            <a:xfrm>
              <a:off x="-33071300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79"/>
            <p:cNvSpPr/>
            <p:nvPr/>
          </p:nvSpPr>
          <p:spPr>
            <a:xfrm>
              <a:off x="-33157925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79"/>
            <p:cNvSpPr/>
            <p:nvPr/>
          </p:nvSpPr>
          <p:spPr>
            <a:xfrm>
              <a:off x="-33175250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79"/>
            <p:cNvSpPr/>
            <p:nvPr/>
          </p:nvSpPr>
          <p:spPr>
            <a:xfrm>
              <a:off x="-33224875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79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79"/>
            <p:cNvSpPr/>
            <p:nvPr/>
          </p:nvSpPr>
          <p:spPr>
            <a:xfrm>
              <a:off x="-33122500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79"/>
            <p:cNvSpPr/>
            <p:nvPr/>
          </p:nvSpPr>
          <p:spPr>
            <a:xfrm>
              <a:off x="-33277650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8" name="Google Shape;6898;p79"/>
          <p:cNvGrpSpPr/>
          <p:nvPr/>
        </p:nvGrpSpPr>
        <p:grpSpPr>
          <a:xfrm>
            <a:off x="3973073" y="1973987"/>
            <a:ext cx="353645" cy="353645"/>
            <a:chOff x="-33286325" y="3586425"/>
            <a:chExt cx="291450" cy="291450"/>
          </a:xfrm>
          <a:solidFill>
            <a:srgbClr val="5C71E8"/>
          </a:solidFill>
        </p:grpSpPr>
        <p:sp>
          <p:nvSpPr>
            <p:cNvPr id="6899" name="Google Shape;6899;p79"/>
            <p:cNvSpPr/>
            <p:nvPr/>
          </p:nvSpPr>
          <p:spPr>
            <a:xfrm>
              <a:off x="-33114625" y="3586425"/>
              <a:ext cx="119750" cy="120525"/>
            </a:xfrm>
            <a:custGeom>
              <a:avLst/>
              <a:gdLst/>
              <a:ahLst/>
              <a:cxnLst/>
              <a:rect l="l" t="t" r="r" b="b"/>
              <a:pathLst>
                <a:path w="4790" h="4821" extrusionOk="0">
                  <a:moveTo>
                    <a:pt x="2395" y="631"/>
                  </a:moveTo>
                  <a:cubicBezTo>
                    <a:pt x="2584" y="631"/>
                    <a:pt x="2742" y="788"/>
                    <a:pt x="2742" y="1009"/>
                  </a:cubicBezTo>
                  <a:lnTo>
                    <a:pt x="2742" y="2017"/>
                  </a:lnTo>
                  <a:lnTo>
                    <a:pt x="3782" y="2017"/>
                  </a:lnTo>
                  <a:cubicBezTo>
                    <a:pt x="3971" y="2017"/>
                    <a:pt x="4128" y="2175"/>
                    <a:pt x="4128" y="2364"/>
                  </a:cubicBezTo>
                  <a:cubicBezTo>
                    <a:pt x="4128" y="2584"/>
                    <a:pt x="3971" y="2742"/>
                    <a:pt x="3782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64"/>
                  </a:cubicBezTo>
                  <a:lnTo>
                    <a:pt x="2049" y="1009"/>
                  </a:lnTo>
                  <a:cubicBezTo>
                    <a:pt x="2049" y="788"/>
                    <a:pt x="2206" y="631"/>
                    <a:pt x="2395" y="631"/>
                  </a:cubicBezTo>
                  <a:close/>
                  <a:moveTo>
                    <a:pt x="2395" y="1"/>
                  </a:moveTo>
                  <a:cubicBezTo>
                    <a:pt x="1041" y="1"/>
                    <a:pt x="1" y="1072"/>
                    <a:pt x="1" y="2427"/>
                  </a:cubicBezTo>
                  <a:cubicBezTo>
                    <a:pt x="1" y="3750"/>
                    <a:pt x="1041" y="4821"/>
                    <a:pt x="2395" y="4821"/>
                  </a:cubicBezTo>
                  <a:cubicBezTo>
                    <a:pt x="3719" y="4821"/>
                    <a:pt x="4790" y="3750"/>
                    <a:pt x="4790" y="2427"/>
                  </a:cubicBezTo>
                  <a:cubicBezTo>
                    <a:pt x="4790" y="1072"/>
                    <a:pt x="3719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79"/>
            <p:cNvSpPr/>
            <p:nvPr/>
          </p:nvSpPr>
          <p:spPr>
            <a:xfrm>
              <a:off x="-33286325" y="3825875"/>
              <a:ext cx="241050" cy="52000"/>
            </a:xfrm>
            <a:custGeom>
              <a:avLst/>
              <a:gdLst/>
              <a:ahLst/>
              <a:cxnLst/>
              <a:rect l="l" t="t" r="r" b="b"/>
              <a:pathLst>
                <a:path w="9642" h="2080" extrusionOk="0">
                  <a:moveTo>
                    <a:pt x="32" y="0"/>
                  </a:moveTo>
                  <a:lnTo>
                    <a:pt x="32" y="1764"/>
                  </a:lnTo>
                  <a:cubicBezTo>
                    <a:pt x="1" y="1922"/>
                    <a:pt x="158" y="2079"/>
                    <a:pt x="347" y="2079"/>
                  </a:cubicBezTo>
                  <a:lnTo>
                    <a:pt x="9295" y="2079"/>
                  </a:lnTo>
                  <a:cubicBezTo>
                    <a:pt x="9484" y="2079"/>
                    <a:pt x="9641" y="1922"/>
                    <a:pt x="9641" y="1733"/>
                  </a:cubicBezTo>
                  <a:lnTo>
                    <a:pt x="9641" y="1040"/>
                  </a:lnTo>
                  <a:cubicBezTo>
                    <a:pt x="9641" y="473"/>
                    <a:pt x="9169" y="0"/>
                    <a:pt x="86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79"/>
            <p:cNvSpPr/>
            <p:nvPr/>
          </p:nvSpPr>
          <p:spPr>
            <a:xfrm>
              <a:off x="-33183925" y="3756550"/>
              <a:ext cx="103200" cy="52025"/>
            </a:xfrm>
            <a:custGeom>
              <a:avLst/>
              <a:gdLst/>
              <a:ahLst/>
              <a:cxnLst/>
              <a:rect l="l" t="t" r="r" b="b"/>
              <a:pathLst>
                <a:path w="4128" h="2081" extrusionOk="0">
                  <a:moveTo>
                    <a:pt x="1040" y="1"/>
                  </a:moveTo>
                  <a:cubicBezTo>
                    <a:pt x="473" y="1"/>
                    <a:pt x="1" y="505"/>
                    <a:pt x="1" y="1040"/>
                  </a:cubicBezTo>
                  <a:lnTo>
                    <a:pt x="1" y="2080"/>
                  </a:lnTo>
                  <a:lnTo>
                    <a:pt x="4128" y="2080"/>
                  </a:lnTo>
                  <a:lnTo>
                    <a:pt x="4128" y="1040"/>
                  </a:lnTo>
                  <a:cubicBezTo>
                    <a:pt x="4128" y="505"/>
                    <a:pt x="3687" y="1"/>
                    <a:pt x="3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79"/>
            <p:cNvSpPr/>
            <p:nvPr/>
          </p:nvSpPr>
          <p:spPr>
            <a:xfrm>
              <a:off x="-33252450" y="3636850"/>
              <a:ext cx="68550" cy="69325"/>
            </a:xfrm>
            <a:custGeom>
              <a:avLst/>
              <a:gdLst/>
              <a:ahLst/>
              <a:cxnLst/>
              <a:rect l="l" t="t" r="r" b="b"/>
              <a:pathLst>
                <a:path w="2742" h="2773" extrusionOk="0">
                  <a:moveTo>
                    <a:pt x="1387" y="0"/>
                  </a:moveTo>
                  <a:cubicBezTo>
                    <a:pt x="599" y="0"/>
                    <a:pt x="1" y="630"/>
                    <a:pt x="1" y="1386"/>
                  </a:cubicBezTo>
                  <a:cubicBezTo>
                    <a:pt x="1" y="2142"/>
                    <a:pt x="599" y="2772"/>
                    <a:pt x="1387" y="2772"/>
                  </a:cubicBezTo>
                  <a:cubicBezTo>
                    <a:pt x="2143" y="2772"/>
                    <a:pt x="2742" y="2142"/>
                    <a:pt x="2742" y="1386"/>
                  </a:cubicBezTo>
                  <a:cubicBezTo>
                    <a:pt x="2742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79"/>
            <p:cNvSpPr/>
            <p:nvPr/>
          </p:nvSpPr>
          <p:spPr>
            <a:xfrm>
              <a:off x="-33286325" y="3723050"/>
              <a:ext cx="116600" cy="85525"/>
            </a:xfrm>
            <a:custGeom>
              <a:avLst/>
              <a:gdLst/>
              <a:ahLst/>
              <a:cxnLst/>
              <a:rect l="l" t="t" r="r" b="b"/>
              <a:pathLst>
                <a:path w="4664" h="3421" extrusionOk="0">
                  <a:moveTo>
                    <a:pt x="2788" y="1"/>
                  </a:moveTo>
                  <a:cubicBezTo>
                    <a:pt x="2690" y="1"/>
                    <a:pt x="2591" y="6"/>
                    <a:pt x="2490" y="18"/>
                  </a:cubicBezTo>
                  <a:cubicBezTo>
                    <a:pt x="1072" y="144"/>
                    <a:pt x="1" y="1435"/>
                    <a:pt x="1" y="2853"/>
                  </a:cubicBezTo>
                  <a:lnTo>
                    <a:pt x="1" y="3105"/>
                  </a:lnTo>
                  <a:cubicBezTo>
                    <a:pt x="1" y="3263"/>
                    <a:pt x="158" y="3420"/>
                    <a:pt x="347" y="3420"/>
                  </a:cubicBezTo>
                  <a:lnTo>
                    <a:pt x="3435" y="3420"/>
                  </a:lnTo>
                  <a:lnTo>
                    <a:pt x="3435" y="2380"/>
                  </a:lnTo>
                  <a:cubicBezTo>
                    <a:pt x="3435" y="1624"/>
                    <a:pt x="3939" y="963"/>
                    <a:pt x="4664" y="774"/>
                  </a:cubicBezTo>
                  <a:cubicBezTo>
                    <a:pt x="4164" y="302"/>
                    <a:pt x="3517" y="1"/>
                    <a:pt x="27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4" name="Google Shape;6904;p79"/>
          <p:cNvGrpSpPr/>
          <p:nvPr/>
        </p:nvGrpSpPr>
        <p:grpSpPr>
          <a:xfrm>
            <a:off x="3973073" y="2408369"/>
            <a:ext cx="353645" cy="355557"/>
            <a:chOff x="-33286325" y="3944800"/>
            <a:chExt cx="291450" cy="293025"/>
          </a:xfrm>
          <a:solidFill>
            <a:srgbClr val="5C71E8"/>
          </a:solidFill>
        </p:grpSpPr>
        <p:sp>
          <p:nvSpPr>
            <p:cNvPr id="6905" name="Google Shape;6905;p79"/>
            <p:cNvSpPr/>
            <p:nvPr/>
          </p:nvSpPr>
          <p:spPr>
            <a:xfrm>
              <a:off x="-33194950" y="3996000"/>
              <a:ext cx="200075" cy="241825"/>
            </a:xfrm>
            <a:custGeom>
              <a:avLst/>
              <a:gdLst/>
              <a:ahLst/>
              <a:cxnLst/>
              <a:rect l="l" t="t" r="r" b="b"/>
              <a:pathLst>
                <a:path w="8003" h="9673" extrusionOk="0">
                  <a:moveTo>
                    <a:pt x="2300" y="0"/>
                  </a:moveTo>
                  <a:cubicBezTo>
                    <a:pt x="2017" y="0"/>
                    <a:pt x="1796" y="252"/>
                    <a:pt x="1796" y="536"/>
                  </a:cubicBezTo>
                  <a:lnTo>
                    <a:pt x="1796" y="2962"/>
                  </a:lnTo>
                  <a:lnTo>
                    <a:pt x="694" y="4064"/>
                  </a:lnTo>
                  <a:cubicBezTo>
                    <a:pt x="95" y="4663"/>
                    <a:pt x="0" y="5640"/>
                    <a:pt x="536" y="6301"/>
                  </a:cubicBezTo>
                  <a:lnTo>
                    <a:pt x="1576" y="7719"/>
                  </a:lnTo>
                  <a:cubicBezTo>
                    <a:pt x="1702" y="7876"/>
                    <a:pt x="1796" y="8128"/>
                    <a:pt x="1796" y="8349"/>
                  </a:cubicBezTo>
                  <a:lnTo>
                    <a:pt x="1796" y="9294"/>
                  </a:lnTo>
                  <a:cubicBezTo>
                    <a:pt x="1796" y="9515"/>
                    <a:pt x="1954" y="9672"/>
                    <a:pt x="2143" y="9672"/>
                  </a:cubicBezTo>
                  <a:lnTo>
                    <a:pt x="6932" y="9672"/>
                  </a:lnTo>
                  <a:cubicBezTo>
                    <a:pt x="7152" y="9672"/>
                    <a:pt x="7310" y="9515"/>
                    <a:pt x="7310" y="9294"/>
                  </a:cubicBezTo>
                  <a:lnTo>
                    <a:pt x="7310" y="8349"/>
                  </a:lnTo>
                  <a:cubicBezTo>
                    <a:pt x="7310" y="8128"/>
                    <a:pt x="7373" y="7939"/>
                    <a:pt x="7530" y="7782"/>
                  </a:cubicBezTo>
                  <a:cubicBezTo>
                    <a:pt x="7814" y="7498"/>
                    <a:pt x="7971" y="7089"/>
                    <a:pt x="7971" y="6711"/>
                  </a:cubicBezTo>
                  <a:lnTo>
                    <a:pt x="7971" y="3938"/>
                  </a:lnTo>
                  <a:cubicBezTo>
                    <a:pt x="8003" y="3686"/>
                    <a:pt x="7782" y="3434"/>
                    <a:pt x="7499" y="3434"/>
                  </a:cubicBezTo>
                  <a:cubicBezTo>
                    <a:pt x="7215" y="3434"/>
                    <a:pt x="6995" y="3686"/>
                    <a:pt x="6995" y="3938"/>
                  </a:cubicBezTo>
                  <a:lnTo>
                    <a:pt x="6995" y="4474"/>
                  </a:lnTo>
                  <a:cubicBezTo>
                    <a:pt x="6995" y="4663"/>
                    <a:pt x="6837" y="4820"/>
                    <a:pt x="6617" y="4820"/>
                  </a:cubicBezTo>
                  <a:cubicBezTo>
                    <a:pt x="6427" y="4820"/>
                    <a:pt x="6270" y="4663"/>
                    <a:pt x="6270" y="4474"/>
                  </a:cubicBezTo>
                  <a:lnTo>
                    <a:pt x="6270" y="3277"/>
                  </a:lnTo>
                  <a:cubicBezTo>
                    <a:pt x="6270" y="2993"/>
                    <a:pt x="6049" y="2773"/>
                    <a:pt x="5766" y="2773"/>
                  </a:cubicBezTo>
                  <a:cubicBezTo>
                    <a:pt x="5482" y="2773"/>
                    <a:pt x="5262" y="2993"/>
                    <a:pt x="5262" y="3277"/>
                  </a:cubicBezTo>
                  <a:lnTo>
                    <a:pt x="5262" y="4474"/>
                  </a:lnTo>
                  <a:cubicBezTo>
                    <a:pt x="5262" y="4663"/>
                    <a:pt x="5104" y="4820"/>
                    <a:pt x="4884" y="4820"/>
                  </a:cubicBezTo>
                  <a:cubicBezTo>
                    <a:pt x="4695" y="4820"/>
                    <a:pt x="4537" y="4663"/>
                    <a:pt x="4537" y="4474"/>
                  </a:cubicBezTo>
                  <a:lnTo>
                    <a:pt x="4537" y="1890"/>
                  </a:lnTo>
                  <a:cubicBezTo>
                    <a:pt x="4537" y="1638"/>
                    <a:pt x="4317" y="1386"/>
                    <a:pt x="4033" y="1386"/>
                  </a:cubicBezTo>
                  <a:cubicBezTo>
                    <a:pt x="3750" y="1386"/>
                    <a:pt x="3529" y="1638"/>
                    <a:pt x="3529" y="1890"/>
                  </a:cubicBezTo>
                  <a:lnTo>
                    <a:pt x="3529" y="4474"/>
                  </a:lnTo>
                  <a:cubicBezTo>
                    <a:pt x="3529" y="4663"/>
                    <a:pt x="3371" y="4820"/>
                    <a:pt x="3151" y="4820"/>
                  </a:cubicBezTo>
                  <a:cubicBezTo>
                    <a:pt x="2962" y="4820"/>
                    <a:pt x="2804" y="4663"/>
                    <a:pt x="2804" y="4474"/>
                  </a:cubicBezTo>
                  <a:lnTo>
                    <a:pt x="2804" y="4159"/>
                  </a:lnTo>
                  <a:lnTo>
                    <a:pt x="2804" y="536"/>
                  </a:lnTo>
                  <a:cubicBezTo>
                    <a:pt x="2804" y="252"/>
                    <a:pt x="2584" y="0"/>
                    <a:pt x="23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79"/>
            <p:cNvSpPr/>
            <p:nvPr/>
          </p:nvSpPr>
          <p:spPr>
            <a:xfrm>
              <a:off x="-33027975" y="3962900"/>
              <a:ext cx="33100" cy="105575"/>
            </a:xfrm>
            <a:custGeom>
              <a:avLst/>
              <a:gdLst/>
              <a:ahLst/>
              <a:cxnLst/>
              <a:rect l="l" t="t" r="r" b="b"/>
              <a:pathLst>
                <a:path w="1324" h="4223" extrusionOk="0">
                  <a:moveTo>
                    <a:pt x="1" y="1"/>
                  </a:moveTo>
                  <a:lnTo>
                    <a:pt x="1" y="3782"/>
                  </a:lnTo>
                  <a:cubicBezTo>
                    <a:pt x="95" y="3908"/>
                    <a:pt x="221" y="4065"/>
                    <a:pt x="253" y="4223"/>
                  </a:cubicBezTo>
                  <a:cubicBezTo>
                    <a:pt x="410" y="4128"/>
                    <a:pt x="631" y="4065"/>
                    <a:pt x="820" y="4065"/>
                  </a:cubicBezTo>
                  <a:cubicBezTo>
                    <a:pt x="1009" y="4065"/>
                    <a:pt x="1166" y="4097"/>
                    <a:pt x="1324" y="4160"/>
                  </a:cubicBezTo>
                  <a:lnTo>
                    <a:pt x="1324" y="285"/>
                  </a:lnTo>
                  <a:cubicBezTo>
                    <a:pt x="1324" y="127"/>
                    <a:pt x="116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79"/>
            <p:cNvSpPr/>
            <p:nvPr/>
          </p:nvSpPr>
          <p:spPr>
            <a:xfrm>
              <a:off x="-33286325" y="3962125"/>
              <a:ext cx="96125" cy="205600"/>
            </a:xfrm>
            <a:custGeom>
              <a:avLst/>
              <a:gdLst/>
              <a:ahLst/>
              <a:cxnLst/>
              <a:rect l="l" t="t" r="r" b="b"/>
              <a:pathLst>
                <a:path w="3845" h="8224" extrusionOk="0">
                  <a:moveTo>
                    <a:pt x="379" y="0"/>
                  </a:moveTo>
                  <a:cubicBezTo>
                    <a:pt x="158" y="0"/>
                    <a:pt x="1" y="127"/>
                    <a:pt x="1" y="347"/>
                  </a:cubicBezTo>
                  <a:lnTo>
                    <a:pt x="1" y="7877"/>
                  </a:lnTo>
                  <a:cubicBezTo>
                    <a:pt x="1" y="8066"/>
                    <a:pt x="158" y="8223"/>
                    <a:pt x="347" y="8223"/>
                  </a:cubicBezTo>
                  <a:lnTo>
                    <a:pt x="3844" y="8223"/>
                  </a:lnTo>
                  <a:lnTo>
                    <a:pt x="3718" y="8066"/>
                  </a:lnTo>
                  <a:cubicBezTo>
                    <a:pt x="3435" y="7719"/>
                    <a:pt x="3277" y="7278"/>
                    <a:pt x="3246" y="6837"/>
                  </a:cubicBezTo>
                  <a:lnTo>
                    <a:pt x="2458" y="6837"/>
                  </a:lnTo>
                  <a:cubicBezTo>
                    <a:pt x="1891" y="6837"/>
                    <a:pt x="1419" y="6364"/>
                    <a:pt x="1419" y="5829"/>
                  </a:cubicBezTo>
                  <a:lnTo>
                    <a:pt x="1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79"/>
            <p:cNvSpPr/>
            <p:nvPr/>
          </p:nvSpPr>
          <p:spPr>
            <a:xfrm>
              <a:off x="-33235125" y="3944800"/>
              <a:ext cx="189050" cy="171725"/>
            </a:xfrm>
            <a:custGeom>
              <a:avLst/>
              <a:gdLst/>
              <a:ahLst/>
              <a:cxnLst/>
              <a:rect l="l" t="t" r="r" b="b"/>
              <a:pathLst>
                <a:path w="7562" h="6869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522"/>
                  </a:lnTo>
                  <a:cubicBezTo>
                    <a:pt x="1" y="6711"/>
                    <a:pt x="158" y="6868"/>
                    <a:pt x="379" y="6868"/>
                  </a:cubicBezTo>
                  <a:lnTo>
                    <a:pt x="1198" y="6868"/>
                  </a:lnTo>
                  <a:cubicBezTo>
                    <a:pt x="1261" y="6427"/>
                    <a:pt x="1513" y="5986"/>
                    <a:pt x="1828" y="5640"/>
                  </a:cubicBezTo>
                  <a:lnTo>
                    <a:pt x="2742" y="4726"/>
                  </a:lnTo>
                  <a:lnTo>
                    <a:pt x="2742" y="2584"/>
                  </a:lnTo>
                  <a:cubicBezTo>
                    <a:pt x="2742" y="1891"/>
                    <a:pt x="3277" y="1387"/>
                    <a:pt x="3907" y="1387"/>
                  </a:cubicBezTo>
                  <a:cubicBezTo>
                    <a:pt x="4537" y="1387"/>
                    <a:pt x="5105" y="1922"/>
                    <a:pt x="5105" y="2584"/>
                  </a:cubicBezTo>
                  <a:lnTo>
                    <a:pt x="5105" y="2836"/>
                  </a:lnTo>
                  <a:cubicBezTo>
                    <a:pt x="5262" y="2773"/>
                    <a:pt x="5420" y="2710"/>
                    <a:pt x="5609" y="2710"/>
                  </a:cubicBezTo>
                  <a:cubicBezTo>
                    <a:pt x="6270" y="2710"/>
                    <a:pt x="6774" y="3277"/>
                    <a:pt x="6774" y="3907"/>
                  </a:cubicBezTo>
                  <a:lnTo>
                    <a:pt x="6774" y="4191"/>
                  </a:lnTo>
                  <a:cubicBezTo>
                    <a:pt x="7058" y="4159"/>
                    <a:pt x="7215" y="4096"/>
                    <a:pt x="7404" y="4096"/>
                  </a:cubicBezTo>
                  <a:cubicBezTo>
                    <a:pt x="7499" y="4096"/>
                    <a:pt x="7530" y="4096"/>
                    <a:pt x="7562" y="4159"/>
                  </a:cubicBezTo>
                  <a:lnTo>
                    <a:pt x="7562" y="347"/>
                  </a:lnTo>
                  <a:cubicBezTo>
                    <a:pt x="7562" y="158"/>
                    <a:pt x="7404" y="0"/>
                    <a:pt x="7215" y="0"/>
                  </a:cubicBezTo>
                  <a:lnTo>
                    <a:pt x="5168" y="0"/>
                  </a:lnTo>
                  <a:cubicBezTo>
                    <a:pt x="4600" y="0"/>
                    <a:pt x="4096" y="284"/>
                    <a:pt x="3781" y="725"/>
                  </a:cubicBezTo>
                  <a:cubicBezTo>
                    <a:pt x="3466" y="284"/>
                    <a:pt x="2994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9" name="Google Shape;6909;p79"/>
          <p:cNvGrpSpPr/>
          <p:nvPr/>
        </p:nvGrpSpPr>
        <p:grpSpPr>
          <a:xfrm>
            <a:off x="2631470" y="2881529"/>
            <a:ext cx="353645" cy="356527"/>
            <a:chOff x="-31452725" y="3191825"/>
            <a:chExt cx="291450" cy="293825"/>
          </a:xfrm>
          <a:solidFill>
            <a:srgbClr val="5C71E8"/>
          </a:solidFill>
        </p:grpSpPr>
        <p:sp>
          <p:nvSpPr>
            <p:cNvPr id="6910" name="Google Shape;6910;p79"/>
            <p:cNvSpPr/>
            <p:nvPr/>
          </p:nvSpPr>
          <p:spPr>
            <a:xfrm>
              <a:off x="-31314900" y="3278475"/>
              <a:ext cx="103200" cy="18125"/>
            </a:xfrm>
            <a:custGeom>
              <a:avLst/>
              <a:gdLst/>
              <a:ahLst/>
              <a:cxnLst/>
              <a:rect l="l" t="t" r="r" b="b"/>
              <a:pathLst>
                <a:path w="4128" h="725" extrusionOk="0">
                  <a:moveTo>
                    <a:pt x="1" y="0"/>
                  </a:moveTo>
                  <a:lnTo>
                    <a:pt x="1" y="725"/>
                  </a:lnTo>
                  <a:lnTo>
                    <a:pt x="4128" y="725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79"/>
            <p:cNvSpPr/>
            <p:nvPr/>
          </p:nvSpPr>
          <p:spPr>
            <a:xfrm>
              <a:off x="-31367675" y="3227275"/>
              <a:ext cx="206400" cy="221350"/>
            </a:xfrm>
            <a:custGeom>
              <a:avLst/>
              <a:gdLst/>
              <a:ahLst/>
              <a:cxnLst/>
              <a:rect l="l" t="t" r="r" b="b"/>
              <a:pathLst>
                <a:path w="8256" h="8854" extrusionOk="0">
                  <a:moveTo>
                    <a:pt x="6554" y="1387"/>
                  </a:moveTo>
                  <a:cubicBezTo>
                    <a:pt x="6743" y="1387"/>
                    <a:pt x="6901" y="1544"/>
                    <a:pt x="6901" y="1733"/>
                  </a:cubicBezTo>
                  <a:lnTo>
                    <a:pt x="6901" y="3119"/>
                  </a:lnTo>
                  <a:cubicBezTo>
                    <a:pt x="6901" y="3309"/>
                    <a:pt x="6743" y="3466"/>
                    <a:pt x="6554" y="3466"/>
                  </a:cubicBezTo>
                  <a:lnTo>
                    <a:pt x="1734" y="3466"/>
                  </a:lnTo>
                  <a:cubicBezTo>
                    <a:pt x="1545" y="3466"/>
                    <a:pt x="1387" y="3309"/>
                    <a:pt x="1387" y="3119"/>
                  </a:cubicBezTo>
                  <a:lnTo>
                    <a:pt x="1387" y="1733"/>
                  </a:lnTo>
                  <a:cubicBezTo>
                    <a:pt x="1387" y="1544"/>
                    <a:pt x="1545" y="1387"/>
                    <a:pt x="1734" y="1387"/>
                  </a:cubicBezTo>
                  <a:close/>
                  <a:moveTo>
                    <a:pt x="2427" y="4096"/>
                  </a:moveTo>
                  <a:cubicBezTo>
                    <a:pt x="2616" y="4096"/>
                    <a:pt x="2773" y="4254"/>
                    <a:pt x="2773" y="4443"/>
                  </a:cubicBezTo>
                  <a:cubicBezTo>
                    <a:pt x="2773" y="4663"/>
                    <a:pt x="2616" y="4821"/>
                    <a:pt x="2427" y="4821"/>
                  </a:cubicBezTo>
                  <a:lnTo>
                    <a:pt x="1734" y="4821"/>
                  </a:lnTo>
                  <a:cubicBezTo>
                    <a:pt x="1545" y="4821"/>
                    <a:pt x="1387" y="4663"/>
                    <a:pt x="1387" y="4443"/>
                  </a:cubicBezTo>
                  <a:cubicBezTo>
                    <a:pt x="1387" y="4254"/>
                    <a:pt x="1545" y="4096"/>
                    <a:pt x="1734" y="4096"/>
                  </a:cubicBezTo>
                  <a:close/>
                  <a:moveTo>
                    <a:pt x="4475" y="4096"/>
                  </a:moveTo>
                  <a:cubicBezTo>
                    <a:pt x="4664" y="4096"/>
                    <a:pt x="4821" y="4254"/>
                    <a:pt x="4821" y="4443"/>
                  </a:cubicBezTo>
                  <a:cubicBezTo>
                    <a:pt x="4821" y="4663"/>
                    <a:pt x="4664" y="4821"/>
                    <a:pt x="4475" y="4821"/>
                  </a:cubicBezTo>
                  <a:lnTo>
                    <a:pt x="3782" y="4821"/>
                  </a:lnTo>
                  <a:cubicBezTo>
                    <a:pt x="3593" y="4821"/>
                    <a:pt x="3435" y="4663"/>
                    <a:pt x="3435" y="4443"/>
                  </a:cubicBezTo>
                  <a:cubicBezTo>
                    <a:pt x="3435" y="4254"/>
                    <a:pt x="3593" y="4096"/>
                    <a:pt x="3782" y="4096"/>
                  </a:cubicBezTo>
                  <a:close/>
                  <a:moveTo>
                    <a:pt x="6554" y="4096"/>
                  </a:moveTo>
                  <a:cubicBezTo>
                    <a:pt x="6743" y="4096"/>
                    <a:pt x="6901" y="4254"/>
                    <a:pt x="6901" y="4443"/>
                  </a:cubicBezTo>
                  <a:cubicBezTo>
                    <a:pt x="6901" y="4663"/>
                    <a:pt x="6743" y="4821"/>
                    <a:pt x="6554" y="4821"/>
                  </a:cubicBezTo>
                  <a:lnTo>
                    <a:pt x="5892" y="4821"/>
                  </a:lnTo>
                  <a:cubicBezTo>
                    <a:pt x="5672" y="4821"/>
                    <a:pt x="5514" y="4663"/>
                    <a:pt x="5514" y="4443"/>
                  </a:cubicBezTo>
                  <a:cubicBezTo>
                    <a:pt x="5514" y="4254"/>
                    <a:pt x="5672" y="4096"/>
                    <a:pt x="5892" y="4096"/>
                  </a:cubicBezTo>
                  <a:close/>
                  <a:moveTo>
                    <a:pt x="2427" y="5482"/>
                  </a:moveTo>
                  <a:cubicBezTo>
                    <a:pt x="2616" y="5482"/>
                    <a:pt x="2773" y="5640"/>
                    <a:pt x="2773" y="5829"/>
                  </a:cubicBezTo>
                  <a:cubicBezTo>
                    <a:pt x="2773" y="6018"/>
                    <a:pt x="2616" y="6175"/>
                    <a:pt x="2427" y="6175"/>
                  </a:cubicBezTo>
                  <a:lnTo>
                    <a:pt x="1734" y="6175"/>
                  </a:lnTo>
                  <a:cubicBezTo>
                    <a:pt x="1545" y="6175"/>
                    <a:pt x="1387" y="6018"/>
                    <a:pt x="1387" y="5829"/>
                  </a:cubicBezTo>
                  <a:cubicBezTo>
                    <a:pt x="1387" y="5640"/>
                    <a:pt x="1545" y="5482"/>
                    <a:pt x="1734" y="5482"/>
                  </a:cubicBezTo>
                  <a:close/>
                  <a:moveTo>
                    <a:pt x="4475" y="5482"/>
                  </a:moveTo>
                  <a:cubicBezTo>
                    <a:pt x="4664" y="5482"/>
                    <a:pt x="4821" y="5640"/>
                    <a:pt x="4821" y="5829"/>
                  </a:cubicBezTo>
                  <a:cubicBezTo>
                    <a:pt x="4821" y="6018"/>
                    <a:pt x="4664" y="6175"/>
                    <a:pt x="4475" y="6175"/>
                  </a:cubicBezTo>
                  <a:lnTo>
                    <a:pt x="3782" y="6175"/>
                  </a:lnTo>
                  <a:cubicBezTo>
                    <a:pt x="3593" y="6175"/>
                    <a:pt x="3435" y="6018"/>
                    <a:pt x="3435" y="5829"/>
                  </a:cubicBezTo>
                  <a:cubicBezTo>
                    <a:pt x="3435" y="5640"/>
                    <a:pt x="3593" y="5482"/>
                    <a:pt x="3782" y="5482"/>
                  </a:cubicBezTo>
                  <a:close/>
                  <a:moveTo>
                    <a:pt x="6554" y="5482"/>
                  </a:moveTo>
                  <a:cubicBezTo>
                    <a:pt x="6743" y="5482"/>
                    <a:pt x="6901" y="5640"/>
                    <a:pt x="6901" y="5829"/>
                  </a:cubicBezTo>
                  <a:cubicBezTo>
                    <a:pt x="6901" y="6018"/>
                    <a:pt x="6743" y="6175"/>
                    <a:pt x="6554" y="6175"/>
                  </a:cubicBezTo>
                  <a:lnTo>
                    <a:pt x="5892" y="6175"/>
                  </a:lnTo>
                  <a:cubicBezTo>
                    <a:pt x="5672" y="6175"/>
                    <a:pt x="5514" y="6018"/>
                    <a:pt x="5514" y="5829"/>
                  </a:cubicBezTo>
                  <a:cubicBezTo>
                    <a:pt x="5514" y="5640"/>
                    <a:pt x="5672" y="5482"/>
                    <a:pt x="5892" y="5482"/>
                  </a:cubicBezTo>
                  <a:close/>
                  <a:moveTo>
                    <a:pt x="2427" y="6869"/>
                  </a:moveTo>
                  <a:cubicBezTo>
                    <a:pt x="2616" y="6869"/>
                    <a:pt x="2773" y="7026"/>
                    <a:pt x="2773" y="7215"/>
                  </a:cubicBezTo>
                  <a:cubicBezTo>
                    <a:pt x="2773" y="7404"/>
                    <a:pt x="2616" y="7562"/>
                    <a:pt x="2427" y="7562"/>
                  </a:cubicBezTo>
                  <a:lnTo>
                    <a:pt x="1734" y="7562"/>
                  </a:lnTo>
                  <a:cubicBezTo>
                    <a:pt x="1545" y="7562"/>
                    <a:pt x="1387" y="7404"/>
                    <a:pt x="1387" y="7215"/>
                  </a:cubicBezTo>
                  <a:cubicBezTo>
                    <a:pt x="1387" y="7026"/>
                    <a:pt x="1545" y="6869"/>
                    <a:pt x="1734" y="6869"/>
                  </a:cubicBezTo>
                  <a:close/>
                  <a:moveTo>
                    <a:pt x="4475" y="6869"/>
                  </a:moveTo>
                  <a:cubicBezTo>
                    <a:pt x="4664" y="6869"/>
                    <a:pt x="4821" y="7026"/>
                    <a:pt x="4821" y="7215"/>
                  </a:cubicBezTo>
                  <a:cubicBezTo>
                    <a:pt x="4821" y="7404"/>
                    <a:pt x="4664" y="7562"/>
                    <a:pt x="4475" y="7562"/>
                  </a:cubicBezTo>
                  <a:lnTo>
                    <a:pt x="3782" y="7562"/>
                  </a:lnTo>
                  <a:cubicBezTo>
                    <a:pt x="3593" y="7562"/>
                    <a:pt x="3435" y="7404"/>
                    <a:pt x="3435" y="7215"/>
                  </a:cubicBezTo>
                  <a:cubicBezTo>
                    <a:pt x="3435" y="7026"/>
                    <a:pt x="3593" y="6869"/>
                    <a:pt x="3782" y="6869"/>
                  </a:cubicBezTo>
                  <a:close/>
                  <a:moveTo>
                    <a:pt x="6554" y="6869"/>
                  </a:moveTo>
                  <a:cubicBezTo>
                    <a:pt x="6743" y="6869"/>
                    <a:pt x="6901" y="7026"/>
                    <a:pt x="6901" y="7215"/>
                  </a:cubicBezTo>
                  <a:cubicBezTo>
                    <a:pt x="6901" y="7404"/>
                    <a:pt x="6743" y="7562"/>
                    <a:pt x="6554" y="7562"/>
                  </a:cubicBezTo>
                  <a:lnTo>
                    <a:pt x="5892" y="7562"/>
                  </a:lnTo>
                  <a:cubicBezTo>
                    <a:pt x="5672" y="7562"/>
                    <a:pt x="5514" y="7404"/>
                    <a:pt x="5514" y="7215"/>
                  </a:cubicBezTo>
                  <a:cubicBezTo>
                    <a:pt x="5514" y="7026"/>
                    <a:pt x="5672" y="6869"/>
                    <a:pt x="5892" y="6869"/>
                  </a:cubicBezTo>
                  <a:close/>
                  <a:moveTo>
                    <a:pt x="694" y="1"/>
                  </a:moveTo>
                  <a:lnTo>
                    <a:pt x="694" y="95"/>
                  </a:lnTo>
                  <a:cubicBezTo>
                    <a:pt x="694" y="631"/>
                    <a:pt x="442" y="1198"/>
                    <a:pt x="64" y="1576"/>
                  </a:cubicBezTo>
                  <a:lnTo>
                    <a:pt x="1" y="1607"/>
                  </a:lnTo>
                  <a:lnTo>
                    <a:pt x="1" y="5860"/>
                  </a:lnTo>
                  <a:lnTo>
                    <a:pt x="64" y="5923"/>
                  </a:lnTo>
                  <a:cubicBezTo>
                    <a:pt x="442" y="6301"/>
                    <a:pt x="694" y="6869"/>
                    <a:pt x="694" y="7404"/>
                  </a:cubicBezTo>
                  <a:cubicBezTo>
                    <a:pt x="694" y="7971"/>
                    <a:pt x="442" y="8475"/>
                    <a:pt x="95" y="8853"/>
                  </a:cubicBezTo>
                  <a:lnTo>
                    <a:pt x="7184" y="8853"/>
                  </a:lnTo>
                  <a:cubicBezTo>
                    <a:pt x="7720" y="8853"/>
                    <a:pt x="8192" y="8381"/>
                    <a:pt x="8192" y="7845"/>
                  </a:cubicBezTo>
                  <a:lnTo>
                    <a:pt x="8192" y="946"/>
                  </a:lnTo>
                  <a:cubicBezTo>
                    <a:pt x="8255" y="473"/>
                    <a:pt x="7814" y="1"/>
                    <a:pt x="72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79"/>
            <p:cNvSpPr/>
            <p:nvPr/>
          </p:nvSpPr>
          <p:spPr>
            <a:xfrm>
              <a:off x="-31452725" y="3191825"/>
              <a:ext cx="86650" cy="259150"/>
            </a:xfrm>
            <a:custGeom>
              <a:avLst/>
              <a:gdLst/>
              <a:ahLst/>
              <a:cxnLst/>
              <a:rect l="l" t="t" r="r" b="b"/>
              <a:pathLst>
                <a:path w="3466" h="10366" extrusionOk="0">
                  <a:moveTo>
                    <a:pt x="1450" y="1"/>
                  </a:moveTo>
                  <a:cubicBezTo>
                    <a:pt x="662" y="1"/>
                    <a:pt x="0" y="662"/>
                    <a:pt x="0" y="1450"/>
                  </a:cubicBezTo>
                  <a:cubicBezTo>
                    <a:pt x="0" y="1860"/>
                    <a:pt x="158" y="2206"/>
                    <a:pt x="410" y="2490"/>
                  </a:cubicBezTo>
                  <a:lnTo>
                    <a:pt x="694" y="2773"/>
                  </a:lnTo>
                  <a:lnTo>
                    <a:pt x="694" y="7593"/>
                  </a:lnTo>
                  <a:lnTo>
                    <a:pt x="410" y="7877"/>
                  </a:lnTo>
                  <a:cubicBezTo>
                    <a:pt x="158" y="8161"/>
                    <a:pt x="0" y="8507"/>
                    <a:pt x="0" y="8917"/>
                  </a:cubicBezTo>
                  <a:cubicBezTo>
                    <a:pt x="0" y="9704"/>
                    <a:pt x="662" y="10366"/>
                    <a:pt x="1450" y="10366"/>
                  </a:cubicBezTo>
                  <a:lnTo>
                    <a:pt x="1985" y="10366"/>
                  </a:lnTo>
                  <a:cubicBezTo>
                    <a:pt x="2773" y="10366"/>
                    <a:pt x="3466" y="9704"/>
                    <a:pt x="3466" y="8917"/>
                  </a:cubicBezTo>
                  <a:cubicBezTo>
                    <a:pt x="3466" y="8507"/>
                    <a:pt x="3308" y="8161"/>
                    <a:pt x="3025" y="7877"/>
                  </a:cubicBezTo>
                  <a:lnTo>
                    <a:pt x="2741" y="7593"/>
                  </a:lnTo>
                  <a:lnTo>
                    <a:pt x="2741" y="2773"/>
                  </a:lnTo>
                  <a:lnTo>
                    <a:pt x="3025" y="2490"/>
                  </a:lnTo>
                  <a:cubicBezTo>
                    <a:pt x="3308" y="2206"/>
                    <a:pt x="3466" y="1860"/>
                    <a:pt x="3466" y="1450"/>
                  </a:cubicBezTo>
                  <a:cubicBezTo>
                    <a:pt x="3466" y="662"/>
                    <a:pt x="2773" y="1"/>
                    <a:pt x="19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79"/>
            <p:cNvSpPr/>
            <p:nvPr/>
          </p:nvSpPr>
          <p:spPr>
            <a:xfrm>
              <a:off x="-31409400" y="3468275"/>
              <a:ext cx="92950" cy="17375"/>
            </a:xfrm>
            <a:custGeom>
              <a:avLst/>
              <a:gdLst/>
              <a:ahLst/>
              <a:cxnLst/>
              <a:rect l="l" t="t" r="r" b="b"/>
              <a:pathLst>
                <a:path w="3718" h="695" extrusionOk="0">
                  <a:moveTo>
                    <a:pt x="0" y="1"/>
                  </a:moveTo>
                  <a:cubicBezTo>
                    <a:pt x="0" y="379"/>
                    <a:pt x="315" y="694"/>
                    <a:pt x="662" y="694"/>
                  </a:cubicBezTo>
                  <a:lnTo>
                    <a:pt x="3056" y="694"/>
                  </a:lnTo>
                  <a:cubicBezTo>
                    <a:pt x="3466" y="694"/>
                    <a:pt x="3718" y="379"/>
                    <a:pt x="37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4" name="Google Shape;6914;p79"/>
          <p:cNvGrpSpPr/>
          <p:nvPr/>
        </p:nvGrpSpPr>
        <p:grpSpPr>
          <a:xfrm>
            <a:off x="2631000" y="3353144"/>
            <a:ext cx="354586" cy="354586"/>
            <a:chOff x="-31452725" y="3551775"/>
            <a:chExt cx="292225" cy="292225"/>
          </a:xfrm>
          <a:solidFill>
            <a:srgbClr val="5C71E8"/>
          </a:solidFill>
        </p:grpSpPr>
        <p:sp>
          <p:nvSpPr>
            <p:cNvPr id="6915" name="Google Shape;6915;p79"/>
            <p:cNvSpPr/>
            <p:nvPr/>
          </p:nvSpPr>
          <p:spPr>
            <a:xfrm>
              <a:off x="-31452725" y="3756550"/>
              <a:ext cx="155175" cy="34675"/>
            </a:xfrm>
            <a:custGeom>
              <a:avLst/>
              <a:gdLst/>
              <a:ahLst/>
              <a:cxnLst/>
              <a:rect l="l" t="t" r="r" b="b"/>
              <a:pathLst>
                <a:path w="6207" h="1387" extrusionOk="0">
                  <a:moveTo>
                    <a:pt x="32" y="1"/>
                  </a:moveTo>
                  <a:lnTo>
                    <a:pt x="32" y="1040"/>
                  </a:lnTo>
                  <a:cubicBezTo>
                    <a:pt x="0" y="1292"/>
                    <a:pt x="158" y="1387"/>
                    <a:pt x="347" y="1387"/>
                  </a:cubicBezTo>
                  <a:lnTo>
                    <a:pt x="6207" y="1387"/>
                  </a:lnTo>
                  <a:lnTo>
                    <a:pt x="62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79"/>
            <p:cNvSpPr/>
            <p:nvPr/>
          </p:nvSpPr>
          <p:spPr>
            <a:xfrm>
              <a:off x="-31452725" y="3551775"/>
              <a:ext cx="183525" cy="188275"/>
            </a:xfrm>
            <a:custGeom>
              <a:avLst/>
              <a:gdLst/>
              <a:ahLst/>
              <a:cxnLst/>
              <a:rect l="l" t="t" r="r" b="b"/>
              <a:pathLst>
                <a:path w="7341" h="7531" extrusionOk="0">
                  <a:moveTo>
                    <a:pt x="4474" y="0"/>
                  </a:moveTo>
                  <a:cubicBezTo>
                    <a:pt x="3939" y="0"/>
                    <a:pt x="3466" y="473"/>
                    <a:pt x="3466" y="1040"/>
                  </a:cubicBezTo>
                  <a:cubicBezTo>
                    <a:pt x="3466" y="1576"/>
                    <a:pt x="3939" y="2080"/>
                    <a:pt x="4474" y="2080"/>
                  </a:cubicBezTo>
                  <a:cubicBezTo>
                    <a:pt x="4600" y="2080"/>
                    <a:pt x="4726" y="2017"/>
                    <a:pt x="4852" y="1985"/>
                  </a:cubicBezTo>
                  <a:lnTo>
                    <a:pt x="4852" y="2773"/>
                  </a:lnTo>
                  <a:lnTo>
                    <a:pt x="2741" y="2773"/>
                  </a:lnTo>
                  <a:cubicBezTo>
                    <a:pt x="1261" y="2773"/>
                    <a:pt x="0" y="4002"/>
                    <a:pt x="0" y="5482"/>
                  </a:cubicBezTo>
                  <a:lnTo>
                    <a:pt x="0" y="7530"/>
                  </a:lnTo>
                  <a:lnTo>
                    <a:pt x="6175" y="7530"/>
                  </a:lnTo>
                  <a:lnTo>
                    <a:pt x="6175" y="5167"/>
                  </a:lnTo>
                  <a:cubicBezTo>
                    <a:pt x="6175" y="4191"/>
                    <a:pt x="6648" y="3372"/>
                    <a:pt x="7341" y="2773"/>
                  </a:cubicBezTo>
                  <a:lnTo>
                    <a:pt x="5514" y="2773"/>
                  </a:lnTo>
                  <a:lnTo>
                    <a:pt x="5514" y="1040"/>
                  </a:lnTo>
                  <a:cubicBezTo>
                    <a:pt x="5514" y="505"/>
                    <a:pt x="5041" y="0"/>
                    <a:pt x="44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79"/>
            <p:cNvSpPr/>
            <p:nvPr/>
          </p:nvSpPr>
          <p:spPr>
            <a:xfrm>
              <a:off x="-31366100" y="3808550"/>
              <a:ext cx="52025" cy="35450"/>
            </a:xfrm>
            <a:custGeom>
              <a:avLst/>
              <a:gdLst/>
              <a:ahLst/>
              <a:cxnLst/>
              <a:rect l="l" t="t" r="r" b="b"/>
              <a:pathLst>
                <a:path w="2081" h="1418" extrusionOk="0">
                  <a:moveTo>
                    <a:pt x="32" y="0"/>
                  </a:moveTo>
                  <a:lnTo>
                    <a:pt x="32" y="1040"/>
                  </a:lnTo>
                  <a:lnTo>
                    <a:pt x="1" y="1040"/>
                  </a:lnTo>
                  <a:cubicBezTo>
                    <a:pt x="1" y="1260"/>
                    <a:pt x="159" y="1418"/>
                    <a:pt x="348" y="1418"/>
                  </a:cubicBezTo>
                  <a:lnTo>
                    <a:pt x="1734" y="1418"/>
                  </a:lnTo>
                  <a:cubicBezTo>
                    <a:pt x="1923" y="1418"/>
                    <a:pt x="2080" y="1260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79"/>
            <p:cNvSpPr/>
            <p:nvPr/>
          </p:nvSpPr>
          <p:spPr>
            <a:xfrm>
              <a:off x="-31281025" y="3621075"/>
              <a:ext cx="120525" cy="171725"/>
            </a:xfrm>
            <a:custGeom>
              <a:avLst/>
              <a:gdLst/>
              <a:ahLst/>
              <a:cxnLst/>
              <a:rect l="l" t="t" r="r" b="b"/>
              <a:pathLst>
                <a:path w="4821" h="6869" extrusionOk="0">
                  <a:moveTo>
                    <a:pt x="3435" y="2017"/>
                  </a:moveTo>
                  <a:cubicBezTo>
                    <a:pt x="3624" y="2017"/>
                    <a:pt x="3781" y="2175"/>
                    <a:pt x="3781" y="2364"/>
                  </a:cubicBezTo>
                  <a:cubicBezTo>
                    <a:pt x="3750" y="2553"/>
                    <a:pt x="3592" y="2710"/>
                    <a:pt x="3435" y="2710"/>
                  </a:cubicBezTo>
                  <a:lnTo>
                    <a:pt x="1387" y="2710"/>
                  </a:lnTo>
                  <a:cubicBezTo>
                    <a:pt x="1198" y="2710"/>
                    <a:pt x="1040" y="2553"/>
                    <a:pt x="1040" y="2364"/>
                  </a:cubicBezTo>
                  <a:cubicBezTo>
                    <a:pt x="1040" y="2175"/>
                    <a:pt x="1198" y="2017"/>
                    <a:pt x="1387" y="2017"/>
                  </a:cubicBezTo>
                  <a:close/>
                  <a:moveTo>
                    <a:pt x="3088" y="4128"/>
                  </a:moveTo>
                  <a:cubicBezTo>
                    <a:pt x="3466" y="4128"/>
                    <a:pt x="3750" y="4443"/>
                    <a:pt x="3750" y="4821"/>
                  </a:cubicBezTo>
                  <a:cubicBezTo>
                    <a:pt x="3750" y="5168"/>
                    <a:pt x="3466" y="5483"/>
                    <a:pt x="3088" y="5483"/>
                  </a:cubicBezTo>
                  <a:lnTo>
                    <a:pt x="1702" y="5483"/>
                  </a:lnTo>
                  <a:cubicBezTo>
                    <a:pt x="1324" y="5483"/>
                    <a:pt x="1040" y="5168"/>
                    <a:pt x="1040" y="4821"/>
                  </a:cubicBezTo>
                  <a:cubicBezTo>
                    <a:pt x="1040" y="4412"/>
                    <a:pt x="1355" y="4128"/>
                    <a:pt x="1702" y="4128"/>
                  </a:cubicBezTo>
                  <a:close/>
                  <a:moveTo>
                    <a:pt x="2426" y="1"/>
                  </a:moveTo>
                  <a:cubicBezTo>
                    <a:pt x="1072" y="1"/>
                    <a:pt x="1" y="1072"/>
                    <a:pt x="1" y="2395"/>
                  </a:cubicBezTo>
                  <a:lnTo>
                    <a:pt x="1" y="6869"/>
                  </a:lnTo>
                  <a:lnTo>
                    <a:pt x="4474" y="6869"/>
                  </a:lnTo>
                  <a:cubicBezTo>
                    <a:pt x="4663" y="6869"/>
                    <a:pt x="4821" y="6711"/>
                    <a:pt x="4821" y="6491"/>
                  </a:cubicBezTo>
                  <a:lnTo>
                    <a:pt x="4821" y="2395"/>
                  </a:lnTo>
                  <a:cubicBezTo>
                    <a:pt x="4789" y="1072"/>
                    <a:pt x="3718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9" name="Google Shape;6919;p79"/>
          <p:cNvGrpSpPr/>
          <p:nvPr/>
        </p:nvGrpSpPr>
        <p:grpSpPr>
          <a:xfrm>
            <a:off x="2629559" y="3817129"/>
            <a:ext cx="357468" cy="356497"/>
            <a:chOff x="-31455100" y="3909350"/>
            <a:chExt cx="294600" cy="293800"/>
          </a:xfrm>
          <a:solidFill>
            <a:srgbClr val="5C71E8"/>
          </a:solidFill>
        </p:grpSpPr>
        <p:sp>
          <p:nvSpPr>
            <p:cNvPr id="6920" name="Google Shape;6920;p79"/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79"/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2" name="Google Shape;6922;p79"/>
          <p:cNvGrpSpPr/>
          <p:nvPr/>
        </p:nvGrpSpPr>
        <p:grpSpPr>
          <a:xfrm>
            <a:off x="3970744" y="3818084"/>
            <a:ext cx="353645" cy="354586"/>
            <a:chOff x="-30345325" y="3918800"/>
            <a:chExt cx="291450" cy="292225"/>
          </a:xfrm>
          <a:solidFill>
            <a:srgbClr val="5C71E8"/>
          </a:solidFill>
        </p:grpSpPr>
        <p:sp>
          <p:nvSpPr>
            <p:cNvPr id="6923" name="Google Shape;6923;p79"/>
            <p:cNvSpPr/>
            <p:nvPr/>
          </p:nvSpPr>
          <p:spPr>
            <a:xfrm>
              <a:off x="-30174425" y="3988125"/>
              <a:ext cx="120550" cy="120175"/>
            </a:xfrm>
            <a:custGeom>
              <a:avLst/>
              <a:gdLst/>
              <a:ahLst/>
              <a:cxnLst/>
              <a:rect l="l" t="t" r="r" b="b"/>
              <a:pathLst>
                <a:path w="4822" h="4807" extrusionOk="0">
                  <a:moveTo>
                    <a:pt x="1041" y="0"/>
                  </a:moveTo>
                  <a:cubicBezTo>
                    <a:pt x="474" y="0"/>
                    <a:pt x="1" y="473"/>
                    <a:pt x="1" y="1040"/>
                  </a:cubicBezTo>
                  <a:lnTo>
                    <a:pt x="1" y="2426"/>
                  </a:lnTo>
                  <a:cubicBezTo>
                    <a:pt x="1" y="2962"/>
                    <a:pt x="474" y="3434"/>
                    <a:pt x="1041" y="3434"/>
                  </a:cubicBezTo>
                  <a:lnTo>
                    <a:pt x="1387" y="3434"/>
                  </a:lnTo>
                  <a:lnTo>
                    <a:pt x="1387" y="4474"/>
                  </a:lnTo>
                  <a:cubicBezTo>
                    <a:pt x="1387" y="4631"/>
                    <a:pt x="1482" y="4726"/>
                    <a:pt x="1576" y="4789"/>
                  </a:cubicBezTo>
                  <a:cubicBezTo>
                    <a:pt x="1618" y="4799"/>
                    <a:pt x="1664" y="4806"/>
                    <a:pt x="1709" y="4806"/>
                  </a:cubicBezTo>
                  <a:cubicBezTo>
                    <a:pt x="1800" y="4806"/>
                    <a:pt x="1891" y="4778"/>
                    <a:pt x="1954" y="4694"/>
                  </a:cubicBezTo>
                  <a:lnTo>
                    <a:pt x="3214" y="3434"/>
                  </a:lnTo>
                  <a:lnTo>
                    <a:pt x="3750" y="3434"/>
                  </a:lnTo>
                  <a:cubicBezTo>
                    <a:pt x="4317" y="3434"/>
                    <a:pt x="4790" y="2962"/>
                    <a:pt x="4790" y="2426"/>
                  </a:cubicBezTo>
                  <a:lnTo>
                    <a:pt x="4790" y="1040"/>
                  </a:lnTo>
                  <a:cubicBezTo>
                    <a:pt x="4821" y="473"/>
                    <a:pt x="4380" y="0"/>
                    <a:pt x="37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79"/>
            <p:cNvSpPr/>
            <p:nvPr/>
          </p:nvSpPr>
          <p:spPr>
            <a:xfrm>
              <a:off x="-30345325" y="3988125"/>
              <a:ext cx="119750" cy="120175"/>
            </a:xfrm>
            <a:custGeom>
              <a:avLst/>
              <a:gdLst/>
              <a:ahLst/>
              <a:cxnLst/>
              <a:rect l="l" t="t" r="r" b="b"/>
              <a:pathLst>
                <a:path w="4790" h="4807" extrusionOk="0">
                  <a:moveTo>
                    <a:pt x="1009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2395"/>
                  </a:lnTo>
                  <a:cubicBezTo>
                    <a:pt x="0" y="2962"/>
                    <a:pt x="473" y="3434"/>
                    <a:pt x="1009" y="3434"/>
                  </a:cubicBezTo>
                  <a:lnTo>
                    <a:pt x="1576" y="3434"/>
                  </a:lnTo>
                  <a:lnTo>
                    <a:pt x="2836" y="4694"/>
                  </a:lnTo>
                  <a:cubicBezTo>
                    <a:pt x="2920" y="4778"/>
                    <a:pt x="3018" y="4806"/>
                    <a:pt x="3102" y="4806"/>
                  </a:cubicBezTo>
                  <a:cubicBezTo>
                    <a:pt x="3144" y="4806"/>
                    <a:pt x="3182" y="4799"/>
                    <a:pt x="3214" y="4789"/>
                  </a:cubicBezTo>
                  <a:cubicBezTo>
                    <a:pt x="3340" y="4726"/>
                    <a:pt x="3434" y="4568"/>
                    <a:pt x="3434" y="4474"/>
                  </a:cubicBezTo>
                  <a:lnTo>
                    <a:pt x="3434" y="3434"/>
                  </a:lnTo>
                  <a:lnTo>
                    <a:pt x="3781" y="3434"/>
                  </a:lnTo>
                  <a:cubicBezTo>
                    <a:pt x="4348" y="3434"/>
                    <a:pt x="4789" y="2962"/>
                    <a:pt x="4789" y="2395"/>
                  </a:cubicBezTo>
                  <a:lnTo>
                    <a:pt x="4789" y="1040"/>
                  </a:lnTo>
                  <a:cubicBezTo>
                    <a:pt x="4789" y="473"/>
                    <a:pt x="4348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79"/>
            <p:cNvSpPr/>
            <p:nvPr/>
          </p:nvSpPr>
          <p:spPr>
            <a:xfrm>
              <a:off x="-30293350" y="4159025"/>
              <a:ext cx="188275" cy="52000"/>
            </a:xfrm>
            <a:custGeom>
              <a:avLst/>
              <a:gdLst/>
              <a:ahLst/>
              <a:cxnLst/>
              <a:rect l="l" t="t" r="r" b="b"/>
              <a:pathLst>
                <a:path w="7531" h="2080" extrusionOk="0">
                  <a:moveTo>
                    <a:pt x="1" y="1"/>
                  </a:moveTo>
                  <a:lnTo>
                    <a:pt x="1" y="1040"/>
                  </a:lnTo>
                  <a:cubicBezTo>
                    <a:pt x="1" y="1607"/>
                    <a:pt x="473" y="2080"/>
                    <a:pt x="1040" y="2080"/>
                  </a:cubicBezTo>
                  <a:lnTo>
                    <a:pt x="6491" y="2080"/>
                  </a:lnTo>
                  <a:cubicBezTo>
                    <a:pt x="7058" y="2080"/>
                    <a:pt x="7530" y="1607"/>
                    <a:pt x="7530" y="1040"/>
                  </a:cubicBezTo>
                  <a:lnTo>
                    <a:pt x="75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79"/>
            <p:cNvSpPr/>
            <p:nvPr/>
          </p:nvSpPr>
          <p:spPr>
            <a:xfrm>
              <a:off x="-30293350" y="3918800"/>
              <a:ext cx="188275" cy="34675"/>
            </a:xfrm>
            <a:custGeom>
              <a:avLst/>
              <a:gdLst/>
              <a:ahLst/>
              <a:cxnLst/>
              <a:rect l="l" t="t" r="r" b="b"/>
              <a:pathLst>
                <a:path w="7531" h="1387" extrusionOk="0">
                  <a:moveTo>
                    <a:pt x="1040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30" y="1387"/>
                  </a:lnTo>
                  <a:lnTo>
                    <a:pt x="7530" y="1040"/>
                  </a:lnTo>
                  <a:cubicBezTo>
                    <a:pt x="7530" y="505"/>
                    <a:pt x="7058" y="1"/>
                    <a:pt x="64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79"/>
            <p:cNvSpPr/>
            <p:nvPr/>
          </p:nvSpPr>
          <p:spPr>
            <a:xfrm>
              <a:off x="-30294125" y="3970800"/>
              <a:ext cx="188250" cy="170925"/>
            </a:xfrm>
            <a:custGeom>
              <a:avLst/>
              <a:gdLst/>
              <a:ahLst/>
              <a:cxnLst/>
              <a:rect l="l" t="t" r="r" b="b"/>
              <a:pathLst>
                <a:path w="7530" h="6837" extrusionOk="0">
                  <a:moveTo>
                    <a:pt x="1733" y="0"/>
                  </a:moveTo>
                  <a:cubicBezTo>
                    <a:pt x="2678" y="0"/>
                    <a:pt x="3434" y="756"/>
                    <a:pt x="3434" y="1701"/>
                  </a:cubicBezTo>
                  <a:lnTo>
                    <a:pt x="3434" y="3056"/>
                  </a:lnTo>
                  <a:cubicBezTo>
                    <a:pt x="3434" y="3907"/>
                    <a:pt x="2836" y="4568"/>
                    <a:pt x="2048" y="4757"/>
                  </a:cubicBezTo>
                  <a:lnTo>
                    <a:pt x="2048" y="5167"/>
                  </a:lnTo>
                  <a:cubicBezTo>
                    <a:pt x="2048" y="5576"/>
                    <a:pt x="1828" y="5954"/>
                    <a:pt x="1418" y="6112"/>
                  </a:cubicBezTo>
                  <a:cubicBezTo>
                    <a:pt x="1307" y="6162"/>
                    <a:pt x="1184" y="6187"/>
                    <a:pt x="1058" y="6187"/>
                  </a:cubicBezTo>
                  <a:cubicBezTo>
                    <a:pt x="789" y="6187"/>
                    <a:pt x="508" y="6075"/>
                    <a:pt x="315" y="5860"/>
                  </a:cubicBezTo>
                  <a:lnTo>
                    <a:pt x="0" y="5545"/>
                  </a:lnTo>
                  <a:lnTo>
                    <a:pt x="0" y="6837"/>
                  </a:lnTo>
                  <a:lnTo>
                    <a:pt x="7530" y="6837"/>
                  </a:lnTo>
                  <a:lnTo>
                    <a:pt x="7530" y="5545"/>
                  </a:lnTo>
                  <a:lnTo>
                    <a:pt x="7215" y="5860"/>
                  </a:lnTo>
                  <a:cubicBezTo>
                    <a:pt x="7022" y="6075"/>
                    <a:pt x="6756" y="6187"/>
                    <a:pt x="6496" y="6187"/>
                  </a:cubicBezTo>
                  <a:cubicBezTo>
                    <a:pt x="6374" y="6187"/>
                    <a:pt x="6254" y="6162"/>
                    <a:pt x="6144" y="6112"/>
                  </a:cubicBezTo>
                  <a:cubicBezTo>
                    <a:pt x="5734" y="5954"/>
                    <a:pt x="5514" y="5576"/>
                    <a:pt x="5514" y="5167"/>
                  </a:cubicBezTo>
                  <a:lnTo>
                    <a:pt x="5514" y="4757"/>
                  </a:lnTo>
                  <a:cubicBezTo>
                    <a:pt x="4726" y="4600"/>
                    <a:pt x="4127" y="3907"/>
                    <a:pt x="4127" y="3056"/>
                  </a:cubicBezTo>
                  <a:lnTo>
                    <a:pt x="4127" y="1701"/>
                  </a:lnTo>
                  <a:cubicBezTo>
                    <a:pt x="4127" y="756"/>
                    <a:pt x="4884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8" name="Google Shape;6928;p79"/>
          <p:cNvGrpSpPr/>
          <p:nvPr/>
        </p:nvGrpSpPr>
        <p:grpSpPr>
          <a:xfrm>
            <a:off x="2200736" y="1532946"/>
            <a:ext cx="332593" cy="353645"/>
            <a:chOff x="-34755225" y="3202075"/>
            <a:chExt cx="274100" cy="291450"/>
          </a:xfrm>
          <a:solidFill>
            <a:srgbClr val="5C71E8"/>
          </a:solidFill>
        </p:grpSpPr>
        <p:sp>
          <p:nvSpPr>
            <p:cNvPr id="6929" name="Google Shape;6929;p79"/>
            <p:cNvSpPr/>
            <p:nvPr/>
          </p:nvSpPr>
          <p:spPr>
            <a:xfrm>
              <a:off x="-34703250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79"/>
            <p:cNvSpPr/>
            <p:nvPr/>
          </p:nvSpPr>
          <p:spPr>
            <a:xfrm>
              <a:off x="-34636300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79"/>
            <p:cNvSpPr/>
            <p:nvPr/>
          </p:nvSpPr>
          <p:spPr>
            <a:xfrm>
              <a:off x="-34752875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79"/>
            <p:cNvSpPr/>
            <p:nvPr/>
          </p:nvSpPr>
          <p:spPr>
            <a:xfrm>
              <a:off x="-34677250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79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79"/>
            <p:cNvSpPr/>
            <p:nvPr/>
          </p:nvSpPr>
          <p:spPr>
            <a:xfrm>
              <a:off x="-34755225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79"/>
            <p:cNvSpPr/>
            <p:nvPr/>
          </p:nvSpPr>
          <p:spPr>
            <a:xfrm>
              <a:off x="-34754450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6" name="Google Shape;6936;p79"/>
          <p:cNvGrpSpPr/>
          <p:nvPr/>
        </p:nvGrpSpPr>
        <p:grpSpPr>
          <a:xfrm>
            <a:off x="2190209" y="1973987"/>
            <a:ext cx="353645" cy="353645"/>
            <a:chOff x="-34763900" y="3561225"/>
            <a:chExt cx="291450" cy="291450"/>
          </a:xfrm>
          <a:solidFill>
            <a:srgbClr val="5C71E8"/>
          </a:solidFill>
        </p:grpSpPr>
        <p:sp>
          <p:nvSpPr>
            <p:cNvPr id="6937" name="Google Shape;6937;p79"/>
            <p:cNvSpPr/>
            <p:nvPr/>
          </p:nvSpPr>
          <p:spPr>
            <a:xfrm>
              <a:off x="-34693800" y="3629750"/>
              <a:ext cx="152025" cy="152825"/>
            </a:xfrm>
            <a:custGeom>
              <a:avLst/>
              <a:gdLst/>
              <a:ahLst/>
              <a:cxnLst/>
              <a:rect l="l" t="t" r="r" b="b"/>
              <a:pathLst>
                <a:path w="6081" h="6113" extrusionOk="0">
                  <a:moveTo>
                    <a:pt x="3025" y="1387"/>
                  </a:moveTo>
                  <a:cubicBezTo>
                    <a:pt x="3970" y="1387"/>
                    <a:pt x="4726" y="2143"/>
                    <a:pt x="4726" y="3088"/>
                  </a:cubicBezTo>
                  <a:cubicBezTo>
                    <a:pt x="4726" y="4033"/>
                    <a:pt x="3970" y="4789"/>
                    <a:pt x="3025" y="4789"/>
                  </a:cubicBezTo>
                  <a:cubicBezTo>
                    <a:pt x="2080" y="4789"/>
                    <a:pt x="1324" y="4033"/>
                    <a:pt x="1324" y="3088"/>
                  </a:cubicBezTo>
                  <a:cubicBezTo>
                    <a:pt x="1324" y="2143"/>
                    <a:pt x="2080" y="1387"/>
                    <a:pt x="3025" y="1387"/>
                  </a:cubicBezTo>
                  <a:close/>
                  <a:moveTo>
                    <a:pt x="2710" y="0"/>
                  </a:moveTo>
                  <a:lnTo>
                    <a:pt x="2710" y="442"/>
                  </a:lnTo>
                  <a:cubicBezTo>
                    <a:pt x="2710" y="599"/>
                    <a:pt x="2584" y="725"/>
                    <a:pt x="2426" y="757"/>
                  </a:cubicBezTo>
                  <a:cubicBezTo>
                    <a:pt x="2237" y="788"/>
                    <a:pt x="2017" y="914"/>
                    <a:pt x="1859" y="1009"/>
                  </a:cubicBezTo>
                  <a:cubicBezTo>
                    <a:pt x="1815" y="1031"/>
                    <a:pt x="1762" y="1041"/>
                    <a:pt x="1707" y="1041"/>
                  </a:cubicBezTo>
                  <a:cubicBezTo>
                    <a:pt x="1607" y="1041"/>
                    <a:pt x="1500" y="1007"/>
                    <a:pt x="1418" y="946"/>
                  </a:cubicBezTo>
                  <a:lnTo>
                    <a:pt x="1103" y="631"/>
                  </a:lnTo>
                  <a:lnTo>
                    <a:pt x="631" y="1103"/>
                  </a:lnTo>
                  <a:lnTo>
                    <a:pt x="946" y="1418"/>
                  </a:lnTo>
                  <a:cubicBezTo>
                    <a:pt x="1072" y="1544"/>
                    <a:pt x="1072" y="1702"/>
                    <a:pt x="977" y="1859"/>
                  </a:cubicBezTo>
                  <a:cubicBezTo>
                    <a:pt x="851" y="2048"/>
                    <a:pt x="788" y="2269"/>
                    <a:pt x="757" y="2458"/>
                  </a:cubicBezTo>
                  <a:cubicBezTo>
                    <a:pt x="694" y="2615"/>
                    <a:pt x="599" y="2710"/>
                    <a:pt x="442" y="2710"/>
                  </a:cubicBezTo>
                  <a:lnTo>
                    <a:pt x="1" y="2710"/>
                  </a:lnTo>
                  <a:lnTo>
                    <a:pt x="1" y="3403"/>
                  </a:lnTo>
                  <a:lnTo>
                    <a:pt x="442" y="3403"/>
                  </a:lnTo>
                  <a:cubicBezTo>
                    <a:pt x="599" y="3403"/>
                    <a:pt x="694" y="3498"/>
                    <a:pt x="757" y="3655"/>
                  </a:cubicBezTo>
                  <a:cubicBezTo>
                    <a:pt x="788" y="3876"/>
                    <a:pt x="914" y="4096"/>
                    <a:pt x="977" y="4254"/>
                  </a:cubicBezTo>
                  <a:cubicBezTo>
                    <a:pt x="1072" y="4380"/>
                    <a:pt x="1009" y="4569"/>
                    <a:pt x="946" y="4695"/>
                  </a:cubicBezTo>
                  <a:lnTo>
                    <a:pt x="631" y="5010"/>
                  </a:lnTo>
                  <a:lnTo>
                    <a:pt x="1103" y="5482"/>
                  </a:lnTo>
                  <a:lnTo>
                    <a:pt x="1418" y="5167"/>
                  </a:lnTo>
                  <a:cubicBezTo>
                    <a:pt x="1486" y="5100"/>
                    <a:pt x="1562" y="5068"/>
                    <a:pt x="1643" y="5068"/>
                  </a:cubicBezTo>
                  <a:cubicBezTo>
                    <a:pt x="1713" y="5068"/>
                    <a:pt x="1786" y="5092"/>
                    <a:pt x="1859" y="5136"/>
                  </a:cubicBezTo>
                  <a:cubicBezTo>
                    <a:pt x="2048" y="5230"/>
                    <a:pt x="2237" y="5325"/>
                    <a:pt x="2426" y="5356"/>
                  </a:cubicBezTo>
                  <a:cubicBezTo>
                    <a:pt x="2584" y="5419"/>
                    <a:pt x="2710" y="5514"/>
                    <a:pt x="2710" y="5671"/>
                  </a:cubicBezTo>
                  <a:lnTo>
                    <a:pt x="2710" y="6112"/>
                  </a:lnTo>
                  <a:lnTo>
                    <a:pt x="3372" y="6112"/>
                  </a:lnTo>
                  <a:lnTo>
                    <a:pt x="3372" y="5734"/>
                  </a:lnTo>
                  <a:cubicBezTo>
                    <a:pt x="3372" y="5577"/>
                    <a:pt x="3498" y="5451"/>
                    <a:pt x="3655" y="5419"/>
                  </a:cubicBezTo>
                  <a:cubicBezTo>
                    <a:pt x="3844" y="5356"/>
                    <a:pt x="4096" y="5262"/>
                    <a:pt x="4254" y="5167"/>
                  </a:cubicBezTo>
                  <a:cubicBezTo>
                    <a:pt x="4300" y="5133"/>
                    <a:pt x="4355" y="5119"/>
                    <a:pt x="4410" y="5119"/>
                  </a:cubicBezTo>
                  <a:cubicBezTo>
                    <a:pt x="4506" y="5119"/>
                    <a:pt x="4603" y="5159"/>
                    <a:pt x="4663" y="5199"/>
                  </a:cubicBezTo>
                  <a:lnTo>
                    <a:pt x="5010" y="5514"/>
                  </a:lnTo>
                  <a:lnTo>
                    <a:pt x="5451" y="5041"/>
                  </a:lnTo>
                  <a:lnTo>
                    <a:pt x="5136" y="4726"/>
                  </a:lnTo>
                  <a:cubicBezTo>
                    <a:pt x="5041" y="4632"/>
                    <a:pt x="5041" y="4474"/>
                    <a:pt x="5104" y="4285"/>
                  </a:cubicBezTo>
                  <a:cubicBezTo>
                    <a:pt x="5230" y="4096"/>
                    <a:pt x="5293" y="3907"/>
                    <a:pt x="5356" y="3718"/>
                  </a:cubicBezTo>
                  <a:cubicBezTo>
                    <a:pt x="5388" y="3561"/>
                    <a:pt x="5514" y="3434"/>
                    <a:pt x="5671" y="3434"/>
                  </a:cubicBezTo>
                  <a:lnTo>
                    <a:pt x="6081" y="3434"/>
                  </a:lnTo>
                  <a:lnTo>
                    <a:pt x="6081" y="2773"/>
                  </a:lnTo>
                  <a:lnTo>
                    <a:pt x="5671" y="2773"/>
                  </a:lnTo>
                  <a:cubicBezTo>
                    <a:pt x="5514" y="2710"/>
                    <a:pt x="5388" y="2615"/>
                    <a:pt x="5356" y="2458"/>
                  </a:cubicBezTo>
                  <a:cubicBezTo>
                    <a:pt x="5293" y="2269"/>
                    <a:pt x="5199" y="2017"/>
                    <a:pt x="5104" y="1859"/>
                  </a:cubicBezTo>
                  <a:cubicBezTo>
                    <a:pt x="5041" y="1733"/>
                    <a:pt x="5073" y="1544"/>
                    <a:pt x="5136" y="1418"/>
                  </a:cubicBezTo>
                  <a:lnTo>
                    <a:pt x="5451" y="1103"/>
                  </a:lnTo>
                  <a:lnTo>
                    <a:pt x="5010" y="631"/>
                  </a:lnTo>
                  <a:lnTo>
                    <a:pt x="4663" y="946"/>
                  </a:lnTo>
                  <a:cubicBezTo>
                    <a:pt x="4608" y="1019"/>
                    <a:pt x="4531" y="1050"/>
                    <a:pt x="4445" y="1050"/>
                  </a:cubicBezTo>
                  <a:cubicBezTo>
                    <a:pt x="4384" y="1050"/>
                    <a:pt x="4319" y="1035"/>
                    <a:pt x="4254" y="1009"/>
                  </a:cubicBezTo>
                  <a:cubicBezTo>
                    <a:pt x="4033" y="883"/>
                    <a:pt x="3844" y="788"/>
                    <a:pt x="3655" y="757"/>
                  </a:cubicBezTo>
                  <a:cubicBezTo>
                    <a:pt x="3498" y="725"/>
                    <a:pt x="3372" y="599"/>
                    <a:pt x="3372" y="442"/>
                  </a:cubicBezTo>
                  <a:lnTo>
                    <a:pt x="33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79"/>
            <p:cNvSpPr/>
            <p:nvPr/>
          </p:nvSpPr>
          <p:spPr>
            <a:xfrm>
              <a:off x="-34763900" y="3561225"/>
              <a:ext cx="291450" cy="291450"/>
            </a:xfrm>
            <a:custGeom>
              <a:avLst/>
              <a:gdLst/>
              <a:ahLst/>
              <a:cxnLst/>
              <a:rect l="l" t="t" r="r" b="b"/>
              <a:pathLst>
                <a:path w="11658" h="11658" extrusionOk="0">
                  <a:moveTo>
                    <a:pt x="6522" y="2048"/>
                  </a:moveTo>
                  <a:cubicBezTo>
                    <a:pt x="6743" y="2048"/>
                    <a:pt x="6900" y="2206"/>
                    <a:pt x="6900" y="2395"/>
                  </a:cubicBezTo>
                  <a:lnTo>
                    <a:pt x="6900" y="2899"/>
                  </a:lnTo>
                  <a:cubicBezTo>
                    <a:pt x="6995" y="2962"/>
                    <a:pt x="7089" y="2994"/>
                    <a:pt x="7152" y="3025"/>
                  </a:cubicBezTo>
                  <a:lnTo>
                    <a:pt x="7530" y="2678"/>
                  </a:lnTo>
                  <a:cubicBezTo>
                    <a:pt x="7578" y="2615"/>
                    <a:pt x="7664" y="2584"/>
                    <a:pt x="7755" y="2584"/>
                  </a:cubicBezTo>
                  <a:cubicBezTo>
                    <a:pt x="7845" y="2584"/>
                    <a:pt x="7940" y="2615"/>
                    <a:pt x="8003" y="2678"/>
                  </a:cubicBezTo>
                  <a:lnTo>
                    <a:pt x="8979" y="3655"/>
                  </a:lnTo>
                  <a:cubicBezTo>
                    <a:pt x="9106" y="3781"/>
                    <a:pt x="9106" y="4002"/>
                    <a:pt x="8979" y="4128"/>
                  </a:cubicBezTo>
                  <a:lnTo>
                    <a:pt x="8633" y="4474"/>
                  </a:lnTo>
                  <a:cubicBezTo>
                    <a:pt x="8664" y="4569"/>
                    <a:pt x="8696" y="4695"/>
                    <a:pt x="8727" y="4758"/>
                  </a:cubicBezTo>
                  <a:lnTo>
                    <a:pt x="9263" y="4758"/>
                  </a:lnTo>
                  <a:cubicBezTo>
                    <a:pt x="9452" y="4758"/>
                    <a:pt x="9610" y="4915"/>
                    <a:pt x="9610" y="5104"/>
                  </a:cubicBezTo>
                  <a:lnTo>
                    <a:pt x="9610" y="6491"/>
                  </a:lnTo>
                  <a:cubicBezTo>
                    <a:pt x="9610" y="6680"/>
                    <a:pt x="9452" y="6837"/>
                    <a:pt x="9263" y="6837"/>
                  </a:cubicBezTo>
                  <a:lnTo>
                    <a:pt x="8727" y="6837"/>
                  </a:lnTo>
                  <a:cubicBezTo>
                    <a:pt x="8696" y="6963"/>
                    <a:pt x="8664" y="7026"/>
                    <a:pt x="8633" y="7121"/>
                  </a:cubicBezTo>
                  <a:lnTo>
                    <a:pt x="8979" y="7467"/>
                  </a:lnTo>
                  <a:cubicBezTo>
                    <a:pt x="9106" y="7593"/>
                    <a:pt x="9106" y="7814"/>
                    <a:pt x="8979" y="7940"/>
                  </a:cubicBezTo>
                  <a:lnTo>
                    <a:pt x="8003" y="8916"/>
                  </a:lnTo>
                  <a:cubicBezTo>
                    <a:pt x="7940" y="8979"/>
                    <a:pt x="7845" y="9011"/>
                    <a:pt x="7755" y="9011"/>
                  </a:cubicBezTo>
                  <a:cubicBezTo>
                    <a:pt x="7664" y="9011"/>
                    <a:pt x="7578" y="8979"/>
                    <a:pt x="7530" y="8916"/>
                  </a:cubicBezTo>
                  <a:lnTo>
                    <a:pt x="7152" y="8570"/>
                  </a:lnTo>
                  <a:cubicBezTo>
                    <a:pt x="7089" y="8601"/>
                    <a:pt x="6963" y="8664"/>
                    <a:pt x="6900" y="8696"/>
                  </a:cubicBezTo>
                  <a:lnTo>
                    <a:pt x="6900" y="9200"/>
                  </a:lnTo>
                  <a:cubicBezTo>
                    <a:pt x="6900" y="9389"/>
                    <a:pt x="6743" y="9547"/>
                    <a:pt x="6522" y="9547"/>
                  </a:cubicBezTo>
                  <a:lnTo>
                    <a:pt x="5167" y="9547"/>
                  </a:lnTo>
                  <a:cubicBezTo>
                    <a:pt x="4947" y="9547"/>
                    <a:pt x="4789" y="9389"/>
                    <a:pt x="4789" y="9200"/>
                  </a:cubicBezTo>
                  <a:lnTo>
                    <a:pt x="4789" y="8696"/>
                  </a:lnTo>
                  <a:cubicBezTo>
                    <a:pt x="4695" y="8664"/>
                    <a:pt x="4600" y="8601"/>
                    <a:pt x="4537" y="8570"/>
                  </a:cubicBezTo>
                  <a:lnTo>
                    <a:pt x="4159" y="8916"/>
                  </a:lnTo>
                  <a:cubicBezTo>
                    <a:pt x="4112" y="8979"/>
                    <a:pt x="4025" y="9011"/>
                    <a:pt x="3935" y="9011"/>
                  </a:cubicBezTo>
                  <a:cubicBezTo>
                    <a:pt x="3844" y="9011"/>
                    <a:pt x="3750" y="8979"/>
                    <a:pt x="3687" y="8916"/>
                  </a:cubicBezTo>
                  <a:lnTo>
                    <a:pt x="2710" y="7940"/>
                  </a:lnTo>
                  <a:cubicBezTo>
                    <a:pt x="2584" y="7814"/>
                    <a:pt x="2584" y="7593"/>
                    <a:pt x="2710" y="7467"/>
                  </a:cubicBezTo>
                  <a:lnTo>
                    <a:pt x="3057" y="7121"/>
                  </a:lnTo>
                  <a:cubicBezTo>
                    <a:pt x="3025" y="7026"/>
                    <a:pt x="2994" y="6932"/>
                    <a:pt x="2962" y="6837"/>
                  </a:cubicBezTo>
                  <a:lnTo>
                    <a:pt x="2426" y="6837"/>
                  </a:lnTo>
                  <a:cubicBezTo>
                    <a:pt x="2237" y="6837"/>
                    <a:pt x="2080" y="6680"/>
                    <a:pt x="2080" y="6491"/>
                  </a:cubicBezTo>
                  <a:lnTo>
                    <a:pt x="2080" y="5104"/>
                  </a:lnTo>
                  <a:cubicBezTo>
                    <a:pt x="2080" y="4915"/>
                    <a:pt x="2237" y="4758"/>
                    <a:pt x="2426" y="4758"/>
                  </a:cubicBezTo>
                  <a:lnTo>
                    <a:pt x="2962" y="4758"/>
                  </a:lnTo>
                  <a:cubicBezTo>
                    <a:pt x="2994" y="4632"/>
                    <a:pt x="3025" y="4569"/>
                    <a:pt x="3057" y="4474"/>
                  </a:cubicBezTo>
                  <a:lnTo>
                    <a:pt x="2710" y="4128"/>
                  </a:lnTo>
                  <a:cubicBezTo>
                    <a:pt x="2584" y="4002"/>
                    <a:pt x="2584" y="3781"/>
                    <a:pt x="2710" y="3655"/>
                  </a:cubicBezTo>
                  <a:lnTo>
                    <a:pt x="3687" y="2678"/>
                  </a:lnTo>
                  <a:cubicBezTo>
                    <a:pt x="3750" y="2615"/>
                    <a:pt x="3844" y="2584"/>
                    <a:pt x="3935" y="2584"/>
                  </a:cubicBezTo>
                  <a:cubicBezTo>
                    <a:pt x="4025" y="2584"/>
                    <a:pt x="4112" y="2615"/>
                    <a:pt x="4159" y="2678"/>
                  </a:cubicBezTo>
                  <a:lnTo>
                    <a:pt x="4537" y="3025"/>
                  </a:lnTo>
                  <a:cubicBezTo>
                    <a:pt x="4600" y="2994"/>
                    <a:pt x="4726" y="2962"/>
                    <a:pt x="4789" y="2899"/>
                  </a:cubicBezTo>
                  <a:lnTo>
                    <a:pt x="4789" y="2395"/>
                  </a:lnTo>
                  <a:cubicBezTo>
                    <a:pt x="4789" y="2206"/>
                    <a:pt x="4947" y="2048"/>
                    <a:pt x="5167" y="2048"/>
                  </a:cubicBezTo>
                  <a:close/>
                  <a:moveTo>
                    <a:pt x="5829" y="1"/>
                  </a:moveTo>
                  <a:cubicBezTo>
                    <a:pt x="2647" y="1"/>
                    <a:pt x="1" y="2647"/>
                    <a:pt x="1" y="5829"/>
                  </a:cubicBezTo>
                  <a:cubicBezTo>
                    <a:pt x="1" y="6837"/>
                    <a:pt x="284" y="7877"/>
                    <a:pt x="820" y="8790"/>
                  </a:cubicBezTo>
                  <a:lnTo>
                    <a:pt x="32" y="11185"/>
                  </a:lnTo>
                  <a:cubicBezTo>
                    <a:pt x="1" y="11311"/>
                    <a:pt x="32" y="11468"/>
                    <a:pt x="127" y="11531"/>
                  </a:cubicBezTo>
                  <a:cubicBezTo>
                    <a:pt x="174" y="11602"/>
                    <a:pt x="274" y="11638"/>
                    <a:pt x="375" y="11638"/>
                  </a:cubicBezTo>
                  <a:cubicBezTo>
                    <a:pt x="408" y="11638"/>
                    <a:pt x="442" y="11634"/>
                    <a:pt x="473" y="11626"/>
                  </a:cubicBezTo>
                  <a:lnTo>
                    <a:pt x="2868" y="10838"/>
                  </a:lnTo>
                  <a:cubicBezTo>
                    <a:pt x="3781" y="11374"/>
                    <a:pt x="4789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57" y="2584"/>
                    <a:pt x="9011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79"/>
            <p:cNvSpPr/>
            <p:nvPr/>
          </p:nvSpPr>
          <p:spPr>
            <a:xfrm>
              <a:off x="-34644175" y="368095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6" y="2048"/>
                    <a:pt x="2048" y="1576"/>
                    <a:pt x="2048" y="1040"/>
                  </a:cubicBezTo>
                  <a:cubicBezTo>
                    <a:pt x="2048" y="441"/>
                    <a:pt x="1576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40" name="Google Shape;6940;p79"/>
          <p:cNvSpPr/>
          <p:nvPr/>
        </p:nvSpPr>
        <p:spPr>
          <a:xfrm>
            <a:off x="2189608" y="2409419"/>
            <a:ext cx="353645" cy="353615"/>
          </a:xfrm>
          <a:custGeom>
            <a:avLst/>
            <a:gdLst/>
            <a:ahLst/>
            <a:cxnLst/>
            <a:rect l="l" t="t" r="r" b="b"/>
            <a:pathLst>
              <a:path w="11658" h="11657" extrusionOk="0">
                <a:moveTo>
                  <a:pt x="5955" y="1733"/>
                </a:moveTo>
                <a:cubicBezTo>
                  <a:pt x="7089" y="1733"/>
                  <a:pt x="8003" y="2647"/>
                  <a:pt x="8003" y="3781"/>
                </a:cubicBezTo>
                <a:cubicBezTo>
                  <a:pt x="7877" y="4442"/>
                  <a:pt x="7562" y="5041"/>
                  <a:pt x="7058" y="5419"/>
                </a:cubicBezTo>
                <a:cubicBezTo>
                  <a:pt x="6837" y="5577"/>
                  <a:pt x="6522" y="5892"/>
                  <a:pt x="6522" y="6333"/>
                </a:cubicBezTo>
                <a:lnTo>
                  <a:pt x="6522" y="6522"/>
                </a:lnTo>
                <a:cubicBezTo>
                  <a:pt x="6522" y="6931"/>
                  <a:pt x="6207" y="7215"/>
                  <a:pt x="5861" y="7215"/>
                </a:cubicBezTo>
                <a:cubicBezTo>
                  <a:pt x="5482" y="7215"/>
                  <a:pt x="5199" y="6900"/>
                  <a:pt x="5199" y="6522"/>
                </a:cubicBezTo>
                <a:lnTo>
                  <a:pt x="5199" y="6333"/>
                </a:lnTo>
                <a:cubicBezTo>
                  <a:pt x="5199" y="5577"/>
                  <a:pt x="5577" y="4852"/>
                  <a:pt x="6302" y="4316"/>
                </a:cubicBezTo>
                <a:cubicBezTo>
                  <a:pt x="6491" y="4190"/>
                  <a:pt x="6585" y="4001"/>
                  <a:pt x="6585" y="3781"/>
                </a:cubicBezTo>
                <a:cubicBezTo>
                  <a:pt x="6585" y="3371"/>
                  <a:pt x="6270" y="3119"/>
                  <a:pt x="5892" y="3119"/>
                </a:cubicBezTo>
                <a:cubicBezTo>
                  <a:pt x="5514" y="3119"/>
                  <a:pt x="5230" y="3434"/>
                  <a:pt x="5230" y="3781"/>
                </a:cubicBezTo>
                <a:cubicBezTo>
                  <a:pt x="5230" y="4159"/>
                  <a:pt x="4915" y="4442"/>
                  <a:pt x="4569" y="4442"/>
                </a:cubicBezTo>
                <a:cubicBezTo>
                  <a:pt x="4191" y="4442"/>
                  <a:pt x="3907" y="4127"/>
                  <a:pt x="3907" y="3781"/>
                </a:cubicBezTo>
                <a:cubicBezTo>
                  <a:pt x="3907" y="2647"/>
                  <a:pt x="4821" y="1733"/>
                  <a:pt x="5955" y="1733"/>
                </a:cubicBezTo>
                <a:close/>
                <a:moveTo>
                  <a:pt x="5829" y="8570"/>
                </a:moveTo>
                <a:cubicBezTo>
                  <a:pt x="6176" y="8570"/>
                  <a:pt x="6491" y="8885"/>
                  <a:pt x="6491" y="9263"/>
                </a:cubicBezTo>
                <a:cubicBezTo>
                  <a:pt x="6491" y="9641"/>
                  <a:pt x="6207" y="9924"/>
                  <a:pt x="5829" y="9924"/>
                </a:cubicBezTo>
                <a:cubicBezTo>
                  <a:pt x="5419" y="9924"/>
                  <a:pt x="5167" y="9609"/>
                  <a:pt x="5167" y="9263"/>
                </a:cubicBezTo>
                <a:cubicBezTo>
                  <a:pt x="5167" y="8853"/>
                  <a:pt x="5482" y="8570"/>
                  <a:pt x="5829" y="8570"/>
                </a:cubicBezTo>
                <a:close/>
                <a:moveTo>
                  <a:pt x="5829" y="0"/>
                </a:moveTo>
                <a:cubicBezTo>
                  <a:pt x="2647" y="0"/>
                  <a:pt x="1" y="2615"/>
                  <a:pt x="1" y="5829"/>
                </a:cubicBezTo>
                <a:cubicBezTo>
                  <a:pt x="1" y="9011"/>
                  <a:pt x="2647" y="11657"/>
                  <a:pt x="5829" y="11657"/>
                </a:cubicBezTo>
                <a:cubicBezTo>
                  <a:pt x="9011" y="11657"/>
                  <a:pt x="11657" y="9011"/>
                  <a:pt x="11657" y="5829"/>
                </a:cubicBezTo>
                <a:cubicBezTo>
                  <a:pt x="11657" y="2647"/>
                  <a:pt x="9011" y="0"/>
                  <a:pt x="5829" y="0"/>
                </a:cubicBezTo>
                <a:close/>
              </a:path>
            </a:pathLst>
          </a:custGeom>
          <a:solidFill>
            <a:srgbClr val="5C7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41" name="Google Shape;6941;p79"/>
          <p:cNvGrpSpPr/>
          <p:nvPr/>
        </p:nvGrpSpPr>
        <p:grpSpPr>
          <a:xfrm>
            <a:off x="845106" y="2882499"/>
            <a:ext cx="354586" cy="354586"/>
            <a:chOff x="-32927950" y="3227275"/>
            <a:chExt cx="292225" cy="292225"/>
          </a:xfrm>
          <a:solidFill>
            <a:srgbClr val="5C71E8"/>
          </a:solidFill>
        </p:grpSpPr>
        <p:sp>
          <p:nvSpPr>
            <p:cNvPr id="6942" name="Google Shape;6942;p79"/>
            <p:cNvSpPr/>
            <p:nvPr/>
          </p:nvSpPr>
          <p:spPr>
            <a:xfrm>
              <a:off x="-32927950" y="3228075"/>
              <a:ext cx="69325" cy="291425"/>
            </a:xfrm>
            <a:custGeom>
              <a:avLst/>
              <a:gdLst/>
              <a:ahLst/>
              <a:cxnLst/>
              <a:rect l="l" t="t" r="r" b="b"/>
              <a:pathLst>
                <a:path w="2773" h="11657" extrusionOk="0">
                  <a:moveTo>
                    <a:pt x="1733" y="0"/>
                  </a:moveTo>
                  <a:cubicBezTo>
                    <a:pt x="1198" y="0"/>
                    <a:pt x="725" y="473"/>
                    <a:pt x="725" y="1040"/>
                  </a:cubicBezTo>
                  <a:lnTo>
                    <a:pt x="725" y="1386"/>
                  </a:lnTo>
                  <a:lnTo>
                    <a:pt x="347" y="1386"/>
                  </a:lnTo>
                  <a:cubicBezTo>
                    <a:pt x="158" y="1386"/>
                    <a:pt x="1" y="1544"/>
                    <a:pt x="1" y="1733"/>
                  </a:cubicBezTo>
                  <a:cubicBezTo>
                    <a:pt x="1" y="1922"/>
                    <a:pt x="158" y="2079"/>
                    <a:pt x="347" y="2079"/>
                  </a:cubicBezTo>
                  <a:lnTo>
                    <a:pt x="725" y="2079"/>
                  </a:lnTo>
                  <a:lnTo>
                    <a:pt x="725" y="3466"/>
                  </a:lnTo>
                  <a:lnTo>
                    <a:pt x="347" y="3466"/>
                  </a:lnTo>
                  <a:cubicBezTo>
                    <a:pt x="158" y="3466"/>
                    <a:pt x="1" y="3623"/>
                    <a:pt x="1" y="3812"/>
                  </a:cubicBezTo>
                  <a:cubicBezTo>
                    <a:pt x="1" y="4033"/>
                    <a:pt x="158" y="4190"/>
                    <a:pt x="347" y="4190"/>
                  </a:cubicBezTo>
                  <a:lnTo>
                    <a:pt x="725" y="4190"/>
                  </a:lnTo>
                  <a:lnTo>
                    <a:pt x="725" y="5608"/>
                  </a:lnTo>
                  <a:lnTo>
                    <a:pt x="347" y="5608"/>
                  </a:lnTo>
                  <a:cubicBezTo>
                    <a:pt x="158" y="5608"/>
                    <a:pt x="1" y="5765"/>
                    <a:pt x="1" y="5954"/>
                  </a:cubicBezTo>
                  <a:cubicBezTo>
                    <a:pt x="1" y="6143"/>
                    <a:pt x="158" y="6301"/>
                    <a:pt x="347" y="6301"/>
                  </a:cubicBezTo>
                  <a:lnTo>
                    <a:pt x="725" y="6301"/>
                  </a:lnTo>
                  <a:lnTo>
                    <a:pt x="725" y="7687"/>
                  </a:lnTo>
                  <a:lnTo>
                    <a:pt x="347" y="7687"/>
                  </a:lnTo>
                  <a:cubicBezTo>
                    <a:pt x="158" y="7687"/>
                    <a:pt x="1" y="7845"/>
                    <a:pt x="1" y="8034"/>
                  </a:cubicBezTo>
                  <a:cubicBezTo>
                    <a:pt x="1" y="8223"/>
                    <a:pt x="158" y="8380"/>
                    <a:pt x="347" y="8380"/>
                  </a:cubicBezTo>
                  <a:lnTo>
                    <a:pt x="725" y="8380"/>
                  </a:lnTo>
                  <a:lnTo>
                    <a:pt x="725" y="9767"/>
                  </a:lnTo>
                  <a:lnTo>
                    <a:pt x="347" y="9767"/>
                  </a:lnTo>
                  <a:lnTo>
                    <a:pt x="347" y="9577"/>
                  </a:lnTo>
                  <a:cubicBezTo>
                    <a:pt x="158" y="9577"/>
                    <a:pt x="1" y="9735"/>
                    <a:pt x="1" y="9924"/>
                  </a:cubicBezTo>
                  <a:cubicBezTo>
                    <a:pt x="1" y="10113"/>
                    <a:pt x="158" y="10271"/>
                    <a:pt x="347" y="10271"/>
                  </a:cubicBezTo>
                  <a:lnTo>
                    <a:pt x="725" y="10271"/>
                  </a:lnTo>
                  <a:lnTo>
                    <a:pt x="725" y="10649"/>
                  </a:lnTo>
                  <a:cubicBezTo>
                    <a:pt x="725" y="11184"/>
                    <a:pt x="1198" y="11657"/>
                    <a:pt x="1733" y="11657"/>
                  </a:cubicBezTo>
                  <a:lnTo>
                    <a:pt x="2773" y="11657"/>
                  </a:lnTo>
                  <a:lnTo>
                    <a:pt x="27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79"/>
            <p:cNvSpPr/>
            <p:nvPr/>
          </p:nvSpPr>
          <p:spPr>
            <a:xfrm>
              <a:off x="-32841300" y="3227275"/>
              <a:ext cx="154400" cy="291450"/>
            </a:xfrm>
            <a:custGeom>
              <a:avLst/>
              <a:gdLst/>
              <a:ahLst/>
              <a:cxnLst/>
              <a:rect l="l" t="t" r="r" b="b"/>
              <a:pathLst>
                <a:path w="6176" h="11658" extrusionOk="0">
                  <a:moveTo>
                    <a:pt x="4096" y="2048"/>
                  </a:moveTo>
                  <a:cubicBezTo>
                    <a:pt x="4285" y="2048"/>
                    <a:pt x="4442" y="2206"/>
                    <a:pt x="4442" y="2395"/>
                  </a:cubicBezTo>
                  <a:lnTo>
                    <a:pt x="4442" y="3750"/>
                  </a:lnTo>
                  <a:cubicBezTo>
                    <a:pt x="4442" y="3939"/>
                    <a:pt x="4285" y="4096"/>
                    <a:pt x="4096" y="4096"/>
                  </a:cubicBezTo>
                  <a:lnTo>
                    <a:pt x="3088" y="4096"/>
                  </a:lnTo>
                  <a:lnTo>
                    <a:pt x="3088" y="7562"/>
                  </a:lnTo>
                  <a:lnTo>
                    <a:pt x="4096" y="7562"/>
                  </a:lnTo>
                  <a:cubicBezTo>
                    <a:pt x="4285" y="7562"/>
                    <a:pt x="4442" y="7719"/>
                    <a:pt x="4442" y="7908"/>
                  </a:cubicBezTo>
                  <a:lnTo>
                    <a:pt x="4442" y="9294"/>
                  </a:lnTo>
                  <a:cubicBezTo>
                    <a:pt x="4442" y="9483"/>
                    <a:pt x="4285" y="9641"/>
                    <a:pt x="4096" y="9641"/>
                  </a:cubicBezTo>
                  <a:lnTo>
                    <a:pt x="3088" y="9641"/>
                  </a:lnTo>
                  <a:cubicBezTo>
                    <a:pt x="2332" y="9641"/>
                    <a:pt x="1701" y="9011"/>
                    <a:pt x="1701" y="8255"/>
                  </a:cubicBezTo>
                  <a:lnTo>
                    <a:pt x="1701" y="3435"/>
                  </a:lnTo>
                  <a:cubicBezTo>
                    <a:pt x="1701" y="2678"/>
                    <a:pt x="2332" y="2048"/>
                    <a:pt x="3088" y="2048"/>
                  </a:cubicBezTo>
                  <a:close/>
                  <a:moveTo>
                    <a:pt x="0" y="1"/>
                  </a:moveTo>
                  <a:lnTo>
                    <a:pt x="0" y="11657"/>
                  </a:lnTo>
                  <a:lnTo>
                    <a:pt x="5167" y="11657"/>
                  </a:lnTo>
                  <a:cubicBezTo>
                    <a:pt x="5703" y="11657"/>
                    <a:pt x="6175" y="11185"/>
                    <a:pt x="6175" y="10618"/>
                  </a:cubicBezTo>
                  <a:lnTo>
                    <a:pt x="6175" y="1009"/>
                  </a:lnTo>
                  <a:cubicBezTo>
                    <a:pt x="6175" y="473"/>
                    <a:pt x="5703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79"/>
            <p:cNvSpPr/>
            <p:nvPr/>
          </p:nvSpPr>
          <p:spPr>
            <a:xfrm>
              <a:off x="-32669600" y="3261925"/>
              <a:ext cx="33875" cy="51225"/>
            </a:xfrm>
            <a:custGeom>
              <a:avLst/>
              <a:gdLst/>
              <a:ahLst/>
              <a:cxnLst/>
              <a:rect l="l" t="t" r="r" b="b"/>
              <a:pathLst>
                <a:path w="1355" h="2049" extrusionOk="0">
                  <a:moveTo>
                    <a:pt x="0" y="1"/>
                  </a:moveTo>
                  <a:lnTo>
                    <a:pt x="0" y="2049"/>
                  </a:lnTo>
                  <a:lnTo>
                    <a:pt x="1355" y="2049"/>
                  </a:lnTo>
                  <a:lnTo>
                    <a:pt x="1355" y="347"/>
                  </a:lnTo>
                  <a:cubicBezTo>
                    <a:pt x="1355" y="158"/>
                    <a:pt x="1197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79"/>
            <p:cNvSpPr/>
            <p:nvPr/>
          </p:nvSpPr>
          <p:spPr>
            <a:xfrm>
              <a:off x="-32669600" y="3329675"/>
              <a:ext cx="33875" cy="35450"/>
            </a:xfrm>
            <a:custGeom>
              <a:avLst/>
              <a:gdLst/>
              <a:ahLst/>
              <a:cxnLst/>
              <a:rect l="l" t="t" r="r" b="b"/>
              <a:pathLst>
                <a:path w="1355" h="1418" extrusionOk="0">
                  <a:moveTo>
                    <a:pt x="0" y="0"/>
                  </a:moveTo>
                  <a:lnTo>
                    <a:pt x="0" y="1418"/>
                  </a:lnTo>
                  <a:lnTo>
                    <a:pt x="1355" y="1418"/>
                  </a:lnTo>
                  <a:lnTo>
                    <a:pt x="13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79"/>
            <p:cNvSpPr/>
            <p:nvPr/>
          </p:nvSpPr>
          <p:spPr>
            <a:xfrm>
              <a:off x="-32669600" y="3381650"/>
              <a:ext cx="33875" cy="51225"/>
            </a:xfrm>
            <a:custGeom>
              <a:avLst/>
              <a:gdLst/>
              <a:ahLst/>
              <a:cxnLst/>
              <a:rect l="l" t="t" r="r" b="b"/>
              <a:pathLst>
                <a:path w="1355" h="2049" extrusionOk="0">
                  <a:moveTo>
                    <a:pt x="0" y="0"/>
                  </a:moveTo>
                  <a:lnTo>
                    <a:pt x="0" y="2048"/>
                  </a:lnTo>
                  <a:lnTo>
                    <a:pt x="1008" y="2048"/>
                  </a:lnTo>
                  <a:cubicBezTo>
                    <a:pt x="1197" y="2048"/>
                    <a:pt x="1355" y="1891"/>
                    <a:pt x="1355" y="1702"/>
                  </a:cubicBezTo>
                  <a:lnTo>
                    <a:pt x="13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7" name="Google Shape;6947;p79"/>
          <p:cNvGrpSpPr/>
          <p:nvPr/>
        </p:nvGrpSpPr>
        <p:grpSpPr>
          <a:xfrm>
            <a:off x="844621" y="3353613"/>
            <a:ext cx="355557" cy="353645"/>
            <a:chOff x="-32927950" y="3586425"/>
            <a:chExt cx="293025" cy="291450"/>
          </a:xfrm>
          <a:solidFill>
            <a:srgbClr val="5C71E8"/>
          </a:solidFill>
        </p:grpSpPr>
        <p:sp>
          <p:nvSpPr>
            <p:cNvPr id="6948" name="Google Shape;6948;p79"/>
            <p:cNvSpPr/>
            <p:nvPr/>
          </p:nvSpPr>
          <p:spPr>
            <a:xfrm>
              <a:off x="-32927950" y="3843975"/>
              <a:ext cx="293025" cy="33900"/>
            </a:xfrm>
            <a:custGeom>
              <a:avLst/>
              <a:gdLst/>
              <a:ahLst/>
              <a:cxnLst/>
              <a:rect l="l" t="t" r="r" b="b"/>
              <a:pathLst>
                <a:path w="11721" h="1356" extrusionOk="0">
                  <a:moveTo>
                    <a:pt x="662" y="1"/>
                  </a:moveTo>
                  <a:cubicBezTo>
                    <a:pt x="284" y="1"/>
                    <a:pt x="1" y="316"/>
                    <a:pt x="1" y="662"/>
                  </a:cubicBezTo>
                  <a:lnTo>
                    <a:pt x="1" y="1009"/>
                  </a:lnTo>
                  <a:cubicBezTo>
                    <a:pt x="1" y="1198"/>
                    <a:pt x="158" y="1355"/>
                    <a:pt x="347" y="1355"/>
                  </a:cubicBezTo>
                  <a:lnTo>
                    <a:pt x="11342" y="1355"/>
                  </a:lnTo>
                  <a:cubicBezTo>
                    <a:pt x="11563" y="1355"/>
                    <a:pt x="11720" y="1198"/>
                    <a:pt x="11720" y="1009"/>
                  </a:cubicBezTo>
                  <a:lnTo>
                    <a:pt x="11720" y="694"/>
                  </a:lnTo>
                  <a:cubicBezTo>
                    <a:pt x="11689" y="316"/>
                    <a:pt x="11374" y="1"/>
                    <a:pt x="109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79"/>
            <p:cNvSpPr/>
            <p:nvPr/>
          </p:nvSpPr>
          <p:spPr>
            <a:xfrm>
              <a:off x="-32872025" y="3723475"/>
              <a:ext cx="180400" cy="52000"/>
            </a:xfrm>
            <a:custGeom>
              <a:avLst/>
              <a:gdLst/>
              <a:ahLst/>
              <a:cxnLst/>
              <a:rect l="l" t="t" r="r" b="b"/>
              <a:pathLst>
                <a:path w="7216" h="2080" extrusionOk="0">
                  <a:moveTo>
                    <a:pt x="757" y="1"/>
                  </a:moveTo>
                  <a:lnTo>
                    <a:pt x="0" y="2080"/>
                  </a:lnTo>
                  <a:lnTo>
                    <a:pt x="7215" y="2080"/>
                  </a:lnTo>
                  <a:lnTo>
                    <a:pt x="65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79"/>
            <p:cNvSpPr/>
            <p:nvPr/>
          </p:nvSpPr>
          <p:spPr>
            <a:xfrm>
              <a:off x="-32890150" y="3792775"/>
              <a:ext cx="217425" cy="33900"/>
            </a:xfrm>
            <a:custGeom>
              <a:avLst/>
              <a:gdLst/>
              <a:ahLst/>
              <a:cxnLst/>
              <a:rect l="l" t="t" r="r" b="b"/>
              <a:pathLst>
                <a:path w="8697" h="1356" extrusionOk="0">
                  <a:moveTo>
                    <a:pt x="505" y="1"/>
                  </a:moveTo>
                  <a:lnTo>
                    <a:pt x="1" y="1356"/>
                  </a:lnTo>
                  <a:lnTo>
                    <a:pt x="8696" y="1356"/>
                  </a:lnTo>
                  <a:lnTo>
                    <a:pt x="82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79"/>
            <p:cNvSpPr/>
            <p:nvPr/>
          </p:nvSpPr>
          <p:spPr>
            <a:xfrm>
              <a:off x="-32822400" y="3586425"/>
              <a:ext cx="82725" cy="52800"/>
            </a:xfrm>
            <a:custGeom>
              <a:avLst/>
              <a:gdLst/>
              <a:ahLst/>
              <a:cxnLst/>
              <a:rect l="l" t="t" r="r" b="b"/>
              <a:pathLst>
                <a:path w="3309" h="2112" extrusionOk="0">
                  <a:moveTo>
                    <a:pt x="1639" y="1"/>
                  </a:moveTo>
                  <a:cubicBezTo>
                    <a:pt x="1103" y="1"/>
                    <a:pt x="599" y="379"/>
                    <a:pt x="441" y="883"/>
                  </a:cubicBezTo>
                  <a:lnTo>
                    <a:pt x="0" y="2112"/>
                  </a:lnTo>
                  <a:lnTo>
                    <a:pt x="3308" y="2112"/>
                  </a:lnTo>
                  <a:lnTo>
                    <a:pt x="2867" y="883"/>
                  </a:lnTo>
                  <a:cubicBezTo>
                    <a:pt x="2678" y="316"/>
                    <a:pt x="2206" y="1"/>
                    <a:pt x="1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79"/>
            <p:cNvSpPr/>
            <p:nvPr/>
          </p:nvSpPr>
          <p:spPr>
            <a:xfrm>
              <a:off x="-32846825" y="3655750"/>
              <a:ext cx="131550" cy="51200"/>
            </a:xfrm>
            <a:custGeom>
              <a:avLst/>
              <a:gdLst/>
              <a:ahLst/>
              <a:cxnLst/>
              <a:rect l="l" t="t" r="r" b="b"/>
              <a:pathLst>
                <a:path w="5262" h="2048" extrusionOk="0">
                  <a:moveTo>
                    <a:pt x="694" y="0"/>
                  </a:moveTo>
                  <a:lnTo>
                    <a:pt x="1" y="2048"/>
                  </a:lnTo>
                  <a:lnTo>
                    <a:pt x="5262" y="2048"/>
                  </a:lnTo>
                  <a:lnTo>
                    <a:pt x="45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3" name="Google Shape;6953;p79"/>
          <p:cNvGrpSpPr/>
          <p:nvPr/>
        </p:nvGrpSpPr>
        <p:grpSpPr>
          <a:xfrm>
            <a:off x="845106" y="3817598"/>
            <a:ext cx="354586" cy="355557"/>
            <a:chOff x="-32927950" y="3944800"/>
            <a:chExt cx="292225" cy="293025"/>
          </a:xfrm>
          <a:solidFill>
            <a:srgbClr val="5C71E8"/>
          </a:solidFill>
        </p:grpSpPr>
        <p:sp>
          <p:nvSpPr>
            <p:cNvPr id="6954" name="Google Shape;6954;p79"/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79"/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79"/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79"/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79"/>
            <p:cNvSpPr/>
            <p:nvPr/>
          </p:nvSpPr>
          <p:spPr>
            <a:xfrm>
              <a:off x="-32754675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79"/>
            <p:cNvSpPr/>
            <p:nvPr/>
          </p:nvSpPr>
          <p:spPr>
            <a:xfrm>
              <a:off x="-32687725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79"/>
            <p:cNvSpPr/>
            <p:nvPr/>
          </p:nvSpPr>
          <p:spPr>
            <a:xfrm>
              <a:off x="-32860200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79"/>
            <p:cNvSpPr/>
            <p:nvPr/>
          </p:nvSpPr>
          <p:spPr>
            <a:xfrm>
              <a:off x="-32755450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7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79"/>
            <p:cNvSpPr/>
            <p:nvPr/>
          </p:nvSpPr>
          <p:spPr>
            <a:xfrm>
              <a:off x="-32686925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3" name="Google Shape;6963;p79"/>
          <p:cNvGrpSpPr/>
          <p:nvPr/>
        </p:nvGrpSpPr>
        <p:grpSpPr>
          <a:xfrm>
            <a:off x="3073898" y="2882849"/>
            <a:ext cx="354586" cy="353888"/>
            <a:chOff x="-31094350" y="3194000"/>
            <a:chExt cx="292225" cy="291650"/>
          </a:xfrm>
          <a:solidFill>
            <a:srgbClr val="5C71E8"/>
          </a:solidFill>
        </p:grpSpPr>
        <p:sp>
          <p:nvSpPr>
            <p:cNvPr id="6964" name="Google Shape;6964;p79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79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79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79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79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79"/>
            <p:cNvSpPr/>
            <p:nvPr/>
          </p:nvSpPr>
          <p:spPr>
            <a:xfrm>
              <a:off x="-30853350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79"/>
            <p:cNvSpPr/>
            <p:nvPr/>
          </p:nvSpPr>
          <p:spPr>
            <a:xfrm>
              <a:off x="-30853350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79"/>
            <p:cNvSpPr/>
            <p:nvPr/>
          </p:nvSpPr>
          <p:spPr>
            <a:xfrm>
              <a:off x="-30851775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2" name="Google Shape;6972;p79"/>
          <p:cNvGrpSpPr/>
          <p:nvPr/>
        </p:nvGrpSpPr>
        <p:grpSpPr>
          <a:xfrm>
            <a:off x="3074368" y="3353341"/>
            <a:ext cx="353645" cy="354191"/>
            <a:chOff x="-31093575" y="3552550"/>
            <a:chExt cx="291450" cy="291900"/>
          </a:xfrm>
          <a:solidFill>
            <a:srgbClr val="5C71E8"/>
          </a:solidFill>
        </p:grpSpPr>
        <p:sp>
          <p:nvSpPr>
            <p:cNvPr id="6973" name="Google Shape;6973;p79"/>
            <p:cNvSpPr/>
            <p:nvPr/>
          </p:nvSpPr>
          <p:spPr>
            <a:xfrm>
              <a:off x="-31011650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79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9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79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79"/>
            <p:cNvSpPr/>
            <p:nvPr/>
          </p:nvSpPr>
          <p:spPr>
            <a:xfrm>
              <a:off x="-30974650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7" name="Google Shape;6977;p79"/>
          <p:cNvGrpSpPr/>
          <p:nvPr/>
        </p:nvGrpSpPr>
        <p:grpSpPr>
          <a:xfrm>
            <a:off x="3074368" y="3818569"/>
            <a:ext cx="353645" cy="353615"/>
            <a:chOff x="-31093575" y="3911725"/>
            <a:chExt cx="291450" cy="291425"/>
          </a:xfrm>
          <a:solidFill>
            <a:srgbClr val="5C71E8"/>
          </a:solidFill>
        </p:grpSpPr>
        <p:sp>
          <p:nvSpPr>
            <p:cNvPr id="6978" name="Google Shape;6978;p79"/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79"/>
            <p:cNvSpPr/>
            <p:nvPr/>
          </p:nvSpPr>
          <p:spPr>
            <a:xfrm>
              <a:off x="-31025825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0" name="Google Shape;6980;p79"/>
          <p:cNvGrpSpPr/>
          <p:nvPr/>
        </p:nvGrpSpPr>
        <p:grpSpPr>
          <a:xfrm>
            <a:off x="2183798" y="4275536"/>
            <a:ext cx="356497" cy="354586"/>
            <a:chOff x="-29946000" y="3183175"/>
            <a:chExt cx="293800" cy="292225"/>
          </a:xfrm>
          <a:solidFill>
            <a:srgbClr val="5C71E8"/>
          </a:solidFill>
        </p:grpSpPr>
        <p:sp>
          <p:nvSpPr>
            <p:cNvPr id="6981" name="Google Shape;6981;p79"/>
            <p:cNvSpPr/>
            <p:nvPr/>
          </p:nvSpPr>
          <p:spPr>
            <a:xfrm>
              <a:off x="-29839675" y="3355650"/>
              <a:ext cx="186700" cy="33900"/>
            </a:xfrm>
            <a:custGeom>
              <a:avLst/>
              <a:gdLst/>
              <a:ahLst/>
              <a:cxnLst/>
              <a:rect l="l" t="t" r="r" b="b"/>
              <a:pathLst>
                <a:path w="7468" h="1356" extrusionOk="0">
                  <a:moveTo>
                    <a:pt x="568" y="1"/>
                  </a:moveTo>
                  <a:cubicBezTo>
                    <a:pt x="568" y="505"/>
                    <a:pt x="379" y="977"/>
                    <a:pt x="1" y="1356"/>
                  </a:cubicBezTo>
                  <a:lnTo>
                    <a:pt x="7467" y="1356"/>
                  </a:lnTo>
                  <a:lnTo>
                    <a:pt x="74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79"/>
            <p:cNvSpPr/>
            <p:nvPr/>
          </p:nvSpPr>
          <p:spPr>
            <a:xfrm>
              <a:off x="-29824700" y="3406850"/>
              <a:ext cx="172500" cy="68550"/>
            </a:xfrm>
            <a:custGeom>
              <a:avLst/>
              <a:gdLst/>
              <a:ahLst/>
              <a:cxnLst/>
              <a:rect l="l" t="t" r="r" b="b"/>
              <a:pathLst>
                <a:path w="6900" h="2742" extrusionOk="0">
                  <a:moveTo>
                    <a:pt x="0" y="1"/>
                  </a:moveTo>
                  <a:cubicBezTo>
                    <a:pt x="662" y="505"/>
                    <a:pt x="1134" y="1292"/>
                    <a:pt x="1292" y="2237"/>
                  </a:cubicBezTo>
                  <a:cubicBezTo>
                    <a:pt x="1355" y="2395"/>
                    <a:pt x="1292" y="2584"/>
                    <a:pt x="1260" y="2742"/>
                  </a:cubicBezTo>
                  <a:lnTo>
                    <a:pt x="6553" y="2742"/>
                  </a:lnTo>
                  <a:cubicBezTo>
                    <a:pt x="6742" y="2742"/>
                    <a:pt x="6900" y="2584"/>
                    <a:pt x="6900" y="2395"/>
                  </a:cubicBezTo>
                  <a:lnTo>
                    <a:pt x="690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79"/>
            <p:cNvSpPr/>
            <p:nvPr/>
          </p:nvSpPr>
          <p:spPr>
            <a:xfrm>
              <a:off x="-29756975" y="3183175"/>
              <a:ext cx="69325" cy="68550"/>
            </a:xfrm>
            <a:custGeom>
              <a:avLst/>
              <a:gdLst/>
              <a:ahLst/>
              <a:cxnLst/>
              <a:rect l="l" t="t" r="r" b="b"/>
              <a:pathLst>
                <a:path w="2773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74"/>
                    <a:pt x="2773" y="1386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79"/>
            <p:cNvSpPr/>
            <p:nvPr/>
          </p:nvSpPr>
          <p:spPr>
            <a:xfrm>
              <a:off x="-29790850" y="3269025"/>
              <a:ext cx="137875" cy="68550"/>
            </a:xfrm>
            <a:custGeom>
              <a:avLst/>
              <a:gdLst/>
              <a:ahLst/>
              <a:cxnLst/>
              <a:rect l="l" t="t" r="r" b="b"/>
              <a:pathLst>
                <a:path w="5515" h="2742" extrusionOk="0">
                  <a:moveTo>
                    <a:pt x="2773" y="0"/>
                  </a:moveTo>
                  <a:cubicBezTo>
                    <a:pt x="1419" y="0"/>
                    <a:pt x="221" y="1040"/>
                    <a:pt x="32" y="2363"/>
                  </a:cubicBezTo>
                  <a:cubicBezTo>
                    <a:pt x="1" y="2552"/>
                    <a:pt x="158" y="2741"/>
                    <a:pt x="379" y="2741"/>
                  </a:cubicBezTo>
                  <a:lnTo>
                    <a:pt x="5136" y="2741"/>
                  </a:lnTo>
                  <a:cubicBezTo>
                    <a:pt x="5357" y="2741"/>
                    <a:pt x="5514" y="2552"/>
                    <a:pt x="5514" y="2363"/>
                  </a:cubicBezTo>
                  <a:cubicBezTo>
                    <a:pt x="5294" y="1008"/>
                    <a:pt x="4160" y="0"/>
                    <a:pt x="27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79"/>
            <p:cNvSpPr/>
            <p:nvPr/>
          </p:nvSpPr>
          <p:spPr>
            <a:xfrm>
              <a:off x="-29911350" y="3321000"/>
              <a:ext cx="69325" cy="68550"/>
            </a:xfrm>
            <a:custGeom>
              <a:avLst/>
              <a:gdLst/>
              <a:ahLst/>
              <a:cxnLst/>
              <a:rect l="l" t="t" r="r" b="b"/>
              <a:pathLst>
                <a:path w="2773" h="2742" extrusionOk="0">
                  <a:moveTo>
                    <a:pt x="1387" y="1"/>
                  </a:moveTo>
                  <a:cubicBezTo>
                    <a:pt x="631" y="1"/>
                    <a:pt x="1" y="599"/>
                    <a:pt x="1" y="1387"/>
                  </a:cubicBezTo>
                  <a:cubicBezTo>
                    <a:pt x="1" y="2143"/>
                    <a:pt x="631" y="2742"/>
                    <a:pt x="1387" y="2742"/>
                  </a:cubicBezTo>
                  <a:cubicBezTo>
                    <a:pt x="2143" y="2742"/>
                    <a:pt x="2773" y="2143"/>
                    <a:pt x="2773" y="1387"/>
                  </a:cubicBez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79"/>
            <p:cNvSpPr/>
            <p:nvPr/>
          </p:nvSpPr>
          <p:spPr>
            <a:xfrm>
              <a:off x="-29946000" y="3406850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73" y="1"/>
                  </a:moveTo>
                  <a:cubicBezTo>
                    <a:pt x="1387" y="1"/>
                    <a:pt x="252" y="1009"/>
                    <a:pt x="63" y="2300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36" y="2710"/>
                  </a:lnTo>
                  <a:cubicBezTo>
                    <a:pt x="5325" y="2710"/>
                    <a:pt x="5482" y="2521"/>
                    <a:pt x="5482" y="2300"/>
                  </a:cubicBezTo>
                  <a:cubicBezTo>
                    <a:pt x="5293" y="1009"/>
                    <a:pt x="4159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7" name="Google Shape;6987;p79"/>
          <p:cNvGrpSpPr/>
          <p:nvPr/>
        </p:nvGrpSpPr>
        <p:grpSpPr>
          <a:xfrm>
            <a:off x="2628330" y="1532689"/>
            <a:ext cx="358408" cy="354161"/>
            <a:chOff x="-34408675" y="3202075"/>
            <a:chExt cx="295375" cy="291875"/>
          </a:xfrm>
          <a:solidFill>
            <a:srgbClr val="5C71E8"/>
          </a:solidFill>
        </p:grpSpPr>
        <p:sp>
          <p:nvSpPr>
            <p:cNvPr id="6988" name="Google Shape;6988;p79"/>
            <p:cNvSpPr/>
            <p:nvPr/>
          </p:nvSpPr>
          <p:spPr>
            <a:xfrm>
              <a:off x="-34274775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79"/>
            <p:cNvSpPr/>
            <p:nvPr/>
          </p:nvSpPr>
          <p:spPr>
            <a:xfrm>
              <a:off x="-34378750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79"/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79"/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2" name="Google Shape;6992;p79"/>
          <p:cNvGrpSpPr/>
          <p:nvPr/>
        </p:nvGrpSpPr>
        <p:grpSpPr>
          <a:xfrm>
            <a:off x="2630241" y="1972683"/>
            <a:ext cx="354586" cy="356254"/>
            <a:chOff x="-34405525" y="3558075"/>
            <a:chExt cx="292225" cy="293600"/>
          </a:xfrm>
          <a:solidFill>
            <a:srgbClr val="5C71E8"/>
          </a:solidFill>
        </p:grpSpPr>
        <p:sp>
          <p:nvSpPr>
            <p:cNvPr id="6993" name="Google Shape;6993;p79"/>
            <p:cNvSpPr/>
            <p:nvPr/>
          </p:nvSpPr>
          <p:spPr>
            <a:xfrm>
              <a:off x="-34303150" y="3663825"/>
              <a:ext cx="189850" cy="187850"/>
            </a:xfrm>
            <a:custGeom>
              <a:avLst/>
              <a:gdLst/>
              <a:ahLst/>
              <a:cxnLst/>
              <a:rect l="l" t="t" r="r" b="b"/>
              <a:pathLst>
                <a:path w="7594" h="7514" extrusionOk="0">
                  <a:moveTo>
                    <a:pt x="5487" y="0"/>
                  </a:moveTo>
                  <a:cubicBezTo>
                    <a:pt x="5380" y="0"/>
                    <a:pt x="5278" y="8"/>
                    <a:pt x="5168" y="24"/>
                  </a:cubicBezTo>
                  <a:cubicBezTo>
                    <a:pt x="4349" y="181"/>
                    <a:pt x="3656" y="843"/>
                    <a:pt x="3561" y="1630"/>
                  </a:cubicBezTo>
                  <a:cubicBezTo>
                    <a:pt x="3467" y="2198"/>
                    <a:pt x="3561" y="2513"/>
                    <a:pt x="3719" y="2891"/>
                  </a:cubicBezTo>
                  <a:lnTo>
                    <a:pt x="285" y="6325"/>
                  </a:lnTo>
                  <a:cubicBezTo>
                    <a:pt x="1" y="6608"/>
                    <a:pt x="1" y="7049"/>
                    <a:pt x="285" y="7301"/>
                  </a:cubicBezTo>
                  <a:cubicBezTo>
                    <a:pt x="426" y="7443"/>
                    <a:pt x="600" y="7514"/>
                    <a:pt x="773" y="7514"/>
                  </a:cubicBezTo>
                  <a:cubicBezTo>
                    <a:pt x="946" y="7514"/>
                    <a:pt x="1119" y="7443"/>
                    <a:pt x="1261" y="7301"/>
                  </a:cubicBezTo>
                  <a:lnTo>
                    <a:pt x="4695" y="3899"/>
                  </a:lnTo>
                  <a:cubicBezTo>
                    <a:pt x="5022" y="4016"/>
                    <a:pt x="5280" y="4080"/>
                    <a:pt x="5597" y="4080"/>
                  </a:cubicBezTo>
                  <a:cubicBezTo>
                    <a:pt x="5708" y="4080"/>
                    <a:pt x="5825" y="4073"/>
                    <a:pt x="5955" y="4056"/>
                  </a:cubicBezTo>
                  <a:cubicBezTo>
                    <a:pt x="6775" y="3899"/>
                    <a:pt x="7436" y="3206"/>
                    <a:pt x="7562" y="2418"/>
                  </a:cubicBezTo>
                  <a:cubicBezTo>
                    <a:pt x="7594" y="2198"/>
                    <a:pt x="7594" y="1945"/>
                    <a:pt x="7562" y="1756"/>
                  </a:cubicBezTo>
                  <a:cubicBezTo>
                    <a:pt x="7562" y="1630"/>
                    <a:pt x="7436" y="1504"/>
                    <a:pt x="7310" y="1473"/>
                  </a:cubicBezTo>
                  <a:cubicBezTo>
                    <a:pt x="7287" y="1465"/>
                    <a:pt x="7259" y="1461"/>
                    <a:pt x="7229" y="1461"/>
                  </a:cubicBezTo>
                  <a:cubicBezTo>
                    <a:pt x="7141" y="1461"/>
                    <a:pt x="7034" y="1497"/>
                    <a:pt x="6964" y="1567"/>
                  </a:cubicBezTo>
                  <a:lnTo>
                    <a:pt x="6491" y="2040"/>
                  </a:lnTo>
                  <a:cubicBezTo>
                    <a:pt x="6365" y="2166"/>
                    <a:pt x="6192" y="2229"/>
                    <a:pt x="6014" y="2229"/>
                  </a:cubicBezTo>
                  <a:cubicBezTo>
                    <a:pt x="5837" y="2229"/>
                    <a:pt x="5656" y="2166"/>
                    <a:pt x="5514" y="2040"/>
                  </a:cubicBezTo>
                  <a:cubicBezTo>
                    <a:pt x="5231" y="1756"/>
                    <a:pt x="5231" y="1315"/>
                    <a:pt x="5514" y="1032"/>
                  </a:cubicBezTo>
                  <a:lnTo>
                    <a:pt x="6018" y="622"/>
                  </a:lnTo>
                  <a:cubicBezTo>
                    <a:pt x="6113" y="528"/>
                    <a:pt x="6144" y="370"/>
                    <a:pt x="6113" y="276"/>
                  </a:cubicBezTo>
                  <a:cubicBezTo>
                    <a:pt x="6050" y="150"/>
                    <a:pt x="5955" y="55"/>
                    <a:pt x="5829" y="24"/>
                  </a:cubicBezTo>
                  <a:cubicBezTo>
                    <a:pt x="5703" y="8"/>
                    <a:pt x="5593" y="0"/>
                    <a:pt x="54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79"/>
            <p:cNvSpPr/>
            <p:nvPr/>
          </p:nvSpPr>
          <p:spPr>
            <a:xfrm>
              <a:off x="-34250375" y="3565950"/>
              <a:ext cx="46500" cy="46500"/>
            </a:xfrm>
            <a:custGeom>
              <a:avLst/>
              <a:gdLst/>
              <a:ahLst/>
              <a:cxnLst/>
              <a:rect l="l" t="t" r="r" b="b"/>
              <a:pathLst>
                <a:path w="1860" h="1860" extrusionOk="0">
                  <a:moveTo>
                    <a:pt x="1" y="1"/>
                  </a:moveTo>
                  <a:lnTo>
                    <a:pt x="1" y="1859"/>
                  </a:lnTo>
                  <a:lnTo>
                    <a:pt x="1860" y="1859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79"/>
            <p:cNvSpPr/>
            <p:nvPr/>
          </p:nvSpPr>
          <p:spPr>
            <a:xfrm>
              <a:off x="-34405525" y="3558075"/>
              <a:ext cx="206375" cy="276475"/>
            </a:xfrm>
            <a:custGeom>
              <a:avLst/>
              <a:gdLst/>
              <a:ahLst/>
              <a:cxnLst/>
              <a:rect l="l" t="t" r="r" b="b"/>
              <a:pathLst>
                <a:path w="8255" h="11059" extrusionOk="0">
                  <a:moveTo>
                    <a:pt x="3812" y="1450"/>
                  </a:moveTo>
                  <a:cubicBezTo>
                    <a:pt x="4001" y="1450"/>
                    <a:pt x="4159" y="1607"/>
                    <a:pt x="4159" y="1796"/>
                  </a:cubicBezTo>
                  <a:cubicBezTo>
                    <a:pt x="4159" y="2017"/>
                    <a:pt x="4001" y="2174"/>
                    <a:pt x="3812" y="2174"/>
                  </a:cubicBezTo>
                  <a:cubicBezTo>
                    <a:pt x="3623" y="2174"/>
                    <a:pt x="3466" y="2017"/>
                    <a:pt x="3466" y="1796"/>
                  </a:cubicBezTo>
                  <a:cubicBezTo>
                    <a:pt x="3466" y="1607"/>
                    <a:pt x="3623" y="1450"/>
                    <a:pt x="3812" y="1450"/>
                  </a:cubicBezTo>
                  <a:close/>
                  <a:moveTo>
                    <a:pt x="3812" y="2836"/>
                  </a:moveTo>
                  <a:cubicBezTo>
                    <a:pt x="4001" y="2836"/>
                    <a:pt x="4159" y="2993"/>
                    <a:pt x="4159" y="3183"/>
                  </a:cubicBezTo>
                  <a:lnTo>
                    <a:pt x="4159" y="5293"/>
                  </a:lnTo>
                  <a:cubicBezTo>
                    <a:pt x="4159" y="5482"/>
                    <a:pt x="4001" y="5640"/>
                    <a:pt x="3812" y="5640"/>
                  </a:cubicBezTo>
                  <a:cubicBezTo>
                    <a:pt x="3623" y="5640"/>
                    <a:pt x="3466" y="5482"/>
                    <a:pt x="3466" y="5293"/>
                  </a:cubicBezTo>
                  <a:lnTo>
                    <a:pt x="3466" y="3183"/>
                  </a:lnTo>
                  <a:cubicBezTo>
                    <a:pt x="3466" y="2993"/>
                    <a:pt x="3623" y="2836"/>
                    <a:pt x="3812" y="2836"/>
                  </a:cubicBezTo>
                  <a:close/>
                  <a:moveTo>
                    <a:pt x="5860" y="6301"/>
                  </a:moveTo>
                  <a:cubicBezTo>
                    <a:pt x="6049" y="6301"/>
                    <a:pt x="6207" y="6459"/>
                    <a:pt x="6207" y="6648"/>
                  </a:cubicBezTo>
                  <a:cubicBezTo>
                    <a:pt x="6207" y="6837"/>
                    <a:pt x="6049" y="6995"/>
                    <a:pt x="5860" y="6995"/>
                  </a:cubicBezTo>
                  <a:lnTo>
                    <a:pt x="1733" y="6995"/>
                  </a:lnTo>
                  <a:cubicBezTo>
                    <a:pt x="1544" y="6995"/>
                    <a:pt x="1387" y="6837"/>
                    <a:pt x="1387" y="6648"/>
                  </a:cubicBezTo>
                  <a:cubicBezTo>
                    <a:pt x="1387" y="6459"/>
                    <a:pt x="1544" y="6301"/>
                    <a:pt x="1733" y="6301"/>
                  </a:cubicBezTo>
                  <a:close/>
                  <a:moveTo>
                    <a:pt x="4537" y="7688"/>
                  </a:moveTo>
                  <a:cubicBezTo>
                    <a:pt x="4726" y="7688"/>
                    <a:pt x="4884" y="7845"/>
                    <a:pt x="4884" y="8034"/>
                  </a:cubicBezTo>
                  <a:cubicBezTo>
                    <a:pt x="4884" y="8223"/>
                    <a:pt x="4726" y="8381"/>
                    <a:pt x="4537" y="8381"/>
                  </a:cubicBezTo>
                  <a:lnTo>
                    <a:pt x="1733" y="8381"/>
                  </a:lnTo>
                  <a:cubicBezTo>
                    <a:pt x="1544" y="8381"/>
                    <a:pt x="1387" y="8223"/>
                    <a:pt x="1387" y="8034"/>
                  </a:cubicBezTo>
                  <a:cubicBezTo>
                    <a:pt x="1387" y="7845"/>
                    <a:pt x="1544" y="7688"/>
                    <a:pt x="1733" y="768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0681"/>
                  </a:lnTo>
                  <a:cubicBezTo>
                    <a:pt x="0" y="10964"/>
                    <a:pt x="158" y="11059"/>
                    <a:pt x="347" y="11059"/>
                  </a:cubicBezTo>
                  <a:lnTo>
                    <a:pt x="3466" y="11059"/>
                  </a:lnTo>
                  <a:cubicBezTo>
                    <a:pt x="3466" y="10712"/>
                    <a:pt x="3592" y="10366"/>
                    <a:pt x="3844" y="10082"/>
                  </a:cubicBezTo>
                  <a:lnTo>
                    <a:pt x="4254" y="9704"/>
                  </a:lnTo>
                  <a:lnTo>
                    <a:pt x="1702" y="9704"/>
                  </a:lnTo>
                  <a:cubicBezTo>
                    <a:pt x="1481" y="9704"/>
                    <a:pt x="1324" y="9546"/>
                    <a:pt x="1324" y="9326"/>
                  </a:cubicBezTo>
                  <a:cubicBezTo>
                    <a:pt x="1324" y="9137"/>
                    <a:pt x="1481" y="8979"/>
                    <a:pt x="1702" y="8979"/>
                  </a:cubicBezTo>
                  <a:lnTo>
                    <a:pt x="4915" y="8979"/>
                  </a:lnTo>
                  <a:lnTo>
                    <a:pt x="6963" y="6932"/>
                  </a:lnTo>
                  <a:cubicBezTo>
                    <a:pt x="6900" y="6585"/>
                    <a:pt x="6805" y="6238"/>
                    <a:pt x="6931" y="5703"/>
                  </a:cubicBezTo>
                  <a:cubicBezTo>
                    <a:pt x="7089" y="4915"/>
                    <a:pt x="7562" y="4254"/>
                    <a:pt x="8255" y="3876"/>
                  </a:cubicBezTo>
                  <a:lnTo>
                    <a:pt x="8255" y="2773"/>
                  </a:lnTo>
                  <a:lnTo>
                    <a:pt x="5860" y="2773"/>
                  </a:lnTo>
                  <a:cubicBezTo>
                    <a:pt x="5671" y="2773"/>
                    <a:pt x="5514" y="2615"/>
                    <a:pt x="5514" y="2395"/>
                  </a:cubicBezTo>
                  <a:lnTo>
                    <a:pt x="55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6" name="Google Shape;6996;p79"/>
          <p:cNvGrpSpPr/>
          <p:nvPr/>
        </p:nvGrpSpPr>
        <p:grpSpPr>
          <a:xfrm>
            <a:off x="2629755" y="2409340"/>
            <a:ext cx="355557" cy="353615"/>
            <a:chOff x="-34406325" y="3919600"/>
            <a:chExt cx="293025" cy="291425"/>
          </a:xfrm>
          <a:solidFill>
            <a:srgbClr val="5C71E8"/>
          </a:solidFill>
        </p:grpSpPr>
        <p:sp>
          <p:nvSpPr>
            <p:cNvPr id="6997" name="Google Shape;6997;p79"/>
            <p:cNvSpPr/>
            <p:nvPr/>
          </p:nvSpPr>
          <p:spPr>
            <a:xfrm>
              <a:off x="-34167675" y="3932000"/>
              <a:ext cx="42550" cy="40575"/>
            </a:xfrm>
            <a:custGeom>
              <a:avLst/>
              <a:gdLst/>
              <a:ahLst/>
              <a:cxnLst/>
              <a:rect l="l" t="t" r="r" b="b"/>
              <a:pathLst>
                <a:path w="1702" h="1623" extrusionOk="0">
                  <a:moveTo>
                    <a:pt x="1352" y="0"/>
                  </a:moveTo>
                  <a:cubicBezTo>
                    <a:pt x="1261" y="0"/>
                    <a:pt x="1167" y="24"/>
                    <a:pt x="1104" y="71"/>
                  </a:cubicBezTo>
                  <a:lnTo>
                    <a:pt x="127" y="1079"/>
                  </a:lnTo>
                  <a:cubicBezTo>
                    <a:pt x="1" y="1205"/>
                    <a:pt x="1" y="1426"/>
                    <a:pt x="127" y="1552"/>
                  </a:cubicBezTo>
                  <a:cubicBezTo>
                    <a:pt x="190" y="1599"/>
                    <a:pt x="284" y="1623"/>
                    <a:pt x="375" y="1623"/>
                  </a:cubicBezTo>
                  <a:cubicBezTo>
                    <a:pt x="466" y="1623"/>
                    <a:pt x="552" y="1599"/>
                    <a:pt x="599" y="1552"/>
                  </a:cubicBezTo>
                  <a:lnTo>
                    <a:pt x="1576" y="544"/>
                  </a:lnTo>
                  <a:cubicBezTo>
                    <a:pt x="1702" y="449"/>
                    <a:pt x="1702" y="260"/>
                    <a:pt x="1576" y="71"/>
                  </a:cubicBezTo>
                  <a:cubicBezTo>
                    <a:pt x="1529" y="24"/>
                    <a:pt x="1442" y="0"/>
                    <a:pt x="1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79"/>
            <p:cNvSpPr/>
            <p:nvPr/>
          </p:nvSpPr>
          <p:spPr>
            <a:xfrm>
              <a:off x="-34286600" y="3922950"/>
              <a:ext cx="171725" cy="167575"/>
            </a:xfrm>
            <a:custGeom>
              <a:avLst/>
              <a:gdLst/>
              <a:ahLst/>
              <a:cxnLst/>
              <a:rect l="l" t="t" r="r" b="b"/>
              <a:pathLst>
                <a:path w="6869" h="6703" extrusionOk="0">
                  <a:moveTo>
                    <a:pt x="772" y="0"/>
                  </a:moveTo>
                  <a:cubicBezTo>
                    <a:pt x="599" y="0"/>
                    <a:pt x="426" y="71"/>
                    <a:pt x="284" y="213"/>
                  </a:cubicBezTo>
                  <a:cubicBezTo>
                    <a:pt x="1" y="496"/>
                    <a:pt x="1" y="937"/>
                    <a:pt x="284" y="1189"/>
                  </a:cubicBezTo>
                  <a:lnTo>
                    <a:pt x="5608" y="6514"/>
                  </a:lnTo>
                  <a:cubicBezTo>
                    <a:pt x="5734" y="6640"/>
                    <a:pt x="5908" y="6703"/>
                    <a:pt x="6085" y="6703"/>
                  </a:cubicBezTo>
                  <a:cubicBezTo>
                    <a:pt x="6262" y="6703"/>
                    <a:pt x="6443" y="6640"/>
                    <a:pt x="6585" y="6514"/>
                  </a:cubicBezTo>
                  <a:cubicBezTo>
                    <a:pt x="6869" y="6230"/>
                    <a:pt x="6869" y="5821"/>
                    <a:pt x="6585" y="5537"/>
                  </a:cubicBezTo>
                  <a:lnTo>
                    <a:pt x="1261" y="213"/>
                  </a:lnTo>
                  <a:cubicBezTo>
                    <a:pt x="1119" y="71"/>
                    <a:pt x="946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79"/>
            <p:cNvSpPr/>
            <p:nvPr/>
          </p:nvSpPr>
          <p:spPr>
            <a:xfrm>
              <a:off x="-34406325" y="4115900"/>
              <a:ext cx="98475" cy="95125"/>
            </a:xfrm>
            <a:custGeom>
              <a:avLst/>
              <a:gdLst/>
              <a:ahLst/>
              <a:cxnLst/>
              <a:rect l="l" t="t" r="r" b="b"/>
              <a:pathLst>
                <a:path w="3939" h="3805" extrusionOk="0">
                  <a:moveTo>
                    <a:pt x="757" y="1"/>
                  </a:moveTo>
                  <a:cubicBezTo>
                    <a:pt x="576" y="1"/>
                    <a:pt x="395" y="72"/>
                    <a:pt x="253" y="213"/>
                  </a:cubicBezTo>
                  <a:cubicBezTo>
                    <a:pt x="1" y="497"/>
                    <a:pt x="1" y="938"/>
                    <a:pt x="253" y="1190"/>
                  </a:cubicBezTo>
                  <a:lnTo>
                    <a:pt x="2679" y="3616"/>
                  </a:lnTo>
                  <a:cubicBezTo>
                    <a:pt x="2805" y="3742"/>
                    <a:pt x="2978" y="3805"/>
                    <a:pt x="3155" y="3805"/>
                  </a:cubicBezTo>
                  <a:cubicBezTo>
                    <a:pt x="3332" y="3805"/>
                    <a:pt x="3514" y="3742"/>
                    <a:pt x="3655" y="3616"/>
                  </a:cubicBezTo>
                  <a:cubicBezTo>
                    <a:pt x="3939" y="3332"/>
                    <a:pt x="3939" y="2891"/>
                    <a:pt x="3655" y="2608"/>
                  </a:cubicBezTo>
                  <a:lnTo>
                    <a:pt x="1261" y="213"/>
                  </a:lnTo>
                  <a:cubicBezTo>
                    <a:pt x="1119" y="72"/>
                    <a:pt x="938" y="1"/>
                    <a:pt x="7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79"/>
            <p:cNvSpPr/>
            <p:nvPr/>
          </p:nvSpPr>
          <p:spPr>
            <a:xfrm>
              <a:off x="-34364575" y="3966850"/>
              <a:ext cx="204025" cy="204025"/>
            </a:xfrm>
            <a:custGeom>
              <a:avLst/>
              <a:gdLst/>
              <a:ahLst/>
              <a:cxnLst/>
              <a:rect l="l" t="t" r="r" b="b"/>
              <a:pathLst>
                <a:path w="8161" h="8161" extrusionOk="0">
                  <a:moveTo>
                    <a:pt x="2994" y="1"/>
                  </a:moveTo>
                  <a:lnTo>
                    <a:pt x="2489" y="1576"/>
                  </a:lnTo>
                  <a:cubicBezTo>
                    <a:pt x="1985" y="3088"/>
                    <a:pt x="1166" y="4474"/>
                    <a:pt x="1" y="5703"/>
                  </a:cubicBezTo>
                  <a:lnTo>
                    <a:pt x="2458" y="8160"/>
                  </a:lnTo>
                  <a:cubicBezTo>
                    <a:pt x="3687" y="6995"/>
                    <a:pt x="5104" y="6175"/>
                    <a:pt x="6585" y="5671"/>
                  </a:cubicBezTo>
                  <a:lnTo>
                    <a:pt x="8160" y="5136"/>
                  </a:lnTo>
                  <a:lnTo>
                    <a:pt x="29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79"/>
            <p:cNvSpPr/>
            <p:nvPr/>
          </p:nvSpPr>
          <p:spPr>
            <a:xfrm>
              <a:off x="-34200750" y="3919600"/>
              <a:ext cx="17350" cy="33875"/>
            </a:xfrm>
            <a:custGeom>
              <a:avLst/>
              <a:gdLst/>
              <a:ahLst/>
              <a:cxnLst/>
              <a:rect l="l" t="t" r="r" b="b"/>
              <a:pathLst>
                <a:path w="694" h="135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08"/>
                  </a:lnTo>
                  <a:cubicBezTo>
                    <a:pt x="1" y="1229"/>
                    <a:pt x="158" y="1355"/>
                    <a:pt x="347" y="1355"/>
                  </a:cubicBezTo>
                  <a:cubicBezTo>
                    <a:pt x="536" y="1355"/>
                    <a:pt x="694" y="1229"/>
                    <a:pt x="694" y="1008"/>
                  </a:cubicBez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79"/>
            <p:cNvSpPr/>
            <p:nvPr/>
          </p:nvSpPr>
          <p:spPr>
            <a:xfrm>
              <a:off x="-34147975" y="3989700"/>
              <a:ext cx="34675" cy="17350"/>
            </a:xfrm>
            <a:custGeom>
              <a:avLst/>
              <a:gdLst/>
              <a:ahLst/>
              <a:cxnLst/>
              <a:rect l="l" t="t" r="r" b="b"/>
              <a:pathLst>
                <a:path w="1387" h="694" extrusionOk="0">
                  <a:moveTo>
                    <a:pt x="379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79" y="693"/>
                  </a:cubicBezTo>
                  <a:lnTo>
                    <a:pt x="1040" y="693"/>
                  </a:lnTo>
                  <a:cubicBezTo>
                    <a:pt x="1229" y="693"/>
                    <a:pt x="1387" y="536"/>
                    <a:pt x="1387" y="347"/>
                  </a:cubicBezTo>
                  <a:cubicBezTo>
                    <a:pt x="1387" y="126"/>
                    <a:pt x="1229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79"/>
            <p:cNvSpPr/>
            <p:nvPr/>
          </p:nvSpPr>
          <p:spPr>
            <a:xfrm>
              <a:off x="-34278725" y="4116500"/>
              <a:ext cx="116600" cy="68600"/>
            </a:xfrm>
            <a:custGeom>
              <a:avLst/>
              <a:gdLst/>
              <a:ahLst/>
              <a:cxnLst/>
              <a:rect l="l" t="t" r="r" b="b"/>
              <a:pathLst>
                <a:path w="4664" h="2744" extrusionOk="0">
                  <a:moveTo>
                    <a:pt x="4411" y="0"/>
                  </a:moveTo>
                  <a:lnTo>
                    <a:pt x="3750" y="221"/>
                  </a:lnTo>
                  <a:cubicBezTo>
                    <a:pt x="3907" y="378"/>
                    <a:pt x="3813" y="631"/>
                    <a:pt x="3624" y="694"/>
                  </a:cubicBezTo>
                  <a:lnTo>
                    <a:pt x="1072" y="2017"/>
                  </a:lnTo>
                  <a:cubicBezTo>
                    <a:pt x="1030" y="2038"/>
                    <a:pt x="984" y="2048"/>
                    <a:pt x="938" y="2048"/>
                  </a:cubicBezTo>
                  <a:cubicBezTo>
                    <a:pt x="844" y="2048"/>
                    <a:pt x="746" y="2006"/>
                    <a:pt x="662" y="1922"/>
                  </a:cubicBezTo>
                  <a:lnTo>
                    <a:pt x="568" y="1796"/>
                  </a:lnTo>
                  <a:cubicBezTo>
                    <a:pt x="347" y="1922"/>
                    <a:pt x="190" y="2080"/>
                    <a:pt x="1" y="2237"/>
                  </a:cubicBezTo>
                  <a:lnTo>
                    <a:pt x="190" y="2426"/>
                  </a:lnTo>
                  <a:cubicBezTo>
                    <a:pt x="395" y="2632"/>
                    <a:pt x="669" y="2744"/>
                    <a:pt x="947" y="2744"/>
                  </a:cubicBezTo>
                  <a:cubicBezTo>
                    <a:pt x="1095" y="2744"/>
                    <a:pt x="1245" y="2712"/>
                    <a:pt x="1387" y="2647"/>
                  </a:cubicBezTo>
                  <a:lnTo>
                    <a:pt x="3939" y="1324"/>
                  </a:lnTo>
                  <a:cubicBezTo>
                    <a:pt x="4411" y="1103"/>
                    <a:pt x="4663" y="505"/>
                    <a:pt x="44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4" name="Google Shape;7004;p79"/>
          <p:cNvGrpSpPr/>
          <p:nvPr/>
        </p:nvGrpSpPr>
        <p:grpSpPr>
          <a:xfrm>
            <a:off x="1293653" y="2888703"/>
            <a:ext cx="353645" cy="342179"/>
            <a:chOff x="-32568800" y="3232000"/>
            <a:chExt cx="291450" cy="282000"/>
          </a:xfrm>
          <a:solidFill>
            <a:srgbClr val="5C71E8"/>
          </a:solidFill>
        </p:grpSpPr>
        <p:sp>
          <p:nvSpPr>
            <p:cNvPr id="7005" name="Google Shape;7005;p79"/>
            <p:cNvSpPr/>
            <p:nvPr/>
          </p:nvSpPr>
          <p:spPr>
            <a:xfrm>
              <a:off x="-32545150" y="3232000"/>
              <a:ext cx="244175" cy="246550"/>
            </a:xfrm>
            <a:custGeom>
              <a:avLst/>
              <a:gdLst/>
              <a:ahLst/>
              <a:cxnLst/>
              <a:rect l="l" t="t" r="r" b="b"/>
              <a:pathLst>
                <a:path w="9767" h="9862" extrusionOk="0">
                  <a:moveTo>
                    <a:pt x="4883" y="1"/>
                  </a:moveTo>
                  <a:cubicBezTo>
                    <a:pt x="4505" y="1"/>
                    <a:pt x="4222" y="316"/>
                    <a:pt x="4222" y="662"/>
                  </a:cubicBezTo>
                  <a:lnTo>
                    <a:pt x="4222" y="4128"/>
                  </a:lnTo>
                  <a:cubicBezTo>
                    <a:pt x="4159" y="4033"/>
                    <a:pt x="2899" y="1859"/>
                    <a:pt x="2772" y="1702"/>
                  </a:cubicBezTo>
                  <a:cubicBezTo>
                    <a:pt x="2639" y="1479"/>
                    <a:pt x="2394" y="1350"/>
                    <a:pt x="2151" y="1350"/>
                  </a:cubicBezTo>
                  <a:cubicBezTo>
                    <a:pt x="2051" y="1350"/>
                    <a:pt x="1951" y="1372"/>
                    <a:pt x="1859" y="1418"/>
                  </a:cubicBezTo>
                  <a:cubicBezTo>
                    <a:pt x="1512" y="1576"/>
                    <a:pt x="1386" y="2017"/>
                    <a:pt x="1544" y="2332"/>
                  </a:cubicBezTo>
                  <a:cubicBezTo>
                    <a:pt x="1544" y="2363"/>
                    <a:pt x="2804" y="4947"/>
                    <a:pt x="2836" y="4947"/>
                  </a:cubicBezTo>
                  <a:cubicBezTo>
                    <a:pt x="3434" y="4947"/>
                    <a:pt x="5261" y="4947"/>
                    <a:pt x="5261" y="6617"/>
                  </a:cubicBezTo>
                  <a:cubicBezTo>
                    <a:pt x="5261" y="6806"/>
                    <a:pt x="5104" y="6963"/>
                    <a:pt x="4883" y="6963"/>
                  </a:cubicBezTo>
                  <a:cubicBezTo>
                    <a:pt x="4694" y="6963"/>
                    <a:pt x="4537" y="6806"/>
                    <a:pt x="4537" y="6617"/>
                  </a:cubicBezTo>
                  <a:cubicBezTo>
                    <a:pt x="4537" y="6018"/>
                    <a:pt x="4253" y="5640"/>
                    <a:pt x="3056" y="5608"/>
                  </a:cubicBezTo>
                  <a:cubicBezTo>
                    <a:pt x="3056" y="5608"/>
                    <a:pt x="1260" y="4254"/>
                    <a:pt x="1197" y="4191"/>
                  </a:cubicBezTo>
                  <a:cubicBezTo>
                    <a:pt x="1060" y="4084"/>
                    <a:pt x="901" y="4029"/>
                    <a:pt x="745" y="4029"/>
                  </a:cubicBezTo>
                  <a:cubicBezTo>
                    <a:pt x="578" y="4029"/>
                    <a:pt x="414" y="4092"/>
                    <a:pt x="284" y="4222"/>
                  </a:cubicBezTo>
                  <a:cubicBezTo>
                    <a:pt x="0" y="4506"/>
                    <a:pt x="0" y="4915"/>
                    <a:pt x="284" y="5199"/>
                  </a:cubicBezTo>
                  <a:lnTo>
                    <a:pt x="1859" y="6774"/>
                  </a:lnTo>
                  <a:cubicBezTo>
                    <a:pt x="2048" y="6963"/>
                    <a:pt x="2142" y="7215"/>
                    <a:pt x="2142" y="7436"/>
                  </a:cubicBezTo>
                  <a:cubicBezTo>
                    <a:pt x="2142" y="8034"/>
                    <a:pt x="2520" y="8538"/>
                    <a:pt x="3088" y="8759"/>
                  </a:cubicBezTo>
                  <a:cubicBezTo>
                    <a:pt x="3245" y="8790"/>
                    <a:pt x="3371" y="8948"/>
                    <a:pt x="3434" y="9074"/>
                  </a:cubicBezTo>
                  <a:cubicBezTo>
                    <a:pt x="2426" y="8979"/>
                    <a:pt x="1260" y="8790"/>
                    <a:pt x="1103" y="8475"/>
                  </a:cubicBezTo>
                  <a:cubicBezTo>
                    <a:pt x="1103" y="8475"/>
                    <a:pt x="1197" y="8349"/>
                    <a:pt x="1638" y="8192"/>
                  </a:cubicBezTo>
                  <a:cubicBezTo>
                    <a:pt x="1544" y="8003"/>
                    <a:pt x="1481" y="7751"/>
                    <a:pt x="1481" y="7530"/>
                  </a:cubicBezTo>
                  <a:cubicBezTo>
                    <a:pt x="756" y="7782"/>
                    <a:pt x="441" y="8066"/>
                    <a:pt x="441" y="8475"/>
                  </a:cubicBezTo>
                  <a:cubicBezTo>
                    <a:pt x="441" y="9641"/>
                    <a:pt x="3718" y="9862"/>
                    <a:pt x="4883" y="9862"/>
                  </a:cubicBezTo>
                  <a:cubicBezTo>
                    <a:pt x="6081" y="9862"/>
                    <a:pt x="9357" y="9641"/>
                    <a:pt x="9357" y="8475"/>
                  </a:cubicBezTo>
                  <a:cubicBezTo>
                    <a:pt x="9357" y="8066"/>
                    <a:pt x="8979" y="7751"/>
                    <a:pt x="8317" y="7530"/>
                  </a:cubicBezTo>
                  <a:cubicBezTo>
                    <a:pt x="8317" y="7782"/>
                    <a:pt x="8286" y="8003"/>
                    <a:pt x="8160" y="8192"/>
                  </a:cubicBezTo>
                  <a:cubicBezTo>
                    <a:pt x="8286" y="8255"/>
                    <a:pt x="8349" y="8286"/>
                    <a:pt x="8443" y="8318"/>
                  </a:cubicBezTo>
                  <a:lnTo>
                    <a:pt x="8664" y="8444"/>
                  </a:lnTo>
                  <a:cubicBezTo>
                    <a:pt x="8475" y="8790"/>
                    <a:pt x="7372" y="8948"/>
                    <a:pt x="6364" y="9074"/>
                  </a:cubicBezTo>
                  <a:cubicBezTo>
                    <a:pt x="6427" y="8979"/>
                    <a:pt x="6553" y="8885"/>
                    <a:pt x="6711" y="8822"/>
                  </a:cubicBezTo>
                  <a:cubicBezTo>
                    <a:pt x="7246" y="8633"/>
                    <a:pt x="7656" y="8129"/>
                    <a:pt x="7656" y="7530"/>
                  </a:cubicBezTo>
                  <a:lnTo>
                    <a:pt x="7656" y="6428"/>
                  </a:lnTo>
                  <a:lnTo>
                    <a:pt x="9515" y="4569"/>
                  </a:lnTo>
                  <a:cubicBezTo>
                    <a:pt x="9767" y="4317"/>
                    <a:pt x="9767" y="3876"/>
                    <a:pt x="9515" y="3592"/>
                  </a:cubicBezTo>
                  <a:cubicBezTo>
                    <a:pt x="9373" y="3450"/>
                    <a:pt x="9192" y="3379"/>
                    <a:pt x="9010" y="3379"/>
                  </a:cubicBezTo>
                  <a:cubicBezTo>
                    <a:pt x="8829" y="3379"/>
                    <a:pt x="8648" y="3450"/>
                    <a:pt x="8506" y="3592"/>
                  </a:cubicBezTo>
                  <a:cubicBezTo>
                    <a:pt x="8191" y="3876"/>
                    <a:pt x="7498" y="4411"/>
                    <a:pt x="7026" y="4789"/>
                  </a:cubicBezTo>
                  <a:cubicBezTo>
                    <a:pt x="7089" y="4663"/>
                    <a:pt x="8191" y="2426"/>
                    <a:pt x="8254" y="2332"/>
                  </a:cubicBezTo>
                  <a:cubicBezTo>
                    <a:pt x="8412" y="1985"/>
                    <a:pt x="8286" y="1576"/>
                    <a:pt x="7939" y="1418"/>
                  </a:cubicBezTo>
                  <a:cubicBezTo>
                    <a:pt x="7847" y="1372"/>
                    <a:pt x="7747" y="1350"/>
                    <a:pt x="7647" y="1350"/>
                  </a:cubicBezTo>
                  <a:cubicBezTo>
                    <a:pt x="7404" y="1350"/>
                    <a:pt x="7159" y="1479"/>
                    <a:pt x="7026" y="1702"/>
                  </a:cubicBezTo>
                  <a:cubicBezTo>
                    <a:pt x="6900" y="1859"/>
                    <a:pt x="5639" y="4033"/>
                    <a:pt x="5576" y="4128"/>
                  </a:cubicBezTo>
                  <a:lnTo>
                    <a:pt x="5576" y="662"/>
                  </a:lnTo>
                  <a:cubicBezTo>
                    <a:pt x="5576" y="284"/>
                    <a:pt x="5261" y="1"/>
                    <a:pt x="48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79"/>
            <p:cNvSpPr/>
            <p:nvPr/>
          </p:nvSpPr>
          <p:spPr>
            <a:xfrm>
              <a:off x="-32568800" y="3392675"/>
              <a:ext cx="291450" cy="121325"/>
            </a:xfrm>
            <a:custGeom>
              <a:avLst/>
              <a:gdLst/>
              <a:ahLst/>
              <a:cxnLst/>
              <a:rect l="l" t="t" r="r" b="b"/>
              <a:pathLst>
                <a:path w="11658" h="4853" extrusionOk="0">
                  <a:moveTo>
                    <a:pt x="9578" y="1"/>
                  </a:moveTo>
                  <a:lnTo>
                    <a:pt x="9263" y="316"/>
                  </a:lnTo>
                  <a:lnTo>
                    <a:pt x="9263" y="631"/>
                  </a:lnTo>
                  <a:cubicBezTo>
                    <a:pt x="10335" y="1040"/>
                    <a:pt x="10965" y="1576"/>
                    <a:pt x="10965" y="2143"/>
                  </a:cubicBezTo>
                  <a:cubicBezTo>
                    <a:pt x="10965" y="3119"/>
                    <a:pt x="8885" y="4191"/>
                    <a:pt x="5829" y="4191"/>
                  </a:cubicBezTo>
                  <a:cubicBezTo>
                    <a:pt x="2805" y="4191"/>
                    <a:pt x="726" y="3119"/>
                    <a:pt x="726" y="2143"/>
                  </a:cubicBezTo>
                  <a:cubicBezTo>
                    <a:pt x="726" y="1607"/>
                    <a:pt x="1261" y="1103"/>
                    <a:pt x="2175" y="725"/>
                  </a:cubicBezTo>
                  <a:lnTo>
                    <a:pt x="1671" y="190"/>
                  </a:lnTo>
                  <a:cubicBezTo>
                    <a:pt x="631" y="725"/>
                    <a:pt x="1" y="1387"/>
                    <a:pt x="1" y="2111"/>
                  </a:cubicBezTo>
                  <a:cubicBezTo>
                    <a:pt x="1" y="3655"/>
                    <a:pt x="2584" y="4852"/>
                    <a:pt x="5829" y="4852"/>
                  </a:cubicBezTo>
                  <a:cubicBezTo>
                    <a:pt x="9106" y="4852"/>
                    <a:pt x="11658" y="3624"/>
                    <a:pt x="11658" y="2111"/>
                  </a:cubicBezTo>
                  <a:cubicBezTo>
                    <a:pt x="11658" y="1261"/>
                    <a:pt x="10870" y="505"/>
                    <a:pt x="95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7" name="Google Shape;7007;p79"/>
          <p:cNvGrpSpPr/>
          <p:nvPr/>
        </p:nvGrpSpPr>
        <p:grpSpPr>
          <a:xfrm>
            <a:off x="1293183" y="3353613"/>
            <a:ext cx="354586" cy="353645"/>
            <a:chOff x="-32569575" y="3586425"/>
            <a:chExt cx="292225" cy="291450"/>
          </a:xfrm>
          <a:solidFill>
            <a:srgbClr val="5C71E8"/>
          </a:solidFill>
        </p:grpSpPr>
        <p:sp>
          <p:nvSpPr>
            <p:cNvPr id="7008" name="Google Shape;7008;p79"/>
            <p:cNvSpPr/>
            <p:nvPr/>
          </p:nvSpPr>
          <p:spPr>
            <a:xfrm>
              <a:off x="-32569575" y="3672275"/>
              <a:ext cx="292225" cy="205600"/>
            </a:xfrm>
            <a:custGeom>
              <a:avLst/>
              <a:gdLst/>
              <a:ahLst/>
              <a:cxnLst/>
              <a:rect l="l" t="t" r="r" b="b"/>
              <a:pathLst>
                <a:path w="11689" h="8224" extrusionOk="0">
                  <a:moveTo>
                    <a:pt x="5860" y="1"/>
                  </a:moveTo>
                  <a:cubicBezTo>
                    <a:pt x="4506" y="1"/>
                    <a:pt x="3340" y="1040"/>
                    <a:pt x="3151" y="2332"/>
                  </a:cubicBezTo>
                  <a:cubicBezTo>
                    <a:pt x="3119" y="2521"/>
                    <a:pt x="3277" y="2710"/>
                    <a:pt x="3497" y="2710"/>
                  </a:cubicBezTo>
                  <a:lnTo>
                    <a:pt x="5514" y="2710"/>
                  </a:lnTo>
                  <a:lnTo>
                    <a:pt x="5514" y="3435"/>
                  </a:lnTo>
                  <a:lnTo>
                    <a:pt x="2395" y="3435"/>
                  </a:lnTo>
                  <a:cubicBezTo>
                    <a:pt x="1859" y="3435"/>
                    <a:pt x="1387" y="3907"/>
                    <a:pt x="1387" y="4443"/>
                  </a:cubicBezTo>
                  <a:lnTo>
                    <a:pt x="1387" y="4852"/>
                  </a:lnTo>
                  <a:cubicBezTo>
                    <a:pt x="599" y="5010"/>
                    <a:pt x="0" y="5703"/>
                    <a:pt x="0" y="6554"/>
                  </a:cubicBezTo>
                  <a:cubicBezTo>
                    <a:pt x="0" y="7499"/>
                    <a:pt x="757" y="8223"/>
                    <a:pt x="1702" y="8223"/>
                  </a:cubicBezTo>
                  <a:cubicBezTo>
                    <a:pt x="2647" y="8223"/>
                    <a:pt x="3403" y="7499"/>
                    <a:pt x="3403" y="6554"/>
                  </a:cubicBezTo>
                  <a:cubicBezTo>
                    <a:pt x="3403" y="5703"/>
                    <a:pt x="2804" y="5041"/>
                    <a:pt x="2017" y="4852"/>
                  </a:cubicBezTo>
                  <a:lnTo>
                    <a:pt x="2017" y="4443"/>
                  </a:lnTo>
                  <a:cubicBezTo>
                    <a:pt x="2017" y="4254"/>
                    <a:pt x="2174" y="4096"/>
                    <a:pt x="2363" y="4096"/>
                  </a:cubicBezTo>
                  <a:lnTo>
                    <a:pt x="5482" y="4096"/>
                  </a:lnTo>
                  <a:lnTo>
                    <a:pt x="5482" y="4821"/>
                  </a:lnTo>
                  <a:cubicBezTo>
                    <a:pt x="4695" y="4978"/>
                    <a:pt x="4096" y="5672"/>
                    <a:pt x="4096" y="6491"/>
                  </a:cubicBezTo>
                  <a:cubicBezTo>
                    <a:pt x="4096" y="7436"/>
                    <a:pt x="4852" y="8192"/>
                    <a:pt x="5797" y="8192"/>
                  </a:cubicBezTo>
                  <a:cubicBezTo>
                    <a:pt x="6742" y="8192"/>
                    <a:pt x="7499" y="7436"/>
                    <a:pt x="7499" y="6491"/>
                  </a:cubicBezTo>
                  <a:cubicBezTo>
                    <a:pt x="7499" y="5672"/>
                    <a:pt x="6900" y="5010"/>
                    <a:pt x="6112" y="4821"/>
                  </a:cubicBezTo>
                  <a:lnTo>
                    <a:pt x="6112" y="4096"/>
                  </a:lnTo>
                  <a:lnTo>
                    <a:pt x="9231" y="4096"/>
                  </a:lnTo>
                  <a:cubicBezTo>
                    <a:pt x="9420" y="4096"/>
                    <a:pt x="9578" y="4254"/>
                    <a:pt x="9578" y="4443"/>
                  </a:cubicBezTo>
                  <a:lnTo>
                    <a:pt x="9578" y="4852"/>
                  </a:lnTo>
                  <a:cubicBezTo>
                    <a:pt x="8790" y="5010"/>
                    <a:pt x="8192" y="5703"/>
                    <a:pt x="8192" y="6554"/>
                  </a:cubicBezTo>
                  <a:cubicBezTo>
                    <a:pt x="8192" y="7499"/>
                    <a:pt x="8948" y="8223"/>
                    <a:pt x="9893" y="8223"/>
                  </a:cubicBezTo>
                  <a:cubicBezTo>
                    <a:pt x="10838" y="8223"/>
                    <a:pt x="11594" y="7499"/>
                    <a:pt x="11594" y="6554"/>
                  </a:cubicBezTo>
                  <a:cubicBezTo>
                    <a:pt x="11689" y="5703"/>
                    <a:pt x="11153" y="5010"/>
                    <a:pt x="10366" y="4852"/>
                  </a:cubicBezTo>
                  <a:lnTo>
                    <a:pt x="10366" y="4443"/>
                  </a:lnTo>
                  <a:cubicBezTo>
                    <a:pt x="10366" y="3907"/>
                    <a:pt x="9893" y="3435"/>
                    <a:pt x="9326" y="3435"/>
                  </a:cubicBezTo>
                  <a:lnTo>
                    <a:pt x="6238" y="3435"/>
                  </a:lnTo>
                  <a:lnTo>
                    <a:pt x="6238" y="2710"/>
                  </a:lnTo>
                  <a:lnTo>
                    <a:pt x="8223" y="2710"/>
                  </a:lnTo>
                  <a:cubicBezTo>
                    <a:pt x="8444" y="2710"/>
                    <a:pt x="8601" y="2521"/>
                    <a:pt x="8601" y="2332"/>
                  </a:cubicBezTo>
                  <a:cubicBezTo>
                    <a:pt x="8381" y="977"/>
                    <a:pt x="7247" y="1"/>
                    <a:pt x="58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79"/>
            <p:cNvSpPr/>
            <p:nvPr/>
          </p:nvSpPr>
          <p:spPr>
            <a:xfrm>
              <a:off x="-32456950" y="358642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0" name="Google Shape;7010;p79"/>
          <p:cNvGrpSpPr/>
          <p:nvPr/>
        </p:nvGrpSpPr>
        <p:grpSpPr>
          <a:xfrm>
            <a:off x="1284098" y="3818205"/>
            <a:ext cx="372756" cy="354343"/>
            <a:chOff x="-32576675" y="3944600"/>
            <a:chExt cx="307200" cy="292025"/>
          </a:xfrm>
          <a:solidFill>
            <a:srgbClr val="5C71E8"/>
          </a:solidFill>
        </p:grpSpPr>
        <p:sp>
          <p:nvSpPr>
            <p:cNvPr id="7011" name="Google Shape;7011;p79"/>
            <p:cNvSpPr/>
            <p:nvPr/>
          </p:nvSpPr>
          <p:spPr>
            <a:xfrm>
              <a:off x="-32482950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79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3" name="Google Shape;7013;p79"/>
          <p:cNvGrpSpPr/>
          <p:nvPr/>
        </p:nvGrpSpPr>
        <p:grpSpPr>
          <a:xfrm>
            <a:off x="3529065" y="2882500"/>
            <a:ext cx="354586" cy="354586"/>
            <a:chOff x="-30735200" y="3192625"/>
            <a:chExt cx="292225" cy="292225"/>
          </a:xfrm>
          <a:solidFill>
            <a:srgbClr val="5C71E8"/>
          </a:solidFill>
        </p:grpSpPr>
        <p:sp>
          <p:nvSpPr>
            <p:cNvPr id="7014" name="Google Shape;7014;p79"/>
            <p:cNvSpPr/>
            <p:nvPr/>
          </p:nvSpPr>
          <p:spPr>
            <a:xfrm>
              <a:off x="-30665100" y="3192625"/>
              <a:ext cx="175650" cy="223700"/>
            </a:xfrm>
            <a:custGeom>
              <a:avLst/>
              <a:gdLst/>
              <a:ahLst/>
              <a:cxnLst/>
              <a:rect l="l" t="t" r="r" b="b"/>
              <a:pathLst>
                <a:path w="7026" h="8948" extrusionOk="0">
                  <a:moveTo>
                    <a:pt x="2363" y="0"/>
                  </a:moveTo>
                  <a:cubicBezTo>
                    <a:pt x="2143" y="0"/>
                    <a:pt x="1985" y="158"/>
                    <a:pt x="1985" y="378"/>
                  </a:cubicBezTo>
                  <a:cubicBezTo>
                    <a:pt x="1985" y="567"/>
                    <a:pt x="2143" y="725"/>
                    <a:pt x="2363" y="725"/>
                  </a:cubicBezTo>
                  <a:lnTo>
                    <a:pt x="2710" y="725"/>
                  </a:lnTo>
                  <a:lnTo>
                    <a:pt x="2710" y="1576"/>
                  </a:lnTo>
                  <a:cubicBezTo>
                    <a:pt x="1135" y="2017"/>
                    <a:pt x="0" y="3466"/>
                    <a:pt x="0" y="5199"/>
                  </a:cubicBezTo>
                  <a:cubicBezTo>
                    <a:pt x="0" y="7278"/>
                    <a:pt x="1670" y="8948"/>
                    <a:pt x="3718" y="8948"/>
                  </a:cubicBezTo>
                  <a:cubicBezTo>
                    <a:pt x="3970" y="8948"/>
                    <a:pt x="4159" y="8916"/>
                    <a:pt x="4348" y="8853"/>
                  </a:cubicBezTo>
                  <a:cubicBezTo>
                    <a:pt x="4159" y="8664"/>
                    <a:pt x="4033" y="8381"/>
                    <a:pt x="4033" y="8066"/>
                  </a:cubicBezTo>
                  <a:cubicBezTo>
                    <a:pt x="4033" y="7877"/>
                    <a:pt x="4096" y="7687"/>
                    <a:pt x="4191" y="7530"/>
                  </a:cubicBezTo>
                  <a:lnTo>
                    <a:pt x="4191" y="7530"/>
                  </a:lnTo>
                  <a:cubicBezTo>
                    <a:pt x="4033" y="7561"/>
                    <a:pt x="3876" y="7561"/>
                    <a:pt x="3686" y="7561"/>
                  </a:cubicBezTo>
                  <a:cubicBezTo>
                    <a:pt x="2363" y="7561"/>
                    <a:pt x="1292" y="6522"/>
                    <a:pt x="1292" y="5167"/>
                  </a:cubicBezTo>
                  <a:cubicBezTo>
                    <a:pt x="1292" y="3844"/>
                    <a:pt x="2363" y="2773"/>
                    <a:pt x="3686" y="2773"/>
                  </a:cubicBezTo>
                  <a:cubicBezTo>
                    <a:pt x="4348" y="2773"/>
                    <a:pt x="4978" y="3088"/>
                    <a:pt x="5451" y="3560"/>
                  </a:cubicBezTo>
                  <a:cubicBezTo>
                    <a:pt x="5608" y="3466"/>
                    <a:pt x="5766" y="3466"/>
                    <a:pt x="5923" y="3466"/>
                  </a:cubicBezTo>
                  <a:lnTo>
                    <a:pt x="7026" y="3466"/>
                  </a:lnTo>
                  <a:cubicBezTo>
                    <a:pt x="6553" y="2584"/>
                    <a:pt x="5734" y="1859"/>
                    <a:pt x="4726" y="1576"/>
                  </a:cubicBezTo>
                  <a:lnTo>
                    <a:pt x="4726" y="725"/>
                  </a:lnTo>
                  <a:lnTo>
                    <a:pt x="5073" y="725"/>
                  </a:lnTo>
                  <a:cubicBezTo>
                    <a:pt x="5262" y="725"/>
                    <a:pt x="5419" y="567"/>
                    <a:pt x="5419" y="378"/>
                  </a:cubicBezTo>
                  <a:cubicBezTo>
                    <a:pt x="5419" y="158"/>
                    <a:pt x="5262" y="0"/>
                    <a:pt x="5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79"/>
            <p:cNvSpPr/>
            <p:nvPr/>
          </p:nvSpPr>
          <p:spPr>
            <a:xfrm>
              <a:off x="-30615475" y="3278475"/>
              <a:ext cx="52775" cy="52000"/>
            </a:xfrm>
            <a:custGeom>
              <a:avLst/>
              <a:gdLst/>
              <a:ahLst/>
              <a:cxnLst/>
              <a:rect l="l" t="t" r="r" b="b"/>
              <a:pathLst>
                <a:path w="2111" h="2080" extrusionOk="0">
                  <a:moveTo>
                    <a:pt x="1733" y="0"/>
                  </a:moveTo>
                  <a:cubicBezTo>
                    <a:pt x="1544" y="32"/>
                    <a:pt x="1386" y="158"/>
                    <a:pt x="1386" y="347"/>
                  </a:cubicBezTo>
                  <a:lnTo>
                    <a:pt x="1386" y="1387"/>
                  </a:lnTo>
                  <a:lnTo>
                    <a:pt x="378" y="1387"/>
                  </a:lnTo>
                  <a:cubicBezTo>
                    <a:pt x="158" y="1387"/>
                    <a:pt x="0" y="1544"/>
                    <a:pt x="0" y="1733"/>
                  </a:cubicBezTo>
                  <a:cubicBezTo>
                    <a:pt x="0" y="1922"/>
                    <a:pt x="158" y="2080"/>
                    <a:pt x="378" y="2080"/>
                  </a:cubicBezTo>
                  <a:lnTo>
                    <a:pt x="1733" y="2080"/>
                  </a:lnTo>
                  <a:cubicBezTo>
                    <a:pt x="1954" y="2080"/>
                    <a:pt x="2111" y="1922"/>
                    <a:pt x="2111" y="1733"/>
                  </a:cubicBezTo>
                  <a:lnTo>
                    <a:pt x="2111" y="347"/>
                  </a:lnTo>
                  <a:cubicBezTo>
                    <a:pt x="2111" y="158"/>
                    <a:pt x="1954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79"/>
            <p:cNvSpPr/>
            <p:nvPr/>
          </p:nvSpPr>
          <p:spPr>
            <a:xfrm>
              <a:off x="-30528850" y="3296575"/>
              <a:ext cx="85875" cy="25250"/>
            </a:xfrm>
            <a:custGeom>
              <a:avLst/>
              <a:gdLst/>
              <a:ahLst/>
              <a:cxnLst/>
              <a:rect l="l" t="t" r="r" b="b"/>
              <a:pathLst>
                <a:path w="3435" h="1010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cubicBezTo>
                    <a:pt x="1" y="789"/>
                    <a:pt x="253" y="1009"/>
                    <a:pt x="536" y="1009"/>
                  </a:cubicBezTo>
                  <a:lnTo>
                    <a:pt x="2931" y="1009"/>
                  </a:lnTo>
                  <a:cubicBezTo>
                    <a:pt x="3214" y="1009"/>
                    <a:pt x="3435" y="789"/>
                    <a:pt x="3435" y="505"/>
                  </a:cubicBezTo>
                  <a:cubicBezTo>
                    <a:pt x="3435" y="221"/>
                    <a:pt x="3214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79"/>
            <p:cNvSpPr/>
            <p:nvPr/>
          </p:nvSpPr>
          <p:spPr>
            <a:xfrm>
              <a:off x="-30546175" y="3338325"/>
              <a:ext cx="85875" cy="26025"/>
            </a:xfrm>
            <a:custGeom>
              <a:avLst/>
              <a:gdLst/>
              <a:ahLst/>
              <a:cxnLst/>
              <a:rect l="l" t="t" r="r" b="b"/>
              <a:pathLst>
                <a:path w="3435" h="1041" extrusionOk="0">
                  <a:moveTo>
                    <a:pt x="505" y="1"/>
                  </a:moveTo>
                  <a:cubicBezTo>
                    <a:pt x="221" y="1"/>
                    <a:pt x="1" y="253"/>
                    <a:pt x="1" y="536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2899" y="1040"/>
                  </a:lnTo>
                  <a:cubicBezTo>
                    <a:pt x="3183" y="1040"/>
                    <a:pt x="3435" y="851"/>
                    <a:pt x="3435" y="536"/>
                  </a:cubicBezTo>
                  <a:cubicBezTo>
                    <a:pt x="3435" y="253"/>
                    <a:pt x="3183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79"/>
            <p:cNvSpPr/>
            <p:nvPr/>
          </p:nvSpPr>
          <p:spPr>
            <a:xfrm>
              <a:off x="-30546175" y="338165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0"/>
                  </a:moveTo>
                  <a:cubicBezTo>
                    <a:pt x="221" y="0"/>
                    <a:pt x="1" y="252"/>
                    <a:pt x="1" y="536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90" y="1040"/>
                    <a:pt x="2710" y="788"/>
                    <a:pt x="2710" y="536"/>
                  </a:cubicBezTo>
                  <a:cubicBezTo>
                    <a:pt x="2710" y="252"/>
                    <a:pt x="2490" y="0"/>
                    <a:pt x="22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79"/>
            <p:cNvSpPr/>
            <p:nvPr/>
          </p:nvSpPr>
          <p:spPr>
            <a:xfrm>
              <a:off x="-30546175" y="3424175"/>
              <a:ext cx="51225" cy="26025"/>
            </a:xfrm>
            <a:custGeom>
              <a:avLst/>
              <a:gdLst/>
              <a:ahLst/>
              <a:cxnLst/>
              <a:rect l="l" t="t" r="r" b="b"/>
              <a:pathLst>
                <a:path w="2049" h="1041" extrusionOk="0">
                  <a:moveTo>
                    <a:pt x="505" y="1"/>
                  </a:moveTo>
                  <a:cubicBezTo>
                    <a:pt x="221" y="1"/>
                    <a:pt x="1" y="253"/>
                    <a:pt x="1" y="505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1544" y="1040"/>
                  </a:lnTo>
                  <a:cubicBezTo>
                    <a:pt x="1796" y="1040"/>
                    <a:pt x="2048" y="788"/>
                    <a:pt x="2048" y="505"/>
                  </a:cubicBezTo>
                  <a:cubicBezTo>
                    <a:pt x="2048" y="253"/>
                    <a:pt x="1796" y="1"/>
                    <a:pt x="15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79"/>
            <p:cNvSpPr/>
            <p:nvPr/>
          </p:nvSpPr>
          <p:spPr>
            <a:xfrm>
              <a:off x="-30735200" y="3209325"/>
              <a:ext cx="174075" cy="275525"/>
            </a:xfrm>
            <a:custGeom>
              <a:avLst/>
              <a:gdLst/>
              <a:ahLst/>
              <a:cxnLst/>
              <a:rect l="l" t="t" r="r" b="b"/>
              <a:pathLst>
                <a:path w="6963" h="11021" extrusionOk="0">
                  <a:moveTo>
                    <a:pt x="3803" y="0"/>
                  </a:moveTo>
                  <a:cubicBezTo>
                    <a:pt x="3716" y="0"/>
                    <a:pt x="3637" y="52"/>
                    <a:pt x="3592" y="120"/>
                  </a:cubicBezTo>
                  <a:lnTo>
                    <a:pt x="1702" y="2231"/>
                  </a:lnTo>
                  <a:cubicBezTo>
                    <a:pt x="1544" y="2420"/>
                    <a:pt x="1418" y="2640"/>
                    <a:pt x="1418" y="2892"/>
                  </a:cubicBezTo>
                  <a:lnTo>
                    <a:pt x="1418" y="5917"/>
                  </a:lnTo>
                  <a:cubicBezTo>
                    <a:pt x="1418" y="6200"/>
                    <a:pt x="1292" y="6421"/>
                    <a:pt x="1103" y="6641"/>
                  </a:cubicBezTo>
                  <a:lnTo>
                    <a:pt x="126" y="7618"/>
                  </a:lnTo>
                  <a:cubicBezTo>
                    <a:pt x="0" y="7744"/>
                    <a:pt x="0" y="7965"/>
                    <a:pt x="126" y="8091"/>
                  </a:cubicBezTo>
                  <a:lnTo>
                    <a:pt x="2867" y="10926"/>
                  </a:lnTo>
                  <a:cubicBezTo>
                    <a:pt x="2930" y="10989"/>
                    <a:pt x="3017" y="11021"/>
                    <a:pt x="3104" y="11021"/>
                  </a:cubicBezTo>
                  <a:cubicBezTo>
                    <a:pt x="3190" y="11021"/>
                    <a:pt x="3277" y="10989"/>
                    <a:pt x="3340" y="10926"/>
                  </a:cubicBezTo>
                  <a:lnTo>
                    <a:pt x="4317" y="9949"/>
                  </a:lnTo>
                  <a:cubicBezTo>
                    <a:pt x="4537" y="9729"/>
                    <a:pt x="4758" y="9634"/>
                    <a:pt x="5041" y="9634"/>
                  </a:cubicBezTo>
                  <a:lnTo>
                    <a:pt x="6963" y="9634"/>
                  </a:lnTo>
                  <a:cubicBezTo>
                    <a:pt x="6900" y="9477"/>
                    <a:pt x="6837" y="9288"/>
                    <a:pt x="6837" y="9099"/>
                  </a:cubicBezTo>
                  <a:cubicBezTo>
                    <a:pt x="6837" y="9036"/>
                    <a:pt x="6837" y="8973"/>
                    <a:pt x="6900" y="8910"/>
                  </a:cubicBezTo>
                  <a:cubicBezTo>
                    <a:pt x="6774" y="8910"/>
                    <a:pt x="6648" y="8941"/>
                    <a:pt x="6522" y="8941"/>
                  </a:cubicBezTo>
                  <a:cubicBezTo>
                    <a:pt x="4096" y="8941"/>
                    <a:pt x="2080" y="6925"/>
                    <a:pt x="2080" y="4499"/>
                  </a:cubicBezTo>
                  <a:cubicBezTo>
                    <a:pt x="2080" y="2892"/>
                    <a:pt x="2962" y="1475"/>
                    <a:pt x="4254" y="687"/>
                  </a:cubicBezTo>
                  <a:cubicBezTo>
                    <a:pt x="4254" y="592"/>
                    <a:pt x="4222" y="529"/>
                    <a:pt x="4222" y="498"/>
                  </a:cubicBezTo>
                  <a:lnTo>
                    <a:pt x="4128" y="246"/>
                  </a:lnTo>
                  <a:cubicBezTo>
                    <a:pt x="4096" y="120"/>
                    <a:pt x="4002" y="57"/>
                    <a:pt x="3907" y="25"/>
                  </a:cubicBezTo>
                  <a:cubicBezTo>
                    <a:pt x="3872" y="8"/>
                    <a:pt x="3837" y="0"/>
                    <a:pt x="38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1" name="Google Shape;7021;p79"/>
          <p:cNvGrpSpPr/>
          <p:nvPr/>
        </p:nvGrpSpPr>
        <p:grpSpPr>
          <a:xfrm>
            <a:off x="3529065" y="3353932"/>
            <a:ext cx="354586" cy="353008"/>
            <a:chOff x="-30735200" y="3552550"/>
            <a:chExt cx="292225" cy="290925"/>
          </a:xfrm>
          <a:solidFill>
            <a:srgbClr val="5C71E8"/>
          </a:solidFill>
        </p:grpSpPr>
        <p:sp>
          <p:nvSpPr>
            <p:cNvPr id="7022" name="Google Shape;7022;p79"/>
            <p:cNvSpPr/>
            <p:nvPr/>
          </p:nvSpPr>
          <p:spPr>
            <a:xfrm>
              <a:off x="-30613900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9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79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4" name="Google Shape;7024;p79"/>
          <p:cNvGrpSpPr/>
          <p:nvPr/>
        </p:nvGrpSpPr>
        <p:grpSpPr>
          <a:xfrm>
            <a:off x="3529065" y="3818554"/>
            <a:ext cx="354586" cy="353645"/>
            <a:chOff x="-30735200" y="3910925"/>
            <a:chExt cx="292225" cy="291450"/>
          </a:xfrm>
          <a:solidFill>
            <a:srgbClr val="5C71E8"/>
          </a:solidFill>
        </p:grpSpPr>
        <p:sp>
          <p:nvSpPr>
            <p:cNvPr id="7025" name="Google Shape;7025;p79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79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27" name="Google Shape;7027;p79"/>
          <p:cNvSpPr/>
          <p:nvPr/>
        </p:nvSpPr>
        <p:spPr>
          <a:xfrm>
            <a:off x="2632180" y="4275642"/>
            <a:ext cx="354586" cy="353645"/>
          </a:xfrm>
          <a:custGeom>
            <a:avLst/>
            <a:gdLst/>
            <a:ahLst/>
            <a:cxnLst/>
            <a:rect l="l" t="t" r="r" b="b"/>
            <a:pathLst>
              <a:path w="11689" h="11658" extrusionOk="0">
                <a:moveTo>
                  <a:pt x="5829" y="2458"/>
                </a:moveTo>
                <a:cubicBezTo>
                  <a:pt x="6207" y="2458"/>
                  <a:pt x="6491" y="2773"/>
                  <a:pt x="6491" y="3120"/>
                </a:cubicBezTo>
                <a:cubicBezTo>
                  <a:pt x="6522" y="3466"/>
                  <a:pt x="6207" y="3781"/>
                  <a:pt x="5829" y="3781"/>
                </a:cubicBezTo>
                <a:cubicBezTo>
                  <a:pt x="5419" y="3781"/>
                  <a:pt x="5136" y="3466"/>
                  <a:pt x="5136" y="3120"/>
                </a:cubicBezTo>
                <a:cubicBezTo>
                  <a:pt x="5136" y="2742"/>
                  <a:pt x="5482" y="2458"/>
                  <a:pt x="5829" y="2458"/>
                </a:cubicBezTo>
                <a:close/>
                <a:moveTo>
                  <a:pt x="5860" y="4474"/>
                </a:moveTo>
                <a:cubicBezTo>
                  <a:pt x="6238" y="4474"/>
                  <a:pt x="6522" y="4789"/>
                  <a:pt x="6522" y="5136"/>
                </a:cubicBezTo>
                <a:lnTo>
                  <a:pt x="6522" y="8570"/>
                </a:lnTo>
                <a:cubicBezTo>
                  <a:pt x="6522" y="8948"/>
                  <a:pt x="6207" y="9232"/>
                  <a:pt x="5860" y="9232"/>
                </a:cubicBezTo>
                <a:cubicBezTo>
                  <a:pt x="5451" y="9232"/>
                  <a:pt x="5199" y="8917"/>
                  <a:pt x="5199" y="8570"/>
                </a:cubicBezTo>
                <a:lnTo>
                  <a:pt x="5199" y="5136"/>
                </a:lnTo>
                <a:cubicBezTo>
                  <a:pt x="5199" y="4726"/>
                  <a:pt x="5514" y="4474"/>
                  <a:pt x="5860" y="4474"/>
                </a:cubicBezTo>
                <a:close/>
                <a:moveTo>
                  <a:pt x="5829" y="1"/>
                </a:moveTo>
                <a:cubicBezTo>
                  <a:pt x="2615" y="1"/>
                  <a:pt x="0" y="2647"/>
                  <a:pt x="0" y="5829"/>
                </a:cubicBezTo>
                <a:cubicBezTo>
                  <a:pt x="0" y="9043"/>
                  <a:pt x="2615" y="11657"/>
                  <a:pt x="5829" y="11657"/>
                </a:cubicBezTo>
                <a:cubicBezTo>
                  <a:pt x="9011" y="11657"/>
                  <a:pt x="11657" y="9043"/>
                  <a:pt x="11657" y="5829"/>
                </a:cubicBezTo>
                <a:cubicBezTo>
                  <a:pt x="11689" y="2647"/>
                  <a:pt x="9042" y="1"/>
                  <a:pt x="5829" y="1"/>
                </a:cubicBezTo>
                <a:close/>
              </a:path>
            </a:pathLst>
          </a:custGeom>
          <a:solidFill>
            <a:srgbClr val="5C7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28" name="Google Shape;7028;p79"/>
          <p:cNvGrpSpPr/>
          <p:nvPr/>
        </p:nvGrpSpPr>
        <p:grpSpPr>
          <a:xfrm>
            <a:off x="4882910" y="1531421"/>
            <a:ext cx="358971" cy="359224"/>
            <a:chOff x="-57956275" y="3197925"/>
            <a:chExt cx="319000" cy="319225"/>
          </a:xfrm>
          <a:solidFill>
            <a:srgbClr val="5C71E8"/>
          </a:solidFill>
        </p:grpSpPr>
        <p:sp>
          <p:nvSpPr>
            <p:cNvPr id="7029" name="Google Shape;7029;p79"/>
            <p:cNvSpPr/>
            <p:nvPr/>
          </p:nvSpPr>
          <p:spPr>
            <a:xfrm>
              <a:off x="-57940525" y="3353300"/>
              <a:ext cx="18150" cy="65400"/>
            </a:xfrm>
            <a:custGeom>
              <a:avLst/>
              <a:gdLst/>
              <a:ahLst/>
              <a:cxnLst/>
              <a:rect l="l" t="t" r="r" b="b"/>
              <a:pathLst>
                <a:path w="726" h="2616" extrusionOk="0">
                  <a:moveTo>
                    <a:pt x="725" y="0"/>
                  </a:moveTo>
                  <a:cubicBezTo>
                    <a:pt x="316" y="284"/>
                    <a:pt x="1" y="756"/>
                    <a:pt x="1" y="1292"/>
                  </a:cubicBezTo>
                  <a:cubicBezTo>
                    <a:pt x="1" y="1859"/>
                    <a:pt x="316" y="2332"/>
                    <a:pt x="725" y="2615"/>
                  </a:cubicBezTo>
                  <a:lnTo>
                    <a:pt x="725" y="2395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79"/>
            <p:cNvSpPr/>
            <p:nvPr/>
          </p:nvSpPr>
          <p:spPr>
            <a:xfrm>
              <a:off x="-57679825" y="3353300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1" y="0"/>
                  </a:moveTo>
                  <a:lnTo>
                    <a:pt x="1" y="2395"/>
                  </a:lnTo>
                  <a:lnTo>
                    <a:pt x="1" y="2615"/>
                  </a:lnTo>
                  <a:cubicBezTo>
                    <a:pt x="442" y="2332"/>
                    <a:pt x="757" y="1859"/>
                    <a:pt x="757" y="1292"/>
                  </a:cubicBezTo>
                  <a:cubicBezTo>
                    <a:pt x="757" y="756"/>
                    <a:pt x="442" y="284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79"/>
            <p:cNvSpPr/>
            <p:nvPr/>
          </p:nvSpPr>
          <p:spPr>
            <a:xfrm>
              <a:off x="-57956275" y="3255625"/>
              <a:ext cx="319000" cy="55175"/>
            </a:xfrm>
            <a:custGeom>
              <a:avLst/>
              <a:gdLst/>
              <a:ahLst/>
              <a:cxnLst/>
              <a:rect l="l" t="t" r="r" b="b"/>
              <a:pathLst>
                <a:path w="12760" h="2207" extrusionOk="0">
                  <a:moveTo>
                    <a:pt x="442" y="1"/>
                  </a:moveTo>
                  <a:cubicBezTo>
                    <a:pt x="190" y="1"/>
                    <a:pt x="1" y="253"/>
                    <a:pt x="64" y="442"/>
                  </a:cubicBezTo>
                  <a:cubicBezTo>
                    <a:pt x="284" y="1481"/>
                    <a:pt x="1261" y="2206"/>
                    <a:pt x="2332" y="2206"/>
                  </a:cubicBezTo>
                  <a:lnTo>
                    <a:pt x="10523" y="2206"/>
                  </a:lnTo>
                  <a:cubicBezTo>
                    <a:pt x="11563" y="2206"/>
                    <a:pt x="12571" y="1418"/>
                    <a:pt x="12760" y="442"/>
                  </a:cubicBezTo>
                  <a:cubicBezTo>
                    <a:pt x="12603" y="221"/>
                    <a:pt x="12445" y="1"/>
                    <a:pt x="12193" y="1"/>
                  </a:cubicBezTo>
                  <a:lnTo>
                    <a:pt x="10303" y="1"/>
                  </a:lnTo>
                  <a:lnTo>
                    <a:pt x="10303" y="757"/>
                  </a:lnTo>
                  <a:cubicBezTo>
                    <a:pt x="10303" y="946"/>
                    <a:pt x="10145" y="1103"/>
                    <a:pt x="9956" y="1103"/>
                  </a:cubicBezTo>
                  <a:cubicBezTo>
                    <a:pt x="9767" y="1103"/>
                    <a:pt x="9610" y="946"/>
                    <a:pt x="9610" y="757"/>
                  </a:cubicBezTo>
                  <a:lnTo>
                    <a:pt x="9610" y="1"/>
                  </a:lnTo>
                  <a:lnTo>
                    <a:pt x="8853" y="1"/>
                  </a:lnTo>
                  <a:lnTo>
                    <a:pt x="8853" y="757"/>
                  </a:lnTo>
                  <a:cubicBezTo>
                    <a:pt x="8853" y="946"/>
                    <a:pt x="8696" y="1103"/>
                    <a:pt x="8507" y="1103"/>
                  </a:cubicBezTo>
                  <a:cubicBezTo>
                    <a:pt x="8318" y="1103"/>
                    <a:pt x="8160" y="946"/>
                    <a:pt x="8160" y="757"/>
                  </a:cubicBezTo>
                  <a:lnTo>
                    <a:pt x="8160" y="1"/>
                  </a:lnTo>
                  <a:lnTo>
                    <a:pt x="7404" y="1"/>
                  </a:lnTo>
                  <a:lnTo>
                    <a:pt x="7404" y="757"/>
                  </a:lnTo>
                  <a:cubicBezTo>
                    <a:pt x="7404" y="946"/>
                    <a:pt x="7247" y="1103"/>
                    <a:pt x="7058" y="1103"/>
                  </a:cubicBezTo>
                  <a:cubicBezTo>
                    <a:pt x="6837" y="1103"/>
                    <a:pt x="6680" y="946"/>
                    <a:pt x="6680" y="757"/>
                  </a:cubicBezTo>
                  <a:lnTo>
                    <a:pt x="6680" y="1"/>
                  </a:lnTo>
                  <a:lnTo>
                    <a:pt x="5955" y="1"/>
                  </a:lnTo>
                  <a:lnTo>
                    <a:pt x="5955" y="757"/>
                  </a:lnTo>
                  <a:cubicBezTo>
                    <a:pt x="5955" y="946"/>
                    <a:pt x="5797" y="1103"/>
                    <a:pt x="5577" y="1103"/>
                  </a:cubicBezTo>
                  <a:cubicBezTo>
                    <a:pt x="5388" y="1103"/>
                    <a:pt x="5230" y="946"/>
                    <a:pt x="5230" y="757"/>
                  </a:cubicBezTo>
                  <a:lnTo>
                    <a:pt x="5230" y="1"/>
                  </a:lnTo>
                  <a:lnTo>
                    <a:pt x="4474" y="1"/>
                  </a:lnTo>
                  <a:lnTo>
                    <a:pt x="4474" y="757"/>
                  </a:lnTo>
                  <a:cubicBezTo>
                    <a:pt x="4474" y="946"/>
                    <a:pt x="4317" y="1103"/>
                    <a:pt x="4128" y="1103"/>
                  </a:cubicBezTo>
                  <a:cubicBezTo>
                    <a:pt x="3939" y="1103"/>
                    <a:pt x="3781" y="946"/>
                    <a:pt x="3781" y="757"/>
                  </a:cubicBezTo>
                  <a:lnTo>
                    <a:pt x="3781" y="1"/>
                  </a:lnTo>
                  <a:lnTo>
                    <a:pt x="3025" y="1"/>
                  </a:lnTo>
                  <a:lnTo>
                    <a:pt x="3025" y="757"/>
                  </a:lnTo>
                  <a:cubicBezTo>
                    <a:pt x="3025" y="946"/>
                    <a:pt x="2867" y="1103"/>
                    <a:pt x="2678" y="1103"/>
                  </a:cubicBezTo>
                  <a:cubicBezTo>
                    <a:pt x="2489" y="1103"/>
                    <a:pt x="2332" y="946"/>
                    <a:pt x="2332" y="757"/>
                  </a:cubicBezTo>
                  <a:lnTo>
                    <a:pt x="233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79"/>
            <p:cNvSpPr/>
            <p:nvPr/>
          </p:nvSpPr>
          <p:spPr>
            <a:xfrm>
              <a:off x="-57868050" y="3494275"/>
              <a:ext cx="18900" cy="22875"/>
            </a:xfrm>
            <a:custGeom>
              <a:avLst/>
              <a:gdLst/>
              <a:ahLst/>
              <a:cxnLst/>
              <a:rect l="l" t="t" r="r" b="b"/>
              <a:pathLst>
                <a:path w="756" h="915" extrusionOk="0">
                  <a:moveTo>
                    <a:pt x="0" y="1"/>
                  </a:moveTo>
                  <a:lnTo>
                    <a:pt x="0" y="536"/>
                  </a:lnTo>
                  <a:lnTo>
                    <a:pt x="32" y="536"/>
                  </a:lnTo>
                  <a:cubicBezTo>
                    <a:pt x="32" y="757"/>
                    <a:pt x="189" y="914"/>
                    <a:pt x="410" y="914"/>
                  </a:cubicBezTo>
                  <a:cubicBezTo>
                    <a:pt x="599" y="914"/>
                    <a:pt x="756" y="757"/>
                    <a:pt x="756" y="536"/>
                  </a:cubicBezTo>
                  <a:lnTo>
                    <a:pt x="756" y="473"/>
                  </a:lnTo>
                  <a:cubicBezTo>
                    <a:pt x="473" y="347"/>
                    <a:pt x="252" y="158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79"/>
            <p:cNvSpPr/>
            <p:nvPr/>
          </p:nvSpPr>
          <p:spPr>
            <a:xfrm>
              <a:off x="-57755425" y="3494275"/>
              <a:ext cx="18125" cy="22875"/>
            </a:xfrm>
            <a:custGeom>
              <a:avLst/>
              <a:gdLst/>
              <a:ahLst/>
              <a:cxnLst/>
              <a:rect l="l" t="t" r="r" b="b"/>
              <a:pathLst>
                <a:path w="725" h="915" extrusionOk="0">
                  <a:moveTo>
                    <a:pt x="725" y="1"/>
                  </a:moveTo>
                  <a:cubicBezTo>
                    <a:pt x="504" y="190"/>
                    <a:pt x="252" y="347"/>
                    <a:pt x="0" y="473"/>
                  </a:cubicBezTo>
                  <a:lnTo>
                    <a:pt x="0" y="536"/>
                  </a:lnTo>
                  <a:lnTo>
                    <a:pt x="32" y="536"/>
                  </a:lnTo>
                  <a:cubicBezTo>
                    <a:pt x="32" y="757"/>
                    <a:pt x="189" y="914"/>
                    <a:pt x="378" y="914"/>
                  </a:cubicBezTo>
                  <a:cubicBezTo>
                    <a:pt x="567" y="914"/>
                    <a:pt x="725" y="757"/>
                    <a:pt x="725" y="536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79"/>
            <p:cNvSpPr/>
            <p:nvPr/>
          </p:nvSpPr>
          <p:spPr>
            <a:xfrm>
              <a:off x="-57903500" y="3329675"/>
              <a:ext cx="204800" cy="187475"/>
            </a:xfrm>
            <a:custGeom>
              <a:avLst/>
              <a:gdLst/>
              <a:ahLst/>
              <a:cxnLst/>
              <a:rect l="l" t="t" r="r" b="b"/>
              <a:pathLst>
                <a:path w="8192" h="7499" extrusionOk="0">
                  <a:moveTo>
                    <a:pt x="2615" y="756"/>
                  </a:moveTo>
                  <a:cubicBezTo>
                    <a:pt x="2804" y="756"/>
                    <a:pt x="2962" y="914"/>
                    <a:pt x="2962" y="1103"/>
                  </a:cubicBezTo>
                  <a:cubicBezTo>
                    <a:pt x="2962" y="1292"/>
                    <a:pt x="2804" y="1449"/>
                    <a:pt x="2615" y="1449"/>
                  </a:cubicBezTo>
                  <a:cubicBezTo>
                    <a:pt x="2395" y="1449"/>
                    <a:pt x="2269" y="1292"/>
                    <a:pt x="2269" y="1103"/>
                  </a:cubicBezTo>
                  <a:cubicBezTo>
                    <a:pt x="2206" y="945"/>
                    <a:pt x="2395" y="756"/>
                    <a:pt x="2615" y="756"/>
                  </a:cubicBezTo>
                  <a:close/>
                  <a:moveTo>
                    <a:pt x="5608" y="756"/>
                  </a:moveTo>
                  <a:cubicBezTo>
                    <a:pt x="5797" y="756"/>
                    <a:pt x="5955" y="914"/>
                    <a:pt x="5955" y="1103"/>
                  </a:cubicBezTo>
                  <a:cubicBezTo>
                    <a:pt x="5955" y="1292"/>
                    <a:pt x="5797" y="1449"/>
                    <a:pt x="5608" y="1449"/>
                  </a:cubicBezTo>
                  <a:cubicBezTo>
                    <a:pt x="5388" y="1449"/>
                    <a:pt x="5230" y="1292"/>
                    <a:pt x="5230" y="1103"/>
                  </a:cubicBezTo>
                  <a:cubicBezTo>
                    <a:pt x="5199" y="945"/>
                    <a:pt x="5356" y="756"/>
                    <a:pt x="5608" y="756"/>
                  </a:cubicBezTo>
                  <a:close/>
                  <a:moveTo>
                    <a:pt x="5159" y="4072"/>
                  </a:moveTo>
                  <a:cubicBezTo>
                    <a:pt x="5254" y="4072"/>
                    <a:pt x="5340" y="4112"/>
                    <a:pt x="5388" y="4190"/>
                  </a:cubicBezTo>
                  <a:cubicBezTo>
                    <a:pt x="5545" y="4348"/>
                    <a:pt x="5545" y="4568"/>
                    <a:pt x="5388" y="4694"/>
                  </a:cubicBezTo>
                  <a:cubicBezTo>
                    <a:pt x="5041" y="5041"/>
                    <a:pt x="4569" y="5230"/>
                    <a:pt x="4096" y="5230"/>
                  </a:cubicBezTo>
                  <a:cubicBezTo>
                    <a:pt x="3623" y="5230"/>
                    <a:pt x="3119" y="5041"/>
                    <a:pt x="2804" y="4694"/>
                  </a:cubicBezTo>
                  <a:cubicBezTo>
                    <a:pt x="2647" y="4537"/>
                    <a:pt x="2647" y="4285"/>
                    <a:pt x="2804" y="4190"/>
                  </a:cubicBezTo>
                  <a:cubicBezTo>
                    <a:pt x="2883" y="4112"/>
                    <a:pt x="2978" y="4072"/>
                    <a:pt x="3068" y="4072"/>
                  </a:cubicBezTo>
                  <a:cubicBezTo>
                    <a:pt x="3159" y="4072"/>
                    <a:pt x="3245" y="4112"/>
                    <a:pt x="3308" y="4190"/>
                  </a:cubicBezTo>
                  <a:cubicBezTo>
                    <a:pt x="3513" y="4379"/>
                    <a:pt x="3797" y="4474"/>
                    <a:pt x="4084" y="4474"/>
                  </a:cubicBezTo>
                  <a:cubicBezTo>
                    <a:pt x="4372" y="4474"/>
                    <a:pt x="4663" y="4379"/>
                    <a:pt x="4884" y="4190"/>
                  </a:cubicBezTo>
                  <a:cubicBezTo>
                    <a:pt x="4962" y="4112"/>
                    <a:pt x="5065" y="4072"/>
                    <a:pt x="5159" y="4072"/>
                  </a:cubicBezTo>
                  <a:close/>
                  <a:moveTo>
                    <a:pt x="0" y="0"/>
                  </a:moveTo>
                  <a:lnTo>
                    <a:pt x="0" y="3403"/>
                  </a:lnTo>
                  <a:cubicBezTo>
                    <a:pt x="0" y="4663"/>
                    <a:pt x="599" y="5829"/>
                    <a:pt x="1513" y="6585"/>
                  </a:cubicBezTo>
                  <a:lnTo>
                    <a:pt x="1513" y="4127"/>
                  </a:lnTo>
                  <a:cubicBezTo>
                    <a:pt x="1513" y="3119"/>
                    <a:pt x="2332" y="2300"/>
                    <a:pt x="3340" y="2300"/>
                  </a:cubicBezTo>
                  <a:cubicBezTo>
                    <a:pt x="3560" y="2300"/>
                    <a:pt x="3718" y="2458"/>
                    <a:pt x="3718" y="2647"/>
                  </a:cubicBezTo>
                  <a:cubicBezTo>
                    <a:pt x="3718" y="2836"/>
                    <a:pt x="3560" y="2993"/>
                    <a:pt x="3340" y="2993"/>
                  </a:cubicBezTo>
                  <a:cubicBezTo>
                    <a:pt x="2710" y="2993"/>
                    <a:pt x="2237" y="3497"/>
                    <a:pt x="2237" y="4096"/>
                  </a:cubicBezTo>
                  <a:lnTo>
                    <a:pt x="2237" y="7026"/>
                  </a:lnTo>
                  <a:cubicBezTo>
                    <a:pt x="2804" y="7278"/>
                    <a:pt x="3434" y="7498"/>
                    <a:pt x="4096" y="7498"/>
                  </a:cubicBezTo>
                  <a:cubicBezTo>
                    <a:pt x="4758" y="7498"/>
                    <a:pt x="5388" y="7341"/>
                    <a:pt x="5955" y="7026"/>
                  </a:cubicBezTo>
                  <a:lnTo>
                    <a:pt x="5955" y="4096"/>
                  </a:lnTo>
                  <a:cubicBezTo>
                    <a:pt x="5955" y="3466"/>
                    <a:pt x="5451" y="2993"/>
                    <a:pt x="4852" y="2993"/>
                  </a:cubicBezTo>
                  <a:cubicBezTo>
                    <a:pt x="4663" y="2993"/>
                    <a:pt x="4506" y="2836"/>
                    <a:pt x="4506" y="2647"/>
                  </a:cubicBezTo>
                  <a:cubicBezTo>
                    <a:pt x="4506" y="2458"/>
                    <a:pt x="4663" y="2300"/>
                    <a:pt x="4852" y="2300"/>
                  </a:cubicBezTo>
                  <a:cubicBezTo>
                    <a:pt x="5860" y="2300"/>
                    <a:pt x="6711" y="3119"/>
                    <a:pt x="6711" y="4127"/>
                  </a:cubicBezTo>
                  <a:lnTo>
                    <a:pt x="6711" y="6585"/>
                  </a:lnTo>
                  <a:cubicBezTo>
                    <a:pt x="7593" y="5829"/>
                    <a:pt x="8192" y="4663"/>
                    <a:pt x="8192" y="3403"/>
                  </a:cubicBezTo>
                  <a:lnTo>
                    <a:pt x="81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79"/>
            <p:cNvSpPr/>
            <p:nvPr/>
          </p:nvSpPr>
          <p:spPr>
            <a:xfrm>
              <a:off x="-57860975" y="3197925"/>
              <a:ext cx="119750" cy="37250"/>
            </a:xfrm>
            <a:custGeom>
              <a:avLst/>
              <a:gdLst/>
              <a:ahLst/>
              <a:cxnLst/>
              <a:rect l="l" t="t" r="r" b="b"/>
              <a:pathLst>
                <a:path w="4790" h="1490" extrusionOk="0">
                  <a:moveTo>
                    <a:pt x="2383" y="1"/>
                  </a:moveTo>
                  <a:cubicBezTo>
                    <a:pt x="1812" y="1"/>
                    <a:pt x="1245" y="214"/>
                    <a:pt x="851" y="639"/>
                  </a:cubicBezTo>
                  <a:lnTo>
                    <a:pt x="1" y="1490"/>
                  </a:lnTo>
                  <a:lnTo>
                    <a:pt x="4789" y="1490"/>
                  </a:lnTo>
                  <a:lnTo>
                    <a:pt x="3939" y="639"/>
                  </a:lnTo>
                  <a:cubicBezTo>
                    <a:pt x="3529" y="214"/>
                    <a:pt x="2954" y="1"/>
                    <a:pt x="23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36" name="Google Shape;7036;p79"/>
          <p:cNvGrpSpPr/>
          <p:nvPr/>
        </p:nvGrpSpPr>
        <p:grpSpPr>
          <a:xfrm>
            <a:off x="4905064" y="1987846"/>
            <a:ext cx="314662" cy="358971"/>
            <a:chOff x="-57940525" y="3590375"/>
            <a:chExt cx="279625" cy="319000"/>
          </a:xfrm>
          <a:solidFill>
            <a:srgbClr val="5C71E8"/>
          </a:solidFill>
        </p:grpSpPr>
        <p:sp>
          <p:nvSpPr>
            <p:cNvPr id="7037" name="Google Shape;7037;p79"/>
            <p:cNvSpPr/>
            <p:nvPr/>
          </p:nvSpPr>
          <p:spPr>
            <a:xfrm>
              <a:off x="-57940525" y="3727425"/>
              <a:ext cx="18150" cy="63800"/>
            </a:xfrm>
            <a:custGeom>
              <a:avLst/>
              <a:gdLst/>
              <a:ahLst/>
              <a:cxnLst/>
              <a:rect l="l" t="t" r="r" b="b"/>
              <a:pathLst>
                <a:path w="726" h="2552" extrusionOk="0">
                  <a:moveTo>
                    <a:pt x="725" y="0"/>
                  </a:moveTo>
                  <a:cubicBezTo>
                    <a:pt x="253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25" y="2552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79"/>
            <p:cNvSpPr/>
            <p:nvPr/>
          </p:nvSpPr>
          <p:spPr>
            <a:xfrm>
              <a:off x="-57904300" y="3686450"/>
              <a:ext cx="205600" cy="111075"/>
            </a:xfrm>
            <a:custGeom>
              <a:avLst/>
              <a:gdLst/>
              <a:ahLst/>
              <a:cxnLst/>
              <a:rect l="l" t="t" r="r" b="b"/>
              <a:pathLst>
                <a:path w="8224" h="4443" extrusionOk="0">
                  <a:moveTo>
                    <a:pt x="2647" y="2143"/>
                  </a:moveTo>
                  <a:cubicBezTo>
                    <a:pt x="2836" y="2143"/>
                    <a:pt x="2994" y="2301"/>
                    <a:pt x="2994" y="2521"/>
                  </a:cubicBezTo>
                  <a:cubicBezTo>
                    <a:pt x="2994" y="2710"/>
                    <a:pt x="2836" y="2868"/>
                    <a:pt x="2647" y="2868"/>
                  </a:cubicBezTo>
                  <a:cubicBezTo>
                    <a:pt x="2427" y="2868"/>
                    <a:pt x="2301" y="2710"/>
                    <a:pt x="2301" y="2521"/>
                  </a:cubicBezTo>
                  <a:cubicBezTo>
                    <a:pt x="2301" y="2301"/>
                    <a:pt x="2427" y="2143"/>
                    <a:pt x="2647" y="2143"/>
                  </a:cubicBezTo>
                  <a:close/>
                  <a:moveTo>
                    <a:pt x="5640" y="2143"/>
                  </a:moveTo>
                  <a:cubicBezTo>
                    <a:pt x="5829" y="2143"/>
                    <a:pt x="5987" y="2301"/>
                    <a:pt x="5987" y="2521"/>
                  </a:cubicBezTo>
                  <a:cubicBezTo>
                    <a:pt x="5987" y="2710"/>
                    <a:pt x="5829" y="2868"/>
                    <a:pt x="5640" y="2868"/>
                  </a:cubicBezTo>
                  <a:cubicBezTo>
                    <a:pt x="5420" y="2868"/>
                    <a:pt x="5262" y="2710"/>
                    <a:pt x="5262" y="2521"/>
                  </a:cubicBezTo>
                  <a:cubicBezTo>
                    <a:pt x="5262" y="2301"/>
                    <a:pt x="5420" y="2143"/>
                    <a:pt x="5640" y="2143"/>
                  </a:cubicBezTo>
                  <a:close/>
                  <a:moveTo>
                    <a:pt x="1923" y="1"/>
                  </a:moveTo>
                  <a:lnTo>
                    <a:pt x="1" y="1923"/>
                  </a:lnTo>
                  <a:lnTo>
                    <a:pt x="1" y="4443"/>
                  </a:lnTo>
                  <a:lnTo>
                    <a:pt x="1765" y="4443"/>
                  </a:lnTo>
                  <a:cubicBezTo>
                    <a:pt x="2490" y="3986"/>
                    <a:pt x="3309" y="3758"/>
                    <a:pt x="4124" y="3758"/>
                  </a:cubicBezTo>
                  <a:cubicBezTo>
                    <a:pt x="4939" y="3758"/>
                    <a:pt x="5751" y="3986"/>
                    <a:pt x="6459" y="4443"/>
                  </a:cubicBezTo>
                  <a:lnTo>
                    <a:pt x="8224" y="4443"/>
                  </a:lnTo>
                  <a:lnTo>
                    <a:pt x="8224" y="1923"/>
                  </a:lnTo>
                  <a:lnTo>
                    <a:pt x="6302" y="1"/>
                  </a:lnTo>
                  <a:cubicBezTo>
                    <a:pt x="5625" y="395"/>
                    <a:pt x="4876" y="592"/>
                    <a:pt x="4124" y="592"/>
                  </a:cubicBezTo>
                  <a:cubicBezTo>
                    <a:pt x="3372" y="592"/>
                    <a:pt x="2616" y="395"/>
                    <a:pt x="19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79"/>
            <p:cNvSpPr/>
            <p:nvPr/>
          </p:nvSpPr>
          <p:spPr>
            <a:xfrm>
              <a:off x="-57903500" y="3590375"/>
              <a:ext cx="205575" cy="117375"/>
            </a:xfrm>
            <a:custGeom>
              <a:avLst/>
              <a:gdLst/>
              <a:ahLst/>
              <a:cxnLst/>
              <a:rect l="l" t="t" r="r" b="b"/>
              <a:pathLst>
                <a:path w="8223" h="4695" extrusionOk="0">
                  <a:moveTo>
                    <a:pt x="4096" y="0"/>
                  </a:moveTo>
                  <a:cubicBezTo>
                    <a:pt x="3560" y="0"/>
                    <a:pt x="3088" y="315"/>
                    <a:pt x="2804" y="756"/>
                  </a:cubicBezTo>
                  <a:cubicBezTo>
                    <a:pt x="2753" y="751"/>
                    <a:pt x="2702" y="748"/>
                    <a:pt x="2651" y="748"/>
                  </a:cubicBezTo>
                  <a:cubicBezTo>
                    <a:pt x="2101" y="748"/>
                    <a:pt x="1551" y="1051"/>
                    <a:pt x="1292" y="1512"/>
                  </a:cubicBezTo>
                  <a:cubicBezTo>
                    <a:pt x="567" y="1638"/>
                    <a:pt x="0" y="2269"/>
                    <a:pt x="0" y="3056"/>
                  </a:cubicBezTo>
                  <a:lnTo>
                    <a:pt x="0" y="4694"/>
                  </a:lnTo>
                  <a:lnTo>
                    <a:pt x="1607" y="3088"/>
                  </a:lnTo>
                  <a:cubicBezTo>
                    <a:pt x="1683" y="3011"/>
                    <a:pt x="1783" y="2970"/>
                    <a:pt x="1884" y="2970"/>
                  </a:cubicBezTo>
                  <a:cubicBezTo>
                    <a:pt x="1951" y="2970"/>
                    <a:pt x="2018" y="2987"/>
                    <a:pt x="2080" y="3025"/>
                  </a:cubicBezTo>
                  <a:cubicBezTo>
                    <a:pt x="2694" y="3450"/>
                    <a:pt x="3403" y="3663"/>
                    <a:pt x="4112" y="3663"/>
                  </a:cubicBezTo>
                  <a:cubicBezTo>
                    <a:pt x="4821" y="3663"/>
                    <a:pt x="5529" y="3450"/>
                    <a:pt x="6144" y="3025"/>
                  </a:cubicBezTo>
                  <a:cubicBezTo>
                    <a:pt x="6206" y="2987"/>
                    <a:pt x="6273" y="2970"/>
                    <a:pt x="6339" y="2970"/>
                  </a:cubicBezTo>
                  <a:cubicBezTo>
                    <a:pt x="6441" y="2970"/>
                    <a:pt x="6540" y="3011"/>
                    <a:pt x="6616" y="3088"/>
                  </a:cubicBezTo>
                  <a:lnTo>
                    <a:pt x="8223" y="4694"/>
                  </a:lnTo>
                  <a:lnTo>
                    <a:pt x="8223" y="3056"/>
                  </a:lnTo>
                  <a:cubicBezTo>
                    <a:pt x="8192" y="2300"/>
                    <a:pt x="7656" y="1638"/>
                    <a:pt x="6900" y="1512"/>
                  </a:cubicBezTo>
                  <a:cubicBezTo>
                    <a:pt x="6641" y="1051"/>
                    <a:pt x="6091" y="748"/>
                    <a:pt x="5541" y="748"/>
                  </a:cubicBezTo>
                  <a:cubicBezTo>
                    <a:pt x="5490" y="748"/>
                    <a:pt x="5439" y="751"/>
                    <a:pt x="5388" y="756"/>
                  </a:cubicBezTo>
                  <a:cubicBezTo>
                    <a:pt x="5136" y="284"/>
                    <a:pt x="4663" y="0"/>
                    <a:pt x="4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79"/>
            <p:cNvSpPr/>
            <p:nvPr/>
          </p:nvSpPr>
          <p:spPr>
            <a:xfrm>
              <a:off x="-57903500" y="3798700"/>
              <a:ext cx="204800" cy="110675"/>
            </a:xfrm>
            <a:custGeom>
              <a:avLst/>
              <a:gdLst/>
              <a:ahLst/>
              <a:cxnLst/>
              <a:rect l="l" t="t" r="r" b="b"/>
              <a:pathLst>
                <a:path w="8192" h="4427" extrusionOk="0">
                  <a:moveTo>
                    <a:pt x="5159" y="1001"/>
                  </a:moveTo>
                  <a:cubicBezTo>
                    <a:pt x="5254" y="1001"/>
                    <a:pt x="5340" y="1040"/>
                    <a:pt x="5388" y="1119"/>
                  </a:cubicBezTo>
                  <a:cubicBezTo>
                    <a:pt x="5545" y="1245"/>
                    <a:pt x="5545" y="1465"/>
                    <a:pt x="5388" y="1654"/>
                  </a:cubicBezTo>
                  <a:cubicBezTo>
                    <a:pt x="5041" y="2001"/>
                    <a:pt x="4569" y="2190"/>
                    <a:pt x="4096" y="2190"/>
                  </a:cubicBezTo>
                  <a:cubicBezTo>
                    <a:pt x="3623" y="2190"/>
                    <a:pt x="3119" y="2001"/>
                    <a:pt x="2804" y="1654"/>
                  </a:cubicBezTo>
                  <a:cubicBezTo>
                    <a:pt x="2647" y="1497"/>
                    <a:pt x="2647" y="1245"/>
                    <a:pt x="2804" y="1119"/>
                  </a:cubicBezTo>
                  <a:cubicBezTo>
                    <a:pt x="2883" y="1040"/>
                    <a:pt x="2978" y="1001"/>
                    <a:pt x="3068" y="1001"/>
                  </a:cubicBezTo>
                  <a:cubicBezTo>
                    <a:pt x="3159" y="1001"/>
                    <a:pt x="3245" y="1040"/>
                    <a:pt x="3308" y="1119"/>
                  </a:cubicBezTo>
                  <a:cubicBezTo>
                    <a:pt x="3529" y="1339"/>
                    <a:pt x="3812" y="1449"/>
                    <a:pt x="4096" y="1449"/>
                  </a:cubicBezTo>
                  <a:cubicBezTo>
                    <a:pt x="4380" y="1449"/>
                    <a:pt x="4663" y="1339"/>
                    <a:pt x="4884" y="1119"/>
                  </a:cubicBezTo>
                  <a:cubicBezTo>
                    <a:pt x="4962" y="1040"/>
                    <a:pt x="5065" y="1001"/>
                    <a:pt x="5159" y="1001"/>
                  </a:cubicBezTo>
                  <a:close/>
                  <a:moveTo>
                    <a:pt x="4080" y="0"/>
                  </a:moveTo>
                  <a:cubicBezTo>
                    <a:pt x="3371" y="0"/>
                    <a:pt x="2663" y="205"/>
                    <a:pt x="2048" y="615"/>
                  </a:cubicBezTo>
                  <a:cubicBezTo>
                    <a:pt x="1985" y="646"/>
                    <a:pt x="1922" y="678"/>
                    <a:pt x="1859" y="678"/>
                  </a:cubicBezTo>
                  <a:lnTo>
                    <a:pt x="0" y="678"/>
                  </a:lnTo>
                  <a:cubicBezTo>
                    <a:pt x="189" y="2788"/>
                    <a:pt x="1922" y="4427"/>
                    <a:pt x="4096" y="4427"/>
                  </a:cubicBezTo>
                  <a:cubicBezTo>
                    <a:pt x="6270" y="4427"/>
                    <a:pt x="8003" y="2788"/>
                    <a:pt x="8192" y="678"/>
                  </a:cubicBezTo>
                  <a:lnTo>
                    <a:pt x="6333" y="678"/>
                  </a:lnTo>
                  <a:cubicBezTo>
                    <a:pt x="6270" y="678"/>
                    <a:pt x="6175" y="646"/>
                    <a:pt x="6112" y="615"/>
                  </a:cubicBezTo>
                  <a:cubicBezTo>
                    <a:pt x="5498" y="205"/>
                    <a:pt x="4789" y="0"/>
                    <a:pt x="4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79"/>
            <p:cNvSpPr/>
            <p:nvPr/>
          </p:nvSpPr>
          <p:spPr>
            <a:xfrm>
              <a:off x="-57679825" y="37266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1"/>
                  </a:cubicBezTo>
                  <a:cubicBezTo>
                    <a:pt x="757" y="757"/>
                    <a:pt x="442" y="28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2" name="Google Shape;7042;p79"/>
          <p:cNvGrpSpPr/>
          <p:nvPr/>
        </p:nvGrpSpPr>
        <p:grpSpPr>
          <a:xfrm>
            <a:off x="4875945" y="2429217"/>
            <a:ext cx="358099" cy="358999"/>
            <a:chOff x="-57959425" y="3982600"/>
            <a:chExt cx="318225" cy="319025"/>
          </a:xfrm>
          <a:solidFill>
            <a:srgbClr val="5C71E8"/>
          </a:solidFill>
        </p:grpSpPr>
        <p:sp>
          <p:nvSpPr>
            <p:cNvPr id="7043" name="Google Shape;7043;p79"/>
            <p:cNvSpPr/>
            <p:nvPr/>
          </p:nvSpPr>
          <p:spPr>
            <a:xfrm>
              <a:off x="-57771975" y="41503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89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79"/>
            <p:cNvSpPr/>
            <p:nvPr/>
          </p:nvSpPr>
          <p:spPr>
            <a:xfrm>
              <a:off x="-57959425" y="3982600"/>
              <a:ext cx="318225" cy="130775"/>
            </a:xfrm>
            <a:custGeom>
              <a:avLst/>
              <a:gdLst/>
              <a:ahLst/>
              <a:cxnLst/>
              <a:rect l="l" t="t" r="r" b="b"/>
              <a:pathLst>
                <a:path w="12729" h="5231" extrusionOk="0">
                  <a:moveTo>
                    <a:pt x="7081" y="1521"/>
                  </a:moveTo>
                  <a:cubicBezTo>
                    <a:pt x="7176" y="1521"/>
                    <a:pt x="7262" y="1560"/>
                    <a:pt x="7310" y="1639"/>
                  </a:cubicBezTo>
                  <a:cubicBezTo>
                    <a:pt x="7436" y="1796"/>
                    <a:pt x="7467" y="2048"/>
                    <a:pt x="7310" y="2174"/>
                  </a:cubicBezTo>
                  <a:lnTo>
                    <a:pt x="6837" y="2647"/>
                  </a:lnTo>
                  <a:lnTo>
                    <a:pt x="7310" y="3120"/>
                  </a:lnTo>
                  <a:cubicBezTo>
                    <a:pt x="7467" y="3246"/>
                    <a:pt x="7467" y="3498"/>
                    <a:pt x="7310" y="3624"/>
                  </a:cubicBezTo>
                  <a:cubicBezTo>
                    <a:pt x="7231" y="3702"/>
                    <a:pt x="7136" y="3742"/>
                    <a:pt x="7046" y="3742"/>
                  </a:cubicBezTo>
                  <a:cubicBezTo>
                    <a:pt x="6955" y="3742"/>
                    <a:pt x="6869" y="3702"/>
                    <a:pt x="6806" y="3624"/>
                  </a:cubicBezTo>
                  <a:lnTo>
                    <a:pt x="6333" y="3151"/>
                  </a:lnTo>
                  <a:lnTo>
                    <a:pt x="5860" y="3624"/>
                  </a:lnTo>
                  <a:cubicBezTo>
                    <a:pt x="5782" y="3702"/>
                    <a:pt x="5687" y="3742"/>
                    <a:pt x="5597" y="3742"/>
                  </a:cubicBezTo>
                  <a:cubicBezTo>
                    <a:pt x="5506" y="3742"/>
                    <a:pt x="5419" y="3702"/>
                    <a:pt x="5356" y="3624"/>
                  </a:cubicBezTo>
                  <a:cubicBezTo>
                    <a:pt x="5199" y="3466"/>
                    <a:pt x="5199" y="3214"/>
                    <a:pt x="5356" y="3120"/>
                  </a:cubicBezTo>
                  <a:lnTo>
                    <a:pt x="5829" y="2647"/>
                  </a:lnTo>
                  <a:lnTo>
                    <a:pt x="5356" y="2174"/>
                  </a:lnTo>
                  <a:cubicBezTo>
                    <a:pt x="5199" y="2017"/>
                    <a:pt x="5199" y="1765"/>
                    <a:pt x="5356" y="1639"/>
                  </a:cubicBezTo>
                  <a:cubicBezTo>
                    <a:pt x="5435" y="1560"/>
                    <a:pt x="5530" y="1521"/>
                    <a:pt x="5620" y="1521"/>
                  </a:cubicBezTo>
                  <a:cubicBezTo>
                    <a:pt x="5711" y="1521"/>
                    <a:pt x="5797" y="1560"/>
                    <a:pt x="5860" y="1639"/>
                  </a:cubicBezTo>
                  <a:lnTo>
                    <a:pt x="6333" y="2111"/>
                  </a:lnTo>
                  <a:lnTo>
                    <a:pt x="6806" y="1639"/>
                  </a:lnTo>
                  <a:cubicBezTo>
                    <a:pt x="6884" y="1560"/>
                    <a:pt x="6987" y="1521"/>
                    <a:pt x="7081" y="1521"/>
                  </a:cubicBezTo>
                  <a:close/>
                  <a:moveTo>
                    <a:pt x="6333" y="1"/>
                  </a:moveTo>
                  <a:cubicBezTo>
                    <a:pt x="5388" y="1"/>
                    <a:pt x="4506" y="379"/>
                    <a:pt x="3907" y="1072"/>
                  </a:cubicBezTo>
                  <a:cubicBezTo>
                    <a:pt x="3389" y="1628"/>
                    <a:pt x="2673" y="1927"/>
                    <a:pt x="1944" y="1927"/>
                  </a:cubicBezTo>
                  <a:cubicBezTo>
                    <a:pt x="1474" y="1927"/>
                    <a:pt x="999" y="1803"/>
                    <a:pt x="568" y="1544"/>
                  </a:cubicBezTo>
                  <a:cubicBezTo>
                    <a:pt x="505" y="1505"/>
                    <a:pt x="438" y="1487"/>
                    <a:pt x="373" y="1487"/>
                  </a:cubicBezTo>
                  <a:cubicBezTo>
                    <a:pt x="178" y="1487"/>
                    <a:pt x="1" y="1647"/>
                    <a:pt x="1" y="1859"/>
                  </a:cubicBezTo>
                  <a:lnTo>
                    <a:pt x="1" y="2426"/>
                  </a:lnTo>
                  <a:cubicBezTo>
                    <a:pt x="1" y="3970"/>
                    <a:pt x="1261" y="5230"/>
                    <a:pt x="2804" y="5230"/>
                  </a:cubicBezTo>
                  <a:cubicBezTo>
                    <a:pt x="3624" y="5230"/>
                    <a:pt x="4096" y="4915"/>
                    <a:pt x="4884" y="4537"/>
                  </a:cubicBezTo>
                  <a:cubicBezTo>
                    <a:pt x="4915" y="4474"/>
                    <a:pt x="5010" y="4474"/>
                    <a:pt x="5041" y="4474"/>
                  </a:cubicBezTo>
                  <a:lnTo>
                    <a:pt x="7688" y="4474"/>
                  </a:lnTo>
                  <a:cubicBezTo>
                    <a:pt x="7719" y="4474"/>
                    <a:pt x="7782" y="4474"/>
                    <a:pt x="7845" y="4537"/>
                  </a:cubicBezTo>
                  <a:cubicBezTo>
                    <a:pt x="8664" y="4915"/>
                    <a:pt x="9105" y="5230"/>
                    <a:pt x="9925" y="5230"/>
                  </a:cubicBezTo>
                  <a:cubicBezTo>
                    <a:pt x="11468" y="5230"/>
                    <a:pt x="12729" y="3970"/>
                    <a:pt x="12729" y="2426"/>
                  </a:cubicBezTo>
                  <a:lnTo>
                    <a:pt x="12729" y="1891"/>
                  </a:lnTo>
                  <a:cubicBezTo>
                    <a:pt x="12729" y="1698"/>
                    <a:pt x="12543" y="1523"/>
                    <a:pt x="12329" y="1523"/>
                  </a:cubicBezTo>
                  <a:cubicBezTo>
                    <a:pt x="12264" y="1523"/>
                    <a:pt x="12196" y="1539"/>
                    <a:pt x="12130" y="1576"/>
                  </a:cubicBezTo>
                  <a:cubicBezTo>
                    <a:pt x="11708" y="1824"/>
                    <a:pt x="11233" y="1945"/>
                    <a:pt x="10762" y="1945"/>
                  </a:cubicBezTo>
                  <a:cubicBezTo>
                    <a:pt x="10036" y="1945"/>
                    <a:pt x="9319" y="1657"/>
                    <a:pt x="8822" y="1103"/>
                  </a:cubicBezTo>
                  <a:cubicBezTo>
                    <a:pt x="8192" y="442"/>
                    <a:pt x="7310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79"/>
            <p:cNvSpPr/>
            <p:nvPr/>
          </p:nvSpPr>
          <p:spPr>
            <a:xfrm>
              <a:off x="-57903500" y="4125950"/>
              <a:ext cx="204800" cy="175675"/>
            </a:xfrm>
            <a:custGeom>
              <a:avLst/>
              <a:gdLst/>
              <a:ahLst/>
              <a:cxnLst/>
              <a:rect l="l" t="t" r="r" b="b"/>
              <a:pathLst>
                <a:path w="8192" h="7027" extrusionOk="0">
                  <a:moveTo>
                    <a:pt x="2615" y="1009"/>
                  </a:moveTo>
                  <a:cubicBezTo>
                    <a:pt x="2804" y="1009"/>
                    <a:pt x="2962" y="1166"/>
                    <a:pt x="2962" y="1355"/>
                  </a:cubicBezTo>
                  <a:cubicBezTo>
                    <a:pt x="2962" y="1544"/>
                    <a:pt x="2804" y="1702"/>
                    <a:pt x="2615" y="1702"/>
                  </a:cubicBezTo>
                  <a:cubicBezTo>
                    <a:pt x="2395" y="1702"/>
                    <a:pt x="2237" y="1576"/>
                    <a:pt x="2237" y="1355"/>
                  </a:cubicBezTo>
                  <a:cubicBezTo>
                    <a:pt x="2237" y="1166"/>
                    <a:pt x="2395" y="1009"/>
                    <a:pt x="2615" y="1009"/>
                  </a:cubicBezTo>
                  <a:close/>
                  <a:moveTo>
                    <a:pt x="5163" y="3600"/>
                  </a:moveTo>
                  <a:cubicBezTo>
                    <a:pt x="5262" y="3600"/>
                    <a:pt x="5356" y="3639"/>
                    <a:pt x="5419" y="3718"/>
                  </a:cubicBezTo>
                  <a:cubicBezTo>
                    <a:pt x="5608" y="3844"/>
                    <a:pt x="5608" y="4065"/>
                    <a:pt x="5451" y="4222"/>
                  </a:cubicBezTo>
                  <a:cubicBezTo>
                    <a:pt x="5073" y="4569"/>
                    <a:pt x="4600" y="4789"/>
                    <a:pt x="4096" y="4789"/>
                  </a:cubicBezTo>
                  <a:cubicBezTo>
                    <a:pt x="3592" y="4789"/>
                    <a:pt x="3119" y="4569"/>
                    <a:pt x="2804" y="4222"/>
                  </a:cubicBezTo>
                  <a:cubicBezTo>
                    <a:pt x="2647" y="4065"/>
                    <a:pt x="2647" y="3844"/>
                    <a:pt x="2804" y="3718"/>
                  </a:cubicBezTo>
                  <a:cubicBezTo>
                    <a:pt x="2883" y="3639"/>
                    <a:pt x="2978" y="3600"/>
                    <a:pt x="3068" y="3600"/>
                  </a:cubicBezTo>
                  <a:cubicBezTo>
                    <a:pt x="3159" y="3600"/>
                    <a:pt x="3245" y="3639"/>
                    <a:pt x="3308" y="3718"/>
                  </a:cubicBezTo>
                  <a:cubicBezTo>
                    <a:pt x="3529" y="3939"/>
                    <a:pt x="3812" y="4049"/>
                    <a:pt x="4096" y="4049"/>
                  </a:cubicBezTo>
                  <a:cubicBezTo>
                    <a:pt x="4380" y="4049"/>
                    <a:pt x="4663" y="3939"/>
                    <a:pt x="4884" y="3718"/>
                  </a:cubicBezTo>
                  <a:cubicBezTo>
                    <a:pt x="4962" y="3639"/>
                    <a:pt x="5065" y="3600"/>
                    <a:pt x="5163" y="3600"/>
                  </a:cubicBezTo>
                  <a:close/>
                  <a:moveTo>
                    <a:pt x="1828" y="0"/>
                  </a:moveTo>
                  <a:cubicBezTo>
                    <a:pt x="1418" y="158"/>
                    <a:pt x="977" y="253"/>
                    <a:pt x="567" y="253"/>
                  </a:cubicBezTo>
                  <a:cubicBezTo>
                    <a:pt x="347" y="253"/>
                    <a:pt x="221" y="221"/>
                    <a:pt x="0" y="221"/>
                  </a:cubicBezTo>
                  <a:lnTo>
                    <a:pt x="0" y="2899"/>
                  </a:lnTo>
                  <a:cubicBezTo>
                    <a:pt x="0" y="5136"/>
                    <a:pt x="1859" y="7026"/>
                    <a:pt x="4096" y="7026"/>
                  </a:cubicBezTo>
                  <a:cubicBezTo>
                    <a:pt x="6270" y="7026"/>
                    <a:pt x="8097" y="5262"/>
                    <a:pt x="8192" y="3119"/>
                  </a:cubicBezTo>
                  <a:lnTo>
                    <a:pt x="6333" y="2206"/>
                  </a:lnTo>
                  <a:cubicBezTo>
                    <a:pt x="6144" y="2363"/>
                    <a:pt x="5860" y="2489"/>
                    <a:pt x="5608" y="2489"/>
                  </a:cubicBezTo>
                  <a:cubicBezTo>
                    <a:pt x="4978" y="2489"/>
                    <a:pt x="4474" y="1985"/>
                    <a:pt x="4506" y="1324"/>
                  </a:cubicBezTo>
                  <a:lnTo>
                    <a:pt x="18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79"/>
            <p:cNvSpPr/>
            <p:nvPr/>
          </p:nvSpPr>
          <p:spPr>
            <a:xfrm>
              <a:off x="-57835775" y="4113350"/>
              <a:ext cx="138650" cy="70125"/>
            </a:xfrm>
            <a:custGeom>
              <a:avLst/>
              <a:gdLst/>
              <a:ahLst/>
              <a:cxnLst/>
              <a:rect l="l" t="t" r="r" b="b"/>
              <a:pathLst>
                <a:path w="5546" h="2805" extrusionOk="0">
                  <a:moveTo>
                    <a:pt x="221" y="0"/>
                  </a:moveTo>
                  <a:lnTo>
                    <a:pt x="1" y="95"/>
                  </a:lnTo>
                  <a:lnTo>
                    <a:pt x="2112" y="1103"/>
                  </a:lnTo>
                  <a:cubicBezTo>
                    <a:pt x="2301" y="883"/>
                    <a:pt x="2616" y="757"/>
                    <a:pt x="2931" y="757"/>
                  </a:cubicBezTo>
                  <a:cubicBezTo>
                    <a:pt x="3592" y="757"/>
                    <a:pt x="4159" y="1355"/>
                    <a:pt x="4033" y="2048"/>
                  </a:cubicBezTo>
                  <a:lnTo>
                    <a:pt x="5546" y="2804"/>
                  </a:lnTo>
                  <a:lnTo>
                    <a:pt x="5546" y="725"/>
                  </a:lnTo>
                  <a:cubicBezTo>
                    <a:pt x="5325" y="725"/>
                    <a:pt x="5136" y="757"/>
                    <a:pt x="4979" y="757"/>
                  </a:cubicBezTo>
                  <a:cubicBezTo>
                    <a:pt x="4033" y="757"/>
                    <a:pt x="3435" y="410"/>
                    <a:pt x="26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7" name="Google Shape;7047;p79"/>
          <p:cNvGrpSpPr/>
          <p:nvPr/>
        </p:nvGrpSpPr>
        <p:grpSpPr>
          <a:xfrm>
            <a:off x="7076112" y="1532546"/>
            <a:ext cx="357226" cy="357226"/>
            <a:chOff x="-55987225" y="3198925"/>
            <a:chExt cx="317450" cy="317450"/>
          </a:xfrm>
          <a:solidFill>
            <a:srgbClr val="5C71E8"/>
          </a:solidFill>
        </p:grpSpPr>
        <p:sp>
          <p:nvSpPr>
            <p:cNvPr id="7048" name="Google Shape;7048;p79"/>
            <p:cNvSpPr/>
            <p:nvPr/>
          </p:nvSpPr>
          <p:spPr>
            <a:xfrm>
              <a:off x="-55987225" y="3261925"/>
              <a:ext cx="173300" cy="198500"/>
            </a:xfrm>
            <a:custGeom>
              <a:avLst/>
              <a:gdLst/>
              <a:ahLst/>
              <a:cxnLst/>
              <a:rect l="l" t="t" r="r" b="b"/>
              <a:pathLst>
                <a:path w="6932" h="7940" extrusionOk="0">
                  <a:moveTo>
                    <a:pt x="4821" y="1954"/>
                  </a:moveTo>
                  <a:cubicBezTo>
                    <a:pt x="5042" y="1954"/>
                    <a:pt x="5199" y="2112"/>
                    <a:pt x="5199" y="2332"/>
                  </a:cubicBezTo>
                  <a:cubicBezTo>
                    <a:pt x="5199" y="2521"/>
                    <a:pt x="5042" y="2679"/>
                    <a:pt x="4821" y="2679"/>
                  </a:cubicBezTo>
                  <a:cubicBezTo>
                    <a:pt x="4632" y="2679"/>
                    <a:pt x="4475" y="2521"/>
                    <a:pt x="4475" y="2332"/>
                  </a:cubicBezTo>
                  <a:cubicBezTo>
                    <a:pt x="4475" y="2175"/>
                    <a:pt x="4632" y="1954"/>
                    <a:pt x="4821" y="1954"/>
                  </a:cubicBezTo>
                  <a:close/>
                  <a:moveTo>
                    <a:pt x="1041" y="4380"/>
                  </a:moveTo>
                  <a:cubicBezTo>
                    <a:pt x="1324" y="4726"/>
                    <a:pt x="1765" y="4947"/>
                    <a:pt x="2269" y="4947"/>
                  </a:cubicBezTo>
                  <a:cubicBezTo>
                    <a:pt x="2238" y="5388"/>
                    <a:pt x="1891" y="5703"/>
                    <a:pt x="1482" y="5703"/>
                  </a:cubicBezTo>
                  <a:cubicBezTo>
                    <a:pt x="1104" y="5703"/>
                    <a:pt x="726" y="5357"/>
                    <a:pt x="726" y="4947"/>
                  </a:cubicBezTo>
                  <a:cubicBezTo>
                    <a:pt x="726" y="4726"/>
                    <a:pt x="852" y="4474"/>
                    <a:pt x="1041" y="4380"/>
                  </a:cubicBezTo>
                  <a:close/>
                  <a:moveTo>
                    <a:pt x="5262" y="1"/>
                  </a:moveTo>
                  <a:cubicBezTo>
                    <a:pt x="4916" y="473"/>
                    <a:pt x="4412" y="820"/>
                    <a:pt x="3845" y="1009"/>
                  </a:cubicBezTo>
                  <a:cubicBezTo>
                    <a:pt x="3466" y="1166"/>
                    <a:pt x="3057" y="1229"/>
                    <a:pt x="2679" y="1229"/>
                  </a:cubicBezTo>
                  <a:cubicBezTo>
                    <a:pt x="2553" y="1229"/>
                    <a:pt x="2427" y="1229"/>
                    <a:pt x="2301" y="1166"/>
                  </a:cubicBezTo>
                  <a:cubicBezTo>
                    <a:pt x="2301" y="1292"/>
                    <a:pt x="2269" y="1450"/>
                    <a:pt x="2269" y="1576"/>
                  </a:cubicBezTo>
                  <a:lnTo>
                    <a:pt x="2269" y="1923"/>
                  </a:lnTo>
                  <a:cubicBezTo>
                    <a:pt x="1450" y="1923"/>
                    <a:pt x="726" y="2584"/>
                    <a:pt x="726" y="3435"/>
                  </a:cubicBezTo>
                  <a:lnTo>
                    <a:pt x="726" y="3624"/>
                  </a:lnTo>
                  <a:cubicBezTo>
                    <a:pt x="253" y="3907"/>
                    <a:pt x="1" y="4380"/>
                    <a:pt x="1" y="4915"/>
                  </a:cubicBezTo>
                  <a:cubicBezTo>
                    <a:pt x="1" y="5735"/>
                    <a:pt x="663" y="6428"/>
                    <a:pt x="1482" y="6428"/>
                  </a:cubicBezTo>
                  <a:cubicBezTo>
                    <a:pt x="1507" y="6429"/>
                    <a:pt x="1533" y="6430"/>
                    <a:pt x="1558" y="6430"/>
                  </a:cubicBezTo>
                  <a:cubicBezTo>
                    <a:pt x="2033" y="6430"/>
                    <a:pt x="2473" y="6156"/>
                    <a:pt x="2742" y="5798"/>
                  </a:cubicBezTo>
                  <a:cubicBezTo>
                    <a:pt x="3466" y="7089"/>
                    <a:pt x="4790" y="7940"/>
                    <a:pt x="6365" y="7940"/>
                  </a:cubicBezTo>
                  <a:cubicBezTo>
                    <a:pt x="6554" y="7940"/>
                    <a:pt x="6775" y="7940"/>
                    <a:pt x="6932" y="7908"/>
                  </a:cubicBezTo>
                  <a:cubicBezTo>
                    <a:pt x="6806" y="7562"/>
                    <a:pt x="6712" y="7184"/>
                    <a:pt x="6712" y="6837"/>
                  </a:cubicBezTo>
                  <a:lnTo>
                    <a:pt x="6712" y="5672"/>
                  </a:lnTo>
                  <a:cubicBezTo>
                    <a:pt x="6617" y="5703"/>
                    <a:pt x="6491" y="5703"/>
                    <a:pt x="6365" y="5703"/>
                  </a:cubicBezTo>
                  <a:cubicBezTo>
                    <a:pt x="5861" y="5703"/>
                    <a:pt x="5388" y="5514"/>
                    <a:pt x="5073" y="5168"/>
                  </a:cubicBezTo>
                  <a:cubicBezTo>
                    <a:pt x="4916" y="5010"/>
                    <a:pt x="4916" y="4758"/>
                    <a:pt x="5073" y="4632"/>
                  </a:cubicBezTo>
                  <a:cubicBezTo>
                    <a:pt x="5152" y="4553"/>
                    <a:pt x="5247" y="4514"/>
                    <a:pt x="5337" y="4514"/>
                  </a:cubicBezTo>
                  <a:cubicBezTo>
                    <a:pt x="5428" y="4514"/>
                    <a:pt x="5514" y="4553"/>
                    <a:pt x="5577" y="4632"/>
                  </a:cubicBezTo>
                  <a:cubicBezTo>
                    <a:pt x="5792" y="4847"/>
                    <a:pt x="6080" y="4959"/>
                    <a:pt x="6371" y="4959"/>
                  </a:cubicBezTo>
                  <a:cubicBezTo>
                    <a:pt x="6507" y="4959"/>
                    <a:pt x="6644" y="4934"/>
                    <a:pt x="6775" y="4884"/>
                  </a:cubicBezTo>
                  <a:lnTo>
                    <a:pt x="6775" y="1923"/>
                  </a:lnTo>
                  <a:cubicBezTo>
                    <a:pt x="5892" y="1765"/>
                    <a:pt x="5262" y="977"/>
                    <a:pt x="5262" y="127"/>
                  </a:cubicBezTo>
                  <a:lnTo>
                    <a:pt x="52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79"/>
            <p:cNvSpPr/>
            <p:nvPr/>
          </p:nvSpPr>
          <p:spPr>
            <a:xfrm>
              <a:off x="-55837575" y="3198925"/>
              <a:ext cx="167800" cy="298525"/>
            </a:xfrm>
            <a:custGeom>
              <a:avLst/>
              <a:gdLst/>
              <a:ahLst/>
              <a:cxnLst/>
              <a:rect l="l" t="t" r="r" b="b"/>
              <a:pathLst>
                <a:path w="6712" h="11941" extrusionOk="0">
                  <a:moveTo>
                    <a:pt x="5672" y="6900"/>
                  </a:moveTo>
                  <a:cubicBezTo>
                    <a:pt x="5861" y="6994"/>
                    <a:pt x="5987" y="7246"/>
                    <a:pt x="5987" y="7467"/>
                  </a:cubicBezTo>
                  <a:cubicBezTo>
                    <a:pt x="5987" y="7908"/>
                    <a:pt x="5672" y="8223"/>
                    <a:pt x="5231" y="8223"/>
                  </a:cubicBezTo>
                  <a:cubicBezTo>
                    <a:pt x="4821" y="8223"/>
                    <a:pt x="4443" y="7877"/>
                    <a:pt x="4443" y="7467"/>
                  </a:cubicBezTo>
                  <a:cubicBezTo>
                    <a:pt x="4916" y="7467"/>
                    <a:pt x="5388" y="7246"/>
                    <a:pt x="5672" y="6900"/>
                  </a:cubicBezTo>
                  <a:close/>
                  <a:moveTo>
                    <a:pt x="1" y="0"/>
                  </a:moveTo>
                  <a:lnTo>
                    <a:pt x="1" y="2584"/>
                  </a:lnTo>
                  <a:cubicBezTo>
                    <a:pt x="1" y="3214"/>
                    <a:pt x="505" y="3686"/>
                    <a:pt x="1104" y="3686"/>
                  </a:cubicBezTo>
                  <a:cubicBezTo>
                    <a:pt x="1293" y="3686"/>
                    <a:pt x="1450" y="3844"/>
                    <a:pt x="1450" y="4064"/>
                  </a:cubicBezTo>
                  <a:lnTo>
                    <a:pt x="1450" y="9294"/>
                  </a:lnTo>
                  <a:cubicBezTo>
                    <a:pt x="1450" y="10743"/>
                    <a:pt x="2647" y="11941"/>
                    <a:pt x="4065" y="11941"/>
                  </a:cubicBezTo>
                  <a:lnTo>
                    <a:pt x="4412" y="11941"/>
                  </a:lnTo>
                  <a:lnTo>
                    <a:pt x="4412" y="8790"/>
                  </a:lnTo>
                  <a:cubicBezTo>
                    <a:pt x="4632" y="8885"/>
                    <a:pt x="4916" y="8979"/>
                    <a:pt x="5199" y="8979"/>
                  </a:cubicBezTo>
                  <a:cubicBezTo>
                    <a:pt x="6018" y="8979"/>
                    <a:pt x="6680" y="8318"/>
                    <a:pt x="6680" y="7467"/>
                  </a:cubicBezTo>
                  <a:cubicBezTo>
                    <a:pt x="6711" y="6931"/>
                    <a:pt x="6396" y="6459"/>
                    <a:pt x="5987" y="6175"/>
                  </a:cubicBezTo>
                  <a:lnTo>
                    <a:pt x="5987" y="5986"/>
                  </a:lnTo>
                  <a:cubicBezTo>
                    <a:pt x="5987" y="5167"/>
                    <a:pt x="5262" y="4474"/>
                    <a:pt x="4443" y="4474"/>
                  </a:cubicBezTo>
                  <a:lnTo>
                    <a:pt x="4443" y="4127"/>
                  </a:lnTo>
                  <a:cubicBezTo>
                    <a:pt x="4443" y="1891"/>
                    <a:pt x="258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79"/>
            <p:cNvSpPr/>
            <p:nvPr/>
          </p:nvSpPr>
          <p:spPr>
            <a:xfrm>
              <a:off x="-55931300" y="3435200"/>
              <a:ext cx="194575" cy="81175"/>
            </a:xfrm>
            <a:custGeom>
              <a:avLst/>
              <a:gdLst/>
              <a:ahLst/>
              <a:cxnLst/>
              <a:rect l="l" t="t" r="r" b="b"/>
              <a:pathLst>
                <a:path w="7783" h="3247" extrusionOk="0">
                  <a:moveTo>
                    <a:pt x="347" y="1"/>
                  </a:moveTo>
                  <a:cubicBezTo>
                    <a:pt x="221" y="64"/>
                    <a:pt x="127" y="127"/>
                    <a:pt x="1" y="158"/>
                  </a:cubicBezTo>
                  <a:lnTo>
                    <a:pt x="1" y="2899"/>
                  </a:lnTo>
                  <a:cubicBezTo>
                    <a:pt x="1" y="3088"/>
                    <a:pt x="158" y="3246"/>
                    <a:pt x="347" y="3246"/>
                  </a:cubicBezTo>
                  <a:lnTo>
                    <a:pt x="7627" y="3246"/>
                  </a:lnTo>
                  <a:cubicBezTo>
                    <a:pt x="6551" y="3216"/>
                    <a:pt x="5551" y="2574"/>
                    <a:pt x="5010" y="1702"/>
                  </a:cubicBezTo>
                  <a:cubicBezTo>
                    <a:pt x="4727" y="1734"/>
                    <a:pt x="4411" y="1765"/>
                    <a:pt x="4096" y="1765"/>
                  </a:cubicBezTo>
                  <a:cubicBezTo>
                    <a:pt x="2584" y="1765"/>
                    <a:pt x="1229" y="1040"/>
                    <a:pt x="347" y="1"/>
                  </a:cubicBezTo>
                  <a:close/>
                  <a:moveTo>
                    <a:pt x="7627" y="3246"/>
                  </a:moveTo>
                  <a:cubicBezTo>
                    <a:pt x="7653" y="3246"/>
                    <a:pt x="7679" y="3247"/>
                    <a:pt x="7705" y="3247"/>
                  </a:cubicBezTo>
                  <a:cubicBezTo>
                    <a:pt x="7731" y="3247"/>
                    <a:pt x="7757" y="3246"/>
                    <a:pt x="7783" y="32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79"/>
            <p:cNvSpPr/>
            <p:nvPr/>
          </p:nvSpPr>
          <p:spPr>
            <a:xfrm>
              <a:off x="-55927350" y="3202850"/>
              <a:ext cx="70900" cy="71200"/>
            </a:xfrm>
            <a:custGeom>
              <a:avLst/>
              <a:gdLst/>
              <a:ahLst/>
              <a:cxnLst/>
              <a:rect l="l" t="t" r="r" b="b"/>
              <a:pathLst>
                <a:path w="2836" h="2848" extrusionOk="0">
                  <a:moveTo>
                    <a:pt x="2836" y="1"/>
                  </a:moveTo>
                  <a:cubicBezTo>
                    <a:pt x="1450" y="379"/>
                    <a:pt x="378" y="1482"/>
                    <a:pt x="0" y="2836"/>
                  </a:cubicBezTo>
                  <a:cubicBezTo>
                    <a:pt x="85" y="2843"/>
                    <a:pt x="170" y="2847"/>
                    <a:pt x="255" y="2847"/>
                  </a:cubicBezTo>
                  <a:cubicBezTo>
                    <a:pt x="548" y="2847"/>
                    <a:pt x="841" y="2801"/>
                    <a:pt x="1135" y="2679"/>
                  </a:cubicBezTo>
                  <a:cubicBezTo>
                    <a:pt x="2111" y="2332"/>
                    <a:pt x="2804" y="1324"/>
                    <a:pt x="2836" y="284"/>
                  </a:cubicBezTo>
                  <a:lnTo>
                    <a:pt x="28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2" name="Google Shape;7052;p79"/>
          <p:cNvGrpSpPr/>
          <p:nvPr/>
        </p:nvGrpSpPr>
        <p:grpSpPr>
          <a:xfrm>
            <a:off x="7076112" y="1988578"/>
            <a:ext cx="357226" cy="357367"/>
            <a:chOff x="-55987225" y="3591025"/>
            <a:chExt cx="317450" cy="317575"/>
          </a:xfrm>
          <a:solidFill>
            <a:srgbClr val="5C71E8"/>
          </a:solidFill>
        </p:grpSpPr>
        <p:sp>
          <p:nvSpPr>
            <p:cNvPr id="7053" name="Google Shape;7053;p79"/>
            <p:cNvSpPr/>
            <p:nvPr/>
          </p:nvSpPr>
          <p:spPr>
            <a:xfrm>
              <a:off x="-55950200" y="3740025"/>
              <a:ext cx="204800" cy="168575"/>
            </a:xfrm>
            <a:custGeom>
              <a:avLst/>
              <a:gdLst/>
              <a:ahLst/>
              <a:cxnLst/>
              <a:rect l="l" t="t" r="r" b="b"/>
              <a:pathLst>
                <a:path w="8192" h="6743" extrusionOk="0">
                  <a:moveTo>
                    <a:pt x="2647" y="756"/>
                  </a:moveTo>
                  <a:cubicBezTo>
                    <a:pt x="2836" y="756"/>
                    <a:pt x="2994" y="914"/>
                    <a:pt x="2994" y="1103"/>
                  </a:cubicBezTo>
                  <a:cubicBezTo>
                    <a:pt x="2994" y="1323"/>
                    <a:pt x="2836" y="1449"/>
                    <a:pt x="2647" y="1449"/>
                  </a:cubicBezTo>
                  <a:cubicBezTo>
                    <a:pt x="2458" y="1449"/>
                    <a:pt x="2301" y="1323"/>
                    <a:pt x="2301" y="1103"/>
                  </a:cubicBezTo>
                  <a:cubicBezTo>
                    <a:pt x="2238" y="914"/>
                    <a:pt x="2395" y="756"/>
                    <a:pt x="2647" y="756"/>
                  </a:cubicBezTo>
                  <a:close/>
                  <a:moveTo>
                    <a:pt x="5609" y="756"/>
                  </a:moveTo>
                  <a:cubicBezTo>
                    <a:pt x="5798" y="756"/>
                    <a:pt x="5955" y="914"/>
                    <a:pt x="5955" y="1103"/>
                  </a:cubicBezTo>
                  <a:cubicBezTo>
                    <a:pt x="5955" y="1323"/>
                    <a:pt x="5798" y="1449"/>
                    <a:pt x="5609" y="1449"/>
                  </a:cubicBezTo>
                  <a:cubicBezTo>
                    <a:pt x="5388" y="1449"/>
                    <a:pt x="5262" y="1323"/>
                    <a:pt x="5262" y="1103"/>
                  </a:cubicBezTo>
                  <a:cubicBezTo>
                    <a:pt x="5231" y="914"/>
                    <a:pt x="5388" y="756"/>
                    <a:pt x="5609" y="756"/>
                  </a:cubicBezTo>
                  <a:close/>
                  <a:moveTo>
                    <a:pt x="5160" y="3316"/>
                  </a:moveTo>
                  <a:cubicBezTo>
                    <a:pt x="5254" y="3316"/>
                    <a:pt x="5341" y="3355"/>
                    <a:pt x="5388" y="3434"/>
                  </a:cubicBezTo>
                  <a:cubicBezTo>
                    <a:pt x="5546" y="3592"/>
                    <a:pt x="5546" y="3812"/>
                    <a:pt x="5388" y="3938"/>
                  </a:cubicBezTo>
                  <a:cubicBezTo>
                    <a:pt x="5041" y="4285"/>
                    <a:pt x="4569" y="4505"/>
                    <a:pt x="4065" y="4505"/>
                  </a:cubicBezTo>
                  <a:cubicBezTo>
                    <a:pt x="3561" y="4505"/>
                    <a:pt x="3088" y="4285"/>
                    <a:pt x="2773" y="3938"/>
                  </a:cubicBezTo>
                  <a:cubicBezTo>
                    <a:pt x="2616" y="3781"/>
                    <a:pt x="2616" y="3560"/>
                    <a:pt x="2773" y="3434"/>
                  </a:cubicBezTo>
                  <a:cubicBezTo>
                    <a:pt x="2868" y="3355"/>
                    <a:pt x="2970" y="3316"/>
                    <a:pt x="3065" y="3316"/>
                  </a:cubicBezTo>
                  <a:cubicBezTo>
                    <a:pt x="3159" y="3316"/>
                    <a:pt x="3246" y="3355"/>
                    <a:pt x="3309" y="3434"/>
                  </a:cubicBezTo>
                  <a:cubicBezTo>
                    <a:pt x="3529" y="3655"/>
                    <a:pt x="3813" y="3765"/>
                    <a:pt x="4096" y="3765"/>
                  </a:cubicBezTo>
                  <a:cubicBezTo>
                    <a:pt x="4380" y="3765"/>
                    <a:pt x="4663" y="3655"/>
                    <a:pt x="4884" y="3434"/>
                  </a:cubicBezTo>
                  <a:cubicBezTo>
                    <a:pt x="4963" y="3355"/>
                    <a:pt x="5065" y="3316"/>
                    <a:pt x="5160" y="3316"/>
                  </a:cubicBezTo>
                  <a:close/>
                  <a:moveTo>
                    <a:pt x="1" y="0"/>
                  </a:moveTo>
                  <a:lnTo>
                    <a:pt x="1" y="2615"/>
                  </a:lnTo>
                  <a:cubicBezTo>
                    <a:pt x="1" y="4852"/>
                    <a:pt x="1859" y="6742"/>
                    <a:pt x="4096" y="6742"/>
                  </a:cubicBezTo>
                  <a:cubicBezTo>
                    <a:pt x="6333" y="6742"/>
                    <a:pt x="8192" y="4883"/>
                    <a:pt x="8192" y="2615"/>
                  </a:cubicBezTo>
                  <a:lnTo>
                    <a:pt x="81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79"/>
            <p:cNvSpPr/>
            <p:nvPr/>
          </p:nvSpPr>
          <p:spPr>
            <a:xfrm>
              <a:off x="-55967525" y="3591025"/>
              <a:ext cx="297750" cy="131700"/>
            </a:xfrm>
            <a:custGeom>
              <a:avLst/>
              <a:gdLst/>
              <a:ahLst/>
              <a:cxnLst/>
              <a:rect l="l" t="t" r="r" b="b"/>
              <a:pathLst>
                <a:path w="11910" h="5268" extrusionOk="0">
                  <a:moveTo>
                    <a:pt x="4810" y="0"/>
                  </a:moveTo>
                  <a:cubicBezTo>
                    <a:pt x="4730" y="0"/>
                    <a:pt x="4650" y="2"/>
                    <a:pt x="4569" y="6"/>
                  </a:cubicBezTo>
                  <a:cubicBezTo>
                    <a:pt x="1954" y="163"/>
                    <a:pt x="1" y="2463"/>
                    <a:pt x="1" y="5047"/>
                  </a:cubicBezTo>
                  <a:cubicBezTo>
                    <a:pt x="1" y="5173"/>
                    <a:pt x="64" y="5267"/>
                    <a:pt x="190" y="5267"/>
                  </a:cubicBezTo>
                  <a:lnTo>
                    <a:pt x="2994" y="5267"/>
                  </a:lnTo>
                  <a:lnTo>
                    <a:pt x="2994" y="4920"/>
                  </a:lnTo>
                  <a:cubicBezTo>
                    <a:pt x="2994" y="4259"/>
                    <a:pt x="3498" y="3818"/>
                    <a:pt x="4096" y="3818"/>
                  </a:cubicBezTo>
                  <a:lnTo>
                    <a:pt x="5577" y="3818"/>
                  </a:lnTo>
                  <a:cubicBezTo>
                    <a:pt x="6207" y="3818"/>
                    <a:pt x="6680" y="4322"/>
                    <a:pt x="6680" y="4920"/>
                  </a:cubicBezTo>
                  <a:lnTo>
                    <a:pt x="6680" y="5267"/>
                  </a:lnTo>
                  <a:lnTo>
                    <a:pt x="11563" y="5267"/>
                  </a:lnTo>
                  <a:cubicBezTo>
                    <a:pt x="11752" y="5267"/>
                    <a:pt x="11909" y="5110"/>
                    <a:pt x="11909" y="4920"/>
                  </a:cubicBezTo>
                  <a:cubicBezTo>
                    <a:pt x="11909" y="4637"/>
                    <a:pt x="11752" y="4479"/>
                    <a:pt x="11563" y="4479"/>
                  </a:cubicBezTo>
                  <a:lnTo>
                    <a:pt x="9673" y="4479"/>
                  </a:lnTo>
                  <a:cubicBezTo>
                    <a:pt x="9489" y="1943"/>
                    <a:pt x="7380" y="0"/>
                    <a:pt x="4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79"/>
            <p:cNvSpPr/>
            <p:nvPr/>
          </p:nvSpPr>
          <p:spPr>
            <a:xfrm>
              <a:off x="-55875375" y="3703000"/>
              <a:ext cx="55950" cy="17350"/>
            </a:xfrm>
            <a:custGeom>
              <a:avLst/>
              <a:gdLst/>
              <a:ahLst/>
              <a:cxnLst/>
              <a:rect l="l" t="t" r="r" b="b"/>
              <a:pathLst>
                <a:path w="2238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4"/>
                  </a:lnTo>
                  <a:lnTo>
                    <a:pt x="2238" y="694"/>
                  </a:lnTo>
                  <a:lnTo>
                    <a:pt x="2238" y="347"/>
                  </a:lnTo>
                  <a:cubicBezTo>
                    <a:pt x="2238" y="158"/>
                    <a:pt x="2080" y="0"/>
                    <a:pt x="18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79"/>
            <p:cNvSpPr/>
            <p:nvPr/>
          </p:nvSpPr>
          <p:spPr>
            <a:xfrm>
              <a:off x="-55987225" y="3746325"/>
              <a:ext cx="18150" cy="63825"/>
            </a:xfrm>
            <a:custGeom>
              <a:avLst/>
              <a:gdLst/>
              <a:ahLst/>
              <a:cxnLst/>
              <a:rect l="l" t="t" r="r" b="b"/>
              <a:pathLst>
                <a:path w="726" h="2553" extrusionOk="0">
                  <a:moveTo>
                    <a:pt x="726" y="0"/>
                  </a:moveTo>
                  <a:cubicBezTo>
                    <a:pt x="253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26" y="2552"/>
                  </a:cubicBezTo>
                  <a:lnTo>
                    <a:pt x="7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79"/>
            <p:cNvSpPr/>
            <p:nvPr/>
          </p:nvSpPr>
          <p:spPr>
            <a:xfrm>
              <a:off x="-55725725" y="37455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269"/>
                    <a:pt x="757" y="1796"/>
                    <a:pt x="757" y="1229"/>
                  </a:cubicBezTo>
                  <a:cubicBezTo>
                    <a:pt x="757" y="725"/>
                    <a:pt x="442" y="25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8" name="Google Shape;7058;p79"/>
          <p:cNvGrpSpPr/>
          <p:nvPr/>
        </p:nvGrpSpPr>
        <p:grpSpPr>
          <a:xfrm>
            <a:off x="7090027" y="2429217"/>
            <a:ext cx="358999" cy="358999"/>
            <a:chOff x="-55988800" y="3982600"/>
            <a:chExt cx="319025" cy="319025"/>
          </a:xfrm>
          <a:solidFill>
            <a:srgbClr val="5C71E8"/>
          </a:solidFill>
        </p:grpSpPr>
        <p:sp>
          <p:nvSpPr>
            <p:cNvPr id="7059" name="Google Shape;7059;p79"/>
            <p:cNvSpPr/>
            <p:nvPr/>
          </p:nvSpPr>
          <p:spPr>
            <a:xfrm>
              <a:off x="-55791875" y="3982600"/>
              <a:ext cx="102400" cy="102425"/>
            </a:xfrm>
            <a:custGeom>
              <a:avLst/>
              <a:gdLst/>
              <a:ahLst/>
              <a:cxnLst/>
              <a:rect l="l" t="t" r="r" b="b"/>
              <a:pathLst>
                <a:path w="4096" h="4097" extrusionOk="0">
                  <a:moveTo>
                    <a:pt x="1859" y="1"/>
                  </a:moveTo>
                  <a:cubicBezTo>
                    <a:pt x="1071" y="1"/>
                    <a:pt x="410" y="379"/>
                    <a:pt x="0" y="977"/>
                  </a:cubicBezTo>
                  <a:cubicBezTo>
                    <a:pt x="1512" y="1450"/>
                    <a:pt x="2647" y="2647"/>
                    <a:pt x="3119" y="4096"/>
                  </a:cubicBezTo>
                  <a:cubicBezTo>
                    <a:pt x="3718" y="3687"/>
                    <a:pt x="4096" y="3025"/>
                    <a:pt x="4096" y="2237"/>
                  </a:cubicBezTo>
                  <a:cubicBezTo>
                    <a:pt x="4096" y="1009"/>
                    <a:pt x="3119" y="1"/>
                    <a:pt x="18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79"/>
            <p:cNvSpPr/>
            <p:nvPr/>
          </p:nvSpPr>
          <p:spPr>
            <a:xfrm>
              <a:off x="-55969100" y="3982600"/>
              <a:ext cx="102400" cy="102425"/>
            </a:xfrm>
            <a:custGeom>
              <a:avLst/>
              <a:gdLst/>
              <a:ahLst/>
              <a:cxnLst/>
              <a:rect l="l" t="t" r="r" b="b"/>
              <a:pathLst>
                <a:path w="4096" h="4097" extrusionOk="0">
                  <a:moveTo>
                    <a:pt x="2269" y="1"/>
                  </a:moveTo>
                  <a:cubicBezTo>
                    <a:pt x="1040" y="1"/>
                    <a:pt x="1" y="977"/>
                    <a:pt x="1" y="2237"/>
                  </a:cubicBezTo>
                  <a:cubicBezTo>
                    <a:pt x="1" y="2994"/>
                    <a:pt x="410" y="3687"/>
                    <a:pt x="1009" y="4096"/>
                  </a:cubicBezTo>
                  <a:cubicBezTo>
                    <a:pt x="1481" y="2647"/>
                    <a:pt x="2647" y="1450"/>
                    <a:pt x="4096" y="977"/>
                  </a:cubicBezTo>
                  <a:cubicBezTo>
                    <a:pt x="3718" y="379"/>
                    <a:pt x="3057" y="1"/>
                    <a:pt x="22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79"/>
            <p:cNvSpPr/>
            <p:nvPr/>
          </p:nvSpPr>
          <p:spPr>
            <a:xfrm>
              <a:off x="-55819450" y="4021200"/>
              <a:ext cx="92950" cy="92175"/>
            </a:xfrm>
            <a:custGeom>
              <a:avLst/>
              <a:gdLst/>
              <a:ahLst/>
              <a:cxnLst/>
              <a:rect l="l" t="t" r="r" b="b"/>
              <a:pathLst>
                <a:path w="3718" h="3687" extrusionOk="0">
                  <a:moveTo>
                    <a:pt x="32" y="0"/>
                  </a:moveTo>
                  <a:lnTo>
                    <a:pt x="32" y="1103"/>
                  </a:lnTo>
                  <a:cubicBezTo>
                    <a:pt x="1" y="2521"/>
                    <a:pt x="1198" y="3686"/>
                    <a:pt x="2615" y="3686"/>
                  </a:cubicBezTo>
                  <a:lnTo>
                    <a:pt x="3718" y="3686"/>
                  </a:lnTo>
                  <a:cubicBezTo>
                    <a:pt x="3529" y="1733"/>
                    <a:pt x="1985" y="158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79"/>
            <p:cNvSpPr/>
            <p:nvPr/>
          </p:nvSpPr>
          <p:spPr>
            <a:xfrm>
              <a:off x="-55930500" y="4021200"/>
              <a:ext cx="92950" cy="92175"/>
            </a:xfrm>
            <a:custGeom>
              <a:avLst/>
              <a:gdLst/>
              <a:ahLst/>
              <a:cxnLst/>
              <a:rect l="l" t="t" r="r" b="b"/>
              <a:pathLst>
                <a:path w="3718" h="3687" extrusionOk="0">
                  <a:moveTo>
                    <a:pt x="3718" y="0"/>
                  </a:moveTo>
                  <a:cubicBezTo>
                    <a:pt x="1733" y="158"/>
                    <a:pt x="158" y="1733"/>
                    <a:pt x="0" y="3686"/>
                  </a:cubicBezTo>
                  <a:lnTo>
                    <a:pt x="1103" y="3686"/>
                  </a:lnTo>
                  <a:cubicBezTo>
                    <a:pt x="2552" y="3686"/>
                    <a:pt x="3718" y="2521"/>
                    <a:pt x="3718" y="1103"/>
                  </a:cubicBezTo>
                  <a:lnTo>
                    <a:pt x="37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79"/>
            <p:cNvSpPr/>
            <p:nvPr/>
          </p:nvSpPr>
          <p:spPr>
            <a:xfrm>
              <a:off x="-55988800" y="4086575"/>
              <a:ext cx="319025" cy="215050"/>
            </a:xfrm>
            <a:custGeom>
              <a:avLst/>
              <a:gdLst/>
              <a:ahLst/>
              <a:cxnLst/>
              <a:rect l="l" t="t" r="r" b="b"/>
              <a:pathLst>
                <a:path w="12761" h="8602" extrusionOk="0">
                  <a:moveTo>
                    <a:pt x="4884" y="2584"/>
                  </a:moveTo>
                  <a:cubicBezTo>
                    <a:pt x="5105" y="2584"/>
                    <a:pt x="5262" y="2741"/>
                    <a:pt x="5262" y="2930"/>
                  </a:cubicBezTo>
                  <a:cubicBezTo>
                    <a:pt x="5262" y="3119"/>
                    <a:pt x="5105" y="3277"/>
                    <a:pt x="4884" y="3277"/>
                  </a:cubicBezTo>
                  <a:cubicBezTo>
                    <a:pt x="4695" y="3277"/>
                    <a:pt x="4538" y="3151"/>
                    <a:pt x="4538" y="2930"/>
                  </a:cubicBezTo>
                  <a:cubicBezTo>
                    <a:pt x="4538" y="2741"/>
                    <a:pt x="4695" y="2584"/>
                    <a:pt x="4884" y="2584"/>
                  </a:cubicBezTo>
                  <a:close/>
                  <a:moveTo>
                    <a:pt x="7877" y="2615"/>
                  </a:moveTo>
                  <a:cubicBezTo>
                    <a:pt x="8098" y="2615"/>
                    <a:pt x="8255" y="2773"/>
                    <a:pt x="8255" y="2962"/>
                  </a:cubicBezTo>
                  <a:cubicBezTo>
                    <a:pt x="8287" y="3151"/>
                    <a:pt x="8129" y="3308"/>
                    <a:pt x="7877" y="3308"/>
                  </a:cubicBezTo>
                  <a:cubicBezTo>
                    <a:pt x="7688" y="3308"/>
                    <a:pt x="7531" y="3151"/>
                    <a:pt x="7531" y="2962"/>
                  </a:cubicBezTo>
                  <a:cubicBezTo>
                    <a:pt x="7531" y="2773"/>
                    <a:pt x="7688" y="2615"/>
                    <a:pt x="7877" y="2615"/>
                  </a:cubicBezTo>
                  <a:close/>
                  <a:moveTo>
                    <a:pt x="1104" y="4222"/>
                  </a:moveTo>
                  <a:cubicBezTo>
                    <a:pt x="1387" y="4568"/>
                    <a:pt x="1828" y="4820"/>
                    <a:pt x="2332" y="4820"/>
                  </a:cubicBezTo>
                  <a:cubicBezTo>
                    <a:pt x="2301" y="5199"/>
                    <a:pt x="1954" y="5577"/>
                    <a:pt x="1545" y="5577"/>
                  </a:cubicBezTo>
                  <a:cubicBezTo>
                    <a:pt x="1167" y="5577"/>
                    <a:pt x="789" y="5199"/>
                    <a:pt x="789" y="4820"/>
                  </a:cubicBezTo>
                  <a:cubicBezTo>
                    <a:pt x="789" y="4568"/>
                    <a:pt x="915" y="4348"/>
                    <a:pt x="1104" y="4222"/>
                  </a:cubicBezTo>
                  <a:close/>
                  <a:moveTo>
                    <a:pt x="11721" y="4222"/>
                  </a:moveTo>
                  <a:cubicBezTo>
                    <a:pt x="11910" y="4348"/>
                    <a:pt x="12036" y="4568"/>
                    <a:pt x="12036" y="4820"/>
                  </a:cubicBezTo>
                  <a:cubicBezTo>
                    <a:pt x="12036" y="5199"/>
                    <a:pt x="11721" y="5577"/>
                    <a:pt x="11280" y="5577"/>
                  </a:cubicBezTo>
                  <a:cubicBezTo>
                    <a:pt x="10870" y="5577"/>
                    <a:pt x="10492" y="5199"/>
                    <a:pt x="10492" y="4820"/>
                  </a:cubicBezTo>
                  <a:cubicBezTo>
                    <a:pt x="10965" y="4820"/>
                    <a:pt x="11437" y="4568"/>
                    <a:pt x="11721" y="4222"/>
                  </a:cubicBezTo>
                  <a:close/>
                  <a:moveTo>
                    <a:pt x="7460" y="5143"/>
                  </a:moveTo>
                  <a:cubicBezTo>
                    <a:pt x="7554" y="5143"/>
                    <a:pt x="7641" y="5183"/>
                    <a:pt x="7688" y="5262"/>
                  </a:cubicBezTo>
                  <a:cubicBezTo>
                    <a:pt x="7877" y="5356"/>
                    <a:pt x="7877" y="5608"/>
                    <a:pt x="7720" y="5766"/>
                  </a:cubicBezTo>
                  <a:cubicBezTo>
                    <a:pt x="7373" y="6112"/>
                    <a:pt x="6901" y="6301"/>
                    <a:pt x="6396" y="6301"/>
                  </a:cubicBezTo>
                  <a:cubicBezTo>
                    <a:pt x="5892" y="6301"/>
                    <a:pt x="5420" y="6112"/>
                    <a:pt x="5105" y="5766"/>
                  </a:cubicBezTo>
                  <a:cubicBezTo>
                    <a:pt x="4947" y="5608"/>
                    <a:pt x="4947" y="5356"/>
                    <a:pt x="5105" y="5262"/>
                  </a:cubicBezTo>
                  <a:cubicBezTo>
                    <a:pt x="5184" y="5183"/>
                    <a:pt x="5278" y="5143"/>
                    <a:pt x="5369" y="5143"/>
                  </a:cubicBezTo>
                  <a:cubicBezTo>
                    <a:pt x="5459" y="5143"/>
                    <a:pt x="5546" y="5183"/>
                    <a:pt x="5609" y="5262"/>
                  </a:cubicBezTo>
                  <a:cubicBezTo>
                    <a:pt x="5829" y="5466"/>
                    <a:pt x="6113" y="5569"/>
                    <a:pt x="6396" y="5569"/>
                  </a:cubicBezTo>
                  <a:cubicBezTo>
                    <a:pt x="6680" y="5569"/>
                    <a:pt x="6964" y="5466"/>
                    <a:pt x="7184" y="5262"/>
                  </a:cubicBezTo>
                  <a:cubicBezTo>
                    <a:pt x="7263" y="5183"/>
                    <a:pt x="7365" y="5143"/>
                    <a:pt x="7460" y="5143"/>
                  </a:cubicBezTo>
                  <a:close/>
                  <a:moveTo>
                    <a:pt x="6396" y="0"/>
                  </a:moveTo>
                  <a:cubicBezTo>
                    <a:pt x="5829" y="1071"/>
                    <a:pt x="4695" y="1828"/>
                    <a:pt x="3403" y="1828"/>
                  </a:cubicBezTo>
                  <a:lnTo>
                    <a:pt x="2301" y="1828"/>
                  </a:lnTo>
                  <a:cubicBezTo>
                    <a:pt x="1482" y="1828"/>
                    <a:pt x="757" y="2489"/>
                    <a:pt x="757" y="3308"/>
                  </a:cubicBezTo>
                  <a:lnTo>
                    <a:pt x="757" y="3529"/>
                  </a:lnTo>
                  <a:cubicBezTo>
                    <a:pt x="284" y="3781"/>
                    <a:pt x="1" y="4253"/>
                    <a:pt x="1" y="4820"/>
                  </a:cubicBezTo>
                  <a:cubicBezTo>
                    <a:pt x="1" y="5640"/>
                    <a:pt x="694" y="6301"/>
                    <a:pt x="1513" y="6301"/>
                  </a:cubicBezTo>
                  <a:cubicBezTo>
                    <a:pt x="1891" y="6301"/>
                    <a:pt x="2301" y="6144"/>
                    <a:pt x="2521" y="5923"/>
                  </a:cubicBezTo>
                  <a:cubicBezTo>
                    <a:pt x="3120" y="7467"/>
                    <a:pt x="4632" y="8601"/>
                    <a:pt x="6365" y="8601"/>
                  </a:cubicBezTo>
                  <a:cubicBezTo>
                    <a:pt x="8098" y="8601"/>
                    <a:pt x="9578" y="7467"/>
                    <a:pt x="10177" y="5923"/>
                  </a:cubicBezTo>
                  <a:cubicBezTo>
                    <a:pt x="10461" y="6144"/>
                    <a:pt x="10807" y="6301"/>
                    <a:pt x="11185" y="6301"/>
                  </a:cubicBezTo>
                  <a:cubicBezTo>
                    <a:pt x="12036" y="6301"/>
                    <a:pt x="12697" y="5640"/>
                    <a:pt x="12697" y="4820"/>
                  </a:cubicBezTo>
                  <a:cubicBezTo>
                    <a:pt x="12760" y="4253"/>
                    <a:pt x="12445" y="3749"/>
                    <a:pt x="12036" y="3529"/>
                  </a:cubicBezTo>
                  <a:lnTo>
                    <a:pt x="12036" y="3308"/>
                  </a:lnTo>
                  <a:cubicBezTo>
                    <a:pt x="12036" y="2489"/>
                    <a:pt x="11311" y="1828"/>
                    <a:pt x="10492" y="1828"/>
                  </a:cubicBezTo>
                  <a:lnTo>
                    <a:pt x="9389" y="1828"/>
                  </a:lnTo>
                  <a:cubicBezTo>
                    <a:pt x="8098" y="1828"/>
                    <a:pt x="6932" y="1071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4" name="Google Shape;7064;p79"/>
          <p:cNvGrpSpPr/>
          <p:nvPr/>
        </p:nvGrpSpPr>
        <p:grpSpPr>
          <a:xfrm>
            <a:off x="5748546" y="2887174"/>
            <a:ext cx="356326" cy="358971"/>
            <a:chOff x="-54026025" y="3192625"/>
            <a:chExt cx="316650" cy="319000"/>
          </a:xfrm>
          <a:solidFill>
            <a:srgbClr val="5C71E8"/>
          </a:solidFill>
        </p:grpSpPr>
        <p:sp>
          <p:nvSpPr>
            <p:cNvPr id="7065" name="Google Shape;7065;p79"/>
            <p:cNvSpPr/>
            <p:nvPr/>
          </p:nvSpPr>
          <p:spPr>
            <a:xfrm>
              <a:off x="-54026025" y="3312350"/>
              <a:ext cx="18125" cy="63800"/>
            </a:xfrm>
            <a:custGeom>
              <a:avLst/>
              <a:gdLst/>
              <a:ahLst/>
              <a:cxnLst/>
              <a:rect l="l" t="t" r="r" b="b"/>
              <a:pathLst>
                <a:path w="725" h="2552" extrusionOk="0">
                  <a:moveTo>
                    <a:pt x="725" y="0"/>
                  </a:moveTo>
                  <a:cubicBezTo>
                    <a:pt x="315" y="189"/>
                    <a:pt x="0" y="693"/>
                    <a:pt x="0" y="1260"/>
                  </a:cubicBezTo>
                  <a:cubicBezTo>
                    <a:pt x="0" y="1796"/>
                    <a:pt x="315" y="2268"/>
                    <a:pt x="725" y="2552"/>
                  </a:cubicBezTo>
                  <a:lnTo>
                    <a:pt x="725" y="158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79"/>
            <p:cNvSpPr/>
            <p:nvPr/>
          </p:nvSpPr>
          <p:spPr>
            <a:xfrm>
              <a:off x="-53890550" y="3192625"/>
              <a:ext cx="125250" cy="56725"/>
            </a:xfrm>
            <a:custGeom>
              <a:avLst/>
              <a:gdLst/>
              <a:ahLst/>
              <a:cxnLst/>
              <a:rect l="l" t="t" r="r" b="b"/>
              <a:pathLst>
                <a:path w="5010" h="2269" extrusionOk="0">
                  <a:moveTo>
                    <a:pt x="914" y="0"/>
                  </a:moveTo>
                  <a:cubicBezTo>
                    <a:pt x="599" y="0"/>
                    <a:pt x="315" y="63"/>
                    <a:pt x="0" y="95"/>
                  </a:cubicBezTo>
                  <a:cubicBezTo>
                    <a:pt x="158" y="536"/>
                    <a:pt x="441" y="914"/>
                    <a:pt x="756" y="1260"/>
                  </a:cubicBezTo>
                  <a:cubicBezTo>
                    <a:pt x="1418" y="1891"/>
                    <a:pt x="2237" y="2269"/>
                    <a:pt x="3151" y="2269"/>
                  </a:cubicBezTo>
                  <a:lnTo>
                    <a:pt x="5009" y="2269"/>
                  </a:lnTo>
                  <a:cubicBezTo>
                    <a:pt x="4127" y="914"/>
                    <a:pt x="2647" y="0"/>
                    <a:pt x="9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79"/>
            <p:cNvSpPr/>
            <p:nvPr/>
          </p:nvSpPr>
          <p:spPr>
            <a:xfrm>
              <a:off x="-53839375" y="3306025"/>
              <a:ext cx="55175" cy="55175"/>
            </a:xfrm>
            <a:custGeom>
              <a:avLst/>
              <a:gdLst/>
              <a:ahLst/>
              <a:cxnLst/>
              <a:rect l="l" t="t" r="r" b="b"/>
              <a:pathLst>
                <a:path w="2207" h="2207" extrusionOk="0">
                  <a:moveTo>
                    <a:pt x="1104" y="1"/>
                  </a:moveTo>
                  <a:cubicBezTo>
                    <a:pt x="505" y="1"/>
                    <a:pt x="1" y="505"/>
                    <a:pt x="1" y="1104"/>
                  </a:cubicBezTo>
                  <a:cubicBezTo>
                    <a:pt x="1" y="1702"/>
                    <a:pt x="505" y="2206"/>
                    <a:pt x="1104" y="2206"/>
                  </a:cubicBezTo>
                  <a:cubicBezTo>
                    <a:pt x="1734" y="2206"/>
                    <a:pt x="2206" y="1702"/>
                    <a:pt x="2206" y="1104"/>
                  </a:cubicBezTo>
                  <a:cubicBezTo>
                    <a:pt x="2206" y="505"/>
                    <a:pt x="1734" y="1"/>
                    <a:pt x="1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79"/>
            <p:cNvSpPr/>
            <p:nvPr/>
          </p:nvSpPr>
          <p:spPr>
            <a:xfrm>
              <a:off x="-53950425" y="3306025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505" y="1"/>
                    <a:pt x="1" y="505"/>
                    <a:pt x="1" y="1104"/>
                  </a:cubicBezTo>
                  <a:cubicBezTo>
                    <a:pt x="1" y="1702"/>
                    <a:pt x="505" y="2206"/>
                    <a:pt x="1103" y="2206"/>
                  </a:cubicBezTo>
                  <a:cubicBezTo>
                    <a:pt x="1702" y="2206"/>
                    <a:pt x="2206" y="1702"/>
                    <a:pt x="2206" y="1104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79"/>
            <p:cNvSpPr/>
            <p:nvPr/>
          </p:nvSpPr>
          <p:spPr>
            <a:xfrm>
              <a:off x="-53985075" y="3400950"/>
              <a:ext cx="236300" cy="110675"/>
            </a:xfrm>
            <a:custGeom>
              <a:avLst/>
              <a:gdLst/>
              <a:ahLst/>
              <a:cxnLst/>
              <a:rect l="l" t="t" r="r" b="b"/>
              <a:pathLst>
                <a:path w="9452" h="4427" extrusionOk="0">
                  <a:moveTo>
                    <a:pt x="5790" y="969"/>
                  </a:moveTo>
                  <a:cubicBezTo>
                    <a:pt x="5884" y="969"/>
                    <a:pt x="5971" y="1008"/>
                    <a:pt x="6018" y="1087"/>
                  </a:cubicBezTo>
                  <a:cubicBezTo>
                    <a:pt x="6176" y="1245"/>
                    <a:pt x="6176" y="1497"/>
                    <a:pt x="6018" y="1591"/>
                  </a:cubicBezTo>
                  <a:cubicBezTo>
                    <a:pt x="5671" y="1969"/>
                    <a:pt x="5199" y="2158"/>
                    <a:pt x="4726" y="2158"/>
                  </a:cubicBezTo>
                  <a:cubicBezTo>
                    <a:pt x="4254" y="2158"/>
                    <a:pt x="3750" y="1969"/>
                    <a:pt x="3435" y="1591"/>
                  </a:cubicBezTo>
                  <a:cubicBezTo>
                    <a:pt x="3277" y="1434"/>
                    <a:pt x="3277" y="1213"/>
                    <a:pt x="3435" y="1087"/>
                  </a:cubicBezTo>
                  <a:cubicBezTo>
                    <a:pt x="3513" y="1008"/>
                    <a:pt x="3608" y="969"/>
                    <a:pt x="3698" y="969"/>
                  </a:cubicBezTo>
                  <a:cubicBezTo>
                    <a:pt x="3789" y="969"/>
                    <a:pt x="3876" y="1008"/>
                    <a:pt x="3939" y="1087"/>
                  </a:cubicBezTo>
                  <a:cubicBezTo>
                    <a:pt x="4159" y="1308"/>
                    <a:pt x="4443" y="1418"/>
                    <a:pt x="4726" y="1418"/>
                  </a:cubicBezTo>
                  <a:cubicBezTo>
                    <a:pt x="5010" y="1418"/>
                    <a:pt x="5293" y="1308"/>
                    <a:pt x="5514" y="1087"/>
                  </a:cubicBezTo>
                  <a:cubicBezTo>
                    <a:pt x="5593" y="1008"/>
                    <a:pt x="5695" y="969"/>
                    <a:pt x="5790" y="969"/>
                  </a:cubicBezTo>
                  <a:close/>
                  <a:moveTo>
                    <a:pt x="4711" y="0"/>
                  </a:moveTo>
                  <a:cubicBezTo>
                    <a:pt x="4002" y="0"/>
                    <a:pt x="3293" y="205"/>
                    <a:pt x="2678" y="615"/>
                  </a:cubicBezTo>
                  <a:cubicBezTo>
                    <a:pt x="2615" y="646"/>
                    <a:pt x="2552" y="709"/>
                    <a:pt x="2489" y="709"/>
                  </a:cubicBezTo>
                  <a:lnTo>
                    <a:pt x="1" y="709"/>
                  </a:lnTo>
                  <a:cubicBezTo>
                    <a:pt x="505" y="2820"/>
                    <a:pt x="2458" y="4427"/>
                    <a:pt x="4726" y="4427"/>
                  </a:cubicBezTo>
                  <a:cubicBezTo>
                    <a:pt x="7026" y="4427"/>
                    <a:pt x="8948" y="2820"/>
                    <a:pt x="9452" y="709"/>
                  </a:cubicBezTo>
                  <a:lnTo>
                    <a:pt x="6963" y="709"/>
                  </a:lnTo>
                  <a:cubicBezTo>
                    <a:pt x="6869" y="646"/>
                    <a:pt x="6774" y="646"/>
                    <a:pt x="6743" y="615"/>
                  </a:cubicBezTo>
                  <a:cubicBezTo>
                    <a:pt x="6128" y="205"/>
                    <a:pt x="5419" y="0"/>
                    <a:pt x="47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79"/>
            <p:cNvSpPr/>
            <p:nvPr/>
          </p:nvSpPr>
          <p:spPr>
            <a:xfrm>
              <a:off x="-53986650" y="3342275"/>
              <a:ext cx="241025" cy="55150"/>
            </a:xfrm>
            <a:custGeom>
              <a:avLst/>
              <a:gdLst/>
              <a:ahLst/>
              <a:cxnLst/>
              <a:rect l="l" t="t" r="r" b="b"/>
              <a:pathLst>
                <a:path w="9641" h="2206" extrusionOk="0">
                  <a:moveTo>
                    <a:pt x="1" y="0"/>
                  </a:moveTo>
                  <a:lnTo>
                    <a:pt x="1" y="1859"/>
                  </a:lnTo>
                  <a:lnTo>
                    <a:pt x="1" y="2206"/>
                  </a:lnTo>
                  <a:lnTo>
                    <a:pt x="2458" y="2206"/>
                  </a:lnTo>
                  <a:cubicBezTo>
                    <a:pt x="3198" y="1749"/>
                    <a:pt x="4017" y="1520"/>
                    <a:pt x="4829" y="1520"/>
                  </a:cubicBezTo>
                  <a:cubicBezTo>
                    <a:pt x="5640" y="1520"/>
                    <a:pt x="6443" y="1749"/>
                    <a:pt x="7152" y="2206"/>
                  </a:cubicBezTo>
                  <a:lnTo>
                    <a:pt x="9641" y="2206"/>
                  </a:lnTo>
                  <a:lnTo>
                    <a:pt x="9641" y="1859"/>
                  </a:lnTo>
                  <a:lnTo>
                    <a:pt x="9641" y="0"/>
                  </a:lnTo>
                  <a:lnTo>
                    <a:pt x="8853" y="0"/>
                  </a:lnTo>
                  <a:cubicBezTo>
                    <a:pt x="8696" y="882"/>
                    <a:pt x="7940" y="1512"/>
                    <a:pt x="7026" y="1512"/>
                  </a:cubicBezTo>
                  <a:cubicBezTo>
                    <a:pt x="6144" y="1512"/>
                    <a:pt x="5388" y="882"/>
                    <a:pt x="5230" y="0"/>
                  </a:cubicBezTo>
                  <a:lnTo>
                    <a:pt x="4411" y="0"/>
                  </a:lnTo>
                  <a:cubicBezTo>
                    <a:pt x="4254" y="882"/>
                    <a:pt x="3466" y="1512"/>
                    <a:pt x="2584" y="1512"/>
                  </a:cubicBezTo>
                  <a:cubicBezTo>
                    <a:pt x="1670" y="1512"/>
                    <a:pt x="946" y="882"/>
                    <a:pt x="7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79"/>
            <p:cNvSpPr/>
            <p:nvPr/>
          </p:nvSpPr>
          <p:spPr>
            <a:xfrm>
              <a:off x="-53989000" y="3199700"/>
              <a:ext cx="241800" cy="123700"/>
            </a:xfrm>
            <a:custGeom>
              <a:avLst/>
              <a:gdLst/>
              <a:ahLst/>
              <a:cxnLst/>
              <a:rect l="l" t="t" r="r" b="b"/>
              <a:pathLst>
                <a:path w="9672" h="4948" extrusionOk="0">
                  <a:moveTo>
                    <a:pt x="3245" y="1"/>
                  </a:moveTo>
                  <a:cubicBezTo>
                    <a:pt x="1355" y="662"/>
                    <a:pt x="0" y="2490"/>
                    <a:pt x="0" y="4601"/>
                  </a:cubicBezTo>
                  <a:lnTo>
                    <a:pt x="0" y="4947"/>
                  </a:lnTo>
                  <a:lnTo>
                    <a:pt x="788" y="4947"/>
                  </a:lnTo>
                  <a:cubicBezTo>
                    <a:pt x="945" y="4096"/>
                    <a:pt x="1701" y="3466"/>
                    <a:pt x="2615" y="3466"/>
                  </a:cubicBezTo>
                  <a:cubicBezTo>
                    <a:pt x="3529" y="3466"/>
                    <a:pt x="4253" y="4096"/>
                    <a:pt x="4411" y="4947"/>
                  </a:cubicBezTo>
                  <a:lnTo>
                    <a:pt x="5261" y="4947"/>
                  </a:lnTo>
                  <a:cubicBezTo>
                    <a:pt x="5419" y="4096"/>
                    <a:pt x="6207" y="3466"/>
                    <a:pt x="7057" y="3466"/>
                  </a:cubicBezTo>
                  <a:cubicBezTo>
                    <a:pt x="7971" y="3466"/>
                    <a:pt x="8727" y="4096"/>
                    <a:pt x="8884" y="4947"/>
                  </a:cubicBezTo>
                  <a:lnTo>
                    <a:pt x="9672" y="4947"/>
                  </a:lnTo>
                  <a:lnTo>
                    <a:pt x="9672" y="4601"/>
                  </a:lnTo>
                  <a:cubicBezTo>
                    <a:pt x="9672" y="3939"/>
                    <a:pt x="9546" y="3309"/>
                    <a:pt x="9262" y="2710"/>
                  </a:cubicBezTo>
                  <a:lnTo>
                    <a:pt x="7089" y="2710"/>
                  </a:lnTo>
                  <a:cubicBezTo>
                    <a:pt x="5986" y="2710"/>
                    <a:pt x="4978" y="2301"/>
                    <a:pt x="4190" y="1513"/>
                  </a:cubicBezTo>
                  <a:cubicBezTo>
                    <a:pt x="3749" y="1072"/>
                    <a:pt x="3434" y="568"/>
                    <a:pt x="3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79"/>
            <p:cNvSpPr/>
            <p:nvPr/>
          </p:nvSpPr>
          <p:spPr>
            <a:xfrm>
              <a:off x="-53728300" y="331077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0" y="0"/>
                  </a:moveTo>
                  <a:lnTo>
                    <a:pt x="0" y="158"/>
                  </a:lnTo>
                  <a:lnTo>
                    <a:pt x="0" y="2583"/>
                  </a:lnTo>
                  <a:cubicBezTo>
                    <a:pt x="441" y="2300"/>
                    <a:pt x="756" y="1827"/>
                    <a:pt x="756" y="1260"/>
                  </a:cubicBezTo>
                  <a:cubicBezTo>
                    <a:pt x="756" y="756"/>
                    <a:pt x="473" y="25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3" name="Google Shape;7073;p79"/>
          <p:cNvGrpSpPr/>
          <p:nvPr/>
        </p:nvGrpSpPr>
        <p:grpSpPr>
          <a:xfrm>
            <a:off x="5768492" y="3358148"/>
            <a:ext cx="316434" cy="358099"/>
            <a:chOff x="-54007925" y="3584850"/>
            <a:chExt cx="281200" cy="318225"/>
          </a:xfrm>
          <a:solidFill>
            <a:srgbClr val="5C71E8"/>
          </a:solidFill>
        </p:grpSpPr>
        <p:sp>
          <p:nvSpPr>
            <p:cNvPr id="7074" name="Google Shape;7074;p79"/>
            <p:cNvSpPr/>
            <p:nvPr/>
          </p:nvSpPr>
          <p:spPr>
            <a:xfrm>
              <a:off x="-53943325" y="3716375"/>
              <a:ext cx="151250" cy="18950"/>
            </a:xfrm>
            <a:custGeom>
              <a:avLst/>
              <a:gdLst/>
              <a:ahLst/>
              <a:cxnLst/>
              <a:rect l="l" t="t" r="r" b="b"/>
              <a:pathLst>
                <a:path w="6050" h="758" extrusionOk="0">
                  <a:moveTo>
                    <a:pt x="0" y="1"/>
                  </a:moveTo>
                  <a:cubicBezTo>
                    <a:pt x="441" y="474"/>
                    <a:pt x="1040" y="757"/>
                    <a:pt x="1702" y="757"/>
                  </a:cubicBezTo>
                  <a:lnTo>
                    <a:pt x="4348" y="757"/>
                  </a:lnTo>
                  <a:cubicBezTo>
                    <a:pt x="5041" y="757"/>
                    <a:pt x="5608" y="474"/>
                    <a:pt x="6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79"/>
            <p:cNvSpPr/>
            <p:nvPr/>
          </p:nvSpPr>
          <p:spPr>
            <a:xfrm>
              <a:off x="-53970100" y="3679375"/>
              <a:ext cx="205575" cy="18125"/>
            </a:xfrm>
            <a:custGeom>
              <a:avLst/>
              <a:gdLst/>
              <a:ahLst/>
              <a:cxnLst/>
              <a:rect l="l" t="t" r="r" b="b"/>
              <a:pathLst>
                <a:path w="8223" h="725" extrusionOk="0">
                  <a:moveTo>
                    <a:pt x="0" y="0"/>
                  </a:moveTo>
                  <a:lnTo>
                    <a:pt x="0" y="725"/>
                  </a:lnTo>
                  <a:lnTo>
                    <a:pt x="8223" y="725"/>
                  </a:lnTo>
                  <a:lnTo>
                    <a:pt x="82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79"/>
            <p:cNvSpPr/>
            <p:nvPr/>
          </p:nvSpPr>
          <p:spPr>
            <a:xfrm>
              <a:off x="-53970100" y="3715600"/>
              <a:ext cx="204800" cy="187475"/>
            </a:xfrm>
            <a:custGeom>
              <a:avLst/>
              <a:gdLst/>
              <a:ahLst/>
              <a:cxnLst/>
              <a:rect l="l" t="t" r="r" b="b"/>
              <a:pathLst>
                <a:path w="8192" h="7499" extrusionOk="0">
                  <a:moveTo>
                    <a:pt x="2584" y="2300"/>
                  </a:moveTo>
                  <a:cubicBezTo>
                    <a:pt x="2804" y="2300"/>
                    <a:pt x="2962" y="2426"/>
                    <a:pt x="2962" y="2647"/>
                  </a:cubicBezTo>
                  <a:cubicBezTo>
                    <a:pt x="2962" y="2836"/>
                    <a:pt x="2804" y="2993"/>
                    <a:pt x="2584" y="2993"/>
                  </a:cubicBezTo>
                  <a:cubicBezTo>
                    <a:pt x="2395" y="2993"/>
                    <a:pt x="2237" y="2836"/>
                    <a:pt x="2237" y="2647"/>
                  </a:cubicBezTo>
                  <a:cubicBezTo>
                    <a:pt x="2237" y="2426"/>
                    <a:pt x="2395" y="2300"/>
                    <a:pt x="2584" y="2300"/>
                  </a:cubicBezTo>
                  <a:close/>
                  <a:moveTo>
                    <a:pt x="5577" y="2300"/>
                  </a:moveTo>
                  <a:cubicBezTo>
                    <a:pt x="5797" y="2300"/>
                    <a:pt x="5955" y="2458"/>
                    <a:pt x="5955" y="2647"/>
                  </a:cubicBezTo>
                  <a:cubicBezTo>
                    <a:pt x="5955" y="2836"/>
                    <a:pt x="5797" y="2993"/>
                    <a:pt x="5577" y="2993"/>
                  </a:cubicBezTo>
                  <a:cubicBezTo>
                    <a:pt x="5388" y="2993"/>
                    <a:pt x="5230" y="2836"/>
                    <a:pt x="5230" y="2647"/>
                  </a:cubicBezTo>
                  <a:cubicBezTo>
                    <a:pt x="5230" y="2458"/>
                    <a:pt x="5388" y="2300"/>
                    <a:pt x="5577" y="2300"/>
                  </a:cubicBezTo>
                  <a:close/>
                  <a:moveTo>
                    <a:pt x="5191" y="4072"/>
                  </a:moveTo>
                  <a:cubicBezTo>
                    <a:pt x="5285" y="4072"/>
                    <a:pt x="5372" y="4112"/>
                    <a:pt x="5419" y="4191"/>
                  </a:cubicBezTo>
                  <a:cubicBezTo>
                    <a:pt x="5577" y="4348"/>
                    <a:pt x="5577" y="4569"/>
                    <a:pt x="5419" y="4695"/>
                  </a:cubicBezTo>
                  <a:cubicBezTo>
                    <a:pt x="5072" y="5041"/>
                    <a:pt x="4600" y="5230"/>
                    <a:pt x="4127" y="5230"/>
                  </a:cubicBezTo>
                  <a:cubicBezTo>
                    <a:pt x="3655" y="5230"/>
                    <a:pt x="3151" y="5041"/>
                    <a:pt x="2836" y="4695"/>
                  </a:cubicBezTo>
                  <a:cubicBezTo>
                    <a:pt x="2678" y="4537"/>
                    <a:pt x="2678" y="4285"/>
                    <a:pt x="2836" y="4191"/>
                  </a:cubicBezTo>
                  <a:cubicBezTo>
                    <a:pt x="2914" y="4112"/>
                    <a:pt x="3009" y="4072"/>
                    <a:pt x="3099" y="4072"/>
                  </a:cubicBezTo>
                  <a:cubicBezTo>
                    <a:pt x="3190" y="4072"/>
                    <a:pt x="3277" y="4112"/>
                    <a:pt x="3340" y="4191"/>
                  </a:cubicBezTo>
                  <a:cubicBezTo>
                    <a:pt x="3560" y="4395"/>
                    <a:pt x="3844" y="4498"/>
                    <a:pt x="4127" y="4498"/>
                  </a:cubicBezTo>
                  <a:cubicBezTo>
                    <a:pt x="4411" y="4498"/>
                    <a:pt x="4694" y="4395"/>
                    <a:pt x="4915" y="4191"/>
                  </a:cubicBezTo>
                  <a:cubicBezTo>
                    <a:pt x="4994" y="4112"/>
                    <a:pt x="5096" y="4072"/>
                    <a:pt x="5191" y="4072"/>
                  </a:cubicBezTo>
                  <a:close/>
                  <a:moveTo>
                    <a:pt x="0" y="0"/>
                  </a:moveTo>
                  <a:lnTo>
                    <a:pt x="0" y="3340"/>
                  </a:lnTo>
                  <a:cubicBezTo>
                    <a:pt x="0" y="5577"/>
                    <a:pt x="1859" y="7499"/>
                    <a:pt x="4096" y="7499"/>
                  </a:cubicBezTo>
                  <a:cubicBezTo>
                    <a:pt x="6333" y="7499"/>
                    <a:pt x="8191" y="5640"/>
                    <a:pt x="8191" y="3340"/>
                  </a:cubicBezTo>
                  <a:lnTo>
                    <a:pt x="8191" y="0"/>
                  </a:lnTo>
                  <a:lnTo>
                    <a:pt x="8034" y="0"/>
                  </a:lnTo>
                  <a:cubicBezTo>
                    <a:pt x="7467" y="946"/>
                    <a:pt x="6490" y="1513"/>
                    <a:pt x="5419" y="1513"/>
                  </a:cubicBezTo>
                  <a:lnTo>
                    <a:pt x="2804" y="1513"/>
                  </a:lnTo>
                  <a:cubicBezTo>
                    <a:pt x="1701" y="1513"/>
                    <a:pt x="693" y="946"/>
                    <a:pt x="1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79"/>
            <p:cNvSpPr/>
            <p:nvPr/>
          </p:nvSpPr>
          <p:spPr>
            <a:xfrm>
              <a:off x="-54007125" y="3584850"/>
              <a:ext cx="278825" cy="74850"/>
            </a:xfrm>
            <a:custGeom>
              <a:avLst/>
              <a:gdLst/>
              <a:ahLst/>
              <a:cxnLst/>
              <a:rect l="l" t="t" r="r" b="b"/>
              <a:pathLst>
                <a:path w="11153" h="2994" extrusionOk="0">
                  <a:moveTo>
                    <a:pt x="5577" y="1"/>
                  </a:moveTo>
                  <a:cubicBezTo>
                    <a:pt x="2867" y="1"/>
                    <a:pt x="0" y="788"/>
                    <a:pt x="0" y="2238"/>
                  </a:cubicBezTo>
                  <a:cubicBezTo>
                    <a:pt x="0" y="2647"/>
                    <a:pt x="315" y="2994"/>
                    <a:pt x="725" y="2994"/>
                  </a:cubicBezTo>
                  <a:lnTo>
                    <a:pt x="10429" y="2994"/>
                  </a:lnTo>
                  <a:cubicBezTo>
                    <a:pt x="10838" y="2994"/>
                    <a:pt x="11153" y="2679"/>
                    <a:pt x="11153" y="2238"/>
                  </a:cubicBezTo>
                  <a:cubicBezTo>
                    <a:pt x="11153" y="788"/>
                    <a:pt x="82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79"/>
            <p:cNvSpPr/>
            <p:nvPr/>
          </p:nvSpPr>
          <p:spPr>
            <a:xfrm>
              <a:off x="-54007925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757" y="0"/>
                  </a:moveTo>
                  <a:cubicBezTo>
                    <a:pt x="316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57" y="2584"/>
                  </a:cubicBezTo>
                  <a:lnTo>
                    <a:pt x="7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79"/>
            <p:cNvSpPr/>
            <p:nvPr/>
          </p:nvSpPr>
          <p:spPr>
            <a:xfrm>
              <a:off x="-53745625" y="3740025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584"/>
                  </a:lnTo>
                  <a:cubicBezTo>
                    <a:pt x="441" y="2300"/>
                    <a:pt x="756" y="1827"/>
                    <a:pt x="756" y="1260"/>
                  </a:cubicBezTo>
                  <a:cubicBezTo>
                    <a:pt x="693" y="725"/>
                    <a:pt x="441" y="25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0" name="Google Shape;7080;p79"/>
          <p:cNvGrpSpPr/>
          <p:nvPr/>
        </p:nvGrpSpPr>
        <p:grpSpPr>
          <a:xfrm>
            <a:off x="5768492" y="3820033"/>
            <a:ext cx="316434" cy="358914"/>
            <a:chOff x="-54007925" y="3975575"/>
            <a:chExt cx="281200" cy="318950"/>
          </a:xfrm>
          <a:solidFill>
            <a:srgbClr val="5C71E8"/>
          </a:solidFill>
        </p:grpSpPr>
        <p:sp>
          <p:nvSpPr>
            <p:cNvPr id="7081" name="Google Shape;7081;p79"/>
            <p:cNvSpPr/>
            <p:nvPr/>
          </p:nvSpPr>
          <p:spPr>
            <a:xfrm>
              <a:off x="-53988225" y="3975575"/>
              <a:ext cx="244175" cy="142825"/>
            </a:xfrm>
            <a:custGeom>
              <a:avLst/>
              <a:gdLst/>
              <a:ahLst/>
              <a:cxnLst/>
              <a:rect l="l" t="t" r="r" b="b"/>
              <a:pathLst>
                <a:path w="9767" h="5713" extrusionOk="0">
                  <a:moveTo>
                    <a:pt x="5161" y="1329"/>
                  </a:moveTo>
                  <a:cubicBezTo>
                    <a:pt x="5247" y="1329"/>
                    <a:pt x="5333" y="1337"/>
                    <a:pt x="5419" y="1353"/>
                  </a:cubicBezTo>
                  <a:cubicBezTo>
                    <a:pt x="5577" y="1384"/>
                    <a:pt x="5671" y="1416"/>
                    <a:pt x="5797" y="1479"/>
                  </a:cubicBezTo>
                  <a:cubicBezTo>
                    <a:pt x="6617" y="1857"/>
                    <a:pt x="7026" y="2960"/>
                    <a:pt x="6837" y="4220"/>
                  </a:cubicBezTo>
                  <a:cubicBezTo>
                    <a:pt x="6774" y="4409"/>
                    <a:pt x="6617" y="4535"/>
                    <a:pt x="6459" y="4535"/>
                  </a:cubicBezTo>
                  <a:lnTo>
                    <a:pt x="6396" y="4535"/>
                  </a:lnTo>
                  <a:cubicBezTo>
                    <a:pt x="6207" y="4503"/>
                    <a:pt x="6049" y="4283"/>
                    <a:pt x="6081" y="4094"/>
                  </a:cubicBezTo>
                  <a:cubicBezTo>
                    <a:pt x="6239" y="3117"/>
                    <a:pt x="5892" y="2172"/>
                    <a:pt x="5293" y="2046"/>
                  </a:cubicBezTo>
                  <a:cubicBezTo>
                    <a:pt x="5250" y="2037"/>
                    <a:pt x="5205" y="2032"/>
                    <a:pt x="5161" y="2032"/>
                  </a:cubicBezTo>
                  <a:cubicBezTo>
                    <a:pt x="4601" y="2032"/>
                    <a:pt x="4022" y="2752"/>
                    <a:pt x="3876" y="3716"/>
                  </a:cubicBezTo>
                  <a:cubicBezTo>
                    <a:pt x="3847" y="3888"/>
                    <a:pt x="3660" y="4035"/>
                    <a:pt x="3484" y="4035"/>
                  </a:cubicBezTo>
                  <a:cubicBezTo>
                    <a:pt x="3468" y="4035"/>
                    <a:pt x="3451" y="4033"/>
                    <a:pt x="3435" y="4031"/>
                  </a:cubicBezTo>
                  <a:cubicBezTo>
                    <a:pt x="3246" y="3968"/>
                    <a:pt x="3088" y="3779"/>
                    <a:pt x="3120" y="3590"/>
                  </a:cubicBezTo>
                  <a:cubicBezTo>
                    <a:pt x="3351" y="2261"/>
                    <a:pt x="4217" y="1329"/>
                    <a:pt x="5161" y="1329"/>
                  </a:cubicBezTo>
                  <a:close/>
                  <a:moveTo>
                    <a:pt x="6821" y="1"/>
                  </a:moveTo>
                  <a:cubicBezTo>
                    <a:pt x="6045" y="1"/>
                    <a:pt x="5381" y="480"/>
                    <a:pt x="5104" y="1227"/>
                  </a:cubicBezTo>
                  <a:lnTo>
                    <a:pt x="3939" y="1038"/>
                  </a:lnTo>
                  <a:cubicBezTo>
                    <a:pt x="3734" y="998"/>
                    <a:pt x="3530" y="979"/>
                    <a:pt x="3328" y="979"/>
                  </a:cubicBezTo>
                  <a:cubicBezTo>
                    <a:pt x="1759" y="979"/>
                    <a:pt x="343" y="2128"/>
                    <a:pt x="64" y="3747"/>
                  </a:cubicBezTo>
                  <a:cubicBezTo>
                    <a:pt x="1" y="3936"/>
                    <a:pt x="158" y="4125"/>
                    <a:pt x="379" y="4188"/>
                  </a:cubicBezTo>
                  <a:lnTo>
                    <a:pt x="9200" y="5700"/>
                  </a:lnTo>
                  <a:cubicBezTo>
                    <a:pt x="9225" y="5709"/>
                    <a:pt x="9251" y="5713"/>
                    <a:pt x="9276" y="5713"/>
                  </a:cubicBezTo>
                  <a:cubicBezTo>
                    <a:pt x="9437" y="5713"/>
                    <a:pt x="9582" y="5549"/>
                    <a:pt x="9610" y="5385"/>
                  </a:cubicBezTo>
                  <a:cubicBezTo>
                    <a:pt x="9767" y="4535"/>
                    <a:pt x="9578" y="3621"/>
                    <a:pt x="9074" y="2865"/>
                  </a:cubicBezTo>
                  <a:cubicBezTo>
                    <a:pt x="8570" y="2203"/>
                    <a:pt x="7782" y="1731"/>
                    <a:pt x="6900" y="1573"/>
                  </a:cubicBezTo>
                  <a:lnTo>
                    <a:pt x="5892" y="1384"/>
                  </a:lnTo>
                  <a:cubicBezTo>
                    <a:pt x="6090" y="1017"/>
                    <a:pt x="6465" y="776"/>
                    <a:pt x="6882" y="776"/>
                  </a:cubicBezTo>
                  <a:cubicBezTo>
                    <a:pt x="6929" y="776"/>
                    <a:pt x="6978" y="779"/>
                    <a:pt x="7026" y="786"/>
                  </a:cubicBezTo>
                  <a:cubicBezTo>
                    <a:pt x="7042" y="788"/>
                    <a:pt x="7059" y="790"/>
                    <a:pt x="7075" y="790"/>
                  </a:cubicBezTo>
                  <a:cubicBezTo>
                    <a:pt x="7247" y="790"/>
                    <a:pt x="7410" y="643"/>
                    <a:pt x="7467" y="471"/>
                  </a:cubicBezTo>
                  <a:cubicBezTo>
                    <a:pt x="7499" y="282"/>
                    <a:pt x="7341" y="93"/>
                    <a:pt x="7152" y="30"/>
                  </a:cubicBezTo>
                  <a:cubicBezTo>
                    <a:pt x="7040" y="10"/>
                    <a:pt x="6930" y="1"/>
                    <a:pt x="68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79"/>
            <p:cNvSpPr/>
            <p:nvPr/>
          </p:nvSpPr>
          <p:spPr>
            <a:xfrm>
              <a:off x="-53970100" y="4100750"/>
              <a:ext cx="204800" cy="193775"/>
            </a:xfrm>
            <a:custGeom>
              <a:avLst/>
              <a:gdLst/>
              <a:ahLst/>
              <a:cxnLst/>
              <a:rect l="l" t="t" r="r" b="b"/>
              <a:pathLst>
                <a:path w="8192" h="7751" extrusionOk="0">
                  <a:moveTo>
                    <a:pt x="2584" y="1796"/>
                  </a:moveTo>
                  <a:cubicBezTo>
                    <a:pt x="2804" y="1796"/>
                    <a:pt x="2962" y="1954"/>
                    <a:pt x="2962" y="2143"/>
                  </a:cubicBezTo>
                  <a:cubicBezTo>
                    <a:pt x="2962" y="2363"/>
                    <a:pt x="2804" y="2521"/>
                    <a:pt x="2584" y="2521"/>
                  </a:cubicBezTo>
                  <a:cubicBezTo>
                    <a:pt x="2395" y="2521"/>
                    <a:pt x="2237" y="2363"/>
                    <a:pt x="2237" y="2143"/>
                  </a:cubicBezTo>
                  <a:cubicBezTo>
                    <a:pt x="2237" y="1954"/>
                    <a:pt x="2395" y="1796"/>
                    <a:pt x="2584" y="1796"/>
                  </a:cubicBezTo>
                  <a:close/>
                  <a:moveTo>
                    <a:pt x="5577" y="1796"/>
                  </a:moveTo>
                  <a:cubicBezTo>
                    <a:pt x="5797" y="1796"/>
                    <a:pt x="5955" y="1954"/>
                    <a:pt x="5955" y="2143"/>
                  </a:cubicBezTo>
                  <a:cubicBezTo>
                    <a:pt x="5955" y="2363"/>
                    <a:pt x="5797" y="2521"/>
                    <a:pt x="5577" y="2521"/>
                  </a:cubicBezTo>
                  <a:cubicBezTo>
                    <a:pt x="5388" y="2521"/>
                    <a:pt x="5230" y="2363"/>
                    <a:pt x="5230" y="2143"/>
                  </a:cubicBezTo>
                  <a:cubicBezTo>
                    <a:pt x="5230" y="1954"/>
                    <a:pt x="5388" y="1796"/>
                    <a:pt x="5577" y="1796"/>
                  </a:cubicBezTo>
                  <a:close/>
                  <a:moveTo>
                    <a:pt x="5147" y="4324"/>
                  </a:moveTo>
                  <a:cubicBezTo>
                    <a:pt x="5238" y="4324"/>
                    <a:pt x="5324" y="4364"/>
                    <a:pt x="5388" y="4443"/>
                  </a:cubicBezTo>
                  <a:cubicBezTo>
                    <a:pt x="5545" y="4600"/>
                    <a:pt x="5545" y="4852"/>
                    <a:pt x="5388" y="4947"/>
                  </a:cubicBezTo>
                  <a:cubicBezTo>
                    <a:pt x="5041" y="5325"/>
                    <a:pt x="4568" y="5514"/>
                    <a:pt x="4096" y="5514"/>
                  </a:cubicBezTo>
                  <a:cubicBezTo>
                    <a:pt x="3623" y="5514"/>
                    <a:pt x="3119" y="5325"/>
                    <a:pt x="2804" y="4947"/>
                  </a:cubicBezTo>
                  <a:cubicBezTo>
                    <a:pt x="2647" y="4789"/>
                    <a:pt x="2647" y="4569"/>
                    <a:pt x="2804" y="4443"/>
                  </a:cubicBezTo>
                  <a:cubicBezTo>
                    <a:pt x="2883" y="4380"/>
                    <a:pt x="2977" y="4348"/>
                    <a:pt x="3068" y="4348"/>
                  </a:cubicBezTo>
                  <a:cubicBezTo>
                    <a:pt x="3159" y="4348"/>
                    <a:pt x="3245" y="4380"/>
                    <a:pt x="3308" y="4443"/>
                  </a:cubicBezTo>
                  <a:cubicBezTo>
                    <a:pt x="3529" y="4663"/>
                    <a:pt x="3812" y="4773"/>
                    <a:pt x="4096" y="4773"/>
                  </a:cubicBezTo>
                  <a:cubicBezTo>
                    <a:pt x="4379" y="4773"/>
                    <a:pt x="4663" y="4663"/>
                    <a:pt x="4883" y="4443"/>
                  </a:cubicBezTo>
                  <a:cubicBezTo>
                    <a:pt x="4962" y="4364"/>
                    <a:pt x="5057" y="4324"/>
                    <a:pt x="5147" y="4324"/>
                  </a:cubicBezTo>
                  <a:close/>
                  <a:moveTo>
                    <a:pt x="0" y="0"/>
                  </a:moveTo>
                  <a:lnTo>
                    <a:pt x="0" y="3655"/>
                  </a:lnTo>
                  <a:cubicBezTo>
                    <a:pt x="0" y="5892"/>
                    <a:pt x="1859" y="7751"/>
                    <a:pt x="4096" y="7751"/>
                  </a:cubicBezTo>
                  <a:cubicBezTo>
                    <a:pt x="6333" y="7751"/>
                    <a:pt x="8191" y="5892"/>
                    <a:pt x="8191" y="3655"/>
                  </a:cubicBezTo>
                  <a:lnTo>
                    <a:pt x="8191" y="145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79"/>
            <p:cNvSpPr/>
            <p:nvPr/>
          </p:nvSpPr>
          <p:spPr>
            <a:xfrm>
              <a:off x="-53745625" y="4132250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0" y="1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693" y="694"/>
                    <a:pt x="441" y="22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79"/>
            <p:cNvSpPr/>
            <p:nvPr/>
          </p:nvSpPr>
          <p:spPr>
            <a:xfrm>
              <a:off x="-54007925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316" y="221"/>
                    <a:pt x="1" y="694"/>
                    <a:pt x="1" y="1261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5" name="Google Shape;7085;p79"/>
          <p:cNvGrpSpPr/>
          <p:nvPr/>
        </p:nvGrpSpPr>
        <p:grpSpPr>
          <a:xfrm>
            <a:off x="8003359" y="2904504"/>
            <a:ext cx="274770" cy="358492"/>
            <a:chOff x="-52005775" y="3208025"/>
            <a:chExt cx="244175" cy="318575"/>
          </a:xfrm>
          <a:solidFill>
            <a:srgbClr val="5C71E8"/>
          </a:solidFill>
        </p:grpSpPr>
        <p:sp>
          <p:nvSpPr>
            <p:cNvPr id="7086" name="Google Shape;7086;p79"/>
            <p:cNvSpPr/>
            <p:nvPr/>
          </p:nvSpPr>
          <p:spPr>
            <a:xfrm>
              <a:off x="-51800200" y="3469850"/>
              <a:ext cx="38600" cy="56750"/>
            </a:xfrm>
            <a:custGeom>
              <a:avLst/>
              <a:gdLst/>
              <a:ahLst/>
              <a:cxnLst/>
              <a:rect l="l" t="t" r="r" b="b"/>
              <a:pathLst>
                <a:path w="1544" h="2270" extrusionOk="0">
                  <a:moveTo>
                    <a:pt x="756" y="1"/>
                  </a:moveTo>
                  <a:cubicBezTo>
                    <a:pt x="347" y="1"/>
                    <a:pt x="0" y="348"/>
                    <a:pt x="0" y="726"/>
                  </a:cubicBezTo>
                  <a:cubicBezTo>
                    <a:pt x="0" y="852"/>
                    <a:pt x="32" y="915"/>
                    <a:pt x="63" y="1041"/>
                  </a:cubicBezTo>
                  <a:lnTo>
                    <a:pt x="630" y="2175"/>
                  </a:lnTo>
                  <a:cubicBezTo>
                    <a:pt x="662" y="2238"/>
                    <a:pt x="717" y="2269"/>
                    <a:pt x="776" y="2269"/>
                  </a:cubicBezTo>
                  <a:cubicBezTo>
                    <a:pt x="835" y="2269"/>
                    <a:pt x="898" y="2238"/>
                    <a:pt x="945" y="2175"/>
                  </a:cubicBezTo>
                  <a:lnTo>
                    <a:pt x="1449" y="1135"/>
                  </a:lnTo>
                  <a:cubicBezTo>
                    <a:pt x="1513" y="1009"/>
                    <a:pt x="1544" y="883"/>
                    <a:pt x="1544" y="789"/>
                  </a:cubicBezTo>
                  <a:cubicBezTo>
                    <a:pt x="1481" y="348"/>
                    <a:pt x="1166" y="1"/>
                    <a:pt x="7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79"/>
            <p:cNvSpPr/>
            <p:nvPr/>
          </p:nvSpPr>
          <p:spPr>
            <a:xfrm>
              <a:off x="-52005775" y="3208025"/>
              <a:ext cx="111875" cy="131900"/>
            </a:xfrm>
            <a:custGeom>
              <a:avLst/>
              <a:gdLst/>
              <a:ahLst/>
              <a:cxnLst/>
              <a:rect l="l" t="t" r="r" b="b"/>
              <a:pathLst>
                <a:path w="4475" h="5276" extrusionOk="0">
                  <a:moveTo>
                    <a:pt x="2915" y="1"/>
                  </a:moveTo>
                  <a:cubicBezTo>
                    <a:pt x="2816" y="1"/>
                    <a:pt x="2717" y="5"/>
                    <a:pt x="2615" y="14"/>
                  </a:cubicBezTo>
                  <a:cubicBezTo>
                    <a:pt x="1103" y="235"/>
                    <a:pt x="0" y="1590"/>
                    <a:pt x="0" y="3133"/>
                  </a:cubicBezTo>
                  <a:lnTo>
                    <a:pt x="0" y="4866"/>
                  </a:lnTo>
                  <a:cubicBezTo>
                    <a:pt x="32" y="5055"/>
                    <a:pt x="189" y="5276"/>
                    <a:pt x="379" y="5276"/>
                  </a:cubicBezTo>
                  <a:lnTo>
                    <a:pt x="1135" y="5276"/>
                  </a:lnTo>
                  <a:cubicBezTo>
                    <a:pt x="2993" y="5276"/>
                    <a:pt x="4474" y="3732"/>
                    <a:pt x="4474" y="1873"/>
                  </a:cubicBezTo>
                  <a:lnTo>
                    <a:pt x="4474" y="424"/>
                  </a:lnTo>
                  <a:cubicBezTo>
                    <a:pt x="4017" y="155"/>
                    <a:pt x="3490" y="1"/>
                    <a:pt x="29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79"/>
            <p:cNvSpPr/>
            <p:nvPr/>
          </p:nvSpPr>
          <p:spPr>
            <a:xfrm>
              <a:off x="-51800200" y="3385575"/>
              <a:ext cx="37025" cy="37850"/>
            </a:xfrm>
            <a:custGeom>
              <a:avLst/>
              <a:gdLst/>
              <a:ahLst/>
              <a:cxnLst/>
              <a:rect l="l" t="t" r="r" b="b"/>
              <a:pathLst>
                <a:path w="1481" h="1514" extrusionOk="0">
                  <a:moveTo>
                    <a:pt x="756" y="1"/>
                  </a:moveTo>
                  <a:cubicBezTo>
                    <a:pt x="347" y="1"/>
                    <a:pt x="0" y="348"/>
                    <a:pt x="0" y="757"/>
                  </a:cubicBezTo>
                  <a:cubicBezTo>
                    <a:pt x="0" y="1167"/>
                    <a:pt x="347" y="1513"/>
                    <a:pt x="756" y="1513"/>
                  </a:cubicBezTo>
                  <a:cubicBezTo>
                    <a:pt x="1166" y="1513"/>
                    <a:pt x="1481" y="1167"/>
                    <a:pt x="1481" y="757"/>
                  </a:cubicBezTo>
                  <a:cubicBezTo>
                    <a:pt x="1481" y="348"/>
                    <a:pt x="1166" y="1"/>
                    <a:pt x="7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79"/>
            <p:cNvSpPr/>
            <p:nvPr/>
          </p:nvSpPr>
          <p:spPr>
            <a:xfrm>
              <a:off x="-51800200" y="3348575"/>
              <a:ext cx="37025" cy="37025"/>
            </a:xfrm>
            <a:custGeom>
              <a:avLst/>
              <a:gdLst/>
              <a:ahLst/>
              <a:cxnLst/>
              <a:rect l="l" t="t" r="r" b="b"/>
              <a:pathLst>
                <a:path w="1481" h="1481" extrusionOk="0">
                  <a:moveTo>
                    <a:pt x="756" y="0"/>
                  </a:moveTo>
                  <a:cubicBezTo>
                    <a:pt x="347" y="0"/>
                    <a:pt x="0" y="315"/>
                    <a:pt x="0" y="756"/>
                  </a:cubicBezTo>
                  <a:cubicBezTo>
                    <a:pt x="0" y="1166"/>
                    <a:pt x="347" y="1481"/>
                    <a:pt x="756" y="1481"/>
                  </a:cubicBezTo>
                  <a:cubicBezTo>
                    <a:pt x="1166" y="1481"/>
                    <a:pt x="1481" y="1166"/>
                    <a:pt x="1481" y="756"/>
                  </a:cubicBezTo>
                  <a:cubicBezTo>
                    <a:pt x="1481" y="315"/>
                    <a:pt x="1166" y="0"/>
                    <a:pt x="7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79"/>
            <p:cNvSpPr/>
            <p:nvPr/>
          </p:nvSpPr>
          <p:spPr>
            <a:xfrm>
              <a:off x="-51800200" y="3423400"/>
              <a:ext cx="37025" cy="37025"/>
            </a:xfrm>
            <a:custGeom>
              <a:avLst/>
              <a:gdLst/>
              <a:ahLst/>
              <a:cxnLst/>
              <a:rect l="l" t="t" r="r" b="b"/>
              <a:pathLst>
                <a:path w="1481" h="1481" extrusionOk="0">
                  <a:moveTo>
                    <a:pt x="756" y="0"/>
                  </a:moveTo>
                  <a:cubicBezTo>
                    <a:pt x="347" y="0"/>
                    <a:pt x="0" y="315"/>
                    <a:pt x="0" y="725"/>
                  </a:cubicBezTo>
                  <a:cubicBezTo>
                    <a:pt x="0" y="1166"/>
                    <a:pt x="347" y="1481"/>
                    <a:pt x="756" y="1481"/>
                  </a:cubicBezTo>
                  <a:cubicBezTo>
                    <a:pt x="1166" y="1481"/>
                    <a:pt x="1481" y="1166"/>
                    <a:pt x="1481" y="725"/>
                  </a:cubicBezTo>
                  <a:cubicBezTo>
                    <a:pt x="1481" y="315"/>
                    <a:pt x="1166" y="0"/>
                    <a:pt x="7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79"/>
            <p:cNvSpPr/>
            <p:nvPr/>
          </p:nvSpPr>
          <p:spPr>
            <a:xfrm>
              <a:off x="-51875025" y="3208025"/>
              <a:ext cx="111850" cy="131125"/>
            </a:xfrm>
            <a:custGeom>
              <a:avLst/>
              <a:gdLst/>
              <a:ahLst/>
              <a:cxnLst/>
              <a:rect l="l" t="t" r="r" b="b"/>
              <a:pathLst>
                <a:path w="4474" h="5245" extrusionOk="0">
                  <a:moveTo>
                    <a:pt x="1560" y="1"/>
                  </a:moveTo>
                  <a:cubicBezTo>
                    <a:pt x="984" y="1"/>
                    <a:pt x="458" y="155"/>
                    <a:pt x="0" y="424"/>
                  </a:cubicBezTo>
                  <a:lnTo>
                    <a:pt x="0" y="1873"/>
                  </a:lnTo>
                  <a:cubicBezTo>
                    <a:pt x="0" y="3732"/>
                    <a:pt x="1481" y="5244"/>
                    <a:pt x="3340" y="5244"/>
                  </a:cubicBezTo>
                  <a:lnTo>
                    <a:pt x="4096" y="5244"/>
                  </a:lnTo>
                  <a:cubicBezTo>
                    <a:pt x="4285" y="5244"/>
                    <a:pt x="4442" y="5087"/>
                    <a:pt x="4442" y="4898"/>
                  </a:cubicBezTo>
                  <a:lnTo>
                    <a:pt x="4442" y="3165"/>
                  </a:lnTo>
                  <a:cubicBezTo>
                    <a:pt x="4474" y="1590"/>
                    <a:pt x="3371" y="235"/>
                    <a:pt x="1859" y="14"/>
                  </a:cubicBezTo>
                  <a:cubicBezTo>
                    <a:pt x="1758" y="5"/>
                    <a:pt x="1658" y="1"/>
                    <a:pt x="15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79"/>
            <p:cNvSpPr/>
            <p:nvPr/>
          </p:nvSpPr>
          <p:spPr>
            <a:xfrm>
              <a:off x="-52005000" y="3469850"/>
              <a:ext cx="38625" cy="56750"/>
            </a:xfrm>
            <a:custGeom>
              <a:avLst/>
              <a:gdLst/>
              <a:ahLst/>
              <a:cxnLst/>
              <a:rect l="l" t="t" r="r" b="b"/>
              <a:pathLst>
                <a:path w="1545" h="2270" extrusionOk="0">
                  <a:moveTo>
                    <a:pt x="757" y="1"/>
                  </a:moveTo>
                  <a:cubicBezTo>
                    <a:pt x="348" y="1"/>
                    <a:pt x="1" y="348"/>
                    <a:pt x="1" y="726"/>
                  </a:cubicBezTo>
                  <a:cubicBezTo>
                    <a:pt x="1" y="852"/>
                    <a:pt x="32" y="915"/>
                    <a:pt x="64" y="1041"/>
                  </a:cubicBezTo>
                  <a:lnTo>
                    <a:pt x="631" y="2175"/>
                  </a:lnTo>
                  <a:cubicBezTo>
                    <a:pt x="663" y="2238"/>
                    <a:pt x="718" y="2269"/>
                    <a:pt x="777" y="2269"/>
                  </a:cubicBezTo>
                  <a:cubicBezTo>
                    <a:pt x="836" y="2269"/>
                    <a:pt x="899" y="2238"/>
                    <a:pt x="946" y="2175"/>
                  </a:cubicBezTo>
                  <a:lnTo>
                    <a:pt x="1450" y="1135"/>
                  </a:lnTo>
                  <a:cubicBezTo>
                    <a:pt x="1482" y="1009"/>
                    <a:pt x="1545" y="883"/>
                    <a:pt x="1545" y="789"/>
                  </a:cubicBezTo>
                  <a:cubicBezTo>
                    <a:pt x="1482" y="348"/>
                    <a:pt x="1135" y="1"/>
                    <a:pt x="7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79"/>
            <p:cNvSpPr/>
            <p:nvPr/>
          </p:nvSpPr>
          <p:spPr>
            <a:xfrm>
              <a:off x="-52005000" y="3423400"/>
              <a:ext cx="37050" cy="37025"/>
            </a:xfrm>
            <a:custGeom>
              <a:avLst/>
              <a:gdLst/>
              <a:ahLst/>
              <a:cxnLst/>
              <a:rect l="l" t="t" r="r" b="b"/>
              <a:pathLst>
                <a:path w="1482" h="1481" extrusionOk="0">
                  <a:moveTo>
                    <a:pt x="757" y="0"/>
                  </a:moveTo>
                  <a:cubicBezTo>
                    <a:pt x="348" y="0"/>
                    <a:pt x="1" y="315"/>
                    <a:pt x="1" y="725"/>
                  </a:cubicBezTo>
                  <a:cubicBezTo>
                    <a:pt x="1" y="1166"/>
                    <a:pt x="348" y="1481"/>
                    <a:pt x="757" y="1481"/>
                  </a:cubicBezTo>
                  <a:cubicBezTo>
                    <a:pt x="1167" y="1481"/>
                    <a:pt x="1482" y="1166"/>
                    <a:pt x="1482" y="725"/>
                  </a:cubicBezTo>
                  <a:cubicBezTo>
                    <a:pt x="1482" y="315"/>
                    <a:pt x="1167" y="0"/>
                    <a:pt x="7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79"/>
            <p:cNvSpPr/>
            <p:nvPr/>
          </p:nvSpPr>
          <p:spPr>
            <a:xfrm>
              <a:off x="-52005000" y="3385575"/>
              <a:ext cx="37050" cy="37850"/>
            </a:xfrm>
            <a:custGeom>
              <a:avLst/>
              <a:gdLst/>
              <a:ahLst/>
              <a:cxnLst/>
              <a:rect l="l" t="t" r="r" b="b"/>
              <a:pathLst>
                <a:path w="1482" h="1514" extrusionOk="0">
                  <a:moveTo>
                    <a:pt x="757" y="1"/>
                  </a:moveTo>
                  <a:cubicBezTo>
                    <a:pt x="348" y="1"/>
                    <a:pt x="1" y="348"/>
                    <a:pt x="1" y="757"/>
                  </a:cubicBezTo>
                  <a:cubicBezTo>
                    <a:pt x="1" y="1167"/>
                    <a:pt x="348" y="1513"/>
                    <a:pt x="757" y="1513"/>
                  </a:cubicBezTo>
                  <a:cubicBezTo>
                    <a:pt x="1167" y="1513"/>
                    <a:pt x="1482" y="1167"/>
                    <a:pt x="1482" y="757"/>
                  </a:cubicBezTo>
                  <a:cubicBezTo>
                    <a:pt x="1482" y="348"/>
                    <a:pt x="1167" y="1"/>
                    <a:pt x="7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79"/>
            <p:cNvSpPr/>
            <p:nvPr/>
          </p:nvSpPr>
          <p:spPr>
            <a:xfrm>
              <a:off x="-51957725" y="3298150"/>
              <a:ext cx="148100" cy="209550"/>
            </a:xfrm>
            <a:custGeom>
              <a:avLst/>
              <a:gdLst/>
              <a:ahLst/>
              <a:cxnLst/>
              <a:rect l="l" t="t" r="r" b="b"/>
              <a:pathLst>
                <a:path w="5924" h="8382" extrusionOk="0">
                  <a:moveTo>
                    <a:pt x="1449" y="3151"/>
                  </a:moveTo>
                  <a:cubicBezTo>
                    <a:pt x="1639" y="3151"/>
                    <a:pt x="1796" y="3309"/>
                    <a:pt x="1796" y="3498"/>
                  </a:cubicBezTo>
                  <a:cubicBezTo>
                    <a:pt x="1796" y="3719"/>
                    <a:pt x="1639" y="3845"/>
                    <a:pt x="1449" y="3845"/>
                  </a:cubicBezTo>
                  <a:cubicBezTo>
                    <a:pt x="1260" y="3845"/>
                    <a:pt x="1103" y="3719"/>
                    <a:pt x="1103" y="3498"/>
                  </a:cubicBezTo>
                  <a:cubicBezTo>
                    <a:pt x="1103" y="3309"/>
                    <a:pt x="1260" y="3151"/>
                    <a:pt x="1449" y="3151"/>
                  </a:cubicBezTo>
                  <a:close/>
                  <a:moveTo>
                    <a:pt x="4442" y="3183"/>
                  </a:moveTo>
                  <a:cubicBezTo>
                    <a:pt x="4631" y="3183"/>
                    <a:pt x="4789" y="3340"/>
                    <a:pt x="4789" y="3561"/>
                  </a:cubicBezTo>
                  <a:cubicBezTo>
                    <a:pt x="4789" y="3719"/>
                    <a:pt x="4631" y="3908"/>
                    <a:pt x="4442" y="3908"/>
                  </a:cubicBezTo>
                  <a:cubicBezTo>
                    <a:pt x="4253" y="3908"/>
                    <a:pt x="4096" y="3750"/>
                    <a:pt x="4096" y="3561"/>
                  </a:cubicBezTo>
                  <a:cubicBezTo>
                    <a:pt x="4096" y="3340"/>
                    <a:pt x="4253" y="3183"/>
                    <a:pt x="4442" y="3183"/>
                  </a:cubicBezTo>
                  <a:close/>
                  <a:moveTo>
                    <a:pt x="3966" y="5680"/>
                  </a:moveTo>
                  <a:cubicBezTo>
                    <a:pt x="4064" y="5680"/>
                    <a:pt x="4159" y="5719"/>
                    <a:pt x="4222" y="5798"/>
                  </a:cubicBezTo>
                  <a:cubicBezTo>
                    <a:pt x="4411" y="5955"/>
                    <a:pt x="4411" y="6176"/>
                    <a:pt x="4253" y="6302"/>
                  </a:cubicBezTo>
                  <a:cubicBezTo>
                    <a:pt x="3907" y="6648"/>
                    <a:pt x="3434" y="6869"/>
                    <a:pt x="2899" y="6869"/>
                  </a:cubicBezTo>
                  <a:cubicBezTo>
                    <a:pt x="2395" y="6869"/>
                    <a:pt x="1922" y="6648"/>
                    <a:pt x="1607" y="6302"/>
                  </a:cubicBezTo>
                  <a:cubicBezTo>
                    <a:pt x="1449" y="6144"/>
                    <a:pt x="1449" y="5924"/>
                    <a:pt x="1607" y="5798"/>
                  </a:cubicBezTo>
                  <a:cubicBezTo>
                    <a:pt x="1686" y="5719"/>
                    <a:pt x="1788" y="5680"/>
                    <a:pt x="1883" y="5680"/>
                  </a:cubicBezTo>
                  <a:cubicBezTo>
                    <a:pt x="1977" y="5680"/>
                    <a:pt x="2064" y="5719"/>
                    <a:pt x="2111" y="5798"/>
                  </a:cubicBezTo>
                  <a:cubicBezTo>
                    <a:pt x="2332" y="6018"/>
                    <a:pt x="2623" y="6129"/>
                    <a:pt x="2911" y="6129"/>
                  </a:cubicBezTo>
                  <a:cubicBezTo>
                    <a:pt x="3198" y="6129"/>
                    <a:pt x="3482" y="6018"/>
                    <a:pt x="3686" y="5798"/>
                  </a:cubicBezTo>
                  <a:cubicBezTo>
                    <a:pt x="3765" y="5719"/>
                    <a:pt x="3868" y="5680"/>
                    <a:pt x="3966" y="5680"/>
                  </a:cubicBezTo>
                  <a:close/>
                  <a:moveTo>
                    <a:pt x="2993" y="1"/>
                  </a:moveTo>
                  <a:cubicBezTo>
                    <a:pt x="2489" y="1104"/>
                    <a:pt x="1513" y="1923"/>
                    <a:pt x="284" y="2238"/>
                  </a:cubicBezTo>
                  <a:cubicBezTo>
                    <a:pt x="347" y="2395"/>
                    <a:pt x="347" y="2553"/>
                    <a:pt x="347" y="2773"/>
                  </a:cubicBezTo>
                  <a:cubicBezTo>
                    <a:pt x="347" y="3025"/>
                    <a:pt x="284" y="3277"/>
                    <a:pt x="158" y="3498"/>
                  </a:cubicBezTo>
                  <a:cubicBezTo>
                    <a:pt x="284" y="3750"/>
                    <a:pt x="347" y="3971"/>
                    <a:pt x="347" y="4254"/>
                  </a:cubicBezTo>
                  <a:cubicBezTo>
                    <a:pt x="347" y="4538"/>
                    <a:pt x="284" y="4758"/>
                    <a:pt x="158" y="5010"/>
                  </a:cubicBezTo>
                  <a:cubicBezTo>
                    <a:pt x="284" y="5231"/>
                    <a:pt x="347" y="5483"/>
                    <a:pt x="347" y="5735"/>
                  </a:cubicBezTo>
                  <a:cubicBezTo>
                    <a:pt x="347" y="6113"/>
                    <a:pt x="252" y="6428"/>
                    <a:pt x="0" y="6680"/>
                  </a:cubicBezTo>
                  <a:cubicBezTo>
                    <a:pt x="158" y="6900"/>
                    <a:pt x="284" y="7121"/>
                    <a:pt x="315" y="7405"/>
                  </a:cubicBezTo>
                  <a:cubicBezTo>
                    <a:pt x="1040" y="8035"/>
                    <a:pt x="1985" y="8381"/>
                    <a:pt x="2962" y="8381"/>
                  </a:cubicBezTo>
                  <a:cubicBezTo>
                    <a:pt x="3938" y="8381"/>
                    <a:pt x="4852" y="8035"/>
                    <a:pt x="5608" y="7436"/>
                  </a:cubicBezTo>
                  <a:cubicBezTo>
                    <a:pt x="5640" y="7184"/>
                    <a:pt x="5766" y="6932"/>
                    <a:pt x="5923" y="6743"/>
                  </a:cubicBezTo>
                  <a:cubicBezTo>
                    <a:pt x="5671" y="6459"/>
                    <a:pt x="5545" y="6113"/>
                    <a:pt x="5545" y="5798"/>
                  </a:cubicBezTo>
                  <a:cubicBezTo>
                    <a:pt x="5545" y="5483"/>
                    <a:pt x="5640" y="5231"/>
                    <a:pt x="5797" y="5010"/>
                  </a:cubicBezTo>
                  <a:cubicBezTo>
                    <a:pt x="5671" y="4758"/>
                    <a:pt x="5577" y="4538"/>
                    <a:pt x="5577" y="4254"/>
                  </a:cubicBezTo>
                  <a:cubicBezTo>
                    <a:pt x="5577" y="3971"/>
                    <a:pt x="5671" y="3750"/>
                    <a:pt x="5797" y="3498"/>
                  </a:cubicBezTo>
                  <a:cubicBezTo>
                    <a:pt x="5671" y="3277"/>
                    <a:pt x="5577" y="3025"/>
                    <a:pt x="5577" y="2773"/>
                  </a:cubicBezTo>
                  <a:cubicBezTo>
                    <a:pt x="5577" y="2679"/>
                    <a:pt x="5577" y="2553"/>
                    <a:pt x="5640" y="2490"/>
                  </a:cubicBezTo>
                  <a:cubicBezTo>
                    <a:pt x="5640" y="2395"/>
                    <a:pt x="5671" y="2332"/>
                    <a:pt x="5703" y="2238"/>
                  </a:cubicBezTo>
                  <a:cubicBezTo>
                    <a:pt x="4474" y="1923"/>
                    <a:pt x="3497" y="1104"/>
                    <a:pt x="2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79"/>
            <p:cNvSpPr/>
            <p:nvPr/>
          </p:nvSpPr>
          <p:spPr>
            <a:xfrm>
              <a:off x="-52005000" y="3348575"/>
              <a:ext cx="37050" cy="37025"/>
            </a:xfrm>
            <a:custGeom>
              <a:avLst/>
              <a:gdLst/>
              <a:ahLst/>
              <a:cxnLst/>
              <a:rect l="l" t="t" r="r" b="b"/>
              <a:pathLst>
                <a:path w="1482" h="1481" extrusionOk="0">
                  <a:moveTo>
                    <a:pt x="757" y="0"/>
                  </a:moveTo>
                  <a:cubicBezTo>
                    <a:pt x="348" y="0"/>
                    <a:pt x="1" y="315"/>
                    <a:pt x="1" y="756"/>
                  </a:cubicBezTo>
                  <a:cubicBezTo>
                    <a:pt x="1" y="1166"/>
                    <a:pt x="348" y="1481"/>
                    <a:pt x="757" y="1481"/>
                  </a:cubicBezTo>
                  <a:cubicBezTo>
                    <a:pt x="1167" y="1481"/>
                    <a:pt x="1482" y="1166"/>
                    <a:pt x="1482" y="756"/>
                  </a:cubicBezTo>
                  <a:cubicBezTo>
                    <a:pt x="1482" y="315"/>
                    <a:pt x="1167" y="0"/>
                    <a:pt x="7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7" name="Google Shape;7097;p79"/>
          <p:cNvGrpSpPr/>
          <p:nvPr/>
        </p:nvGrpSpPr>
        <p:grpSpPr>
          <a:xfrm>
            <a:off x="5309825" y="1532546"/>
            <a:ext cx="358099" cy="358099"/>
            <a:chOff x="-57568775" y="3198925"/>
            <a:chExt cx="318225" cy="318225"/>
          </a:xfrm>
          <a:solidFill>
            <a:srgbClr val="5C71E8"/>
          </a:solidFill>
        </p:grpSpPr>
        <p:sp>
          <p:nvSpPr>
            <p:cNvPr id="7098" name="Google Shape;7098;p79"/>
            <p:cNvSpPr/>
            <p:nvPr/>
          </p:nvSpPr>
          <p:spPr>
            <a:xfrm>
              <a:off x="-57530950" y="337377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84"/>
                    <a:pt x="0" y="725"/>
                    <a:pt x="0" y="1261"/>
                  </a:cubicBezTo>
                  <a:lnTo>
                    <a:pt x="0" y="1324"/>
                  </a:lnTo>
                  <a:cubicBezTo>
                    <a:pt x="0" y="1859"/>
                    <a:pt x="315" y="2332"/>
                    <a:pt x="725" y="2584"/>
                  </a:cubicBezTo>
                  <a:lnTo>
                    <a:pt x="725" y="157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79"/>
            <p:cNvSpPr/>
            <p:nvPr/>
          </p:nvSpPr>
          <p:spPr>
            <a:xfrm>
              <a:off x="-57568775" y="3406850"/>
              <a:ext cx="99275" cy="110300"/>
            </a:xfrm>
            <a:custGeom>
              <a:avLst/>
              <a:gdLst/>
              <a:ahLst/>
              <a:cxnLst/>
              <a:rect l="l" t="t" r="r" b="b"/>
              <a:pathLst>
                <a:path w="3971" h="4412" extrusionOk="0">
                  <a:moveTo>
                    <a:pt x="757" y="1"/>
                  </a:moveTo>
                  <a:cubicBezTo>
                    <a:pt x="285" y="473"/>
                    <a:pt x="1" y="1103"/>
                    <a:pt x="1" y="1796"/>
                  </a:cubicBezTo>
                  <a:cubicBezTo>
                    <a:pt x="1" y="3246"/>
                    <a:pt x="1198" y="4411"/>
                    <a:pt x="2616" y="4411"/>
                  </a:cubicBezTo>
                  <a:cubicBezTo>
                    <a:pt x="3120" y="4411"/>
                    <a:pt x="3561" y="4254"/>
                    <a:pt x="3971" y="4002"/>
                  </a:cubicBezTo>
                  <a:cubicBezTo>
                    <a:pt x="3435" y="3561"/>
                    <a:pt x="2994" y="2962"/>
                    <a:pt x="2710" y="2363"/>
                  </a:cubicBezTo>
                  <a:lnTo>
                    <a:pt x="1891" y="1891"/>
                  </a:lnTo>
                  <a:cubicBezTo>
                    <a:pt x="1230" y="1481"/>
                    <a:pt x="789" y="788"/>
                    <a:pt x="7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79"/>
            <p:cNvSpPr/>
            <p:nvPr/>
          </p:nvSpPr>
          <p:spPr>
            <a:xfrm>
              <a:off x="-57494725" y="3254850"/>
              <a:ext cx="207175" cy="262300"/>
            </a:xfrm>
            <a:custGeom>
              <a:avLst/>
              <a:gdLst/>
              <a:ahLst/>
              <a:cxnLst/>
              <a:rect l="l" t="t" r="r" b="b"/>
              <a:pathLst>
                <a:path w="8287" h="10492" extrusionOk="0">
                  <a:moveTo>
                    <a:pt x="2647" y="5293"/>
                  </a:moveTo>
                  <a:cubicBezTo>
                    <a:pt x="2836" y="5293"/>
                    <a:pt x="2993" y="5451"/>
                    <a:pt x="2993" y="5640"/>
                  </a:cubicBezTo>
                  <a:cubicBezTo>
                    <a:pt x="2993" y="5829"/>
                    <a:pt x="2836" y="5986"/>
                    <a:pt x="2647" y="5986"/>
                  </a:cubicBezTo>
                  <a:cubicBezTo>
                    <a:pt x="2628" y="5989"/>
                    <a:pt x="2609" y="5990"/>
                    <a:pt x="2592" y="5990"/>
                  </a:cubicBezTo>
                  <a:cubicBezTo>
                    <a:pt x="2400" y="5990"/>
                    <a:pt x="2269" y="5841"/>
                    <a:pt x="2269" y="5640"/>
                  </a:cubicBezTo>
                  <a:cubicBezTo>
                    <a:pt x="2269" y="5451"/>
                    <a:pt x="2426" y="5293"/>
                    <a:pt x="2647" y="5293"/>
                  </a:cubicBezTo>
                  <a:close/>
                  <a:moveTo>
                    <a:pt x="5640" y="5324"/>
                  </a:moveTo>
                  <a:cubicBezTo>
                    <a:pt x="5829" y="5324"/>
                    <a:pt x="5986" y="5482"/>
                    <a:pt x="5986" y="5671"/>
                  </a:cubicBezTo>
                  <a:cubicBezTo>
                    <a:pt x="6018" y="5860"/>
                    <a:pt x="5860" y="6018"/>
                    <a:pt x="5640" y="6018"/>
                  </a:cubicBezTo>
                  <a:cubicBezTo>
                    <a:pt x="5419" y="6018"/>
                    <a:pt x="5262" y="5860"/>
                    <a:pt x="5262" y="5671"/>
                  </a:cubicBezTo>
                  <a:cubicBezTo>
                    <a:pt x="5262" y="5482"/>
                    <a:pt x="5419" y="5324"/>
                    <a:pt x="5640" y="5324"/>
                  </a:cubicBezTo>
                  <a:close/>
                  <a:moveTo>
                    <a:pt x="5191" y="7845"/>
                  </a:moveTo>
                  <a:cubicBezTo>
                    <a:pt x="5285" y="7845"/>
                    <a:pt x="5372" y="7876"/>
                    <a:pt x="5419" y="7939"/>
                  </a:cubicBezTo>
                  <a:cubicBezTo>
                    <a:pt x="5640" y="8065"/>
                    <a:pt x="5640" y="8317"/>
                    <a:pt x="5482" y="8475"/>
                  </a:cubicBezTo>
                  <a:cubicBezTo>
                    <a:pt x="5104" y="8822"/>
                    <a:pt x="4632" y="9011"/>
                    <a:pt x="4128" y="9011"/>
                  </a:cubicBezTo>
                  <a:cubicBezTo>
                    <a:pt x="3624" y="9011"/>
                    <a:pt x="3151" y="8822"/>
                    <a:pt x="2836" y="8475"/>
                  </a:cubicBezTo>
                  <a:cubicBezTo>
                    <a:pt x="2678" y="8317"/>
                    <a:pt x="2678" y="8065"/>
                    <a:pt x="2836" y="7939"/>
                  </a:cubicBezTo>
                  <a:cubicBezTo>
                    <a:pt x="2915" y="7876"/>
                    <a:pt x="3009" y="7845"/>
                    <a:pt x="3100" y="7845"/>
                  </a:cubicBezTo>
                  <a:cubicBezTo>
                    <a:pt x="3190" y="7845"/>
                    <a:pt x="3277" y="7876"/>
                    <a:pt x="3340" y="7939"/>
                  </a:cubicBezTo>
                  <a:cubicBezTo>
                    <a:pt x="3561" y="8160"/>
                    <a:pt x="3844" y="8270"/>
                    <a:pt x="4128" y="8270"/>
                  </a:cubicBezTo>
                  <a:cubicBezTo>
                    <a:pt x="4411" y="8270"/>
                    <a:pt x="4695" y="8160"/>
                    <a:pt x="4915" y="7939"/>
                  </a:cubicBezTo>
                  <a:cubicBezTo>
                    <a:pt x="4994" y="7876"/>
                    <a:pt x="5096" y="7845"/>
                    <a:pt x="5191" y="7845"/>
                  </a:cubicBezTo>
                  <a:close/>
                  <a:moveTo>
                    <a:pt x="1796" y="0"/>
                  </a:moveTo>
                  <a:cubicBezTo>
                    <a:pt x="1670" y="126"/>
                    <a:pt x="1135" y="504"/>
                    <a:pt x="1072" y="630"/>
                  </a:cubicBezTo>
                  <a:cubicBezTo>
                    <a:pt x="442" y="1260"/>
                    <a:pt x="0" y="2363"/>
                    <a:pt x="0" y="3403"/>
                  </a:cubicBezTo>
                  <a:lnTo>
                    <a:pt x="0" y="6396"/>
                  </a:lnTo>
                  <a:cubicBezTo>
                    <a:pt x="0" y="8632"/>
                    <a:pt x="1859" y="10491"/>
                    <a:pt x="4128" y="10491"/>
                  </a:cubicBezTo>
                  <a:cubicBezTo>
                    <a:pt x="6427" y="10491"/>
                    <a:pt x="8286" y="8632"/>
                    <a:pt x="8286" y="6396"/>
                  </a:cubicBezTo>
                  <a:lnTo>
                    <a:pt x="8286" y="4505"/>
                  </a:lnTo>
                  <a:cubicBezTo>
                    <a:pt x="8157" y="4513"/>
                    <a:pt x="8028" y="4517"/>
                    <a:pt x="7899" y="4517"/>
                  </a:cubicBezTo>
                  <a:cubicBezTo>
                    <a:pt x="6396" y="4517"/>
                    <a:pt x="4939" y="4009"/>
                    <a:pt x="3750" y="2993"/>
                  </a:cubicBezTo>
                  <a:cubicBezTo>
                    <a:pt x="2804" y="2206"/>
                    <a:pt x="2174" y="1103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79"/>
            <p:cNvSpPr/>
            <p:nvPr/>
          </p:nvSpPr>
          <p:spPr>
            <a:xfrm>
              <a:off x="-57269475" y="3372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301"/>
                    <a:pt x="757" y="1828"/>
                    <a:pt x="757" y="1261"/>
                  </a:cubicBezTo>
                  <a:cubicBezTo>
                    <a:pt x="757" y="757"/>
                    <a:pt x="473" y="28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79"/>
            <p:cNvSpPr/>
            <p:nvPr/>
          </p:nvSpPr>
          <p:spPr>
            <a:xfrm>
              <a:off x="-57436450" y="3198925"/>
              <a:ext cx="185900" cy="154400"/>
            </a:xfrm>
            <a:custGeom>
              <a:avLst/>
              <a:gdLst/>
              <a:ahLst/>
              <a:cxnLst/>
              <a:rect l="l" t="t" r="r" b="b"/>
              <a:pathLst>
                <a:path w="7436" h="6176" extrusionOk="0">
                  <a:moveTo>
                    <a:pt x="1828" y="0"/>
                  </a:moveTo>
                  <a:cubicBezTo>
                    <a:pt x="1198" y="0"/>
                    <a:pt x="568" y="126"/>
                    <a:pt x="1" y="315"/>
                  </a:cubicBezTo>
                  <a:cubicBezTo>
                    <a:pt x="1" y="977"/>
                    <a:pt x="127" y="1639"/>
                    <a:pt x="316" y="2237"/>
                  </a:cubicBezTo>
                  <a:cubicBezTo>
                    <a:pt x="631" y="3151"/>
                    <a:pt x="1167" y="3970"/>
                    <a:pt x="1923" y="4600"/>
                  </a:cubicBezTo>
                  <a:cubicBezTo>
                    <a:pt x="2710" y="5262"/>
                    <a:pt x="3655" y="5734"/>
                    <a:pt x="4632" y="5892"/>
                  </a:cubicBezTo>
                  <a:cubicBezTo>
                    <a:pt x="5073" y="5976"/>
                    <a:pt x="5262" y="5976"/>
                    <a:pt x="5507" y="5976"/>
                  </a:cubicBezTo>
                  <a:lnTo>
                    <a:pt x="5507" y="5976"/>
                  </a:lnTo>
                  <a:cubicBezTo>
                    <a:pt x="5630" y="5976"/>
                    <a:pt x="5766" y="5976"/>
                    <a:pt x="5955" y="5986"/>
                  </a:cubicBezTo>
                  <a:lnTo>
                    <a:pt x="6680" y="5986"/>
                  </a:lnTo>
                  <a:cubicBezTo>
                    <a:pt x="6963" y="5986"/>
                    <a:pt x="7215" y="6049"/>
                    <a:pt x="7436" y="6175"/>
                  </a:cubicBezTo>
                  <a:lnTo>
                    <a:pt x="7436" y="5671"/>
                  </a:lnTo>
                  <a:lnTo>
                    <a:pt x="7436" y="5640"/>
                  </a:lnTo>
                  <a:cubicBezTo>
                    <a:pt x="7436" y="2552"/>
                    <a:pt x="4916" y="0"/>
                    <a:pt x="18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79"/>
            <p:cNvSpPr/>
            <p:nvPr/>
          </p:nvSpPr>
          <p:spPr>
            <a:xfrm>
              <a:off x="-57532525" y="3215450"/>
              <a:ext cx="77975" cy="148900"/>
            </a:xfrm>
            <a:custGeom>
              <a:avLst/>
              <a:gdLst/>
              <a:ahLst/>
              <a:cxnLst/>
              <a:rect l="l" t="t" r="r" b="b"/>
              <a:pathLst>
                <a:path w="3119" h="5956" extrusionOk="0">
                  <a:moveTo>
                    <a:pt x="3056" y="1"/>
                  </a:moveTo>
                  <a:cubicBezTo>
                    <a:pt x="1260" y="946"/>
                    <a:pt x="0" y="2836"/>
                    <a:pt x="0" y="5010"/>
                  </a:cubicBezTo>
                  <a:lnTo>
                    <a:pt x="0" y="5199"/>
                  </a:lnTo>
                  <a:lnTo>
                    <a:pt x="0" y="5955"/>
                  </a:lnTo>
                  <a:lnTo>
                    <a:pt x="63" y="5955"/>
                  </a:lnTo>
                  <a:cubicBezTo>
                    <a:pt x="158" y="5829"/>
                    <a:pt x="284" y="5766"/>
                    <a:pt x="410" y="5672"/>
                  </a:cubicBezTo>
                  <a:lnTo>
                    <a:pt x="788" y="5451"/>
                  </a:lnTo>
                  <a:lnTo>
                    <a:pt x="788" y="4601"/>
                  </a:lnTo>
                  <a:cubicBezTo>
                    <a:pt x="914" y="3088"/>
                    <a:pt x="1828" y="1576"/>
                    <a:pt x="3119" y="789"/>
                  </a:cubicBezTo>
                  <a:cubicBezTo>
                    <a:pt x="3088" y="505"/>
                    <a:pt x="3056" y="253"/>
                    <a:pt x="3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4" name="Google Shape;7104;p79"/>
          <p:cNvGrpSpPr/>
          <p:nvPr/>
        </p:nvGrpSpPr>
        <p:grpSpPr>
          <a:xfrm>
            <a:off x="5331543" y="1987846"/>
            <a:ext cx="314662" cy="358099"/>
            <a:chOff x="-57549075" y="3590375"/>
            <a:chExt cx="279625" cy="318225"/>
          </a:xfrm>
          <a:solidFill>
            <a:srgbClr val="5C71E8"/>
          </a:solidFill>
        </p:grpSpPr>
        <p:sp>
          <p:nvSpPr>
            <p:cNvPr id="7105" name="Google Shape;7105;p79"/>
            <p:cNvSpPr/>
            <p:nvPr/>
          </p:nvSpPr>
          <p:spPr>
            <a:xfrm>
              <a:off x="-57493150" y="3777825"/>
              <a:ext cx="167000" cy="74850"/>
            </a:xfrm>
            <a:custGeom>
              <a:avLst/>
              <a:gdLst/>
              <a:ahLst/>
              <a:cxnLst/>
              <a:rect l="l" t="t" r="r" b="b"/>
              <a:pathLst>
                <a:path w="6680" h="2994" extrusionOk="0">
                  <a:moveTo>
                    <a:pt x="4376" y="670"/>
                  </a:moveTo>
                  <a:cubicBezTo>
                    <a:pt x="4474" y="670"/>
                    <a:pt x="4569" y="709"/>
                    <a:pt x="4632" y="788"/>
                  </a:cubicBezTo>
                  <a:cubicBezTo>
                    <a:pt x="4789" y="946"/>
                    <a:pt x="4789" y="1166"/>
                    <a:pt x="4632" y="1292"/>
                  </a:cubicBezTo>
                  <a:cubicBezTo>
                    <a:pt x="4285" y="1639"/>
                    <a:pt x="3781" y="1859"/>
                    <a:pt x="3308" y="1859"/>
                  </a:cubicBezTo>
                  <a:cubicBezTo>
                    <a:pt x="2836" y="1859"/>
                    <a:pt x="2332" y="1639"/>
                    <a:pt x="2017" y="1292"/>
                  </a:cubicBezTo>
                  <a:cubicBezTo>
                    <a:pt x="1859" y="1166"/>
                    <a:pt x="1859" y="946"/>
                    <a:pt x="2017" y="788"/>
                  </a:cubicBezTo>
                  <a:cubicBezTo>
                    <a:pt x="2096" y="709"/>
                    <a:pt x="2198" y="670"/>
                    <a:pt x="2292" y="670"/>
                  </a:cubicBezTo>
                  <a:cubicBezTo>
                    <a:pt x="2387" y="670"/>
                    <a:pt x="2474" y="709"/>
                    <a:pt x="2521" y="788"/>
                  </a:cubicBezTo>
                  <a:cubicBezTo>
                    <a:pt x="2741" y="1009"/>
                    <a:pt x="3033" y="1119"/>
                    <a:pt x="3320" y="1119"/>
                  </a:cubicBezTo>
                  <a:cubicBezTo>
                    <a:pt x="3608" y="1119"/>
                    <a:pt x="3891" y="1009"/>
                    <a:pt x="4096" y="788"/>
                  </a:cubicBezTo>
                  <a:cubicBezTo>
                    <a:pt x="4175" y="709"/>
                    <a:pt x="4277" y="670"/>
                    <a:pt x="4376" y="670"/>
                  </a:cubicBezTo>
                  <a:close/>
                  <a:moveTo>
                    <a:pt x="0" y="0"/>
                  </a:moveTo>
                  <a:cubicBezTo>
                    <a:pt x="221" y="1702"/>
                    <a:pt x="1639" y="2993"/>
                    <a:pt x="3371" y="2993"/>
                  </a:cubicBezTo>
                  <a:cubicBezTo>
                    <a:pt x="5104" y="2993"/>
                    <a:pt x="6522" y="1702"/>
                    <a:pt x="66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79"/>
            <p:cNvSpPr/>
            <p:nvPr/>
          </p:nvSpPr>
          <p:spPr>
            <a:xfrm>
              <a:off x="-57478975" y="3647075"/>
              <a:ext cx="139425" cy="37050"/>
            </a:xfrm>
            <a:custGeom>
              <a:avLst/>
              <a:gdLst/>
              <a:ahLst/>
              <a:cxnLst/>
              <a:rect l="l" t="t" r="r" b="b"/>
              <a:pathLst>
                <a:path w="5577" h="1482" extrusionOk="0">
                  <a:moveTo>
                    <a:pt x="2804" y="1"/>
                  </a:moveTo>
                  <a:cubicBezTo>
                    <a:pt x="1639" y="1"/>
                    <a:pt x="599" y="568"/>
                    <a:pt x="1" y="1481"/>
                  </a:cubicBezTo>
                  <a:lnTo>
                    <a:pt x="5577" y="1481"/>
                  </a:lnTo>
                  <a:cubicBezTo>
                    <a:pt x="4947" y="568"/>
                    <a:pt x="3939" y="1"/>
                    <a:pt x="28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79"/>
            <p:cNvSpPr/>
            <p:nvPr/>
          </p:nvSpPr>
          <p:spPr>
            <a:xfrm>
              <a:off x="-57493950" y="3703775"/>
              <a:ext cx="168575" cy="55175"/>
            </a:xfrm>
            <a:custGeom>
              <a:avLst/>
              <a:gdLst/>
              <a:ahLst/>
              <a:cxnLst/>
              <a:rect l="l" t="t" r="r" b="b"/>
              <a:pathLst>
                <a:path w="6743" h="2207" extrusionOk="0">
                  <a:moveTo>
                    <a:pt x="1891" y="726"/>
                  </a:moveTo>
                  <a:cubicBezTo>
                    <a:pt x="2080" y="726"/>
                    <a:pt x="2238" y="883"/>
                    <a:pt x="2238" y="1072"/>
                  </a:cubicBezTo>
                  <a:cubicBezTo>
                    <a:pt x="2238" y="1261"/>
                    <a:pt x="2080" y="1419"/>
                    <a:pt x="1891" y="1419"/>
                  </a:cubicBezTo>
                  <a:cubicBezTo>
                    <a:pt x="1702" y="1419"/>
                    <a:pt x="1545" y="1261"/>
                    <a:pt x="1545" y="1072"/>
                  </a:cubicBezTo>
                  <a:cubicBezTo>
                    <a:pt x="1513" y="883"/>
                    <a:pt x="1671" y="726"/>
                    <a:pt x="1891" y="726"/>
                  </a:cubicBezTo>
                  <a:close/>
                  <a:moveTo>
                    <a:pt x="4853" y="726"/>
                  </a:moveTo>
                  <a:cubicBezTo>
                    <a:pt x="5042" y="726"/>
                    <a:pt x="5199" y="883"/>
                    <a:pt x="5199" y="1072"/>
                  </a:cubicBezTo>
                  <a:cubicBezTo>
                    <a:pt x="5199" y="1261"/>
                    <a:pt x="5042" y="1419"/>
                    <a:pt x="4853" y="1419"/>
                  </a:cubicBezTo>
                  <a:cubicBezTo>
                    <a:pt x="4664" y="1419"/>
                    <a:pt x="4506" y="1261"/>
                    <a:pt x="4506" y="1072"/>
                  </a:cubicBezTo>
                  <a:cubicBezTo>
                    <a:pt x="4506" y="883"/>
                    <a:pt x="4664" y="726"/>
                    <a:pt x="4853" y="726"/>
                  </a:cubicBezTo>
                  <a:close/>
                  <a:moveTo>
                    <a:pt x="253" y="1"/>
                  </a:moveTo>
                  <a:cubicBezTo>
                    <a:pt x="95" y="316"/>
                    <a:pt x="1" y="726"/>
                    <a:pt x="1" y="1104"/>
                  </a:cubicBezTo>
                  <a:lnTo>
                    <a:pt x="1" y="2206"/>
                  </a:lnTo>
                  <a:lnTo>
                    <a:pt x="6743" y="2206"/>
                  </a:lnTo>
                  <a:lnTo>
                    <a:pt x="6743" y="1104"/>
                  </a:lnTo>
                  <a:cubicBezTo>
                    <a:pt x="6743" y="726"/>
                    <a:pt x="6680" y="347"/>
                    <a:pt x="65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79"/>
            <p:cNvSpPr/>
            <p:nvPr/>
          </p:nvSpPr>
          <p:spPr>
            <a:xfrm>
              <a:off x="-57549075" y="359037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5608" y="1544"/>
                  </a:moveTo>
                  <a:cubicBezTo>
                    <a:pt x="7877" y="1544"/>
                    <a:pt x="9704" y="3403"/>
                    <a:pt x="9704" y="5640"/>
                  </a:cubicBezTo>
                  <a:lnTo>
                    <a:pt x="9704" y="7152"/>
                  </a:lnTo>
                  <a:cubicBezTo>
                    <a:pt x="9704" y="9389"/>
                    <a:pt x="7845" y="11247"/>
                    <a:pt x="5608" y="11247"/>
                  </a:cubicBezTo>
                  <a:cubicBezTo>
                    <a:pt x="3372" y="11247"/>
                    <a:pt x="1513" y="9389"/>
                    <a:pt x="1513" y="7152"/>
                  </a:cubicBezTo>
                  <a:lnTo>
                    <a:pt x="1513" y="5640"/>
                  </a:lnTo>
                  <a:cubicBezTo>
                    <a:pt x="1513" y="3403"/>
                    <a:pt x="3309" y="1544"/>
                    <a:pt x="5608" y="1544"/>
                  </a:cubicBezTo>
                  <a:close/>
                  <a:moveTo>
                    <a:pt x="5608" y="0"/>
                  </a:moveTo>
                  <a:cubicBezTo>
                    <a:pt x="2521" y="0"/>
                    <a:pt x="1" y="2521"/>
                    <a:pt x="1" y="5640"/>
                  </a:cubicBezTo>
                  <a:lnTo>
                    <a:pt x="1" y="12382"/>
                  </a:lnTo>
                  <a:cubicBezTo>
                    <a:pt x="1" y="12571"/>
                    <a:pt x="158" y="12728"/>
                    <a:pt x="347" y="12728"/>
                  </a:cubicBezTo>
                  <a:lnTo>
                    <a:pt x="10807" y="12728"/>
                  </a:lnTo>
                  <a:cubicBezTo>
                    <a:pt x="10996" y="12728"/>
                    <a:pt x="11153" y="12571"/>
                    <a:pt x="11153" y="12382"/>
                  </a:cubicBezTo>
                  <a:lnTo>
                    <a:pt x="11153" y="5640"/>
                  </a:lnTo>
                  <a:cubicBezTo>
                    <a:pt x="11185" y="2521"/>
                    <a:pt x="8664" y="0"/>
                    <a:pt x="5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9" name="Google Shape;7109;p79"/>
          <p:cNvGrpSpPr/>
          <p:nvPr/>
        </p:nvGrpSpPr>
        <p:grpSpPr>
          <a:xfrm>
            <a:off x="5323740" y="2429217"/>
            <a:ext cx="359871" cy="359871"/>
            <a:chOff x="-57570350" y="3982600"/>
            <a:chExt cx="319800" cy="319800"/>
          </a:xfrm>
          <a:solidFill>
            <a:srgbClr val="5C71E8"/>
          </a:solidFill>
        </p:grpSpPr>
        <p:sp>
          <p:nvSpPr>
            <p:cNvPr id="7110" name="Google Shape;7110;p79"/>
            <p:cNvSpPr/>
            <p:nvPr/>
          </p:nvSpPr>
          <p:spPr>
            <a:xfrm>
              <a:off x="-57570350" y="4033000"/>
              <a:ext cx="319800" cy="269400"/>
            </a:xfrm>
            <a:custGeom>
              <a:avLst/>
              <a:gdLst/>
              <a:ahLst/>
              <a:cxnLst/>
              <a:rect l="l" t="t" r="r" b="b"/>
              <a:pathLst>
                <a:path w="12792" h="10776" extrusionOk="0">
                  <a:moveTo>
                    <a:pt x="9452" y="4002"/>
                  </a:moveTo>
                  <a:cubicBezTo>
                    <a:pt x="10083" y="4002"/>
                    <a:pt x="10555" y="4506"/>
                    <a:pt x="10555" y="5105"/>
                  </a:cubicBezTo>
                  <a:lnTo>
                    <a:pt x="10555" y="5861"/>
                  </a:lnTo>
                  <a:cubicBezTo>
                    <a:pt x="10555" y="6459"/>
                    <a:pt x="10020" y="6963"/>
                    <a:pt x="9389" y="6963"/>
                  </a:cubicBezTo>
                  <a:lnTo>
                    <a:pt x="8665" y="6963"/>
                  </a:lnTo>
                  <a:cubicBezTo>
                    <a:pt x="7751" y="6963"/>
                    <a:pt x="6995" y="6333"/>
                    <a:pt x="6838" y="5451"/>
                  </a:cubicBezTo>
                  <a:lnTo>
                    <a:pt x="6018" y="5451"/>
                  </a:lnTo>
                  <a:cubicBezTo>
                    <a:pt x="5861" y="6333"/>
                    <a:pt x="5105" y="6963"/>
                    <a:pt x="4191" y="6963"/>
                  </a:cubicBezTo>
                  <a:lnTo>
                    <a:pt x="3467" y="6963"/>
                  </a:lnTo>
                  <a:cubicBezTo>
                    <a:pt x="2836" y="6963"/>
                    <a:pt x="2364" y="6459"/>
                    <a:pt x="2364" y="5861"/>
                  </a:cubicBezTo>
                  <a:lnTo>
                    <a:pt x="2364" y="5105"/>
                  </a:lnTo>
                  <a:cubicBezTo>
                    <a:pt x="2364" y="4475"/>
                    <a:pt x="2868" y="4002"/>
                    <a:pt x="3467" y="4002"/>
                  </a:cubicBezTo>
                  <a:lnTo>
                    <a:pt x="4947" y="4002"/>
                  </a:lnTo>
                  <a:cubicBezTo>
                    <a:pt x="5420" y="4002"/>
                    <a:pt x="5861" y="4317"/>
                    <a:pt x="6018" y="4758"/>
                  </a:cubicBezTo>
                  <a:lnTo>
                    <a:pt x="6869" y="4758"/>
                  </a:lnTo>
                  <a:cubicBezTo>
                    <a:pt x="7027" y="4317"/>
                    <a:pt x="7436" y="4002"/>
                    <a:pt x="7940" y="4002"/>
                  </a:cubicBezTo>
                  <a:close/>
                  <a:moveTo>
                    <a:pt x="1135" y="6365"/>
                  </a:moveTo>
                  <a:cubicBezTo>
                    <a:pt x="1419" y="6711"/>
                    <a:pt x="1860" y="6963"/>
                    <a:pt x="2364" y="6963"/>
                  </a:cubicBezTo>
                  <a:cubicBezTo>
                    <a:pt x="2301" y="7342"/>
                    <a:pt x="1954" y="7720"/>
                    <a:pt x="1576" y="7720"/>
                  </a:cubicBezTo>
                  <a:cubicBezTo>
                    <a:pt x="1167" y="7720"/>
                    <a:pt x="820" y="7342"/>
                    <a:pt x="820" y="6963"/>
                  </a:cubicBezTo>
                  <a:cubicBezTo>
                    <a:pt x="820" y="6711"/>
                    <a:pt x="946" y="6491"/>
                    <a:pt x="1135" y="6365"/>
                  </a:cubicBezTo>
                  <a:close/>
                  <a:moveTo>
                    <a:pt x="11784" y="6365"/>
                  </a:moveTo>
                  <a:cubicBezTo>
                    <a:pt x="11973" y="6491"/>
                    <a:pt x="12099" y="6711"/>
                    <a:pt x="12099" y="6963"/>
                  </a:cubicBezTo>
                  <a:cubicBezTo>
                    <a:pt x="12099" y="7342"/>
                    <a:pt x="11721" y="7720"/>
                    <a:pt x="11343" y="7720"/>
                  </a:cubicBezTo>
                  <a:cubicBezTo>
                    <a:pt x="10933" y="7720"/>
                    <a:pt x="10555" y="7342"/>
                    <a:pt x="10555" y="6963"/>
                  </a:cubicBezTo>
                  <a:cubicBezTo>
                    <a:pt x="11028" y="6963"/>
                    <a:pt x="11500" y="6711"/>
                    <a:pt x="11784" y="6365"/>
                  </a:cubicBezTo>
                  <a:close/>
                  <a:moveTo>
                    <a:pt x="7432" y="7286"/>
                  </a:moveTo>
                  <a:cubicBezTo>
                    <a:pt x="7531" y="7286"/>
                    <a:pt x="7625" y="7326"/>
                    <a:pt x="7688" y="7405"/>
                  </a:cubicBezTo>
                  <a:cubicBezTo>
                    <a:pt x="7909" y="7499"/>
                    <a:pt x="7909" y="7751"/>
                    <a:pt x="7751" y="7909"/>
                  </a:cubicBezTo>
                  <a:cubicBezTo>
                    <a:pt x="7405" y="8255"/>
                    <a:pt x="6932" y="8444"/>
                    <a:pt x="6396" y="8444"/>
                  </a:cubicBezTo>
                  <a:cubicBezTo>
                    <a:pt x="5892" y="8444"/>
                    <a:pt x="5420" y="8255"/>
                    <a:pt x="5073" y="7909"/>
                  </a:cubicBezTo>
                  <a:cubicBezTo>
                    <a:pt x="4916" y="7751"/>
                    <a:pt x="4916" y="7499"/>
                    <a:pt x="5073" y="7405"/>
                  </a:cubicBezTo>
                  <a:cubicBezTo>
                    <a:pt x="5152" y="7326"/>
                    <a:pt x="5254" y="7286"/>
                    <a:pt x="5349" y="7286"/>
                  </a:cubicBezTo>
                  <a:cubicBezTo>
                    <a:pt x="5443" y="7286"/>
                    <a:pt x="5530" y="7326"/>
                    <a:pt x="5577" y="7405"/>
                  </a:cubicBezTo>
                  <a:cubicBezTo>
                    <a:pt x="5798" y="7609"/>
                    <a:pt x="6081" y="7712"/>
                    <a:pt x="6365" y="7712"/>
                  </a:cubicBezTo>
                  <a:cubicBezTo>
                    <a:pt x="6649" y="7712"/>
                    <a:pt x="6932" y="7609"/>
                    <a:pt x="7153" y="7405"/>
                  </a:cubicBezTo>
                  <a:cubicBezTo>
                    <a:pt x="7231" y="7326"/>
                    <a:pt x="7334" y="7286"/>
                    <a:pt x="7432" y="7286"/>
                  </a:cubicBezTo>
                  <a:close/>
                  <a:moveTo>
                    <a:pt x="8287" y="1"/>
                  </a:moveTo>
                  <a:lnTo>
                    <a:pt x="8350" y="158"/>
                  </a:lnTo>
                  <a:cubicBezTo>
                    <a:pt x="8476" y="726"/>
                    <a:pt x="8287" y="1324"/>
                    <a:pt x="7940" y="1797"/>
                  </a:cubicBezTo>
                  <a:cubicBezTo>
                    <a:pt x="7562" y="2269"/>
                    <a:pt x="6995" y="2521"/>
                    <a:pt x="6428" y="2521"/>
                  </a:cubicBezTo>
                  <a:cubicBezTo>
                    <a:pt x="5829" y="2521"/>
                    <a:pt x="5262" y="2238"/>
                    <a:pt x="4884" y="1797"/>
                  </a:cubicBezTo>
                  <a:cubicBezTo>
                    <a:pt x="4475" y="1324"/>
                    <a:pt x="4380" y="726"/>
                    <a:pt x="4475" y="190"/>
                  </a:cubicBezTo>
                  <a:lnTo>
                    <a:pt x="4538" y="32"/>
                  </a:lnTo>
                  <a:lnTo>
                    <a:pt x="4538" y="32"/>
                  </a:lnTo>
                  <a:cubicBezTo>
                    <a:pt x="3183" y="726"/>
                    <a:pt x="2332" y="2112"/>
                    <a:pt x="2332" y="3655"/>
                  </a:cubicBezTo>
                  <a:lnTo>
                    <a:pt x="2332" y="4002"/>
                  </a:lnTo>
                  <a:cubicBezTo>
                    <a:pt x="1482" y="4002"/>
                    <a:pt x="789" y="4664"/>
                    <a:pt x="789" y="5514"/>
                  </a:cubicBezTo>
                  <a:lnTo>
                    <a:pt x="789" y="5703"/>
                  </a:lnTo>
                  <a:cubicBezTo>
                    <a:pt x="316" y="5987"/>
                    <a:pt x="32" y="6428"/>
                    <a:pt x="32" y="6995"/>
                  </a:cubicBezTo>
                  <a:cubicBezTo>
                    <a:pt x="32" y="7405"/>
                    <a:pt x="190" y="7751"/>
                    <a:pt x="442" y="7972"/>
                  </a:cubicBezTo>
                  <a:lnTo>
                    <a:pt x="64" y="8696"/>
                  </a:lnTo>
                  <a:cubicBezTo>
                    <a:pt x="1" y="8885"/>
                    <a:pt x="64" y="9074"/>
                    <a:pt x="222" y="9200"/>
                  </a:cubicBezTo>
                  <a:cubicBezTo>
                    <a:pt x="282" y="9226"/>
                    <a:pt x="341" y="9238"/>
                    <a:pt x="396" y="9238"/>
                  </a:cubicBezTo>
                  <a:cubicBezTo>
                    <a:pt x="541" y="9238"/>
                    <a:pt x="666" y="9157"/>
                    <a:pt x="757" y="9043"/>
                  </a:cubicBezTo>
                  <a:lnTo>
                    <a:pt x="1072" y="8413"/>
                  </a:lnTo>
                  <a:cubicBezTo>
                    <a:pt x="1230" y="8444"/>
                    <a:pt x="1387" y="8507"/>
                    <a:pt x="1545" y="8507"/>
                  </a:cubicBezTo>
                  <a:cubicBezTo>
                    <a:pt x="1923" y="8507"/>
                    <a:pt x="2332" y="8350"/>
                    <a:pt x="2553" y="8098"/>
                  </a:cubicBezTo>
                  <a:cubicBezTo>
                    <a:pt x="3151" y="9641"/>
                    <a:pt x="4632" y="10776"/>
                    <a:pt x="6365" y="10776"/>
                  </a:cubicBezTo>
                  <a:cubicBezTo>
                    <a:pt x="8098" y="10776"/>
                    <a:pt x="9610" y="9641"/>
                    <a:pt x="10209" y="8098"/>
                  </a:cubicBezTo>
                  <a:cubicBezTo>
                    <a:pt x="10461" y="8381"/>
                    <a:pt x="10839" y="8507"/>
                    <a:pt x="11217" y="8507"/>
                  </a:cubicBezTo>
                  <a:cubicBezTo>
                    <a:pt x="11374" y="8507"/>
                    <a:pt x="11532" y="8444"/>
                    <a:pt x="11689" y="8413"/>
                  </a:cubicBezTo>
                  <a:lnTo>
                    <a:pt x="12004" y="9043"/>
                  </a:lnTo>
                  <a:cubicBezTo>
                    <a:pt x="12069" y="9173"/>
                    <a:pt x="12193" y="9258"/>
                    <a:pt x="12326" y="9258"/>
                  </a:cubicBezTo>
                  <a:cubicBezTo>
                    <a:pt x="12387" y="9258"/>
                    <a:pt x="12449" y="9240"/>
                    <a:pt x="12508" y="9200"/>
                  </a:cubicBezTo>
                  <a:cubicBezTo>
                    <a:pt x="12729" y="9137"/>
                    <a:pt x="12792" y="8885"/>
                    <a:pt x="12666" y="8696"/>
                  </a:cubicBezTo>
                  <a:lnTo>
                    <a:pt x="12382" y="7940"/>
                  </a:lnTo>
                  <a:cubicBezTo>
                    <a:pt x="12634" y="7657"/>
                    <a:pt x="12792" y="7310"/>
                    <a:pt x="12792" y="6963"/>
                  </a:cubicBezTo>
                  <a:cubicBezTo>
                    <a:pt x="12792" y="6396"/>
                    <a:pt x="12477" y="5924"/>
                    <a:pt x="12036" y="5672"/>
                  </a:cubicBezTo>
                  <a:lnTo>
                    <a:pt x="12036" y="5451"/>
                  </a:lnTo>
                  <a:cubicBezTo>
                    <a:pt x="12036" y="4632"/>
                    <a:pt x="11343" y="3971"/>
                    <a:pt x="10524" y="3971"/>
                  </a:cubicBezTo>
                  <a:lnTo>
                    <a:pt x="10524" y="3624"/>
                  </a:lnTo>
                  <a:cubicBezTo>
                    <a:pt x="10524" y="2080"/>
                    <a:pt x="9641" y="694"/>
                    <a:pt x="82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79"/>
            <p:cNvSpPr/>
            <p:nvPr/>
          </p:nvSpPr>
          <p:spPr>
            <a:xfrm>
              <a:off x="-57493150" y="4151150"/>
              <a:ext cx="55150" cy="36250"/>
            </a:xfrm>
            <a:custGeom>
              <a:avLst/>
              <a:gdLst/>
              <a:ahLst/>
              <a:cxnLst/>
              <a:rect l="l" t="t" r="r" b="b"/>
              <a:pathLst>
                <a:path w="2206" h="1450" extrusionOk="0">
                  <a:moveTo>
                    <a:pt x="379" y="1"/>
                  </a:moveTo>
                  <a:cubicBezTo>
                    <a:pt x="158" y="1"/>
                    <a:pt x="0" y="127"/>
                    <a:pt x="0" y="347"/>
                  </a:cubicBezTo>
                  <a:lnTo>
                    <a:pt x="0" y="1072"/>
                  </a:lnTo>
                  <a:cubicBezTo>
                    <a:pt x="0" y="1292"/>
                    <a:pt x="158" y="1450"/>
                    <a:pt x="379" y="1450"/>
                  </a:cubicBezTo>
                  <a:lnTo>
                    <a:pt x="1103" y="1450"/>
                  </a:lnTo>
                  <a:cubicBezTo>
                    <a:pt x="1733" y="1450"/>
                    <a:pt x="2206" y="914"/>
                    <a:pt x="2206" y="347"/>
                  </a:cubicBezTo>
                  <a:cubicBezTo>
                    <a:pt x="2206" y="158"/>
                    <a:pt x="2048" y="1"/>
                    <a:pt x="18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79"/>
            <p:cNvSpPr/>
            <p:nvPr/>
          </p:nvSpPr>
          <p:spPr>
            <a:xfrm>
              <a:off x="-57381300" y="4151150"/>
              <a:ext cx="55925" cy="36250"/>
            </a:xfrm>
            <a:custGeom>
              <a:avLst/>
              <a:gdLst/>
              <a:ahLst/>
              <a:cxnLst/>
              <a:rect l="l" t="t" r="r" b="b"/>
              <a:pathLst>
                <a:path w="2237" h="1450" extrusionOk="0">
                  <a:moveTo>
                    <a:pt x="347" y="1"/>
                  </a:moveTo>
                  <a:cubicBezTo>
                    <a:pt x="158" y="1"/>
                    <a:pt x="0" y="127"/>
                    <a:pt x="0" y="347"/>
                  </a:cubicBezTo>
                  <a:cubicBezTo>
                    <a:pt x="0" y="977"/>
                    <a:pt x="504" y="1450"/>
                    <a:pt x="1103" y="1450"/>
                  </a:cubicBezTo>
                  <a:lnTo>
                    <a:pt x="1827" y="1450"/>
                  </a:lnTo>
                  <a:cubicBezTo>
                    <a:pt x="2048" y="1450"/>
                    <a:pt x="2206" y="1292"/>
                    <a:pt x="2206" y="1103"/>
                  </a:cubicBezTo>
                  <a:lnTo>
                    <a:pt x="2206" y="347"/>
                  </a:lnTo>
                  <a:cubicBezTo>
                    <a:pt x="2237" y="158"/>
                    <a:pt x="2079" y="1"/>
                    <a:pt x="18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79"/>
            <p:cNvSpPr/>
            <p:nvPr/>
          </p:nvSpPr>
          <p:spPr>
            <a:xfrm>
              <a:off x="-57442750" y="3982600"/>
              <a:ext cx="65400" cy="93750"/>
            </a:xfrm>
            <a:custGeom>
              <a:avLst/>
              <a:gdLst/>
              <a:ahLst/>
              <a:cxnLst/>
              <a:rect l="l" t="t" r="r" b="b"/>
              <a:pathLst>
                <a:path w="2616" h="3750" extrusionOk="0">
                  <a:moveTo>
                    <a:pt x="1292" y="1"/>
                  </a:moveTo>
                  <a:cubicBezTo>
                    <a:pt x="883" y="1"/>
                    <a:pt x="473" y="316"/>
                    <a:pt x="410" y="757"/>
                  </a:cubicBezTo>
                  <a:lnTo>
                    <a:pt x="95" y="2269"/>
                  </a:lnTo>
                  <a:cubicBezTo>
                    <a:pt x="1" y="2616"/>
                    <a:pt x="127" y="3025"/>
                    <a:pt x="316" y="3309"/>
                  </a:cubicBezTo>
                  <a:cubicBezTo>
                    <a:pt x="599" y="3529"/>
                    <a:pt x="946" y="3750"/>
                    <a:pt x="1355" y="3750"/>
                  </a:cubicBezTo>
                  <a:cubicBezTo>
                    <a:pt x="1702" y="3750"/>
                    <a:pt x="2049" y="3592"/>
                    <a:pt x="2301" y="3309"/>
                  </a:cubicBezTo>
                  <a:cubicBezTo>
                    <a:pt x="2521" y="3025"/>
                    <a:pt x="2616" y="2647"/>
                    <a:pt x="2521" y="2269"/>
                  </a:cubicBezTo>
                  <a:lnTo>
                    <a:pt x="2206" y="757"/>
                  </a:lnTo>
                  <a:cubicBezTo>
                    <a:pt x="2143" y="316"/>
                    <a:pt x="1734" y="1"/>
                    <a:pt x="12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14" name="Google Shape;7114;p79"/>
          <p:cNvGrpSpPr/>
          <p:nvPr/>
        </p:nvGrpSpPr>
        <p:grpSpPr>
          <a:xfrm>
            <a:off x="7538779" y="1531646"/>
            <a:ext cx="314662" cy="358999"/>
            <a:chOff x="-55576850" y="3198125"/>
            <a:chExt cx="279625" cy="319025"/>
          </a:xfrm>
          <a:solidFill>
            <a:srgbClr val="5C71E8"/>
          </a:solidFill>
        </p:grpSpPr>
        <p:sp>
          <p:nvSpPr>
            <p:cNvPr id="7115" name="Google Shape;7115;p79"/>
            <p:cNvSpPr/>
            <p:nvPr/>
          </p:nvSpPr>
          <p:spPr>
            <a:xfrm>
              <a:off x="-55576850" y="33359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21"/>
                    <a:pt x="0" y="693"/>
                    <a:pt x="0" y="1260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79"/>
            <p:cNvSpPr/>
            <p:nvPr/>
          </p:nvSpPr>
          <p:spPr>
            <a:xfrm>
              <a:off x="-55539850" y="3198125"/>
              <a:ext cx="206375" cy="99275"/>
            </a:xfrm>
            <a:custGeom>
              <a:avLst/>
              <a:gdLst/>
              <a:ahLst/>
              <a:cxnLst/>
              <a:rect l="l" t="t" r="r" b="b"/>
              <a:pathLst>
                <a:path w="8255" h="3971" extrusionOk="0">
                  <a:moveTo>
                    <a:pt x="2616" y="1"/>
                  </a:moveTo>
                  <a:cubicBezTo>
                    <a:pt x="2348" y="1"/>
                    <a:pt x="2080" y="95"/>
                    <a:pt x="1860" y="284"/>
                  </a:cubicBezTo>
                  <a:cubicBezTo>
                    <a:pt x="1671" y="95"/>
                    <a:pt x="1387" y="32"/>
                    <a:pt x="1103" y="32"/>
                  </a:cubicBezTo>
                  <a:cubicBezTo>
                    <a:pt x="473" y="32"/>
                    <a:pt x="1" y="536"/>
                    <a:pt x="1" y="1135"/>
                  </a:cubicBezTo>
                  <a:lnTo>
                    <a:pt x="1" y="3970"/>
                  </a:lnTo>
                  <a:lnTo>
                    <a:pt x="1639" y="2364"/>
                  </a:lnTo>
                  <a:cubicBezTo>
                    <a:pt x="1715" y="2287"/>
                    <a:pt x="1815" y="2246"/>
                    <a:pt x="1916" y="2246"/>
                  </a:cubicBezTo>
                  <a:cubicBezTo>
                    <a:pt x="1982" y="2246"/>
                    <a:pt x="2049" y="2263"/>
                    <a:pt x="2112" y="2301"/>
                  </a:cubicBezTo>
                  <a:cubicBezTo>
                    <a:pt x="2726" y="2726"/>
                    <a:pt x="3435" y="2939"/>
                    <a:pt x="4144" y="2939"/>
                  </a:cubicBezTo>
                  <a:cubicBezTo>
                    <a:pt x="4853" y="2939"/>
                    <a:pt x="5561" y="2726"/>
                    <a:pt x="6176" y="2301"/>
                  </a:cubicBezTo>
                  <a:cubicBezTo>
                    <a:pt x="6225" y="2263"/>
                    <a:pt x="6290" y="2246"/>
                    <a:pt x="6355" y="2246"/>
                  </a:cubicBezTo>
                  <a:cubicBezTo>
                    <a:pt x="6456" y="2246"/>
                    <a:pt x="6560" y="2287"/>
                    <a:pt x="6617" y="2364"/>
                  </a:cubicBezTo>
                  <a:lnTo>
                    <a:pt x="8255" y="3970"/>
                  </a:lnTo>
                  <a:lnTo>
                    <a:pt x="8255" y="1135"/>
                  </a:lnTo>
                  <a:cubicBezTo>
                    <a:pt x="8192" y="536"/>
                    <a:pt x="7719" y="32"/>
                    <a:pt x="7089" y="32"/>
                  </a:cubicBezTo>
                  <a:cubicBezTo>
                    <a:pt x="6837" y="32"/>
                    <a:pt x="6554" y="158"/>
                    <a:pt x="6365" y="284"/>
                  </a:cubicBezTo>
                  <a:cubicBezTo>
                    <a:pt x="6144" y="95"/>
                    <a:pt x="5876" y="1"/>
                    <a:pt x="5609" y="1"/>
                  </a:cubicBezTo>
                  <a:cubicBezTo>
                    <a:pt x="5341" y="1"/>
                    <a:pt x="5073" y="95"/>
                    <a:pt x="4853" y="284"/>
                  </a:cubicBezTo>
                  <a:cubicBezTo>
                    <a:pt x="4632" y="95"/>
                    <a:pt x="4372" y="1"/>
                    <a:pt x="4112" y="1"/>
                  </a:cubicBezTo>
                  <a:cubicBezTo>
                    <a:pt x="3852" y="1"/>
                    <a:pt x="3592" y="95"/>
                    <a:pt x="3372" y="284"/>
                  </a:cubicBezTo>
                  <a:cubicBezTo>
                    <a:pt x="3151" y="95"/>
                    <a:pt x="2883" y="1"/>
                    <a:pt x="2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79"/>
            <p:cNvSpPr/>
            <p:nvPr/>
          </p:nvSpPr>
          <p:spPr>
            <a:xfrm>
              <a:off x="-55539850" y="3275325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2616" y="2962"/>
                  </a:moveTo>
                  <a:cubicBezTo>
                    <a:pt x="2805" y="2962"/>
                    <a:pt x="2962" y="3119"/>
                    <a:pt x="2962" y="3308"/>
                  </a:cubicBezTo>
                  <a:cubicBezTo>
                    <a:pt x="2962" y="3529"/>
                    <a:pt x="2805" y="3686"/>
                    <a:pt x="2616" y="3686"/>
                  </a:cubicBezTo>
                  <a:cubicBezTo>
                    <a:pt x="2427" y="3686"/>
                    <a:pt x="2269" y="3560"/>
                    <a:pt x="2269" y="3308"/>
                  </a:cubicBezTo>
                  <a:cubicBezTo>
                    <a:pt x="2269" y="3119"/>
                    <a:pt x="2427" y="2962"/>
                    <a:pt x="2616" y="2962"/>
                  </a:cubicBezTo>
                  <a:close/>
                  <a:moveTo>
                    <a:pt x="5609" y="2993"/>
                  </a:moveTo>
                  <a:cubicBezTo>
                    <a:pt x="5798" y="2993"/>
                    <a:pt x="5955" y="3151"/>
                    <a:pt x="5955" y="3371"/>
                  </a:cubicBezTo>
                  <a:cubicBezTo>
                    <a:pt x="5987" y="3560"/>
                    <a:pt x="5798" y="3718"/>
                    <a:pt x="5609" y="3718"/>
                  </a:cubicBezTo>
                  <a:cubicBezTo>
                    <a:pt x="5420" y="3718"/>
                    <a:pt x="5262" y="3560"/>
                    <a:pt x="5262" y="3371"/>
                  </a:cubicBezTo>
                  <a:cubicBezTo>
                    <a:pt x="5262" y="3151"/>
                    <a:pt x="5420" y="2993"/>
                    <a:pt x="5609" y="2993"/>
                  </a:cubicBezTo>
                  <a:close/>
                  <a:moveTo>
                    <a:pt x="5164" y="6278"/>
                  </a:moveTo>
                  <a:cubicBezTo>
                    <a:pt x="5262" y="6278"/>
                    <a:pt x="5357" y="6317"/>
                    <a:pt x="5420" y="6396"/>
                  </a:cubicBezTo>
                  <a:cubicBezTo>
                    <a:pt x="5577" y="6522"/>
                    <a:pt x="5577" y="6742"/>
                    <a:pt x="5451" y="6900"/>
                  </a:cubicBezTo>
                  <a:cubicBezTo>
                    <a:pt x="5105" y="7246"/>
                    <a:pt x="4632" y="7435"/>
                    <a:pt x="4096" y="7435"/>
                  </a:cubicBezTo>
                  <a:cubicBezTo>
                    <a:pt x="3592" y="7435"/>
                    <a:pt x="3120" y="7246"/>
                    <a:pt x="2805" y="6900"/>
                  </a:cubicBezTo>
                  <a:cubicBezTo>
                    <a:pt x="2647" y="6742"/>
                    <a:pt x="2647" y="6522"/>
                    <a:pt x="2805" y="6396"/>
                  </a:cubicBezTo>
                  <a:cubicBezTo>
                    <a:pt x="2883" y="6317"/>
                    <a:pt x="2986" y="6278"/>
                    <a:pt x="3080" y="6278"/>
                  </a:cubicBezTo>
                  <a:cubicBezTo>
                    <a:pt x="3175" y="6278"/>
                    <a:pt x="3262" y="6317"/>
                    <a:pt x="3309" y="6396"/>
                  </a:cubicBezTo>
                  <a:cubicBezTo>
                    <a:pt x="3529" y="6616"/>
                    <a:pt x="3821" y="6727"/>
                    <a:pt x="4108" y="6727"/>
                  </a:cubicBezTo>
                  <a:cubicBezTo>
                    <a:pt x="4396" y="6727"/>
                    <a:pt x="4679" y="6616"/>
                    <a:pt x="4884" y="6396"/>
                  </a:cubicBezTo>
                  <a:cubicBezTo>
                    <a:pt x="4963" y="6317"/>
                    <a:pt x="5065" y="6278"/>
                    <a:pt x="5164" y="6278"/>
                  </a:cubicBezTo>
                  <a:close/>
                  <a:moveTo>
                    <a:pt x="1954" y="0"/>
                  </a:moveTo>
                  <a:lnTo>
                    <a:pt x="1" y="1954"/>
                  </a:lnTo>
                  <a:lnTo>
                    <a:pt x="1" y="5577"/>
                  </a:lnTo>
                  <a:cubicBezTo>
                    <a:pt x="1" y="7813"/>
                    <a:pt x="1860" y="9672"/>
                    <a:pt x="4096" y="9672"/>
                  </a:cubicBezTo>
                  <a:cubicBezTo>
                    <a:pt x="6365" y="9672"/>
                    <a:pt x="8192" y="7813"/>
                    <a:pt x="8192" y="5577"/>
                  </a:cubicBezTo>
                  <a:lnTo>
                    <a:pt x="8192" y="1954"/>
                  </a:lnTo>
                  <a:lnTo>
                    <a:pt x="6270" y="0"/>
                  </a:lnTo>
                  <a:cubicBezTo>
                    <a:pt x="5609" y="394"/>
                    <a:pt x="4860" y="591"/>
                    <a:pt x="4112" y="591"/>
                  </a:cubicBezTo>
                  <a:cubicBezTo>
                    <a:pt x="3364" y="591"/>
                    <a:pt x="2616" y="394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79"/>
            <p:cNvSpPr/>
            <p:nvPr/>
          </p:nvSpPr>
          <p:spPr>
            <a:xfrm>
              <a:off x="-55316150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0"/>
                  </a:cubicBezTo>
                  <a:cubicBezTo>
                    <a:pt x="756" y="693"/>
                    <a:pt x="473" y="2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19" name="Google Shape;7119;p79"/>
          <p:cNvGrpSpPr/>
          <p:nvPr/>
        </p:nvGrpSpPr>
        <p:grpSpPr>
          <a:xfrm>
            <a:off x="7516174" y="1987621"/>
            <a:ext cx="359871" cy="358324"/>
            <a:chOff x="-55596550" y="3590175"/>
            <a:chExt cx="319800" cy="318425"/>
          </a:xfrm>
          <a:solidFill>
            <a:srgbClr val="5C71E8"/>
          </a:solidFill>
        </p:grpSpPr>
        <p:sp>
          <p:nvSpPr>
            <p:cNvPr id="7120" name="Google Shape;7120;p79"/>
            <p:cNvSpPr/>
            <p:nvPr/>
          </p:nvSpPr>
          <p:spPr>
            <a:xfrm>
              <a:off x="-55596550" y="3590175"/>
              <a:ext cx="319800" cy="112850"/>
            </a:xfrm>
            <a:custGeom>
              <a:avLst/>
              <a:gdLst/>
              <a:ahLst/>
              <a:cxnLst/>
              <a:rect l="l" t="t" r="r" b="b"/>
              <a:pathLst>
                <a:path w="12792" h="4514" extrusionOk="0">
                  <a:moveTo>
                    <a:pt x="6380" y="0"/>
                  </a:moveTo>
                  <a:cubicBezTo>
                    <a:pt x="6309" y="0"/>
                    <a:pt x="6238" y="24"/>
                    <a:pt x="6175" y="71"/>
                  </a:cubicBezTo>
                  <a:lnTo>
                    <a:pt x="189" y="3789"/>
                  </a:lnTo>
                  <a:cubicBezTo>
                    <a:pt x="32" y="3883"/>
                    <a:pt x="0" y="4072"/>
                    <a:pt x="32" y="4230"/>
                  </a:cubicBezTo>
                  <a:cubicBezTo>
                    <a:pt x="95" y="4387"/>
                    <a:pt x="221" y="4513"/>
                    <a:pt x="378" y="4513"/>
                  </a:cubicBezTo>
                  <a:lnTo>
                    <a:pt x="12350" y="4513"/>
                  </a:lnTo>
                  <a:cubicBezTo>
                    <a:pt x="12508" y="4513"/>
                    <a:pt x="12665" y="4387"/>
                    <a:pt x="12728" y="4230"/>
                  </a:cubicBezTo>
                  <a:cubicBezTo>
                    <a:pt x="12791" y="4072"/>
                    <a:pt x="12728" y="3883"/>
                    <a:pt x="12571" y="3789"/>
                  </a:cubicBezTo>
                  <a:lnTo>
                    <a:pt x="6585" y="71"/>
                  </a:lnTo>
                  <a:cubicBezTo>
                    <a:pt x="6522" y="24"/>
                    <a:pt x="6451" y="0"/>
                    <a:pt x="63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79"/>
            <p:cNvSpPr/>
            <p:nvPr/>
          </p:nvSpPr>
          <p:spPr>
            <a:xfrm>
              <a:off x="-55539850" y="3721900"/>
              <a:ext cx="204800" cy="186700"/>
            </a:xfrm>
            <a:custGeom>
              <a:avLst/>
              <a:gdLst/>
              <a:ahLst/>
              <a:cxnLst/>
              <a:rect l="l" t="t" r="r" b="b"/>
              <a:pathLst>
                <a:path w="8192" h="7468" extrusionOk="0">
                  <a:moveTo>
                    <a:pt x="2616" y="725"/>
                  </a:moveTo>
                  <a:cubicBezTo>
                    <a:pt x="2805" y="725"/>
                    <a:pt x="2962" y="883"/>
                    <a:pt x="2962" y="1072"/>
                  </a:cubicBezTo>
                  <a:cubicBezTo>
                    <a:pt x="2962" y="1292"/>
                    <a:pt x="2805" y="1450"/>
                    <a:pt x="2616" y="1450"/>
                  </a:cubicBezTo>
                  <a:cubicBezTo>
                    <a:pt x="2427" y="1450"/>
                    <a:pt x="2269" y="1292"/>
                    <a:pt x="2269" y="1072"/>
                  </a:cubicBezTo>
                  <a:cubicBezTo>
                    <a:pt x="2269" y="883"/>
                    <a:pt x="2427" y="725"/>
                    <a:pt x="2616" y="725"/>
                  </a:cubicBezTo>
                  <a:close/>
                  <a:moveTo>
                    <a:pt x="5609" y="725"/>
                  </a:moveTo>
                  <a:cubicBezTo>
                    <a:pt x="5798" y="725"/>
                    <a:pt x="5955" y="883"/>
                    <a:pt x="5955" y="1072"/>
                  </a:cubicBezTo>
                  <a:cubicBezTo>
                    <a:pt x="5955" y="1292"/>
                    <a:pt x="5798" y="1450"/>
                    <a:pt x="5609" y="1450"/>
                  </a:cubicBezTo>
                  <a:cubicBezTo>
                    <a:pt x="5420" y="1450"/>
                    <a:pt x="5262" y="1292"/>
                    <a:pt x="5262" y="1072"/>
                  </a:cubicBezTo>
                  <a:cubicBezTo>
                    <a:pt x="5262" y="883"/>
                    <a:pt x="5420" y="725"/>
                    <a:pt x="5609" y="725"/>
                  </a:cubicBezTo>
                  <a:close/>
                  <a:moveTo>
                    <a:pt x="3395" y="2245"/>
                  </a:moveTo>
                  <a:cubicBezTo>
                    <a:pt x="3490" y="2245"/>
                    <a:pt x="3577" y="2285"/>
                    <a:pt x="3624" y="2363"/>
                  </a:cubicBezTo>
                  <a:cubicBezTo>
                    <a:pt x="3781" y="2521"/>
                    <a:pt x="3781" y="2741"/>
                    <a:pt x="3624" y="2867"/>
                  </a:cubicBezTo>
                  <a:lnTo>
                    <a:pt x="2899" y="3624"/>
                  </a:lnTo>
                  <a:cubicBezTo>
                    <a:pt x="2820" y="3687"/>
                    <a:pt x="2718" y="3718"/>
                    <a:pt x="2620" y="3718"/>
                  </a:cubicBezTo>
                  <a:cubicBezTo>
                    <a:pt x="2521" y="3718"/>
                    <a:pt x="2427" y="3687"/>
                    <a:pt x="2364" y="3624"/>
                  </a:cubicBezTo>
                  <a:cubicBezTo>
                    <a:pt x="2206" y="3466"/>
                    <a:pt x="2206" y="3214"/>
                    <a:pt x="2364" y="3088"/>
                  </a:cubicBezTo>
                  <a:lnTo>
                    <a:pt x="3120" y="2363"/>
                  </a:lnTo>
                  <a:cubicBezTo>
                    <a:pt x="3199" y="2285"/>
                    <a:pt x="3301" y="2245"/>
                    <a:pt x="3395" y="2245"/>
                  </a:cubicBezTo>
                  <a:close/>
                  <a:moveTo>
                    <a:pt x="4849" y="2245"/>
                  </a:moveTo>
                  <a:cubicBezTo>
                    <a:pt x="4947" y="2245"/>
                    <a:pt x="5042" y="2285"/>
                    <a:pt x="5105" y="2363"/>
                  </a:cubicBezTo>
                  <a:lnTo>
                    <a:pt x="5829" y="3088"/>
                  </a:lnTo>
                  <a:cubicBezTo>
                    <a:pt x="5987" y="3246"/>
                    <a:pt x="5987" y="3498"/>
                    <a:pt x="5829" y="3624"/>
                  </a:cubicBezTo>
                  <a:cubicBezTo>
                    <a:pt x="5750" y="3687"/>
                    <a:pt x="5656" y="3718"/>
                    <a:pt x="5565" y="3718"/>
                  </a:cubicBezTo>
                  <a:cubicBezTo>
                    <a:pt x="5475" y="3718"/>
                    <a:pt x="5388" y="3687"/>
                    <a:pt x="5325" y="3624"/>
                  </a:cubicBezTo>
                  <a:lnTo>
                    <a:pt x="4569" y="2867"/>
                  </a:lnTo>
                  <a:cubicBezTo>
                    <a:pt x="4474" y="2741"/>
                    <a:pt x="4474" y="2521"/>
                    <a:pt x="4569" y="2363"/>
                  </a:cubicBezTo>
                  <a:cubicBezTo>
                    <a:pt x="4648" y="2285"/>
                    <a:pt x="4750" y="2245"/>
                    <a:pt x="4849" y="2245"/>
                  </a:cubicBezTo>
                  <a:close/>
                  <a:moveTo>
                    <a:pt x="5164" y="4041"/>
                  </a:moveTo>
                  <a:cubicBezTo>
                    <a:pt x="5262" y="4041"/>
                    <a:pt x="5357" y="4080"/>
                    <a:pt x="5420" y="4159"/>
                  </a:cubicBezTo>
                  <a:cubicBezTo>
                    <a:pt x="5577" y="4317"/>
                    <a:pt x="5577" y="4537"/>
                    <a:pt x="5420" y="4663"/>
                  </a:cubicBezTo>
                  <a:cubicBezTo>
                    <a:pt x="5042" y="5010"/>
                    <a:pt x="4569" y="5230"/>
                    <a:pt x="4065" y="5230"/>
                  </a:cubicBezTo>
                  <a:cubicBezTo>
                    <a:pt x="3561" y="5230"/>
                    <a:pt x="3088" y="5010"/>
                    <a:pt x="2773" y="4663"/>
                  </a:cubicBezTo>
                  <a:cubicBezTo>
                    <a:pt x="2616" y="4506"/>
                    <a:pt x="2616" y="4285"/>
                    <a:pt x="2773" y="4159"/>
                  </a:cubicBezTo>
                  <a:cubicBezTo>
                    <a:pt x="2852" y="4080"/>
                    <a:pt x="2946" y="4041"/>
                    <a:pt x="3037" y="4041"/>
                  </a:cubicBezTo>
                  <a:cubicBezTo>
                    <a:pt x="3128" y="4041"/>
                    <a:pt x="3214" y="4080"/>
                    <a:pt x="3277" y="4159"/>
                  </a:cubicBezTo>
                  <a:cubicBezTo>
                    <a:pt x="3514" y="4380"/>
                    <a:pt x="3821" y="4490"/>
                    <a:pt x="4116" y="4490"/>
                  </a:cubicBezTo>
                  <a:cubicBezTo>
                    <a:pt x="4411" y="4490"/>
                    <a:pt x="4695" y="4380"/>
                    <a:pt x="4884" y="4159"/>
                  </a:cubicBezTo>
                  <a:cubicBezTo>
                    <a:pt x="4963" y="4080"/>
                    <a:pt x="5065" y="4041"/>
                    <a:pt x="5164" y="4041"/>
                  </a:cubicBezTo>
                  <a:close/>
                  <a:moveTo>
                    <a:pt x="1" y="1"/>
                  </a:moveTo>
                  <a:lnTo>
                    <a:pt x="1" y="3340"/>
                  </a:lnTo>
                  <a:cubicBezTo>
                    <a:pt x="1" y="5577"/>
                    <a:pt x="1860" y="7467"/>
                    <a:pt x="4096" y="7467"/>
                  </a:cubicBezTo>
                  <a:cubicBezTo>
                    <a:pt x="6365" y="7467"/>
                    <a:pt x="8192" y="5608"/>
                    <a:pt x="8192" y="3340"/>
                  </a:cubicBezTo>
                  <a:lnTo>
                    <a:pt x="819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79"/>
            <p:cNvSpPr/>
            <p:nvPr/>
          </p:nvSpPr>
          <p:spPr>
            <a:xfrm>
              <a:off x="-55316150" y="37266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1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756" y="757"/>
                    <a:pt x="473" y="28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79"/>
            <p:cNvSpPr/>
            <p:nvPr/>
          </p:nvSpPr>
          <p:spPr>
            <a:xfrm>
              <a:off x="-55576850" y="3727425"/>
              <a:ext cx="18900" cy="63800"/>
            </a:xfrm>
            <a:custGeom>
              <a:avLst/>
              <a:gdLst/>
              <a:ahLst/>
              <a:cxnLst/>
              <a:rect l="l" t="t" r="r" b="b"/>
              <a:pathLst>
                <a:path w="756" h="2552" extrusionOk="0">
                  <a:moveTo>
                    <a:pt x="756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24" name="Google Shape;7124;p79"/>
          <p:cNvGrpSpPr/>
          <p:nvPr/>
        </p:nvGrpSpPr>
        <p:grpSpPr>
          <a:xfrm>
            <a:off x="7531412" y="2428964"/>
            <a:ext cx="358999" cy="359252"/>
            <a:chOff x="-55595775" y="3982375"/>
            <a:chExt cx="319025" cy="319250"/>
          </a:xfrm>
          <a:solidFill>
            <a:srgbClr val="5C71E8"/>
          </a:solidFill>
        </p:grpSpPr>
        <p:sp>
          <p:nvSpPr>
            <p:cNvPr id="7125" name="Google Shape;7125;p79"/>
            <p:cNvSpPr/>
            <p:nvPr/>
          </p:nvSpPr>
          <p:spPr>
            <a:xfrm>
              <a:off x="-55441400" y="3982375"/>
              <a:ext cx="125250" cy="145175"/>
            </a:xfrm>
            <a:custGeom>
              <a:avLst/>
              <a:gdLst/>
              <a:ahLst/>
              <a:cxnLst/>
              <a:rect l="l" t="t" r="r" b="b"/>
              <a:pathLst>
                <a:path w="5010" h="5807" extrusionOk="0">
                  <a:moveTo>
                    <a:pt x="2038" y="1"/>
                  </a:moveTo>
                  <a:cubicBezTo>
                    <a:pt x="1277" y="1"/>
                    <a:pt x="574" y="302"/>
                    <a:pt x="1" y="797"/>
                  </a:cubicBezTo>
                  <a:cubicBezTo>
                    <a:pt x="2332" y="1081"/>
                    <a:pt x="4160" y="3003"/>
                    <a:pt x="4254" y="5365"/>
                  </a:cubicBezTo>
                  <a:cubicBezTo>
                    <a:pt x="4538" y="5491"/>
                    <a:pt x="4821" y="5586"/>
                    <a:pt x="5010" y="5807"/>
                  </a:cubicBezTo>
                  <a:lnTo>
                    <a:pt x="5010" y="3066"/>
                  </a:lnTo>
                  <a:cubicBezTo>
                    <a:pt x="5010" y="1585"/>
                    <a:pt x="3939" y="293"/>
                    <a:pt x="2521" y="41"/>
                  </a:cubicBezTo>
                  <a:cubicBezTo>
                    <a:pt x="2358" y="14"/>
                    <a:pt x="2197" y="1"/>
                    <a:pt x="20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79"/>
            <p:cNvSpPr/>
            <p:nvPr/>
          </p:nvSpPr>
          <p:spPr>
            <a:xfrm>
              <a:off x="-55343725" y="4203125"/>
              <a:ext cx="66975" cy="41000"/>
            </a:xfrm>
            <a:custGeom>
              <a:avLst/>
              <a:gdLst/>
              <a:ahLst/>
              <a:cxnLst/>
              <a:rect l="l" t="t" r="r" b="b"/>
              <a:pathLst>
                <a:path w="2679" h="1640" extrusionOk="0">
                  <a:moveTo>
                    <a:pt x="1418" y="1"/>
                  </a:moveTo>
                  <a:cubicBezTo>
                    <a:pt x="1135" y="379"/>
                    <a:pt x="757" y="663"/>
                    <a:pt x="284" y="789"/>
                  </a:cubicBezTo>
                  <a:cubicBezTo>
                    <a:pt x="190" y="1072"/>
                    <a:pt x="127" y="1387"/>
                    <a:pt x="1" y="1639"/>
                  </a:cubicBezTo>
                  <a:lnTo>
                    <a:pt x="2300" y="1639"/>
                  </a:lnTo>
                  <a:cubicBezTo>
                    <a:pt x="2458" y="1639"/>
                    <a:pt x="2615" y="1545"/>
                    <a:pt x="2647" y="1387"/>
                  </a:cubicBezTo>
                  <a:cubicBezTo>
                    <a:pt x="2678" y="1167"/>
                    <a:pt x="2615" y="1009"/>
                    <a:pt x="2458" y="946"/>
                  </a:cubicBezTo>
                  <a:cubicBezTo>
                    <a:pt x="2017" y="757"/>
                    <a:pt x="1670" y="379"/>
                    <a:pt x="1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79"/>
            <p:cNvSpPr/>
            <p:nvPr/>
          </p:nvSpPr>
          <p:spPr>
            <a:xfrm>
              <a:off x="-55557950" y="4019625"/>
              <a:ext cx="147300" cy="94525"/>
            </a:xfrm>
            <a:custGeom>
              <a:avLst/>
              <a:gdLst/>
              <a:ahLst/>
              <a:cxnLst/>
              <a:rect l="l" t="t" r="r" b="b"/>
              <a:pathLst>
                <a:path w="5892" h="3781" extrusionOk="0">
                  <a:moveTo>
                    <a:pt x="4064" y="0"/>
                  </a:moveTo>
                  <a:cubicBezTo>
                    <a:pt x="1922" y="63"/>
                    <a:pt x="189" y="1702"/>
                    <a:pt x="0" y="3781"/>
                  </a:cubicBezTo>
                  <a:lnTo>
                    <a:pt x="2584" y="3749"/>
                  </a:lnTo>
                  <a:cubicBezTo>
                    <a:pt x="3938" y="3749"/>
                    <a:pt x="5135" y="2930"/>
                    <a:pt x="5671" y="1670"/>
                  </a:cubicBezTo>
                  <a:cubicBezTo>
                    <a:pt x="5829" y="1261"/>
                    <a:pt x="5892" y="882"/>
                    <a:pt x="5892" y="441"/>
                  </a:cubicBezTo>
                  <a:cubicBezTo>
                    <a:pt x="5356" y="158"/>
                    <a:pt x="4726" y="0"/>
                    <a:pt x="40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79"/>
            <p:cNvSpPr/>
            <p:nvPr/>
          </p:nvSpPr>
          <p:spPr>
            <a:xfrm>
              <a:off x="-55557950" y="4042450"/>
              <a:ext cx="206375" cy="259175"/>
            </a:xfrm>
            <a:custGeom>
              <a:avLst/>
              <a:gdLst/>
              <a:ahLst/>
              <a:cxnLst/>
              <a:rect l="l" t="t" r="r" b="b"/>
              <a:pathLst>
                <a:path w="8255" h="10367" extrusionOk="0">
                  <a:moveTo>
                    <a:pt x="2584" y="4349"/>
                  </a:moveTo>
                  <a:cubicBezTo>
                    <a:pt x="2773" y="4349"/>
                    <a:pt x="2993" y="4475"/>
                    <a:pt x="2993" y="4695"/>
                  </a:cubicBezTo>
                  <a:cubicBezTo>
                    <a:pt x="2993" y="4884"/>
                    <a:pt x="2836" y="5073"/>
                    <a:pt x="2615" y="5073"/>
                  </a:cubicBezTo>
                  <a:cubicBezTo>
                    <a:pt x="2395" y="5073"/>
                    <a:pt x="2237" y="4916"/>
                    <a:pt x="2237" y="4727"/>
                  </a:cubicBezTo>
                  <a:cubicBezTo>
                    <a:pt x="2237" y="4538"/>
                    <a:pt x="2395" y="4349"/>
                    <a:pt x="2584" y="4349"/>
                  </a:cubicBezTo>
                  <a:close/>
                  <a:moveTo>
                    <a:pt x="5545" y="4349"/>
                  </a:moveTo>
                  <a:cubicBezTo>
                    <a:pt x="5734" y="4349"/>
                    <a:pt x="5923" y="4506"/>
                    <a:pt x="5923" y="4695"/>
                  </a:cubicBezTo>
                  <a:cubicBezTo>
                    <a:pt x="5986" y="4884"/>
                    <a:pt x="5829" y="5042"/>
                    <a:pt x="5577" y="5073"/>
                  </a:cubicBezTo>
                  <a:cubicBezTo>
                    <a:pt x="5388" y="5073"/>
                    <a:pt x="5198" y="4916"/>
                    <a:pt x="5198" y="4727"/>
                  </a:cubicBezTo>
                  <a:cubicBezTo>
                    <a:pt x="5198" y="4538"/>
                    <a:pt x="5356" y="4349"/>
                    <a:pt x="5545" y="4349"/>
                  </a:cubicBezTo>
                  <a:close/>
                  <a:moveTo>
                    <a:pt x="5191" y="6908"/>
                  </a:moveTo>
                  <a:cubicBezTo>
                    <a:pt x="5285" y="6908"/>
                    <a:pt x="5372" y="6948"/>
                    <a:pt x="5419" y="7027"/>
                  </a:cubicBezTo>
                  <a:cubicBezTo>
                    <a:pt x="5577" y="7121"/>
                    <a:pt x="5577" y="7373"/>
                    <a:pt x="5451" y="7531"/>
                  </a:cubicBezTo>
                  <a:cubicBezTo>
                    <a:pt x="5104" y="7877"/>
                    <a:pt x="4631" y="8066"/>
                    <a:pt x="4159" y="8066"/>
                  </a:cubicBezTo>
                  <a:cubicBezTo>
                    <a:pt x="3655" y="8066"/>
                    <a:pt x="3182" y="7877"/>
                    <a:pt x="2836" y="7531"/>
                  </a:cubicBezTo>
                  <a:cubicBezTo>
                    <a:pt x="2678" y="7373"/>
                    <a:pt x="2678" y="7121"/>
                    <a:pt x="2836" y="7027"/>
                  </a:cubicBezTo>
                  <a:cubicBezTo>
                    <a:pt x="2914" y="6948"/>
                    <a:pt x="3009" y="6908"/>
                    <a:pt x="3099" y="6908"/>
                  </a:cubicBezTo>
                  <a:cubicBezTo>
                    <a:pt x="3190" y="6908"/>
                    <a:pt x="3277" y="6948"/>
                    <a:pt x="3340" y="7027"/>
                  </a:cubicBezTo>
                  <a:cubicBezTo>
                    <a:pt x="3556" y="7227"/>
                    <a:pt x="3848" y="7322"/>
                    <a:pt x="4133" y="7322"/>
                  </a:cubicBezTo>
                  <a:cubicBezTo>
                    <a:pt x="4431" y="7322"/>
                    <a:pt x="4722" y="7219"/>
                    <a:pt x="4915" y="7027"/>
                  </a:cubicBezTo>
                  <a:cubicBezTo>
                    <a:pt x="4994" y="6948"/>
                    <a:pt x="5096" y="6908"/>
                    <a:pt x="5191" y="6908"/>
                  </a:cubicBezTo>
                  <a:close/>
                  <a:moveTo>
                    <a:pt x="6616" y="1"/>
                  </a:moveTo>
                  <a:cubicBezTo>
                    <a:pt x="6553" y="348"/>
                    <a:pt x="6490" y="726"/>
                    <a:pt x="6333" y="1072"/>
                  </a:cubicBezTo>
                  <a:cubicBezTo>
                    <a:pt x="5703" y="2584"/>
                    <a:pt x="4253" y="3624"/>
                    <a:pt x="2584" y="3624"/>
                  </a:cubicBezTo>
                  <a:lnTo>
                    <a:pt x="0" y="3656"/>
                  </a:lnTo>
                  <a:lnTo>
                    <a:pt x="32" y="6302"/>
                  </a:lnTo>
                  <a:cubicBezTo>
                    <a:pt x="63" y="8520"/>
                    <a:pt x="1891" y="10366"/>
                    <a:pt x="4103" y="10366"/>
                  </a:cubicBezTo>
                  <a:cubicBezTo>
                    <a:pt x="4121" y="10366"/>
                    <a:pt x="4140" y="10366"/>
                    <a:pt x="4159" y="10366"/>
                  </a:cubicBezTo>
                  <a:cubicBezTo>
                    <a:pt x="6396" y="10335"/>
                    <a:pt x="8254" y="8476"/>
                    <a:pt x="8223" y="6239"/>
                  </a:cubicBezTo>
                  <a:lnTo>
                    <a:pt x="8191" y="3246"/>
                  </a:lnTo>
                  <a:cubicBezTo>
                    <a:pt x="8191" y="1891"/>
                    <a:pt x="7561" y="757"/>
                    <a:pt x="6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79"/>
            <p:cNvSpPr/>
            <p:nvPr/>
          </p:nvSpPr>
          <p:spPr>
            <a:xfrm>
              <a:off x="-55335050" y="4136200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426"/>
                  </a:lnTo>
                  <a:lnTo>
                    <a:pt x="0" y="2583"/>
                  </a:lnTo>
                  <a:cubicBezTo>
                    <a:pt x="441" y="2331"/>
                    <a:pt x="756" y="1859"/>
                    <a:pt x="756" y="1292"/>
                  </a:cubicBezTo>
                  <a:cubicBezTo>
                    <a:pt x="756" y="756"/>
                    <a:pt x="441" y="28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79"/>
            <p:cNvSpPr/>
            <p:nvPr/>
          </p:nvSpPr>
          <p:spPr>
            <a:xfrm>
              <a:off x="-55595775" y="4136975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757" y="1"/>
                  </a:moveTo>
                  <a:cubicBezTo>
                    <a:pt x="284" y="284"/>
                    <a:pt x="1" y="757"/>
                    <a:pt x="1" y="1292"/>
                  </a:cubicBezTo>
                  <a:cubicBezTo>
                    <a:pt x="1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1" name="Google Shape;7131;p79"/>
          <p:cNvGrpSpPr/>
          <p:nvPr/>
        </p:nvGrpSpPr>
        <p:grpSpPr>
          <a:xfrm>
            <a:off x="6188595" y="2887174"/>
            <a:ext cx="358999" cy="358099"/>
            <a:chOff x="-53635375" y="3192625"/>
            <a:chExt cx="319025" cy="318225"/>
          </a:xfrm>
          <a:solidFill>
            <a:srgbClr val="5C71E8"/>
          </a:solidFill>
        </p:grpSpPr>
        <p:sp>
          <p:nvSpPr>
            <p:cNvPr id="7132" name="Google Shape;7132;p79"/>
            <p:cNvSpPr/>
            <p:nvPr/>
          </p:nvSpPr>
          <p:spPr>
            <a:xfrm>
              <a:off x="-53560550" y="3342275"/>
              <a:ext cx="167000" cy="151250"/>
            </a:xfrm>
            <a:custGeom>
              <a:avLst/>
              <a:gdLst/>
              <a:ahLst/>
              <a:cxnLst/>
              <a:rect l="l" t="t" r="r" b="b"/>
              <a:pathLst>
                <a:path w="6680" h="6050" extrusionOk="0">
                  <a:moveTo>
                    <a:pt x="1891" y="756"/>
                  </a:moveTo>
                  <a:cubicBezTo>
                    <a:pt x="2080" y="756"/>
                    <a:pt x="2238" y="914"/>
                    <a:pt x="2238" y="1103"/>
                  </a:cubicBezTo>
                  <a:cubicBezTo>
                    <a:pt x="2238" y="1323"/>
                    <a:pt x="2080" y="1481"/>
                    <a:pt x="1891" y="1481"/>
                  </a:cubicBezTo>
                  <a:cubicBezTo>
                    <a:pt x="1875" y="1484"/>
                    <a:pt x="1859" y="1485"/>
                    <a:pt x="1844" y="1485"/>
                  </a:cubicBezTo>
                  <a:cubicBezTo>
                    <a:pt x="1676" y="1485"/>
                    <a:pt x="1544" y="1333"/>
                    <a:pt x="1544" y="1103"/>
                  </a:cubicBezTo>
                  <a:cubicBezTo>
                    <a:pt x="1544" y="914"/>
                    <a:pt x="1702" y="756"/>
                    <a:pt x="1891" y="756"/>
                  </a:cubicBezTo>
                  <a:close/>
                  <a:moveTo>
                    <a:pt x="4884" y="788"/>
                  </a:moveTo>
                  <a:cubicBezTo>
                    <a:pt x="5073" y="788"/>
                    <a:pt x="5231" y="945"/>
                    <a:pt x="5231" y="1166"/>
                  </a:cubicBezTo>
                  <a:cubicBezTo>
                    <a:pt x="5262" y="1355"/>
                    <a:pt x="5073" y="1512"/>
                    <a:pt x="4884" y="1512"/>
                  </a:cubicBezTo>
                  <a:cubicBezTo>
                    <a:pt x="4695" y="1512"/>
                    <a:pt x="4537" y="1355"/>
                    <a:pt x="4537" y="1166"/>
                  </a:cubicBezTo>
                  <a:cubicBezTo>
                    <a:pt x="4537" y="945"/>
                    <a:pt x="4695" y="788"/>
                    <a:pt x="4884" y="788"/>
                  </a:cubicBezTo>
                  <a:close/>
                  <a:moveTo>
                    <a:pt x="4443" y="3348"/>
                  </a:moveTo>
                  <a:cubicBezTo>
                    <a:pt x="4537" y="3348"/>
                    <a:pt x="4632" y="3387"/>
                    <a:pt x="4695" y="3466"/>
                  </a:cubicBezTo>
                  <a:cubicBezTo>
                    <a:pt x="4852" y="3592"/>
                    <a:pt x="4852" y="3844"/>
                    <a:pt x="4726" y="3970"/>
                  </a:cubicBezTo>
                  <a:cubicBezTo>
                    <a:pt x="4380" y="4348"/>
                    <a:pt x="3907" y="4537"/>
                    <a:pt x="3435" y="4537"/>
                  </a:cubicBezTo>
                  <a:cubicBezTo>
                    <a:pt x="2899" y="4537"/>
                    <a:pt x="2427" y="4348"/>
                    <a:pt x="2080" y="3970"/>
                  </a:cubicBezTo>
                  <a:cubicBezTo>
                    <a:pt x="1923" y="3844"/>
                    <a:pt x="1923" y="3592"/>
                    <a:pt x="2080" y="3466"/>
                  </a:cubicBezTo>
                  <a:cubicBezTo>
                    <a:pt x="2159" y="3387"/>
                    <a:pt x="2261" y="3348"/>
                    <a:pt x="2360" y="3348"/>
                  </a:cubicBezTo>
                  <a:cubicBezTo>
                    <a:pt x="2458" y="3348"/>
                    <a:pt x="2553" y="3387"/>
                    <a:pt x="2616" y="3466"/>
                  </a:cubicBezTo>
                  <a:cubicBezTo>
                    <a:pt x="2820" y="3686"/>
                    <a:pt x="3104" y="3797"/>
                    <a:pt x="3391" y="3797"/>
                  </a:cubicBezTo>
                  <a:cubicBezTo>
                    <a:pt x="3679" y="3797"/>
                    <a:pt x="3970" y="3686"/>
                    <a:pt x="4191" y="3466"/>
                  </a:cubicBezTo>
                  <a:cubicBezTo>
                    <a:pt x="4254" y="3387"/>
                    <a:pt x="4348" y="3348"/>
                    <a:pt x="4443" y="3348"/>
                  </a:cubicBezTo>
                  <a:close/>
                  <a:moveTo>
                    <a:pt x="1" y="0"/>
                  </a:moveTo>
                  <a:lnTo>
                    <a:pt x="1" y="2678"/>
                  </a:lnTo>
                  <a:cubicBezTo>
                    <a:pt x="1" y="4537"/>
                    <a:pt x="1481" y="6049"/>
                    <a:pt x="3340" y="6049"/>
                  </a:cubicBezTo>
                  <a:cubicBezTo>
                    <a:pt x="5199" y="6049"/>
                    <a:pt x="6680" y="4537"/>
                    <a:pt x="6680" y="2678"/>
                  </a:cubicBezTo>
                  <a:lnTo>
                    <a:pt x="66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79"/>
            <p:cNvSpPr/>
            <p:nvPr/>
          </p:nvSpPr>
          <p:spPr>
            <a:xfrm>
              <a:off x="-53559750" y="3305250"/>
              <a:ext cx="168575" cy="18150"/>
            </a:xfrm>
            <a:custGeom>
              <a:avLst/>
              <a:gdLst/>
              <a:ahLst/>
              <a:cxnLst/>
              <a:rect l="l" t="t" r="r" b="b"/>
              <a:pathLst>
                <a:path w="6743" h="726" extrusionOk="0">
                  <a:moveTo>
                    <a:pt x="0" y="0"/>
                  </a:moveTo>
                  <a:lnTo>
                    <a:pt x="0" y="725"/>
                  </a:lnTo>
                  <a:lnTo>
                    <a:pt x="6742" y="725"/>
                  </a:lnTo>
                  <a:lnTo>
                    <a:pt x="67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79"/>
            <p:cNvSpPr/>
            <p:nvPr/>
          </p:nvSpPr>
          <p:spPr>
            <a:xfrm>
              <a:off x="-53635375" y="3192625"/>
              <a:ext cx="319025" cy="318225"/>
            </a:xfrm>
            <a:custGeom>
              <a:avLst/>
              <a:gdLst/>
              <a:ahLst/>
              <a:cxnLst/>
              <a:rect l="l" t="t" r="r" b="b"/>
              <a:pathLst>
                <a:path w="12761" h="12729" extrusionOk="0">
                  <a:moveTo>
                    <a:pt x="6302" y="1607"/>
                  </a:moveTo>
                  <a:cubicBezTo>
                    <a:pt x="6491" y="1607"/>
                    <a:pt x="6648" y="1765"/>
                    <a:pt x="6648" y="1985"/>
                  </a:cubicBezTo>
                  <a:lnTo>
                    <a:pt x="6648" y="2332"/>
                  </a:lnTo>
                  <a:lnTo>
                    <a:pt x="6995" y="2332"/>
                  </a:lnTo>
                  <a:cubicBezTo>
                    <a:pt x="7215" y="2332"/>
                    <a:pt x="7373" y="2489"/>
                    <a:pt x="7373" y="2678"/>
                  </a:cubicBezTo>
                  <a:cubicBezTo>
                    <a:pt x="7373" y="2867"/>
                    <a:pt x="7215" y="3056"/>
                    <a:pt x="6995" y="3056"/>
                  </a:cubicBezTo>
                  <a:lnTo>
                    <a:pt x="6648" y="3056"/>
                  </a:lnTo>
                  <a:lnTo>
                    <a:pt x="6648" y="3781"/>
                  </a:lnTo>
                  <a:lnTo>
                    <a:pt x="9988" y="3781"/>
                  </a:lnTo>
                  <a:cubicBezTo>
                    <a:pt x="10208" y="3781"/>
                    <a:pt x="10366" y="3938"/>
                    <a:pt x="10366" y="4159"/>
                  </a:cubicBezTo>
                  <a:lnTo>
                    <a:pt x="10366" y="5041"/>
                  </a:lnTo>
                  <a:lnTo>
                    <a:pt x="10366" y="5104"/>
                  </a:lnTo>
                  <a:lnTo>
                    <a:pt x="10366" y="8633"/>
                  </a:lnTo>
                  <a:cubicBezTo>
                    <a:pt x="10366" y="10859"/>
                    <a:pt x="8525" y="12711"/>
                    <a:pt x="6302" y="12728"/>
                  </a:cubicBezTo>
                  <a:lnTo>
                    <a:pt x="6302" y="12728"/>
                  </a:lnTo>
                  <a:cubicBezTo>
                    <a:pt x="4079" y="12711"/>
                    <a:pt x="2238" y="10859"/>
                    <a:pt x="2238" y="8633"/>
                  </a:cubicBezTo>
                  <a:lnTo>
                    <a:pt x="2238" y="5104"/>
                  </a:lnTo>
                  <a:lnTo>
                    <a:pt x="2238" y="5041"/>
                  </a:lnTo>
                  <a:lnTo>
                    <a:pt x="2238" y="4159"/>
                  </a:lnTo>
                  <a:cubicBezTo>
                    <a:pt x="2238" y="3938"/>
                    <a:pt x="2395" y="3781"/>
                    <a:pt x="2584" y="3781"/>
                  </a:cubicBezTo>
                  <a:lnTo>
                    <a:pt x="5955" y="3781"/>
                  </a:lnTo>
                  <a:lnTo>
                    <a:pt x="5955" y="3056"/>
                  </a:lnTo>
                  <a:lnTo>
                    <a:pt x="5577" y="3056"/>
                  </a:lnTo>
                  <a:cubicBezTo>
                    <a:pt x="5388" y="3056"/>
                    <a:pt x="5231" y="2867"/>
                    <a:pt x="5231" y="2678"/>
                  </a:cubicBezTo>
                  <a:cubicBezTo>
                    <a:pt x="5231" y="2489"/>
                    <a:pt x="5388" y="2332"/>
                    <a:pt x="5577" y="2332"/>
                  </a:cubicBezTo>
                  <a:lnTo>
                    <a:pt x="5955" y="2332"/>
                  </a:lnTo>
                  <a:lnTo>
                    <a:pt x="5955" y="1985"/>
                  </a:lnTo>
                  <a:cubicBezTo>
                    <a:pt x="5955" y="1765"/>
                    <a:pt x="6113" y="1607"/>
                    <a:pt x="6302" y="1607"/>
                  </a:cubicBezTo>
                  <a:close/>
                  <a:moveTo>
                    <a:pt x="6365" y="0"/>
                  </a:moveTo>
                  <a:cubicBezTo>
                    <a:pt x="2868" y="0"/>
                    <a:pt x="1" y="2836"/>
                    <a:pt x="1" y="6364"/>
                  </a:cubicBezTo>
                  <a:lnTo>
                    <a:pt x="1" y="12382"/>
                  </a:lnTo>
                  <a:cubicBezTo>
                    <a:pt x="1" y="12571"/>
                    <a:pt x="158" y="12728"/>
                    <a:pt x="347" y="12728"/>
                  </a:cubicBezTo>
                  <a:lnTo>
                    <a:pt x="12256" y="12728"/>
                  </a:lnTo>
                  <a:cubicBezTo>
                    <a:pt x="12445" y="12728"/>
                    <a:pt x="12603" y="12571"/>
                    <a:pt x="12603" y="12382"/>
                  </a:cubicBezTo>
                  <a:lnTo>
                    <a:pt x="12603" y="6364"/>
                  </a:lnTo>
                  <a:cubicBezTo>
                    <a:pt x="12760" y="2899"/>
                    <a:pt x="9893" y="0"/>
                    <a:pt x="63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5" name="Google Shape;7135;p79"/>
          <p:cNvGrpSpPr/>
          <p:nvPr/>
        </p:nvGrpSpPr>
        <p:grpSpPr>
          <a:xfrm>
            <a:off x="6210763" y="3358148"/>
            <a:ext cx="314662" cy="358999"/>
            <a:chOff x="-53615675" y="3584850"/>
            <a:chExt cx="279625" cy="319025"/>
          </a:xfrm>
          <a:solidFill>
            <a:srgbClr val="5C71E8"/>
          </a:solidFill>
        </p:grpSpPr>
        <p:sp>
          <p:nvSpPr>
            <p:cNvPr id="7136" name="Google Shape;7136;p79"/>
            <p:cNvSpPr/>
            <p:nvPr/>
          </p:nvSpPr>
          <p:spPr>
            <a:xfrm>
              <a:off x="-53577075" y="3584850"/>
              <a:ext cx="204800" cy="319025"/>
            </a:xfrm>
            <a:custGeom>
              <a:avLst/>
              <a:gdLst/>
              <a:ahLst/>
              <a:cxnLst/>
              <a:rect l="l" t="t" r="r" b="b"/>
              <a:pathLst>
                <a:path w="8192" h="12761" extrusionOk="0">
                  <a:moveTo>
                    <a:pt x="2552" y="6774"/>
                  </a:moveTo>
                  <a:cubicBezTo>
                    <a:pt x="2741" y="6774"/>
                    <a:pt x="2899" y="6932"/>
                    <a:pt x="2899" y="7121"/>
                  </a:cubicBezTo>
                  <a:cubicBezTo>
                    <a:pt x="2899" y="7310"/>
                    <a:pt x="2741" y="7467"/>
                    <a:pt x="2552" y="7467"/>
                  </a:cubicBezTo>
                  <a:cubicBezTo>
                    <a:pt x="2363" y="7467"/>
                    <a:pt x="2205" y="7310"/>
                    <a:pt x="2205" y="7121"/>
                  </a:cubicBezTo>
                  <a:cubicBezTo>
                    <a:pt x="2205" y="6932"/>
                    <a:pt x="2363" y="6774"/>
                    <a:pt x="2552" y="6774"/>
                  </a:cubicBezTo>
                  <a:close/>
                  <a:moveTo>
                    <a:pt x="5545" y="6774"/>
                  </a:moveTo>
                  <a:cubicBezTo>
                    <a:pt x="5734" y="6774"/>
                    <a:pt x="5892" y="6932"/>
                    <a:pt x="5892" y="7121"/>
                  </a:cubicBezTo>
                  <a:cubicBezTo>
                    <a:pt x="5892" y="7310"/>
                    <a:pt x="5734" y="7467"/>
                    <a:pt x="5545" y="7467"/>
                  </a:cubicBezTo>
                  <a:cubicBezTo>
                    <a:pt x="5356" y="7467"/>
                    <a:pt x="5198" y="7310"/>
                    <a:pt x="5198" y="7121"/>
                  </a:cubicBezTo>
                  <a:cubicBezTo>
                    <a:pt x="5198" y="6932"/>
                    <a:pt x="5356" y="6774"/>
                    <a:pt x="5545" y="6774"/>
                  </a:cubicBezTo>
                  <a:close/>
                  <a:moveTo>
                    <a:pt x="5104" y="9302"/>
                  </a:moveTo>
                  <a:cubicBezTo>
                    <a:pt x="5198" y="9302"/>
                    <a:pt x="5293" y="9342"/>
                    <a:pt x="5356" y="9421"/>
                  </a:cubicBezTo>
                  <a:cubicBezTo>
                    <a:pt x="5513" y="9578"/>
                    <a:pt x="5513" y="9799"/>
                    <a:pt x="5387" y="9925"/>
                  </a:cubicBezTo>
                  <a:cubicBezTo>
                    <a:pt x="5041" y="10271"/>
                    <a:pt x="4568" y="10460"/>
                    <a:pt x="4096" y="10460"/>
                  </a:cubicBezTo>
                  <a:cubicBezTo>
                    <a:pt x="3560" y="10460"/>
                    <a:pt x="3088" y="10271"/>
                    <a:pt x="2741" y="9925"/>
                  </a:cubicBezTo>
                  <a:cubicBezTo>
                    <a:pt x="2584" y="9767"/>
                    <a:pt x="2584" y="9515"/>
                    <a:pt x="2741" y="9421"/>
                  </a:cubicBezTo>
                  <a:cubicBezTo>
                    <a:pt x="2820" y="9342"/>
                    <a:pt x="2922" y="9302"/>
                    <a:pt x="3021" y="9302"/>
                  </a:cubicBezTo>
                  <a:cubicBezTo>
                    <a:pt x="3119" y="9302"/>
                    <a:pt x="3214" y="9342"/>
                    <a:pt x="3277" y="9421"/>
                  </a:cubicBezTo>
                  <a:cubicBezTo>
                    <a:pt x="3481" y="9625"/>
                    <a:pt x="3765" y="9728"/>
                    <a:pt x="4052" y="9728"/>
                  </a:cubicBezTo>
                  <a:cubicBezTo>
                    <a:pt x="4340" y="9728"/>
                    <a:pt x="4631" y="9625"/>
                    <a:pt x="4852" y="9421"/>
                  </a:cubicBezTo>
                  <a:cubicBezTo>
                    <a:pt x="4915" y="9342"/>
                    <a:pt x="5009" y="9302"/>
                    <a:pt x="5104" y="9302"/>
                  </a:cubicBezTo>
                  <a:close/>
                  <a:moveTo>
                    <a:pt x="5577" y="1"/>
                  </a:moveTo>
                  <a:cubicBezTo>
                    <a:pt x="4568" y="1"/>
                    <a:pt x="3749" y="820"/>
                    <a:pt x="3749" y="1859"/>
                  </a:cubicBezTo>
                  <a:lnTo>
                    <a:pt x="3749" y="3025"/>
                  </a:lnTo>
                  <a:cubicBezTo>
                    <a:pt x="1638" y="3214"/>
                    <a:pt x="0" y="4947"/>
                    <a:pt x="0" y="7121"/>
                  </a:cubicBezTo>
                  <a:lnTo>
                    <a:pt x="0" y="9358"/>
                  </a:lnTo>
                  <a:cubicBezTo>
                    <a:pt x="0" y="11216"/>
                    <a:pt x="1481" y="12760"/>
                    <a:pt x="3340" y="12760"/>
                  </a:cubicBezTo>
                  <a:lnTo>
                    <a:pt x="4852" y="12760"/>
                  </a:lnTo>
                  <a:cubicBezTo>
                    <a:pt x="6679" y="12760"/>
                    <a:pt x="8191" y="11216"/>
                    <a:pt x="8191" y="9358"/>
                  </a:cubicBezTo>
                  <a:lnTo>
                    <a:pt x="8191" y="7121"/>
                  </a:lnTo>
                  <a:cubicBezTo>
                    <a:pt x="8128" y="5010"/>
                    <a:pt x="6522" y="3214"/>
                    <a:pt x="4442" y="3025"/>
                  </a:cubicBezTo>
                  <a:lnTo>
                    <a:pt x="4442" y="1859"/>
                  </a:lnTo>
                  <a:cubicBezTo>
                    <a:pt x="4442" y="1229"/>
                    <a:pt x="4946" y="757"/>
                    <a:pt x="5545" y="757"/>
                  </a:cubicBezTo>
                  <a:cubicBezTo>
                    <a:pt x="6144" y="757"/>
                    <a:pt x="6648" y="1261"/>
                    <a:pt x="6648" y="1859"/>
                  </a:cubicBezTo>
                  <a:cubicBezTo>
                    <a:pt x="6648" y="2049"/>
                    <a:pt x="6490" y="2206"/>
                    <a:pt x="6301" y="2206"/>
                  </a:cubicBezTo>
                  <a:cubicBezTo>
                    <a:pt x="6081" y="2206"/>
                    <a:pt x="5955" y="2049"/>
                    <a:pt x="5955" y="1859"/>
                  </a:cubicBezTo>
                  <a:cubicBezTo>
                    <a:pt x="5955" y="1639"/>
                    <a:pt x="5797" y="1481"/>
                    <a:pt x="5577" y="1481"/>
                  </a:cubicBezTo>
                  <a:cubicBezTo>
                    <a:pt x="5387" y="1481"/>
                    <a:pt x="5230" y="1639"/>
                    <a:pt x="5230" y="1859"/>
                  </a:cubicBezTo>
                  <a:cubicBezTo>
                    <a:pt x="5230" y="2490"/>
                    <a:pt x="5734" y="2962"/>
                    <a:pt x="6333" y="2962"/>
                  </a:cubicBezTo>
                  <a:cubicBezTo>
                    <a:pt x="6963" y="2962"/>
                    <a:pt x="7435" y="2427"/>
                    <a:pt x="7435" y="1859"/>
                  </a:cubicBezTo>
                  <a:cubicBezTo>
                    <a:pt x="7435" y="820"/>
                    <a:pt x="661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79"/>
            <p:cNvSpPr/>
            <p:nvPr/>
          </p:nvSpPr>
          <p:spPr>
            <a:xfrm>
              <a:off x="-53615675" y="3739225"/>
              <a:ext cx="20500" cy="65400"/>
            </a:xfrm>
            <a:custGeom>
              <a:avLst/>
              <a:gdLst/>
              <a:ahLst/>
              <a:cxnLst/>
              <a:rect l="l" t="t" r="r" b="b"/>
              <a:pathLst>
                <a:path w="820" h="2616" extrusionOk="0">
                  <a:moveTo>
                    <a:pt x="820" y="1"/>
                  </a:moveTo>
                  <a:cubicBezTo>
                    <a:pt x="347" y="253"/>
                    <a:pt x="0" y="694"/>
                    <a:pt x="0" y="1292"/>
                  </a:cubicBezTo>
                  <a:cubicBezTo>
                    <a:pt x="0" y="1859"/>
                    <a:pt x="315" y="2332"/>
                    <a:pt x="757" y="2616"/>
                  </a:cubicBezTo>
                  <a:lnTo>
                    <a:pt x="757" y="946"/>
                  </a:lnTo>
                  <a:cubicBezTo>
                    <a:pt x="757" y="631"/>
                    <a:pt x="788" y="284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79"/>
            <p:cNvSpPr/>
            <p:nvPr/>
          </p:nvSpPr>
          <p:spPr>
            <a:xfrm>
              <a:off x="-53356550" y="3738450"/>
              <a:ext cx="20500" cy="64600"/>
            </a:xfrm>
            <a:custGeom>
              <a:avLst/>
              <a:gdLst/>
              <a:ahLst/>
              <a:cxnLst/>
              <a:rect l="l" t="t" r="r" b="b"/>
              <a:pathLst>
                <a:path w="820" h="2584" extrusionOk="0">
                  <a:moveTo>
                    <a:pt x="1" y="0"/>
                  </a:moveTo>
                  <a:cubicBezTo>
                    <a:pt x="64" y="315"/>
                    <a:pt x="64" y="630"/>
                    <a:pt x="64" y="945"/>
                  </a:cubicBezTo>
                  <a:lnTo>
                    <a:pt x="64" y="2584"/>
                  </a:lnTo>
                  <a:cubicBezTo>
                    <a:pt x="505" y="2300"/>
                    <a:pt x="820" y="1859"/>
                    <a:pt x="820" y="1292"/>
                  </a:cubicBezTo>
                  <a:cubicBezTo>
                    <a:pt x="820" y="725"/>
                    <a:pt x="505" y="284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9" name="Google Shape;7139;p79"/>
          <p:cNvGrpSpPr/>
          <p:nvPr/>
        </p:nvGrpSpPr>
        <p:grpSpPr>
          <a:xfrm>
            <a:off x="6188609" y="3821074"/>
            <a:ext cx="358971" cy="357874"/>
            <a:chOff x="-53634575" y="3976500"/>
            <a:chExt cx="319000" cy="318025"/>
          </a:xfrm>
          <a:solidFill>
            <a:srgbClr val="5C71E8"/>
          </a:solidFill>
        </p:grpSpPr>
        <p:sp>
          <p:nvSpPr>
            <p:cNvPr id="7140" name="Google Shape;7140;p79"/>
            <p:cNvSpPr/>
            <p:nvPr/>
          </p:nvSpPr>
          <p:spPr>
            <a:xfrm>
              <a:off x="-53634575" y="3976500"/>
              <a:ext cx="319000" cy="93550"/>
            </a:xfrm>
            <a:custGeom>
              <a:avLst/>
              <a:gdLst/>
              <a:ahLst/>
              <a:cxnLst/>
              <a:rect l="l" t="t" r="r" b="b"/>
              <a:pathLst>
                <a:path w="12760" h="3742" extrusionOk="0">
                  <a:moveTo>
                    <a:pt x="6372" y="0"/>
                  </a:moveTo>
                  <a:cubicBezTo>
                    <a:pt x="6317" y="0"/>
                    <a:pt x="6270" y="8"/>
                    <a:pt x="6238" y="24"/>
                  </a:cubicBezTo>
                  <a:lnTo>
                    <a:pt x="252" y="3017"/>
                  </a:lnTo>
                  <a:cubicBezTo>
                    <a:pt x="95" y="3112"/>
                    <a:pt x="0" y="3269"/>
                    <a:pt x="32" y="3458"/>
                  </a:cubicBezTo>
                  <a:cubicBezTo>
                    <a:pt x="95" y="3616"/>
                    <a:pt x="252" y="3742"/>
                    <a:pt x="410" y="3742"/>
                  </a:cubicBezTo>
                  <a:lnTo>
                    <a:pt x="12382" y="3742"/>
                  </a:lnTo>
                  <a:cubicBezTo>
                    <a:pt x="12539" y="3742"/>
                    <a:pt x="12697" y="3616"/>
                    <a:pt x="12728" y="3458"/>
                  </a:cubicBezTo>
                  <a:cubicBezTo>
                    <a:pt x="12760" y="3269"/>
                    <a:pt x="12697" y="3112"/>
                    <a:pt x="12539" y="3017"/>
                  </a:cubicBezTo>
                  <a:lnTo>
                    <a:pt x="6553" y="24"/>
                  </a:lnTo>
                  <a:cubicBezTo>
                    <a:pt x="6490" y="8"/>
                    <a:pt x="6427" y="0"/>
                    <a:pt x="63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79"/>
            <p:cNvSpPr/>
            <p:nvPr/>
          </p:nvSpPr>
          <p:spPr>
            <a:xfrm>
              <a:off x="-53614900" y="4163750"/>
              <a:ext cx="140225" cy="130775"/>
            </a:xfrm>
            <a:custGeom>
              <a:avLst/>
              <a:gdLst/>
              <a:ahLst/>
              <a:cxnLst/>
              <a:rect l="l" t="t" r="r" b="b"/>
              <a:pathLst>
                <a:path w="5609" h="5231" extrusionOk="0">
                  <a:moveTo>
                    <a:pt x="1" y="1"/>
                  </a:moveTo>
                  <a:lnTo>
                    <a:pt x="1" y="4884"/>
                  </a:lnTo>
                  <a:cubicBezTo>
                    <a:pt x="1" y="5073"/>
                    <a:pt x="158" y="5231"/>
                    <a:pt x="347" y="5231"/>
                  </a:cubicBezTo>
                  <a:lnTo>
                    <a:pt x="5488" y="5231"/>
                  </a:lnTo>
                  <a:cubicBezTo>
                    <a:pt x="3370" y="5200"/>
                    <a:pt x="1668" y="3553"/>
                    <a:pt x="1513" y="1481"/>
                  </a:cubicBezTo>
                  <a:cubicBezTo>
                    <a:pt x="662" y="1481"/>
                    <a:pt x="1" y="820"/>
                    <a:pt x="1" y="1"/>
                  </a:cubicBezTo>
                  <a:close/>
                  <a:moveTo>
                    <a:pt x="5488" y="5231"/>
                  </a:moveTo>
                  <a:cubicBezTo>
                    <a:pt x="5508" y="5231"/>
                    <a:pt x="5528" y="5231"/>
                    <a:pt x="5548" y="5231"/>
                  </a:cubicBezTo>
                  <a:cubicBezTo>
                    <a:pt x="5568" y="5231"/>
                    <a:pt x="5589" y="5231"/>
                    <a:pt x="5609" y="52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79"/>
            <p:cNvSpPr/>
            <p:nvPr/>
          </p:nvSpPr>
          <p:spPr>
            <a:xfrm>
              <a:off x="-53616475" y="4088925"/>
              <a:ext cx="126050" cy="74850"/>
            </a:xfrm>
            <a:custGeom>
              <a:avLst/>
              <a:gdLst/>
              <a:ahLst/>
              <a:cxnLst/>
              <a:rect l="l" t="t" r="r" b="b"/>
              <a:pathLst>
                <a:path w="5042" h="2994" extrusionOk="0">
                  <a:moveTo>
                    <a:pt x="1" y="1"/>
                  </a:moveTo>
                  <a:lnTo>
                    <a:pt x="1" y="2994"/>
                  </a:lnTo>
                  <a:cubicBezTo>
                    <a:pt x="32" y="2175"/>
                    <a:pt x="694" y="1481"/>
                    <a:pt x="1513" y="1481"/>
                  </a:cubicBezTo>
                  <a:lnTo>
                    <a:pt x="2521" y="1481"/>
                  </a:lnTo>
                  <a:cubicBezTo>
                    <a:pt x="3561" y="1481"/>
                    <a:pt x="4569" y="914"/>
                    <a:pt x="50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79"/>
            <p:cNvSpPr/>
            <p:nvPr/>
          </p:nvSpPr>
          <p:spPr>
            <a:xfrm>
              <a:off x="-53475475" y="4163750"/>
              <a:ext cx="139425" cy="130775"/>
            </a:xfrm>
            <a:custGeom>
              <a:avLst/>
              <a:gdLst/>
              <a:ahLst/>
              <a:cxnLst/>
              <a:rect l="l" t="t" r="r" b="b"/>
              <a:pathLst>
                <a:path w="5577" h="5231" extrusionOk="0">
                  <a:moveTo>
                    <a:pt x="5577" y="1"/>
                  </a:moveTo>
                  <a:cubicBezTo>
                    <a:pt x="5577" y="820"/>
                    <a:pt x="4915" y="1481"/>
                    <a:pt x="4064" y="1481"/>
                  </a:cubicBezTo>
                  <a:cubicBezTo>
                    <a:pt x="3875" y="3592"/>
                    <a:pt x="2111" y="5231"/>
                    <a:pt x="0" y="5231"/>
                  </a:cubicBezTo>
                  <a:lnTo>
                    <a:pt x="5230" y="5231"/>
                  </a:lnTo>
                  <a:cubicBezTo>
                    <a:pt x="5419" y="5231"/>
                    <a:pt x="5577" y="5073"/>
                    <a:pt x="5577" y="4884"/>
                  </a:cubicBezTo>
                  <a:lnTo>
                    <a:pt x="55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79"/>
            <p:cNvSpPr/>
            <p:nvPr/>
          </p:nvSpPr>
          <p:spPr>
            <a:xfrm>
              <a:off x="-53559750" y="4100750"/>
              <a:ext cx="167775" cy="174875"/>
            </a:xfrm>
            <a:custGeom>
              <a:avLst/>
              <a:gdLst/>
              <a:ahLst/>
              <a:cxnLst/>
              <a:rect l="l" t="t" r="r" b="b"/>
              <a:pathLst>
                <a:path w="6711" h="6995" extrusionOk="0">
                  <a:moveTo>
                    <a:pt x="1859" y="2521"/>
                  </a:moveTo>
                  <a:cubicBezTo>
                    <a:pt x="2048" y="2521"/>
                    <a:pt x="2206" y="2678"/>
                    <a:pt x="2206" y="2867"/>
                  </a:cubicBezTo>
                  <a:cubicBezTo>
                    <a:pt x="2206" y="3056"/>
                    <a:pt x="2048" y="3214"/>
                    <a:pt x="1859" y="3214"/>
                  </a:cubicBezTo>
                  <a:cubicBezTo>
                    <a:pt x="1670" y="3214"/>
                    <a:pt x="1512" y="3056"/>
                    <a:pt x="1512" y="2867"/>
                  </a:cubicBezTo>
                  <a:cubicBezTo>
                    <a:pt x="1512" y="2710"/>
                    <a:pt x="1670" y="2521"/>
                    <a:pt x="1859" y="2521"/>
                  </a:cubicBezTo>
                  <a:close/>
                  <a:moveTo>
                    <a:pt x="4852" y="2521"/>
                  </a:moveTo>
                  <a:cubicBezTo>
                    <a:pt x="5041" y="2521"/>
                    <a:pt x="5199" y="2678"/>
                    <a:pt x="5199" y="2867"/>
                  </a:cubicBezTo>
                  <a:cubicBezTo>
                    <a:pt x="5199" y="3056"/>
                    <a:pt x="5041" y="3214"/>
                    <a:pt x="4852" y="3214"/>
                  </a:cubicBezTo>
                  <a:cubicBezTo>
                    <a:pt x="4663" y="3214"/>
                    <a:pt x="4505" y="3056"/>
                    <a:pt x="4505" y="2867"/>
                  </a:cubicBezTo>
                  <a:cubicBezTo>
                    <a:pt x="4505" y="2710"/>
                    <a:pt x="4663" y="2521"/>
                    <a:pt x="4852" y="2521"/>
                  </a:cubicBezTo>
                  <a:close/>
                  <a:moveTo>
                    <a:pt x="4407" y="4324"/>
                  </a:moveTo>
                  <a:cubicBezTo>
                    <a:pt x="4505" y="4324"/>
                    <a:pt x="4600" y="4364"/>
                    <a:pt x="4663" y="4443"/>
                  </a:cubicBezTo>
                  <a:cubicBezTo>
                    <a:pt x="4820" y="4600"/>
                    <a:pt x="4820" y="4852"/>
                    <a:pt x="4663" y="4947"/>
                  </a:cubicBezTo>
                  <a:cubicBezTo>
                    <a:pt x="4285" y="5325"/>
                    <a:pt x="3812" y="5514"/>
                    <a:pt x="3340" y="5514"/>
                  </a:cubicBezTo>
                  <a:cubicBezTo>
                    <a:pt x="2836" y="5514"/>
                    <a:pt x="2363" y="5325"/>
                    <a:pt x="2017" y="4947"/>
                  </a:cubicBezTo>
                  <a:cubicBezTo>
                    <a:pt x="1859" y="4789"/>
                    <a:pt x="1859" y="4569"/>
                    <a:pt x="2017" y="4443"/>
                  </a:cubicBezTo>
                  <a:cubicBezTo>
                    <a:pt x="2095" y="4380"/>
                    <a:pt x="2190" y="4348"/>
                    <a:pt x="2284" y="4348"/>
                  </a:cubicBezTo>
                  <a:cubicBezTo>
                    <a:pt x="2379" y="4348"/>
                    <a:pt x="2473" y="4380"/>
                    <a:pt x="2552" y="4443"/>
                  </a:cubicBezTo>
                  <a:cubicBezTo>
                    <a:pt x="2773" y="4663"/>
                    <a:pt x="3064" y="4773"/>
                    <a:pt x="3352" y="4773"/>
                  </a:cubicBezTo>
                  <a:cubicBezTo>
                    <a:pt x="3639" y="4773"/>
                    <a:pt x="3923" y="4663"/>
                    <a:pt x="4127" y="4443"/>
                  </a:cubicBezTo>
                  <a:cubicBezTo>
                    <a:pt x="4206" y="4364"/>
                    <a:pt x="4309" y="4324"/>
                    <a:pt x="4407" y="4324"/>
                  </a:cubicBezTo>
                  <a:close/>
                  <a:moveTo>
                    <a:pt x="3340" y="0"/>
                  </a:moveTo>
                  <a:cubicBezTo>
                    <a:pt x="2678" y="1072"/>
                    <a:pt x="1544" y="1765"/>
                    <a:pt x="252" y="1765"/>
                  </a:cubicBezTo>
                  <a:lnTo>
                    <a:pt x="0" y="1765"/>
                  </a:lnTo>
                  <a:lnTo>
                    <a:pt x="0" y="3623"/>
                  </a:lnTo>
                  <a:cubicBezTo>
                    <a:pt x="0" y="5482"/>
                    <a:pt x="1512" y="6994"/>
                    <a:pt x="3340" y="6994"/>
                  </a:cubicBezTo>
                  <a:cubicBezTo>
                    <a:pt x="5199" y="6994"/>
                    <a:pt x="6711" y="5482"/>
                    <a:pt x="6711" y="3623"/>
                  </a:cubicBezTo>
                  <a:lnTo>
                    <a:pt x="6711" y="1765"/>
                  </a:lnTo>
                  <a:lnTo>
                    <a:pt x="6459" y="1765"/>
                  </a:lnTo>
                  <a:cubicBezTo>
                    <a:pt x="5167" y="1765"/>
                    <a:pt x="4033" y="1103"/>
                    <a:pt x="33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79"/>
            <p:cNvSpPr/>
            <p:nvPr/>
          </p:nvSpPr>
          <p:spPr>
            <a:xfrm>
              <a:off x="-53373875" y="4144850"/>
              <a:ext cx="18925" cy="37825"/>
            </a:xfrm>
            <a:custGeom>
              <a:avLst/>
              <a:gdLst/>
              <a:ahLst/>
              <a:cxnLst/>
              <a:rect l="l" t="t" r="r" b="b"/>
              <a:pathLst>
                <a:path w="757" h="1513" extrusionOk="0">
                  <a:moveTo>
                    <a:pt x="0" y="1"/>
                  </a:moveTo>
                  <a:lnTo>
                    <a:pt x="0" y="1513"/>
                  </a:lnTo>
                  <a:cubicBezTo>
                    <a:pt x="410" y="1513"/>
                    <a:pt x="757" y="1135"/>
                    <a:pt x="757" y="757"/>
                  </a:cubicBezTo>
                  <a:cubicBezTo>
                    <a:pt x="757" y="347"/>
                    <a:pt x="44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79"/>
            <p:cNvSpPr/>
            <p:nvPr/>
          </p:nvSpPr>
          <p:spPr>
            <a:xfrm>
              <a:off x="-53596775" y="4144850"/>
              <a:ext cx="18125" cy="37825"/>
            </a:xfrm>
            <a:custGeom>
              <a:avLst/>
              <a:gdLst/>
              <a:ahLst/>
              <a:cxnLst/>
              <a:rect l="l" t="t" r="r" b="b"/>
              <a:pathLst>
                <a:path w="725" h="1513" extrusionOk="0">
                  <a:moveTo>
                    <a:pt x="725" y="1"/>
                  </a:moveTo>
                  <a:cubicBezTo>
                    <a:pt x="347" y="1"/>
                    <a:pt x="1" y="347"/>
                    <a:pt x="1" y="757"/>
                  </a:cubicBezTo>
                  <a:cubicBezTo>
                    <a:pt x="1" y="1135"/>
                    <a:pt x="347" y="1513"/>
                    <a:pt x="725" y="1513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79"/>
            <p:cNvSpPr/>
            <p:nvPr/>
          </p:nvSpPr>
          <p:spPr>
            <a:xfrm>
              <a:off x="-53461300" y="4088925"/>
              <a:ext cx="125250" cy="74850"/>
            </a:xfrm>
            <a:custGeom>
              <a:avLst/>
              <a:gdLst/>
              <a:ahLst/>
              <a:cxnLst/>
              <a:rect l="l" t="t" r="r" b="b"/>
              <a:pathLst>
                <a:path w="5010" h="2994" extrusionOk="0">
                  <a:moveTo>
                    <a:pt x="0" y="1"/>
                  </a:moveTo>
                  <a:cubicBezTo>
                    <a:pt x="504" y="914"/>
                    <a:pt x="1450" y="1481"/>
                    <a:pt x="2521" y="1481"/>
                  </a:cubicBezTo>
                  <a:lnTo>
                    <a:pt x="3497" y="1481"/>
                  </a:lnTo>
                  <a:cubicBezTo>
                    <a:pt x="4348" y="1481"/>
                    <a:pt x="5010" y="2175"/>
                    <a:pt x="5010" y="2994"/>
                  </a:cubicBezTo>
                  <a:lnTo>
                    <a:pt x="501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8" name="Google Shape;7148;p79"/>
          <p:cNvGrpSpPr/>
          <p:nvPr/>
        </p:nvGrpSpPr>
        <p:grpSpPr>
          <a:xfrm>
            <a:off x="7983413" y="3364028"/>
            <a:ext cx="314662" cy="358436"/>
            <a:chOff x="-52023900" y="3590075"/>
            <a:chExt cx="279625" cy="318525"/>
          </a:xfrm>
          <a:solidFill>
            <a:srgbClr val="5C71E8"/>
          </a:solidFill>
        </p:grpSpPr>
        <p:sp>
          <p:nvSpPr>
            <p:cNvPr id="7149" name="Google Shape;7149;p79"/>
            <p:cNvSpPr/>
            <p:nvPr/>
          </p:nvSpPr>
          <p:spPr>
            <a:xfrm>
              <a:off x="-52005000" y="3611625"/>
              <a:ext cx="92175" cy="92175"/>
            </a:xfrm>
            <a:custGeom>
              <a:avLst/>
              <a:gdLst/>
              <a:ahLst/>
              <a:cxnLst/>
              <a:rect l="l" t="t" r="r" b="b"/>
              <a:pathLst>
                <a:path w="3687" h="3687" extrusionOk="0">
                  <a:moveTo>
                    <a:pt x="1104" y="1"/>
                  </a:moveTo>
                  <a:cubicBezTo>
                    <a:pt x="474" y="1"/>
                    <a:pt x="1" y="505"/>
                    <a:pt x="1" y="1104"/>
                  </a:cubicBezTo>
                  <a:cubicBezTo>
                    <a:pt x="1" y="1419"/>
                    <a:pt x="127" y="1576"/>
                    <a:pt x="285" y="1828"/>
                  </a:cubicBezTo>
                  <a:cubicBezTo>
                    <a:pt x="127" y="2112"/>
                    <a:pt x="1" y="2269"/>
                    <a:pt x="1" y="2584"/>
                  </a:cubicBezTo>
                  <a:cubicBezTo>
                    <a:pt x="1" y="3214"/>
                    <a:pt x="505" y="3687"/>
                    <a:pt x="1104" y="3687"/>
                  </a:cubicBezTo>
                  <a:cubicBezTo>
                    <a:pt x="1734" y="3655"/>
                    <a:pt x="2238" y="3183"/>
                    <a:pt x="2238" y="2553"/>
                  </a:cubicBezTo>
                  <a:lnTo>
                    <a:pt x="2238" y="2206"/>
                  </a:lnTo>
                  <a:lnTo>
                    <a:pt x="2584" y="2206"/>
                  </a:lnTo>
                  <a:cubicBezTo>
                    <a:pt x="3214" y="2206"/>
                    <a:pt x="3687" y="1671"/>
                    <a:pt x="3687" y="1104"/>
                  </a:cubicBezTo>
                  <a:cubicBezTo>
                    <a:pt x="3687" y="505"/>
                    <a:pt x="3183" y="1"/>
                    <a:pt x="2584" y="1"/>
                  </a:cubicBezTo>
                  <a:cubicBezTo>
                    <a:pt x="2269" y="1"/>
                    <a:pt x="2112" y="95"/>
                    <a:pt x="1860" y="253"/>
                  </a:cubicBezTo>
                  <a:cubicBezTo>
                    <a:pt x="1576" y="95"/>
                    <a:pt x="1419" y="1"/>
                    <a:pt x="1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79"/>
            <p:cNvSpPr/>
            <p:nvPr/>
          </p:nvSpPr>
          <p:spPr>
            <a:xfrm>
              <a:off x="-51894725" y="3614000"/>
              <a:ext cx="121325" cy="106350"/>
            </a:xfrm>
            <a:custGeom>
              <a:avLst/>
              <a:gdLst/>
              <a:ahLst/>
              <a:cxnLst/>
              <a:rect l="l" t="t" r="r" b="b"/>
              <a:pathLst>
                <a:path w="4853" h="4254" extrusionOk="0">
                  <a:moveTo>
                    <a:pt x="1576" y="0"/>
                  </a:moveTo>
                  <a:lnTo>
                    <a:pt x="1" y="441"/>
                  </a:lnTo>
                  <a:cubicBezTo>
                    <a:pt x="32" y="567"/>
                    <a:pt x="32" y="725"/>
                    <a:pt x="64" y="851"/>
                  </a:cubicBezTo>
                  <a:lnTo>
                    <a:pt x="64" y="914"/>
                  </a:lnTo>
                  <a:cubicBezTo>
                    <a:pt x="473" y="2836"/>
                    <a:pt x="2206" y="4254"/>
                    <a:pt x="4159" y="4254"/>
                  </a:cubicBezTo>
                  <a:lnTo>
                    <a:pt x="4600" y="4254"/>
                  </a:lnTo>
                  <a:lnTo>
                    <a:pt x="4852" y="2678"/>
                  </a:lnTo>
                  <a:lnTo>
                    <a:pt x="4852" y="2678"/>
                  </a:lnTo>
                  <a:cubicBezTo>
                    <a:pt x="4632" y="2741"/>
                    <a:pt x="4411" y="2773"/>
                    <a:pt x="4159" y="2773"/>
                  </a:cubicBezTo>
                  <a:cubicBezTo>
                    <a:pt x="4131" y="2774"/>
                    <a:pt x="4103" y="2774"/>
                    <a:pt x="4076" y="2774"/>
                  </a:cubicBezTo>
                  <a:cubicBezTo>
                    <a:pt x="3164" y="2774"/>
                    <a:pt x="2350" y="2276"/>
                    <a:pt x="1891" y="1481"/>
                  </a:cubicBezTo>
                  <a:cubicBezTo>
                    <a:pt x="1639" y="1009"/>
                    <a:pt x="1544" y="536"/>
                    <a:pt x="15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79"/>
            <p:cNvSpPr/>
            <p:nvPr/>
          </p:nvSpPr>
          <p:spPr>
            <a:xfrm>
              <a:off x="-51838000" y="3590075"/>
              <a:ext cx="76400" cy="74350"/>
            </a:xfrm>
            <a:custGeom>
              <a:avLst/>
              <a:gdLst/>
              <a:ahLst/>
              <a:cxnLst/>
              <a:rect l="l" t="t" r="r" b="b"/>
              <a:pathLst>
                <a:path w="3056" h="2974" extrusionOk="0">
                  <a:moveTo>
                    <a:pt x="2615" y="0"/>
                  </a:moveTo>
                  <a:cubicBezTo>
                    <a:pt x="2583" y="0"/>
                    <a:pt x="2552" y="4"/>
                    <a:pt x="2520" y="12"/>
                  </a:cubicBezTo>
                  <a:lnTo>
                    <a:pt x="95" y="737"/>
                  </a:lnTo>
                  <a:cubicBezTo>
                    <a:pt x="0" y="1209"/>
                    <a:pt x="63" y="1650"/>
                    <a:pt x="284" y="2029"/>
                  </a:cubicBezTo>
                  <a:cubicBezTo>
                    <a:pt x="599" y="2627"/>
                    <a:pt x="1229" y="2974"/>
                    <a:pt x="1890" y="2974"/>
                  </a:cubicBezTo>
                  <a:cubicBezTo>
                    <a:pt x="2174" y="2974"/>
                    <a:pt x="2457" y="2911"/>
                    <a:pt x="2678" y="2785"/>
                  </a:cubicBezTo>
                  <a:lnTo>
                    <a:pt x="3056" y="422"/>
                  </a:lnTo>
                  <a:cubicBezTo>
                    <a:pt x="3056" y="296"/>
                    <a:pt x="2993" y="170"/>
                    <a:pt x="2930" y="107"/>
                  </a:cubicBezTo>
                  <a:cubicBezTo>
                    <a:pt x="2812" y="36"/>
                    <a:pt x="2711" y="0"/>
                    <a:pt x="26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79"/>
            <p:cNvSpPr/>
            <p:nvPr/>
          </p:nvSpPr>
          <p:spPr>
            <a:xfrm>
              <a:off x="-51988450" y="3666775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2678" y="3718"/>
                  </a:moveTo>
                  <a:cubicBezTo>
                    <a:pt x="2868" y="3718"/>
                    <a:pt x="3025" y="3875"/>
                    <a:pt x="3025" y="4096"/>
                  </a:cubicBezTo>
                  <a:cubicBezTo>
                    <a:pt x="3025" y="4285"/>
                    <a:pt x="2868" y="4442"/>
                    <a:pt x="2678" y="4442"/>
                  </a:cubicBezTo>
                  <a:cubicBezTo>
                    <a:pt x="2489" y="4442"/>
                    <a:pt x="2332" y="4285"/>
                    <a:pt x="2332" y="4096"/>
                  </a:cubicBezTo>
                  <a:cubicBezTo>
                    <a:pt x="2332" y="3875"/>
                    <a:pt x="2489" y="3718"/>
                    <a:pt x="2678" y="3718"/>
                  </a:cubicBezTo>
                  <a:close/>
                  <a:moveTo>
                    <a:pt x="5671" y="3781"/>
                  </a:moveTo>
                  <a:cubicBezTo>
                    <a:pt x="5860" y="3781"/>
                    <a:pt x="6018" y="3938"/>
                    <a:pt x="6018" y="4127"/>
                  </a:cubicBezTo>
                  <a:cubicBezTo>
                    <a:pt x="6018" y="4316"/>
                    <a:pt x="5860" y="4474"/>
                    <a:pt x="5671" y="4474"/>
                  </a:cubicBezTo>
                  <a:cubicBezTo>
                    <a:pt x="5482" y="4474"/>
                    <a:pt x="5325" y="4316"/>
                    <a:pt x="5325" y="4127"/>
                  </a:cubicBezTo>
                  <a:cubicBezTo>
                    <a:pt x="5325" y="3938"/>
                    <a:pt x="5482" y="3781"/>
                    <a:pt x="5671" y="3781"/>
                  </a:cubicBezTo>
                  <a:close/>
                  <a:moveTo>
                    <a:pt x="4191" y="4474"/>
                  </a:moveTo>
                  <a:cubicBezTo>
                    <a:pt x="4821" y="4474"/>
                    <a:pt x="5293" y="4978"/>
                    <a:pt x="5293" y="5577"/>
                  </a:cubicBezTo>
                  <a:cubicBezTo>
                    <a:pt x="5293" y="6207"/>
                    <a:pt x="4758" y="6679"/>
                    <a:pt x="4191" y="6679"/>
                  </a:cubicBezTo>
                  <a:cubicBezTo>
                    <a:pt x="3561" y="6679"/>
                    <a:pt x="3088" y="6175"/>
                    <a:pt x="3088" y="5577"/>
                  </a:cubicBezTo>
                  <a:cubicBezTo>
                    <a:pt x="3088" y="4946"/>
                    <a:pt x="3561" y="4474"/>
                    <a:pt x="4191" y="4474"/>
                  </a:cubicBezTo>
                  <a:close/>
                  <a:moveTo>
                    <a:pt x="5195" y="7034"/>
                  </a:moveTo>
                  <a:cubicBezTo>
                    <a:pt x="5293" y="7034"/>
                    <a:pt x="5388" y="7073"/>
                    <a:pt x="5451" y="7152"/>
                  </a:cubicBezTo>
                  <a:cubicBezTo>
                    <a:pt x="5640" y="7278"/>
                    <a:pt x="5640" y="7498"/>
                    <a:pt x="5482" y="7656"/>
                  </a:cubicBezTo>
                  <a:cubicBezTo>
                    <a:pt x="5136" y="8002"/>
                    <a:pt x="4663" y="8223"/>
                    <a:pt x="4128" y="8223"/>
                  </a:cubicBezTo>
                  <a:cubicBezTo>
                    <a:pt x="3624" y="8223"/>
                    <a:pt x="3151" y="8002"/>
                    <a:pt x="2836" y="7656"/>
                  </a:cubicBezTo>
                  <a:cubicBezTo>
                    <a:pt x="2678" y="7498"/>
                    <a:pt x="2678" y="7278"/>
                    <a:pt x="2836" y="7152"/>
                  </a:cubicBezTo>
                  <a:cubicBezTo>
                    <a:pt x="2915" y="7073"/>
                    <a:pt x="3017" y="7034"/>
                    <a:pt x="3112" y="7034"/>
                  </a:cubicBezTo>
                  <a:cubicBezTo>
                    <a:pt x="3206" y="7034"/>
                    <a:pt x="3293" y="7073"/>
                    <a:pt x="3340" y="7152"/>
                  </a:cubicBezTo>
                  <a:cubicBezTo>
                    <a:pt x="3561" y="7372"/>
                    <a:pt x="3852" y="7483"/>
                    <a:pt x="4140" y="7483"/>
                  </a:cubicBezTo>
                  <a:cubicBezTo>
                    <a:pt x="4427" y="7483"/>
                    <a:pt x="4711" y="7372"/>
                    <a:pt x="4915" y="7152"/>
                  </a:cubicBezTo>
                  <a:cubicBezTo>
                    <a:pt x="4994" y="7073"/>
                    <a:pt x="5097" y="7034"/>
                    <a:pt x="5195" y="7034"/>
                  </a:cubicBezTo>
                  <a:close/>
                  <a:moveTo>
                    <a:pt x="3403" y="0"/>
                  </a:moveTo>
                  <a:cubicBezTo>
                    <a:pt x="3120" y="347"/>
                    <a:pt x="2710" y="567"/>
                    <a:pt x="2237" y="693"/>
                  </a:cubicBezTo>
                  <a:cubicBezTo>
                    <a:pt x="2080" y="1575"/>
                    <a:pt x="1355" y="2237"/>
                    <a:pt x="410" y="2237"/>
                  </a:cubicBezTo>
                  <a:cubicBezTo>
                    <a:pt x="284" y="2237"/>
                    <a:pt x="158" y="2237"/>
                    <a:pt x="32" y="2174"/>
                  </a:cubicBezTo>
                  <a:cubicBezTo>
                    <a:pt x="32" y="2300"/>
                    <a:pt x="1" y="2458"/>
                    <a:pt x="1" y="2584"/>
                  </a:cubicBezTo>
                  <a:lnTo>
                    <a:pt x="1" y="5577"/>
                  </a:lnTo>
                  <a:cubicBezTo>
                    <a:pt x="1" y="7813"/>
                    <a:pt x="1859" y="9672"/>
                    <a:pt x="4096" y="9672"/>
                  </a:cubicBezTo>
                  <a:cubicBezTo>
                    <a:pt x="6333" y="9672"/>
                    <a:pt x="8192" y="7813"/>
                    <a:pt x="8192" y="5577"/>
                  </a:cubicBezTo>
                  <a:lnTo>
                    <a:pt x="8192" y="2930"/>
                  </a:lnTo>
                  <a:lnTo>
                    <a:pt x="7845" y="2930"/>
                  </a:lnTo>
                  <a:cubicBezTo>
                    <a:pt x="5924" y="2930"/>
                    <a:pt x="4191" y="1764"/>
                    <a:pt x="34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79"/>
            <p:cNvSpPr/>
            <p:nvPr/>
          </p:nvSpPr>
          <p:spPr>
            <a:xfrm>
              <a:off x="-51893150" y="3797500"/>
              <a:ext cx="18150" cy="17375"/>
            </a:xfrm>
            <a:custGeom>
              <a:avLst/>
              <a:gdLst/>
              <a:ahLst/>
              <a:cxnLst/>
              <a:rect l="l" t="t" r="r" b="b"/>
              <a:pathLst>
                <a:path w="726" h="695" extrusionOk="0">
                  <a:moveTo>
                    <a:pt x="379" y="1"/>
                  </a:moveTo>
                  <a:cubicBezTo>
                    <a:pt x="190" y="1"/>
                    <a:pt x="1" y="159"/>
                    <a:pt x="1" y="348"/>
                  </a:cubicBezTo>
                  <a:cubicBezTo>
                    <a:pt x="1" y="537"/>
                    <a:pt x="190" y="694"/>
                    <a:pt x="379" y="694"/>
                  </a:cubicBezTo>
                  <a:cubicBezTo>
                    <a:pt x="568" y="694"/>
                    <a:pt x="725" y="537"/>
                    <a:pt x="725" y="348"/>
                  </a:cubicBezTo>
                  <a:cubicBezTo>
                    <a:pt x="725" y="159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79"/>
            <p:cNvSpPr/>
            <p:nvPr/>
          </p:nvSpPr>
          <p:spPr>
            <a:xfrm>
              <a:off x="-51763200" y="37455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269"/>
                    <a:pt x="757" y="1796"/>
                    <a:pt x="757" y="1229"/>
                  </a:cubicBezTo>
                  <a:cubicBezTo>
                    <a:pt x="757" y="725"/>
                    <a:pt x="442" y="25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79"/>
            <p:cNvSpPr/>
            <p:nvPr/>
          </p:nvSpPr>
          <p:spPr>
            <a:xfrm>
              <a:off x="-52023900" y="37463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6" name="Google Shape;7156;p79"/>
          <p:cNvGrpSpPr/>
          <p:nvPr/>
        </p:nvGrpSpPr>
        <p:grpSpPr>
          <a:xfrm>
            <a:off x="5746654" y="1532546"/>
            <a:ext cx="358971" cy="358971"/>
            <a:chOff x="-57173375" y="3198925"/>
            <a:chExt cx="319000" cy="319000"/>
          </a:xfrm>
          <a:solidFill>
            <a:srgbClr val="5C71E8"/>
          </a:solidFill>
        </p:grpSpPr>
        <p:sp>
          <p:nvSpPr>
            <p:cNvPr id="7157" name="Google Shape;7157;p79"/>
            <p:cNvSpPr/>
            <p:nvPr/>
          </p:nvSpPr>
          <p:spPr>
            <a:xfrm>
              <a:off x="-57120600" y="3237525"/>
              <a:ext cx="204800" cy="92825"/>
            </a:xfrm>
            <a:custGeom>
              <a:avLst/>
              <a:gdLst/>
              <a:ahLst/>
              <a:cxnLst/>
              <a:rect l="l" t="t" r="r" b="b"/>
              <a:pathLst>
                <a:path w="8192" h="3713" extrusionOk="0">
                  <a:moveTo>
                    <a:pt x="4096" y="0"/>
                  </a:moveTo>
                  <a:cubicBezTo>
                    <a:pt x="1954" y="0"/>
                    <a:pt x="189" y="1607"/>
                    <a:pt x="0" y="3686"/>
                  </a:cubicBezTo>
                  <a:cubicBezTo>
                    <a:pt x="81" y="3690"/>
                    <a:pt x="163" y="3692"/>
                    <a:pt x="245" y="3692"/>
                  </a:cubicBezTo>
                  <a:cubicBezTo>
                    <a:pt x="868" y="3692"/>
                    <a:pt x="1523" y="3579"/>
                    <a:pt x="2080" y="3245"/>
                  </a:cubicBezTo>
                  <a:cubicBezTo>
                    <a:pt x="2111" y="3182"/>
                    <a:pt x="2174" y="3056"/>
                    <a:pt x="2206" y="2993"/>
                  </a:cubicBezTo>
                  <a:cubicBezTo>
                    <a:pt x="2017" y="2615"/>
                    <a:pt x="1954" y="2237"/>
                    <a:pt x="2206" y="1890"/>
                  </a:cubicBezTo>
                  <a:cubicBezTo>
                    <a:pt x="2395" y="1512"/>
                    <a:pt x="2741" y="1323"/>
                    <a:pt x="3151" y="1323"/>
                  </a:cubicBezTo>
                  <a:cubicBezTo>
                    <a:pt x="3340" y="977"/>
                    <a:pt x="3686" y="725"/>
                    <a:pt x="4096" y="725"/>
                  </a:cubicBezTo>
                  <a:cubicBezTo>
                    <a:pt x="4474" y="725"/>
                    <a:pt x="4884" y="977"/>
                    <a:pt x="5041" y="1323"/>
                  </a:cubicBezTo>
                  <a:cubicBezTo>
                    <a:pt x="5419" y="1323"/>
                    <a:pt x="5829" y="1512"/>
                    <a:pt x="6018" y="1890"/>
                  </a:cubicBezTo>
                  <a:cubicBezTo>
                    <a:pt x="6207" y="2237"/>
                    <a:pt x="6207" y="2678"/>
                    <a:pt x="6018" y="2993"/>
                  </a:cubicBezTo>
                  <a:cubicBezTo>
                    <a:pt x="6049" y="3056"/>
                    <a:pt x="6112" y="3182"/>
                    <a:pt x="6144" y="3245"/>
                  </a:cubicBezTo>
                  <a:cubicBezTo>
                    <a:pt x="6654" y="3551"/>
                    <a:pt x="7206" y="3713"/>
                    <a:pt x="7783" y="3713"/>
                  </a:cubicBezTo>
                  <a:cubicBezTo>
                    <a:pt x="7918" y="3713"/>
                    <a:pt x="8054" y="3704"/>
                    <a:pt x="8192" y="3686"/>
                  </a:cubicBezTo>
                  <a:cubicBezTo>
                    <a:pt x="8003" y="1607"/>
                    <a:pt x="6207" y="0"/>
                    <a:pt x="4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79"/>
            <p:cNvSpPr/>
            <p:nvPr/>
          </p:nvSpPr>
          <p:spPr>
            <a:xfrm>
              <a:off x="-57053650" y="3273750"/>
              <a:ext cx="70100" cy="74850"/>
            </a:xfrm>
            <a:custGeom>
              <a:avLst/>
              <a:gdLst/>
              <a:ahLst/>
              <a:cxnLst/>
              <a:rect l="l" t="t" r="r" b="b"/>
              <a:pathLst>
                <a:path w="2804" h="2994" extrusionOk="0">
                  <a:moveTo>
                    <a:pt x="1418" y="1166"/>
                  </a:moveTo>
                  <a:cubicBezTo>
                    <a:pt x="1607" y="1166"/>
                    <a:pt x="1765" y="1323"/>
                    <a:pt x="1765" y="1544"/>
                  </a:cubicBezTo>
                  <a:cubicBezTo>
                    <a:pt x="1765" y="1733"/>
                    <a:pt x="1638" y="1891"/>
                    <a:pt x="1418" y="1891"/>
                  </a:cubicBezTo>
                  <a:cubicBezTo>
                    <a:pt x="1229" y="1891"/>
                    <a:pt x="1071" y="1733"/>
                    <a:pt x="1071" y="1544"/>
                  </a:cubicBezTo>
                  <a:cubicBezTo>
                    <a:pt x="1071" y="1323"/>
                    <a:pt x="1229" y="1166"/>
                    <a:pt x="1418" y="1166"/>
                  </a:cubicBezTo>
                  <a:close/>
                  <a:moveTo>
                    <a:pt x="1418" y="0"/>
                  </a:moveTo>
                  <a:cubicBezTo>
                    <a:pt x="1260" y="0"/>
                    <a:pt x="1103" y="126"/>
                    <a:pt x="1071" y="315"/>
                  </a:cubicBezTo>
                  <a:cubicBezTo>
                    <a:pt x="1019" y="497"/>
                    <a:pt x="860" y="615"/>
                    <a:pt x="664" y="615"/>
                  </a:cubicBezTo>
                  <a:cubicBezTo>
                    <a:pt x="623" y="615"/>
                    <a:pt x="580" y="610"/>
                    <a:pt x="536" y="599"/>
                  </a:cubicBezTo>
                  <a:cubicBezTo>
                    <a:pt x="492" y="573"/>
                    <a:pt x="447" y="561"/>
                    <a:pt x="402" y="561"/>
                  </a:cubicBezTo>
                  <a:cubicBezTo>
                    <a:pt x="284" y="561"/>
                    <a:pt x="172" y="642"/>
                    <a:pt x="126" y="756"/>
                  </a:cubicBezTo>
                  <a:cubicBezTo>
                    <a:pt x="32" y="914"/>
                    <a:pt x="63" y="1103"/>
                    <a:pt x="189" y="1197"/>
                  </a:cubicBezTo>
                  <a:cubicBezTo>
                    <a:pt x="347" y="1387"/>
                    <a:pt x="347" y="1639"/>
                    <a:pt x="189" y="1765"/>
                  </a:cubicBezTo>
                  <a:cubicBezTo>
                    <a:pt x="32" y="1891"/>
                    <a:pt x="0" y="2080"/>
                    <a:pt x="126" y="2237"/>
                  </a:cubicBezTo>
                  <a:cubicBezTo>
                    <a:pt x="175" y="2359"/>
                    <a:pt x="300" y="2406"/>
                    <a:pt x="427" y="2406"/>
                  </a:cubicBezTo>
                  <a:cubicBezTo>
                    <a:pt x="463" y="2406"/>
                    <a:pt x="500" y="2402"/>
                    <a:pt x="536" y="2395"/>
                  </a:cubicBezTo>
                  <a:cubicBezTo>
                    <a:pt x="580" y="2382"/>
                    <a:pt x="624" y="2376"/>
                    <a:pt x="667" y="2376"/>
                  </a:cubicBezTo>
                  <a:cubicBezTo>
                    <a:pt x="840" y="2376"/>
                    <a:pt x="996" y="2477"/>
                    <a:pt x="1071" y="2678"/>
                  </a:cubicBezTo>
                  <a:cubicBezTo>
                    <a:pt x="1103" y="2867"/>
                    <a:pt x="1260" y="2993"/>
                    <a:pt x="1418" y="2993"/>
                  </a:cubicBezTo>
                  <a:cubicBezTo>
                    <a:pt x="1575" y="2993"/>
                    <a:pt x="1733" y="2867"/>
                    <a:pt x="1765" y="2678"/>
                  </a:cubicBezTo>
                  <a:cubicBezTo>
                    <a:pt x="1789" y="2483"/>
                    <a:pt x="1946" y="2363"/>
                    <a:pt x="2118" y="2363"/>
                  </a:cubicBezTo>
                  <a:cubicBezTo>
                    <a:pt x="2168" y="2363"/>
                    <a:pt x="2219" y="2373"/>
                    <a:pt x="2269" y="2395"/>
                  </a:cubicBezTo>
                  <a:cubicBezTo>
                    <a:pt x="2309" y="2411"/>
                    <a:pt x="2354" y="2419"/>
                    <a:pt x="2399" y="2419"/>
                  </a:cubicBezTo>
                  <a:cubicBezTo>
                    <a:pt x="2530" y="2419"/>
                    <a:pt x="2663" y="2354"/>
                    <a:pt x="2710" y="2237"/>
                  </a:cubicBezTo>
                  <a:cubicBezTo>
                    <a:pt x="2804" y="2080"/>
                    <a:pt x="2741" y="1891"/>
                    <a:pt x="2647" y="1765"/>
                  </a:cubicBezTo>
                  <a:cubicBezTo>
                    <a:pt x="2489" y="1607"/>
                    <a:pt x="2489" y="1323"/>
                    <a:pt x="2647" y="1197"/>
                  </a:cubicBezTo>
                  <a:cubicBezTo>
                    <a:pt x="2804" y="1103"/>
                    <a:pt x="2804" y="914"/>
                    <a:pt x="2710" y="756"/>
                  </a:cubicBezTo>
                  <a:cubicBezTo>
                    <a:pt x="2663" y="640"/>
                    <a:pt x="2530" y="575"/>
                    <a:pt x="2399" y="575"/>
                  </a:cubicBezTo>
                  <a:cubicBezTo>
                    <a:pt x="2354" y="575"/>
                    <a:pt x="2309" y="583"/>
                    <a:pt x="2269" y="599"/>
                  </a:cubicBezTo>
                  <a:cubicBezTo>
                    <a:pt x="2235" y="609"/>
                    <a:pt x="2202" y="613"/>
                    <a:pt x="2170" y="613"/>
                  </a:cubicBezTo>
                  <a:cubicBezTo>
                    <a:pt x="1992" y="613"/>
                    <a:pt x="1845" y="475"/>
                    <a:pt x="1765" y="315"/>
                  </a:cubicBezTo>
                  <a:cubicBezTo>
                    <a:pt x="1733" y="126"/>
                    <a:pt x="157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79"/>
            <p:cNvSpPr/>
            <p:nvPr/>
          </p:nvSpPr>
          <p:spPr>
            <a:xfrm>
              <a:off x="-57058375" y="3198925"/>
              <a:ext cx="82700" cy="26800"/>
            </a:xfrm>
            <a:custGeom>
              <a:avLst/>
              <a:gdLst/>
              <a:ahLst/>
              <a:cxnLst/>
              <a:rect l="l" t="t" r="r" b="b"/>
              <a:pathLst>
                <a:path w="3308" h="1072" extrusionOk="0">
                  <a:moveTo>
                    <a:pt x="1638" y="0"/>
                  </a:moveTo>
                  <a:cubicBezTo>
                    <a:pt x="882" y="0"/>
                    <a:pt x="252" y="441"/>
                    <a:pt x="0" y="1071"/>
                  </a:cubicBezTo>
                  <a:cubicBezTo>
                    <a:pt x="504" y="851"/>
                    <a:pt x="1040" y="756"/>
                    <a:pt x="1638" y="756"/>
                  </a:cubicBezTo>
                  <a:cubicBezTo>
                    <a:pt x="2206" y="756"/>
                    <a:pt x="2773" y="851"/>
                    <a:pt x="3308" y="1071"/>
                  </a:cubicBezTo>
                  <a:cubicBezTo>
                    <a:pt x="2993" y="441"/>
                    <a:pt x="2363" y="0"/>
                    <a:pt x="16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79"/>
            <p:cNvSpPr/>
            <p:nvPr/>
          </p:nvSpPr>
          <p:spPr>
            <a:xfrm>
              <a:off x="-57173375" y="3338325"/>
              <a:ext cx="319000" cy="179600"/>
            </a:xfrm>
            <a:custGeom>
              <a:avLst/>
              <a:gdLst/>
              <a:ahLst/>
              <a:cxnLst/>
              <a:rect l="l" t="t" r="r" b="b"/>
              <a:pathLst>
                <a:path w="12760" h="7184" extrusionOk="0">
                  <a:moveTo>
                    <a:pt x="4695" y="1198"/>
                  </a:moveTo>
                  <a:cubicBezTo>
                    <a:pt x="4915" y="1198"/>
                    <a:pt x="5073" y="1355"/>
                    <a:pt x="5073" y="1544"/>
                  </a:cubicBezTo>
                  <a:cubicBezTo>
                    <a:pt x="5073" y="1733"/>
                    <a:pt x="4915" y="1891"/>
                    <a:pt x="4695" y="1891"/>
                  </a:cubicBezTo>
                  <a:cubicBezTo>
                    <a:pt x="4506" y="1891"/>
                    <a:pt x="4348" y="1733"/>
                    <a:pt x="4348" y="1544"/>
                  </a:cubicBezTo>
                  <a:cubicBezTo>
                    <a:pt x="4348" y="1355"/>
                    <a:pt x="4506" y="1198"/>
                    <a:pt x="4695" y="1198"/>
                  </a:cubicBezTo>
                  <a:close/>
                  <a:moveTo>
                    <a:pt x="7688" y="1198"/>
                  </a:moveTo>
                  <a:cubicBezTo>
                    <a:pt x="7908" y="1198"/>
                    <a:pt x="8066" y="1355"/>
                    <a:pt x="8066" y="1544"/>
                  </a:cubicBezTo>
                  <a:cubicBezTo>
                    <a:pt x="8066" y="1733"/>
                    <a:pt x="7940" y="1891"/>
                    <a:pt x="7688" y="1891"/>
                  </a:cubicBezTo>
                  <a:cubicBezTo>
                    <a:pt x="7499" y="1891"/>
                    <a:pt x="7341" y="1733"/>
                    <a:pt x="7341" y="1544"/>
                  </a:cubicBezTo>
                  <a:cubicBezTo>
                    <a:pt x="7341" y="1355"/>
                    <a:pt x="7499" y="1198"/>
                    <a:pt x="7688" y="1198"/>
                  </a:cubicBezTo>
                  <a:close/>
                  <a:moveTo>
                    <a:pt x="946" y="2805"/>
                  </a:moveTo>
                  <a:cubicBezTo>
                    <a:pt x="1198" y="3151"/>
                    <a:pt x="1639" y="3403"/>
                    <a:pt x="2111" y="3403"/>
                  </a:cubicBezTo>
                  <a:cubicBezTo>
                    <a:pt x="2111" y="3844"/>
                    <a:pt x="1765" y="4128"/>
                    <a:pt x="1355" y="4128"/>
                  </a:cubicBezTo>
                  <a:cubicBezTo>
                    <a:pt x="977" y="4128"/>
                    <a:pt x="631" y="3781"/>
                    <a:pt x="631" y="3403"/>
                  </a:cubicBezTo>
                  <a:cubicBezTo>
                    <a:pt x="631" y="3151"/>
                    <a:pt x="725" y="2931"/>
                    <a:pt x="946" y="2805"/>
                  </a:cubicBezTo>
                  <a:close/>
                  <a:moveTo>
                    <a:pt x="11531" y="2805"/>
                  </a:moveTo>
                  <a:cubicBezTo>
                    <a:pt x="11720" y="2931"/>
                    <a:pt x="11846" y="3151"/>
                    <a:pt x="11846" y="3403"/>
                  </a:cubicBezTo>
                  <a:cubicBezTo>
                    <a:pt x="11846" y="3844"/>
                    <a:pt x="11531" y="4128"/>
                    <a:pt x="11090" y="4128"/>
                  </a:cubicBezTo>
                  <a:cubicBezTo>
                    <a:pt x="10681" y="4128"/>
                    <a:pt x="10334" y="3781"/>
                    <a:pt x="10334" y="3403"/>
                  </a:cubicBezTo>
                  <a:cubicBezTo>
                    <a:pt x="10807" y="3403"/>
                    <a:pt x="11248" y="3151"/>
                    <a:pt x="11531" y="2805"/>
                  </a:cubicBezTo>
                  <a:close/>
                  <a:moveTo>
                    <a:pt x="7302" y="3718"/>
                  </a:moveTo>
                  <a:cubicBezTo>
                    <a:pt x="7396" y="3718"/>
                    <a:pt x="7483" y="3750"/>
                    <a:pt x="7530" y="3813"/>
                  </a:cubicBezTo>
                  <a:cubicBezTo>
                    <a:pt x="7688" y="3939"/>
                    <a:pt x="7688" y="4191"/>
                    <a:pt x="7530" y="4348"/>
                  </a:cubicBezTo>
                  <a:cubicBezTo>
                    <a:pt x="7184" y="4695"/>
                    <a:pt x="6711" y="4884"/>
                    <a:pt x="6238" y="4884"/>
                  </a:cubicBezTo>
                  <a:cubicBezTo>
                    <a:pt x="5766" y="4884"/>
                    <a:pt x="5262" y="4695"/>
                    <a:pt x="4947" y="4348"/>
                  </a:cubicBezTo>
                  <a:cubicBezTo>
                    <a:pt x="4789" y="4191"/>
                    <a:pt x="4789" y="3939"/>
                    <a:pt x="4947" y="3813"/>
                  </a:cubicBezTo>
                  <a:cubicBezTo>
                    <a:pt x="5026" y="3750"/>
                    <a:pt x="5120" y="3718"/>
                    <a:pt x="5211" y="3718"/>
                  </a:cubicBezTo>
                  <a:cubicBezTo>
                    <a:pt x="5301" y="3718"/>
                    <a:pt x="5388" y="3750"/>
                    <a:pt x="5451" y="3813"/>
                  </a:cubicBezTo>
                  <a:cubicBezTo>
                    <a:pt x="5671" y="4033"/>
                    <a:pt x="5955" y="4144"/>
                    <a:pt x="6238" y="4144"/>
                  </a:cubicBezTo>
                  <a:cubicBezTo>
                    <a:pt x="6522" y="4144"/>
                    <a:pt x="6806" y="4033"/>
                    <a:pt x="7026" y="3813"/>
                  </a:cubicBezTo>
                  <a:cubicBezTo>
                    <a:pt x="7105" y="3750"/>
                    <a:pt x="7207" y="3718"/>
                    <a:pt x="7302" y="3718"/>
                  </a:cubicBezTo>
                  <a:close/>
                  <a:moveTo>
                    <a:pt x="4317" y="1"/>
                  </a:moveTo>
                  <a:cubicBezTo>
                    <a:pt x="3781" y="284"/>
                    <a:pt x="3119" y="410"/>
                    <a:pt x="2552" y="410"/>
                  </a:cubicBezTo>
                  <a:cubicBezTo>
                    <a:pt x="2426" y="410"/>
                    <a:pt x="2300" y="410"/>
                    <a:pt x="2206" y="379"/>
                  </a:cubicBezTo>
                  <a:lnTo>
                    <a:pt x="2206" y="410"/>
                  </a:lnTo>
                  <a:cubicBezTo>
                    <a:pt x="1355" y="410"/>
                    <a:pt x="694" y="1072"/>
                    <a:pt x="694" y="1891"/>
                  </a:cubicBezTo>
                  <a:cubicBezTo>
                    <a:pt x="694" y="1985"/>
                    <a:pt x="694" y="2017"/>
                    <a:pt x="725" y="2112"/>
                  </a:cubicBezTo>
                  <a:cubicBezTo>
                    <a:pt x="253" y="2364"/>
                    <a:pt x="0" y="2836"/>
                    <a:pt x="0" y="3403"/>
                  </a:cubicBezTo>
                  <a:cubicBezTo>
                    <a:pt x="0" y="4222"/>
                    <a:pt x="662" y="4884"/>
                    <a:pt x="1481" y="4884"/>
                  </a:cubicBezTo>
                  <a:cubicBezTo>
                    <a:pt x="1891" y="4884"/>
                    <a:pt x="2237" y="4726"/>
                    <a:pt x="2521" y="4506"/>
                  </a:cubicBezTo>
                  <a:cubicBezTo>
                    <a:pt x="3088" y="6050"/>
                    <a:pt x="4632" y="7184"/>
                    <a:pt x="6364" y="7184"/>
                  </a:cubicBezTo>
                  <a:cubicBezTo>
                    <a:pt x="8097" y="7184"/>
                    <a:pt x="9641" y="6050"/>
                    <a:pt x="10240" y="4506"/>
                  </a:cubicBezTo>
                  <a:cubicBezTo>
                    <a:pt x="10492" y="4726"/>
                    <a:pt x="10870" y="4884"/>
                    <a:pt x="11248" y="4884"/>
                  </a:cubicBezTo>
                  <a:cubicBezTo>
                    <a:pt x="12067" y="4884"/>
                    <a:pt x="12760" y="4222"/>
                    <a:pt x="12760" y="3403"/>
                  </a:cubicBezTo>
                  <a:cubicBezTo>
                    <a:pt x="12571" y="2836"/>
                    <a:pt x="12256" y="2364"/>
                    <a:pt x="11846" y="2112"/>
                  </a:cubicBezTo>
                  <a:lnTo>
                    <a:pt x="11846" y="1891"/>
                  </a:lnTo>
                  <a:cubicBezTo>
                    <a:pt x="11846" y="1072"/>
                    <a:pt x="11153" y="410"/>
                    <a:pt x="10334" y="410"/>
                  </a:cubicBezTo>
                  <a:lnTo>
                    <a:pt x="10334" y="379"/>
                  </a:lnTo>
                  <a:cubicBezTo>
                    <a:pt x="10208" y="379"/>
                    <a:pt x="10114" y="410"/>
                    <a:pt x="9988" y="410"/>
                  </a:cubicBezTo>
                  <a:cubicBezTo>
                    <a:pt x="9357" y="410"/>
                    <a:pt x="8727" y="253"/>
                    <a:pt x="8160" y="1"/>
                  </a:cubicBezTo>
                  <a:lnTo>
                    <a:pt x="8160" y="32"/>
                  </a:lnTo>
                  <a:cubicBezTo>
                    <a:pt x="7971" y="410"/>
                    <a:pt x="7593" y="599"/>
                    <a:pt x="7184" y="599"/>
                  </a:cubicBezTo>
                  <a:cubicBezTo>
                    <a:pt x="6995" y="946"/>
                    <a:pt x="6648" y="1198"/>
                    <a:pt x="6238" y="1198"/>
                  </a:cubicBezTo>
                  <a:cubicBezTo>
                    <a:pt x="5860" y="1198"/>
                    <a:pt x="5451" y="946"/>
                    <a:pt x="5293" y="599"/>
                  </a:cubicBezTo>
                  <a:cubicBezTo>
                    <a:pt x="4852" y="599"/>
                    <a:pt x="4506" y="410"/>
                    <a:pt x="4317" y="32"/>
                  </a:cubicBezTo>
                  <a:lnTo>
                    <a:pt x="43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1" name="Google Shape;7161;p79"/>
          <p:cNvGrpSpPr/>
          <p:nvPr/>
        </p:nvGrpSpPr>
        <p:grpSpPr>
          <a:xfrm>
            <a:off x="5747541" y="2009987"/>
            <a:ext cx="357198" cy="314690"/>
            <a:chOff x="-57176525" y="3610050"/>
            <a:chExt cx="317425" cy="279650"/>
          </a:xfrm>
          <a:solidFill>
            <a:srgbClr val="5C71E8"/>
          </a:solidFill>
        </p:grpSpPr>
        <p:sp>
          <p:nvSpPr>
            <p:cNvPr id="7162" name="Google Shape;7162;p79"/>
            <p:cNvSpPr/>
            <p:nvPr/>
          </p:nvSpPr>
          <p:spPr>
            <a:xfrm>
              <a:off x="-57109575" y="3610050"/>
              <a:ext cx="181950" cy="56750"/>
            </a:xfrm>
            <a:custGeom>
              <a:avLst/>
              <a:gdLst/>
              <a:ahLst/>
              <a:cxnLst/>
              <a:rect l="l" t="t" r="r" b="b"/>
              <a:pathLst>
                <a:path w="7278" h="2270" extrusionOk="0">
                  <a:moveTo>
                    <a:pt x="3655" y="1"/>
                  </a:moveTo>
                  <a:cubicBezTo>
                    <a:pt x="2080" y="1"/>
                    <a:pt x="693" y="914"/>
                    <a:pt x="0" y="2269"/>
                  </a:cubicBezTo>
                  <a:lnTo>
                    <a:pt x="7278" y="2269"/>
                  </a:lnTo>
                  <a:cubicBezTo>
                    <a:pt x="6648" y="914"/>
                    <a:pt x="5262" y="1"/>
                    <a:pt x="36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79"/>
            <p:cNvSpPr/>
            <p:nvPr/>
          </p:nvSpPr>
          <p:spPr>
            <a:xfrm>
              <a:off x="-57120600" y="3684100"/>
              <a:ext cx="88225" cy="36375"/>
            </a:xfrm>
            <a:custGeom>
              <a:avLst/>
              <a:gdLst/>
              <a:ahLst/>
              <a:cxnLst/>
              <a:rect l="l" t="t" r="r" b="b"/>
              <a:pathLst>
                <a:path w="3529" h="1455" extrusionOk="0">
                  <a:moveTo>
                    <a:pt x="158" y="0"/>
                  </a:moveTo>
                  <a:cubicBezTo>
                    <a:pt x="32" y="347"/>
                    <a:pt x="0" y="756"/>
                    <a:pt x="0" y="1103"/>
                  </a:cubicBezTo>
                  <a:lnTo>
                    <a:pt x="0" y="1450"/>
                  </a:lnTo>
                  <a:lnTo>
                    <a:pt x="977" y="1450"/>
                  </a:lnTo>
                  <a:cubicBezTo>
                    <a:pt x="1030" y="1453"/>
                    <a:pt x="1083" y="1454"/>
                    <a:pt x="1135" y="1454"/>
                  </a:cubicBezTo>
                  <a:cubicBezTo>
                    <a:pt x="2170" y="1454"/>
                    <a:pt x="3049" y="87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79"/>
            <p:cNvSpPr/>
            <p:nvPr/>
          </p:nvSpPr>
          <p:spPr>
            <a:xfrm>
              <a:off x="-57176525" y="3747100"/>
              <a:ext cx="28375" cy="67775"/>
            </a:xfrm>
            <a:custGeom>
              <a:avLst/>
              <a:gdLst/>
              <a:ahLst/>
              <a:cxnLst/>
              <a:rect l="l" t="t" r="r" b="b"/>
              <a:pathLst>
                <a:path w="1135" h="2711" extrusionOk="0">
                  <a:moveTo>
                    <a:pt x="1135" y="1"/>
                  </a:moveTo>
                  <a:lnTo>
                    <a:pt x="1135" y="1"/>
                  </a:lnTo>
                  <a:cubicBezTo>
                    <a:pt x="473" y="379"/>
                    <a:pt x="0" y="1135"/>
                    <a:pt x="0" y="1954"/>
                  </a:cubicBezTo>
                  <a:lnTo>
                    <a:pt x="0" y="2521"/>
                  </a:lnTo>
                  <a:cubicBezTo>
                    <a:pt x="0" y="2647"/>
                    <a:pt x="63" y="2710"/>
                    <a:pt x="189" y="2710"/>
                  </a:cubicBezTo>
                  <a:cubicBezTo>
                    <a:pt x="410" y="2679"/>
                    <a:pt x="662" y="2647"/>
                    <a:pt x="883" y="2521"/>
                  </a:cubicBezTo>
                  <a:cubicBezTo>
                    <a:pt x="788" y="2206"/>
                    <a:pt x="757" y="1891"/>
                    <a:pt x="757" y="1576"/>
                  </a:cubicBezTo>
                  <a:cubicBezTo>
                    <a:pt x="757" y="946"/>
                    <a:pt x="946" y="442"/>
                    <a:pt x="11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79"/>
            <p:cNvSpPr/>
            <p:nvPr/>
          </p:nvSpPr>
          <p:spPr>
            <a:xfrm>
              <a:off x="-57139500" y="3743175"/>
              <a:ext cx="37825" cy="89025"/>
            </a:xfrm>
            <a:custGeom>
              <a:avLst/>
              <a:gdLst/>
              <a:ahLst/>
              <a:cxnLst/>
              <a:rect l="l" t="t" r="r" b="b"/>
              <a:pathLst>
                <a:path w="1513" h="3561" extrusionOk="0">
                  <a:moveTo>
                    <a:pt x="744" y="0"/>
                  </a:moveTo>
                  <a:cubicBezTo>
                    <a:pt x="685" y="0"/>
                    <a:pt x="630" y="32"/>
                    <a:pt x="599" y="95"/>
                  </a:cubicBezTo>
                  <a:cubicBezTo>
                    <a:pt x="347" y="410"/>
                    <a:pt x="0" y="1008"/>
                    <a:pt x="0" y="1764"/>
                  </a:cubicBezTo>
                  <a:cubicBezTo>
                    <a:pt x="0" y="2363"/>
                    <a:pt x="284" y="2993"/>
                    <a:pt x="599" y="3466"/>
                  </a:cubicBezTo>
                  <a:cubicBezTo>
                    <a:pt x="630" y="3529"/>
                    <a:pt x="685" y="3560"/>
                    <a:pt x="744" y="3560"/>
                  </a:cubicBezTo>
                  <a:cubicBezTo>
                    <a:pt x="804" y="3560"/>
                    <a:pt x="867" y="3529"/>
                    <a:pt x="914" y="3466"/>
                  </a:cubicBezTo>
                  <a:cubicBezTo>
                    <a:pt x="1260" y="2962"/>
                    <a:pt x="1512" y="2395"/>
                    <a:pt x="1512" y="1764"/>
                  </a:cubicBezTo>
                  <a:cubicBezTo>
                    <a:pt x="1512" y="1040"/>
                    <a:pt x="1134" y="410"/>
                    <a:pt x="914" y="95"/>
                  </a:cubicBezTo>
                  <a:cubicBezTo>
                    <a:pt x="867" y="32"/>
                    <a:pt x="804" y="0"/>
                    <a:pt x="7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79"/>
            <p:cNvSpPr/>
            <p:nvPr/>
          </p:nvSpPr>
          <p:spPr>
            <a:xfrm>
              <a:off x="-57104075" y="3684875"/>
              <a:ext cx="244975" cy="204825"/>
            </a:xfrm>
            <a:custGeom>
              <a:avLst/>
              <a:gdLst/>
              <a:ahLst/>
              <a:cxnLst/>
              <a:rect l="l" t="t" r="r" b="b"/>
              <a:pathLst>
                <a:path w="9799" h="8193" extrusionOk="0">
                  <a:moveTo>
                    <a:pt x="1923" y="2269"/>
                  </a:moveTo>
                  <a:cubicBezTo>
                    <a:pt x="2143" y="2269"/>
                    <a:pt x="2301" y="2427"/>
                    <a:pt x="2301" y="2616"/>
                  </a:cubicBezTo>
                  <a:cubicBezTo>
                    <a:pt x="2301" y="2805"/>
                    <a:pt x="2143" y="2962"/>
                    <a:pt x="1923" y="2962"/>
                  </a:cubicBezTo>
                  <a:cubicBezTo>
                    <a:pt x="1734" y="2962"/>
                    <a:pt x="1576" y="2805"/>
                    <a:pt x="1576" y="2616"/>
                  </a:cubicBezTo>
                  <a:cubicBezTo>
                    <a:pt x="1576" y="2427"/>
                    <a:pt x="1734" y="2269"/>
                    <a:pt x="1923" y="2269"/>
                  </a:cubicBezTo>
                  <a:close/>
                  <a:moveTo>
                    <a:pt x="4916" y="2269"/>
                  </a:moveTo>
                  <a:cubicBezTo>
                    <a:pt x="5136" y="2269"/>
                    <a:pt x="5294" y="2427"/>
                    <a:pt x="5294" y="2616"/>
                  </a:cubicBezTo>
                  <a:cubicBezTo>
                    <a:pt x="5325" y="2805"/>
                    <a:pt x="5168" y="2962"/>
                    <a:pt x="4916" y="2962"/>
                  </a:cubicBezTo>
                  <a:cubicBezTo>
                    <a:pt x="4727" y="2962"/>
                    <a:pt x="4569" y="2805"/>
                    <a:pt x="4569" y="2616"/>
                  </a:cubicBezTo>
                  <a:cubicBezTo>
                    <a:pt x="4569" y="2427"/>
                    <a:pt x="4727" y="2269"/>
                    <a:pt x="4916" y="2269"/>
                  </a:cubicBezTo>
                  <a:close/>
                  <a:moveTo>
                    <a:pt x="8759" y="3876"/>
                  </a:moveTo>
                  <a:cubicBezTo>
                    <a:pt x="8948" y="4002"/>
                    <a:pt x="9074" y="4222"/>
                    <a:pt x="9074" y="4474"/>
                  </a:cubicBezTo>
                  <a:cubicBezTo>
                    <a:pt x="9074" y="4853"/>
                    <a:pt x="8759" y="5199"/>
                    <a:pt x="8318" y="5199"/>
                  </a:cubicBezTo>
                  <a:cubicBezTo>
                    <a:pt x="7909" y="5199"/>
                    <a:pt x="7531" y="4853"/>
                    <a:pt x="7531" y="4474"/>
                  </a:cubicBezTo>
                  <a:cubicBezTo>
                    <a:pt x="8003" y="4474"/>
                    <a:pt x="8476" y="4222"/>
                    <a:pt x="8759" y="3876"/>
                  </a:cubicBezTo>
                  <a:close/>
                  <a:moveTo>
                    <a:pt x="4530" y="4766"/>
                  </a:moveTo>
                  <a:cubicBezTo>
                    <a:pt x="4624" y="4766"/>
                    <a:pt x="4711" y="4805"/>
                    <a:pt x="4758" y="4884"/>
                  </a:cubicBezTo>
                  <a:cubicBezTo>
                    <a:pt x="4916" y="5010"/>
                    <a:pt x="4916" y="5231"/>
                    <a:pt x="4758" y="5420"/>
                  </a:cubicBezTo>
                  <a:cubicBezTo>
                    <a:pt x="4412" y="5766"/>
                    <a:pt x="3939" y="5955"/>
                    <a:pt x="3466" y="5955"/>
                  </a:cubicBezTo>
                  <a:cubicBezTo>
                    <a:pt x="2994" y="5955"/>
                    <a:pt x="2490" y="5766"/>
                    <a:pt x="2175" y="5420"/>
                  </a:cubicBezTo>
                  <a:cubicBezTo>
                    <a:pt x="2017" y="5262"/>
                    <a:pt x="2017" y="5010"/>
                    <a:pt x="2175" y="4884"/>
                  </a:cubicBezTo>
                  <a:cubicBezTo>
                    <a:pt x="2254" y="4805"/>
                    <a:pt x="2348" y="4766"/>
                    <a:pt x="2439" y="4766"/>
                  </a:cubicBezTo>
                  <a:cubicBezTo>
                    <a:pt x="2529" y="4766"/>
                    <a:pt x="2616" y="4805"/>
                    <a:pt x="2679" y="4884"/>
                  </a:cubicBezTo>
                  <a:cubicBezTo>
                    <a:pt x="2899" y="5105"/>
                    <a:pt x="3183" y="5215"/>
                    <a:pt x="3466" y="5215"/>
                  </a:cubicBezTo>
                  <a:cubicBezTo>
                    <a:pt x="3750" y="5215"/>
                    <a:pt x="4034" y="5105"/>
                    <a:pt x="4254" y="4884"/>
                  </a:cubicBezTo>
                  <a:cubicBezTo>
                    <a:pt x="4333" y="4805"/>
                    <a:pt x="4435" y="4766"/>
                    <a:pt x="4530" y="4766"/>
                  </a:cubicBezTo>
                  <a:close/>
                  <a:moveTo>
                    <a:pt x="3687" y="1"/>
                  </a:moveTo>
                  <a:cubicBezTo>
                    <a:pt x="3120" y="1356"/>
                    <a:pt x="1797" y="2269"/>
                    <a:pt x="316" y="2269"/>
                  </a:cubicBezTo>
                  <a:lnTo>
                    <a:pt x="253" y="2269"/>
                  </a:lnTo>
                  <a:cubicBezTo>
                    <a:pt x="536" y="2679"/>
                    <a:pt x="852" y="3372"/>
                    <a:pt x="852" y="4096"/>
                  </a:cubicBezTo>
                  <a:cubicBezTo>
                    <a:pt x="852" y="5168"/>
                    <a:pt x="253" y="5987"/>
                    <a:pt x="1" y="6302"/>
                  </a:cubicBezTo>
                  <a:cubicBezTo>
                    <a:pt x="757" y="7467"/>
                    <a:pt x="2017" y="8192"/>
                    <a:pt x="3435" y="8192"/>
                  </a:cubicBezTo>
                  <a:cubicBezTo>
                    <a:pt x="5168" y="8192"/>
                    <a:pt x="6648" y="7089"/>
                    <a:pt x="7247" y="5577"/>
                  </a:cubicBezTo>
                  <a:cubicBezTo>
                    <a:pt x="7531" y="5798"/>
                    <a:pt x="7877" y="5955"/>
                    <a:pt x="8287" y="5955"/>
                  </a:cubicBezTo>
                  <a:cubicBezTo>
                    <a:pt x="9106" y="5955"/>
                    <a:pt x="9767" y="5294"/>
                    <a:pt x="9767" y="4474"/>
                  </a:cubicBezTo>
                  <a:cubicBezTo>
                    <a:pt x="9799" y="3907"/>
                    <a:pt x="9484" y="3435"/>
                    <a:pt x="9074" y="3151"/>
                  </a:cubicBezTo>
                  <a:lnTo>
                    <a:pt x="9074" y="2962"/>
                  </a:lnTo>
                  <a:cubicBezTo>
                    <a:pt x="9074" y="2143"/>
                    <a:pt x="8350" y="1482"/>
                    <a:pt x="7531" y="1482"/>
                  </a:cubicBezTo>
                  <a:lnTo>
                    <a:pt x="7531" y="1103"/>
                  </a:lnTo>
                  <a:cubicBezTo>
                    <a:pt x="7531" y="725"/>
                    <a:pt x="7499" y="379"/>
                    <a:pt x="73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7" name="Google Shape;7167;p79"/>
          <p:cNvGrpSpPr/>
          <p:nvPr/>
        </p:nvGrpSpPr>
        <p:grpSpPr>
          <a:xfrm>
            <a:off x="5779179" y="2428542"/>
            <a:ext cx="323524" cy="358774"/>
            <a:chOff x="-57162350" y="3982000"/>
            <a:chExt cx="287500" cy="318825"/>
          </a:xfrm>
          <a:solidFill>
            <a:srgbClr val="5C71E8"/>
          </a:solidFill>
        </p:grpSpPr>
        <p:sp>
          <p:nvSpPr>
            <p:cNvPr id="7168" name="Google Shape;7168;p79"/>
            <p:cNvSpPr/>
            <p:nvPr/>
          </p:nvSpPr>
          <p:spPr>
            <a:xfrm>
              <a:off x="-56989850" y="4151150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1"/>
                  </a:moveTo>
                  <a:cubicBezTo>
                    <a:pt x="504" y="1"/>
                    <a:pt x="0" y="473"/>
                    <a:pt x="0" y="1103"/>
                  </a:cubicBezTo>
                  <a:cubicBezTo>
                    <a:pt x="0" y="1702"/>
                    <a:pt x="504" y="2206"/>
                    <a:pt x="1103" y="2206"/>
                  </a:cubicBezTo>
                  <a:cubicBezTo>
                    <a:pt x="1733" y="2206"/>
                    <a:pt x="2205" y="1702"/>
                    <a:pt x="2205" y="1103"/>
                  </a:cubicBezTo>
                  <a:cubicBezTo>
                    <a:pt x="2205" y="473"/>
                    <a:pt x="1733" y="1"/>
                    <a:pt x="11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79"/>
            <p:cNvSpPr/>
            <p:nvPr/>
          </p:nvSpPr>
          <p:spPr>
            <a:xfrm>
              <a:off x="-57162350" y="3982000"/>
              <a:ext cx="287500" cy="161300"/>
            </a:xfrm>
            <a:custGeom>
              <a:avLst/>
              <a:gdLst/>
              <a:ahLst/>
              <a:cxnLst/>
              <a:rect l="l" t="t" r="r" b="b"/>
              <a:pathLst>
                <a:path w="11500" h="6452" extrusionOk="0">
                  <a:moveTo>
                    <a:pt x="5778" y="1"/>
                  </a:moveTo>
                  <a:cubicBezTo>
                    <a:pt x="5286" y="1"/>
                    <a:pt x="4789" y="166"/>
                    <a:pt x="4380" y="497"/>
                  </a:cubicBezTo>
                  <a:cubicBezTo>
                    <a:pt x="4263" y="479"/>
                    <a:pt x="4146" y="470"/>
                    <a:pt x="4031" y="470"/>
                  </a:cubicBezTo>
                  <a:cubicBezTo>
                    <a:pt x="3147" y="470"/>
                    <a:pt x="2323" y="992"/>
                    <a:pt x="2017" y="1883"/>
                  </a:cubicBezTo>
                  <a:cubicBezTo>
                    <a:pt x="1072" y="2230"/>
                    <a:pt x="473" y="3238"/>
                    <a:pt x="631" y="4246"/>
                  </a:cubicBezTo>
                  <a:cubicBezTo>
                    <a:pt x="127" y="4876"/>
                    <a:pt x="1" y="5695"/>
                    <a:pt x="316" y="6452"/>
                  </a:cubicBezTo>
                  <a:cubicBezTo>
                    <a:pt x="536" y="6294"/>
                    <a:pt x="757" y="6168"/>
                    <a:pt x="1040" y="6074"/>
                  </a:cubicBezTo>
                  <a:cubicBezTo>
                    <a:pt x="1355" y="4498"/>
                    <a:pt x="2458" y="3175"/>
                    <a:pt x="4002" y="2577"/>
                  </a:cubicBezTo>
                  <a:cubicBezTo>
                    <a:pt x="4096" y="2545"/>
                    <a:pt x="4096" y="2545"/>
                    <a:pt x="4191" y="2513"/>
                  </a:cubicBezTo>
                  <a:cubicBezTo>
                    <a:pt x="4224" y="2504"/>
                    <a:pt x="4257" y="2499"/>
                    <a:pt x="4290" y="2499"/>
                  </a:cubicBezTo>
                  <a:cubicBezTo>
                    <a:pt x="4474" y="2499"/>
                    <a:pt x="4637" y="2641"/>
                    <a:pt x="4663" y="2829"/>
                  </a:cubicBezTo>
                  <a:cubicBezTo>
                    <a:pt x="4789" y="4593"/>
                    <a:pt x="6239" y="5979"/>
                    <a:pt x="8003" y="5979"/>
                  </a:cubicBezTo>
                  <a:lnTo>
                    <a:pt x="9862" y="5979"/>
                  </a:lnTo>
                  <a:cubicBezTo>
                    <a:pt x="10366" y="5979"/>
                    <a:pt x="10807" y="6137"/>
                    <a:pt x="11185" y="6389"/>
                  </a:cubicBezTo>
                  <a:cubicBezTo>
                    <a:pt x="11500" y="5695"/>
                    <a:pt x="11405" y="4876"/>
                    <a:pt x="10870" y="4246"/>
                  </a:cubicBezTo>
                  <a:cubicBezTo>
                    <a:pt x="11027" y="3207"/>
                    <a:pt x="10492" y="2230"/>
                    <a:pt x="9515" y="1883"/>
                  </a:cubicBezTo>
                  <a:cubicBezTo>
                    <a:pt x="9178" y="1040"/>
                    <a:pt x="8363" y="472"/>
                    <a:pt x="7475" y="472"/>
                  </a:cubicBezTo>
                  <a:cubicBezTo>
                    <a:pt x="7368" y="472"/>
                    <a:pt x="7260" y="480"/>
                    <a:pt x="7152" y="497"/>
                  </a:cubicBezTo>
                  <a:cubicBezTo>
                    <a:pt x="6758" y="166"/>
                    <a:pt x="6270" y="1"/>
                    <a:pt x="57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79"/>
            <p:cNvSpPr/>
            <p:nvPr/>
          </p:nvSpPr>
          <p:spPr>
            <a:xfrm>
              <a:off x="-57119850" y="4066875"/>
              <a:ext cx="126075" cy="111875"/>
            </a:xfrm>
            <a:custGeom>
              <a:avLst/>
              <a:gdLst/>
              <a:ahLst/>
              <a:cxnLst/>
              <a:rect l="l" t="t" r="r" b="b"/>
              <a:pathLst>
                <a:path w="5043" h="4475" extrusionOk="0">
                  <a:moveTo>
                    <a:pt x="2333" y="1"/>
                  </a:moveTo>
                  <a:cubicBezTo>
                    <a:pt x="915" y="694"/>
                    <a:pt x="2" y="2111"/>
                    <a:pt x="2" y="3718"/>
                  </a:cubicBezTo>
                  <a:lnTo>
                    <a:pt x="2" y="4191"/>
                  </a:lnTo>
                  <a:lnTo>
                    <a:pt x="2" y="4359"/>
                  </a:lnTo>
                  <a:lnTo>
                    <a:pt x="2" y="4359"/>
                  </a:lnTo>
                  <a:cubicBezTo>
                    <a:pt x="32" y="3375"/>
                    <a:pt x="829" y="2616"/>
                    <a:pt x="1861" y="2616"/>
                  </a:cubicBezTo>
                  <a:cubicBezTo>
                    <a:pt x="2774" y="2616"/>
                    <a:pt x="3499" y="3246"/>
                    <a:pt x="3656" y="4096"/>
                  </a:cubicBezTo>
                  <a:lnTo>
                    <a:pt x="4507" y="4096"/>
                  </a:lnTo>
                  <a:cubicBezTo>
                    <a:pt x="4570" y="3718"/>
                    <a:pt x="4791" y="3403"/>
                    <a:pt x="5043" y="3120"/>
                  </a:cubicBezTo>
                  <a:cubicBezTo>
                    <a:pt x="3656" y="2647"/>
                    <a:pt x="2617" y="1481"/>
                    <a:pt x="2333" y="1"/>
                  </a:cubicBezTo>
                  <a:close/>
                  <a:moveTo>
                    <a:pt x="2" y="4359"/>
                  </a:moveTo>
                  <a:cubicBezTo>
                    <a:pt x="1" y="4397"/>
                    <a:pt x="1" y="4435"/>
                    <a:pt x="2" y="4474"/>
                  </a:cubicBezTo>
                  <a:lnTo>
                    <a:pt x="2" y="43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79"/>
            <p:cNvSpPr/>
            <p:nvPr/>
          </p:nvSpPr>
          <p:spPr>
            <a:xfrm>
              <a:off x="-57100925" y="4151150"/>
              <a:ext cx="55175" cy="55150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104" y="1"/>
                  </a:moveTo>
                  <a:cubicBezTo>
                    <a:pt x="505" y="1"/>
                    <a:pt x="1" y="473"/>
                    <a:pt x="1" y="1103"/>
                  </a:cubicBezTo>
                  <a:cubicBezTo>
                    <a:pt x="1" y="1702"/>
                    <a:pt x="505" y="2206"/>
                    <a:pt x="1104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473"/>
                    <a:pt x="1702" y="1"/>
                    <a:pt x="1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79"/>
            <p:cNvSpPr/>
            <p:nvPr/>
          </p:nvSpPr>
          <p:spPr>
            <a:xfrm>
              <a:off x="-57119825" y="4179500"/>
              <a:ext cx="204800" cy="121325"/>
            </a:xfrm>
            <a:custGeom>
              <a:avLst/>
              <a:gdLst/>
              <a:ahLst/>
              <a:cxnLst/>
              <a:rect l="l" t="t" r="r" b="b"/>
              <a:pathLst>
                <a:path w="8192" h="4853" extrusionOk="0">
                  <a:moveTo>
                    <a:pt x="5160" y="2151"/>
                  </a:moveTo>
                  <a:cubicBezTo>
                    <a:pt x="5254" y="2151"/>
                    <a:pt x="5341" y="2190"/>
                    <a:pt x="5388" y="2269"/>
                  </a:cubicBezTo>
                  <a:cubicBezTo>
                    <a:pt x="5546" y="2427"/>
                    <a:pt x="5546" y="2679"/>
                    <a:pt x="5388" y="2805"/>
                  </a:cubicBezTo>
                  <a:cubicBezTo>
                    <a:pt x="5042" y="3151"/>
                    <a:pt x="4569" y="3340"/>
                    <a:pt x="4096" y="3340"/>
                  </a:cubicBezTo>
                  <a:cubicBezTo>
                    <a:pt x="3624" y="3340"/>
                    <a:pt x="3120" y="3151"/>
                    <a:pt x="2805" y="2805"/>
                  </a:cubicBezTo>
                  <a:cubicBezTo>
                    <a:pt x="2647" y="2647"/>
                    <a:pt x="2647" y="2395"/>
                    <a:pt x="2805" y="2269"/>
                  </a:cubicBezTo>
                  <a:cubicBezTo>
                    <a:pt x="2884" y="2190"/>
                    <a:pt x="2978" y="2151"/>
                    <a:pt x="3069" y="2151"/>
                  </a:cubicBezTo>
                  <a:cubicBezTo>
                    <a:pt x="3159" y="2151"/>
                    <a:pt x="3246" y="2190"/>
                    <a:pt x="3309" y="2269"/>
                  </a:cubicBezTo>
                  <a:cubicBezTo>
                    <a:pt x="3529" y="2490"/>
                    <a:pt x="3813" y="2600"/>
                    <a:pt x="4096" y="2600"/>
                  </a:cubicBezTo>
                  <a:cubicBezTo>
                    <a:pt x="4380" y="2600"/>
                    <a:pt x="4664" y="2490"/>
                    <a:pt x="4884" y="2269"/>
                  </a:cubicBezTo>
                  <a:cubicBezTo>
                    <a:pt x="4963" y="2190"/>
                    <a:pt x="5065" y="2151"/>
                    <a:pt x="5160" y="2151"/>
                  </a:cubicBezTo>
                  <a:close/>
                  <a:moveTo>
                    <a:pt x="1" y="1"/>
                  </a:moveTo>
                  <a:lnTo>
                    <a:pt x="1" y="2238"/>
                  </a:lnTo>
                  <a:cubicBezTo>
                    <a:pt x="1" y="3687"/>
                    <a:pt x="1198" y="4853"/>
                    <a:pt x="2616" y="4853"/>
                  </a:cubicBezTo>
                  <a:lnTo>
                    <a:pt x="5609" y="4853"/>
                  </a:lnTo>
                  <a:cubicBezTo>
                    <a:pt x="7058" y="4853"/>
                    <a:pt x="8192" y="3655"/>
                    <a:pt x="8192" y="2238"/>
                  </a:cubicBezTo>
                  <a:lnTo>
                    <a:pt x="8192" y="1"/>
                  </a:lnTo>
                  <a:cubicBezTo>
                    <a:pt x="8192" y="977"/>
                    <a:pt x="7341" y="1860"/>
                    <a:pt x="6302" y="1860"/>
                  </a:cubicBezTo>
                  <a:cubicBezTo>
                    <a:pt x="5388" y="1860"/>
                    <a:pt x="4664" y="1230"/>
                    <a:pt x="4506" y="347"/>
                  </a:cubicBezTo>
                  <a:lnTo>
                    <a:pt x="3655" y="347"/>
                  </a:lnTo>
                  <a:cubicBezTo>
                    <a:pt x="3498" y="1230"/>
                    <a:pt x="2710" y="1860"/>
                    <a:pt x="1860" y="1860"/>
                  </a:cubicBezTo>
                  <a:cubicBezTo>
                    <a:pt x="820" y="1860"/>
                    <a:pt x="1" y="1009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79"/>
            <p:cNvSpPr/>
            <p:nvPr/>
          </p:nvSpPr>
          <p:spPr>
            <a:xfrm>
              <a:off x="-57158400" y="41566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79"/>
            <p:cNvSpPr/>
            <p:nvPr/>
          </p:nvSpPr>
          <p:spPr>
            <a:xfrm>
              <a:off x="-56896125" y="41558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1"/>
                  </a:moveTo>
                  <a:lnTo>
                    <a:pt x="0" y="2553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756" y="757"/>
                    <a:pt x="441" y="28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79"/>
            <p:cNvSpPr/>
            <p:nvPr/>
          </p:nvSpPr>
          <p:spPr>
            <a:xfrm>
              <a:off x="-56924475" y="4149575"/>
              <a:ext cx="9450" cy="29175"/>
            </a:xfrm>
            <a:custGeom>
              <a:avLst/>
              <a:gdLst/>
              <a:ahLst/>
              <a:cxnLst/>
              <a:rect l="l" t="t" r="r" b="b"/>
              <a:pathLst>
                <a:path w="378" h="1167" extrusionOk="0">
                  <a:moveTo>
                    <a:pt x="0" y="1"/>
                  </a:moveTo>
                  <a:cubicBezTo>
                    <a:pt x="221" y="379"/>
                    <a:pt x="378" y="757"/>
                    <a:pt x="378" y="1166"/>
                  </a:cubicBezTo>
                  <a:lnTo>
                    <a:pt x="378" y="883"/>
                  </a:lnTo>
                  <a:lnTo>
                    <a:pt x="37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6" name="Google Shape;7176;p79"/>
          <p:cNvGrpSpPr/>
          <p:nvPr/>
        </p:nvGrpSpPr>
        <p:grpSpPr>
          <a:xfrm>
            <a:off x="7957995" y="1532546"/>
            <a:ext cx="358099" cy="356326"/>
            <a:chOff x="-55202750" y="3198925"/>
            <a:chExt cx="318225" cy="316650"/>
          </a:xfrm>
          <a:solidFill>
            <a:srgbClr val="5C71E8"/>
          </a:solidFill>
        </p:grpSpPr>
        <p:sp>
          <p:nvSpPr>
            <p:cNvPr id="7177" name="Google Shape;7177;p79"/>
            <p:cNvSpPr/>
            <p:nvPr/>
          </p:nvSpPr>
          <p:spPr>
            <a:xfrm>
              <a:off x="-55130275" y="3293425"/>
              <a:ext cx="167775" cy="168575"/>
            </a:xfrm>
            <a:custGeom>
              <a:avLst/>
              <a:gdLst/>
              <a:ahLst/>
              <a:cxnLst/>
              <a:rect l="l" t="t" r="r" b="b"/>
              <a:pathLst>
                <a:path w="6711" h="6743" extrusionOk="0">
                  <a:moveTo>
                    <a:pt x="1891" y="2238"/>
                  </a:moveTo>
                  <a:cubicBezTo>
                    <a:pt x="2111" y="2238"/>
                    <a:pt x="2269" y="2395"/>
                    <a:pt x="2269" y="2584"/>
                  </a:cubicBezTo>
                  <a:cubicBezTo>
                    <a:pt x="2269" y="2805"/>
                    <a:pt x="2111" y="2962"/>
                    <a:pt x="1891" y="2962"/>
                  </a:cubicBezTo>
                  <a:cubicBezTo>
                    <a:pt x="1702" y="2962"/>
                    <a:pt x="1544" y="2836"/>
                    <a:pt x="1544" y="2584"/>
                  </a:cubicBezTo>
                  <a:cubicBezTo>
                    <a:pt x="1544" y="2395"/>
                    <a:pt x="1702" y="2238"/>
                    <a:pt x="1891" y="2238"/>
                  </a:cubicBezTo>
                  <a:close/>
                  <a:moveTo>
                    <a:pt x="4884" y="2269"/>
                  </a:moveTo>
                  <a:cubicBezTo>
                    <a:pt x="5104" y="2269"/>
                    <a:pt x="5262" y="2427"/>
                    <a:pt x="5262" y="2647"/>
                  </a:cubicBezTo>
                  <a:cubicBezTo>
                    <a:pt x="5262" y="2836"/>
                    <a:pt x="5104" y="2994"/>
                    <a:pt x="4884" y="2994"/>
                  </a:cubicBezTo>
                  <a:cubicBezTo>
                    <a:pt x="4695" y="2994"/>
                    <a:pt x="4537" y="2836"/>
                    <a:pt x="4537" y="2647"/>
                  </a:cubicBezTo>
                  <a:cubicBezTo>
                    <a:pt x="4537" y="2427"/>
                    <a:pt x="4695" y="2269"/>
                    <a:pt x="4884" y="2269"/>
                  </a:cubicBezTo>
                  <a:close/>
                  <a:moveTo>
                    <a:pt x="4454" y="4798"/>
                  </a:moveTo>
                  <a:cubicBezTo>
                    <a:pt x="4545" y="4798"/>
                    <a:pt x="4632" y="4837"/>
                    <a:pt x="4695" y="4916"/>
                  </a:cubicBezTo>
                  <a:cubicBezTo>
                    <a:pt x="4852" y="5042"/>
                    <a:pt x="4852" y="5262"/>
                    <a:pt x="4726" y="5420"/>
                  </a:cubicBezTo>
                  <a:cubicBezTo>
                    <a:pt x="4380" y="5798"/>
                    <a:pt x="3907" y="5987"/>
                    <a:pt x="3403" y="5987"/>
                  </a:cubicBezTo>
                  <a:cubicBezTo>
                    <a:pt x="2899" y="5987"/>
                    <a:pt x="2426" y="5798"/>
                    <a:pt x="2111" y="5420"/>
                  </a:cubicBezTo>
                  <a:cubicBezTo>
                    <a:pt x="1954" y="5262"/>
                    <a:pt x="1954" y="5042"/>
                    <a:pt x="2111" y="4916"/>
                  </a:cubicBezTo>
                  <a:cubicBezTo>
                    <a:pt x="2190" y="4837"/>
                    <a:pt x="2284" y="4798"/>
                    <a:pt x="2375" y="4798"/>
                  </a:cubicBezTo>
                  <a:cubicBezTo>
                    <a:pt x="2466" y="4798"/>
                    <a:pt x="2552" y="4837"/>
                    <a:pt x="2615" y="4916"/>
                  </a:cubicBezTo>
                  <a:cubicBezTo>
                    <a:pt x="2836" y="5136"/>
                    <a:pt x="3119" y="5246"/>
                    <a:pt x="3403" y="5246"/>
                  </a:cubicBezTo>
                  <a:cubicBezTo>
                    <a:pt x="3686" y="5246"/>
                    <a:pt x="3970" y="5136"/>
                    <a:pt x="4191" y="4916"/>
                  </a:cubicBezTo>
                  <a:cubicBezTo>
                    <a:pt x="4269" y="4837"/>
                    <a:pt x="4364" y="4798"/>
                    <a:pt x="4454" y="4798"/>
                  </a:cubicBezTo>
                  <a:close/>
                  <a:moveTo>
                    <a:pt x="3403" y="1"/>
                  </a:moveTo>
                  <a:cubicBezTo>
                    <a:pt x="2773" y="1261"/>
                    <a:pt x="1513" y="2112"/>
                    <a:pt x="63" y="2238"/>
                  </a:cubicBezTo>
                  <a:cubicBezTo>
                    <a:pt x="63" y="2364"/>
                    <a:pt x="0" y="2521"/>
                    <a:pt x="0" y="2647"/>
                  </a:cubicBezTo>
                  <a:lnTo>
                    <a:pt x="0" y="4128"/>
                  </a:lnTo>
                  <a:cubicBezTo>
                    <a:pt x="0" y="5577"/>
                    <a:pt x="1198" y="6743"/>
                    <a:pt x="2615" y="6743"/>
                  </a:cubicBezTo>
                  <a:lnTo>
                    <a:pt x="4096" y="6743"/>
                  </a:lnTo>
                  <a:cubicBezTo>
                    <a:pt x="5577" y="6743"/>
                    <a:pt x="6711" y="5546"/>
                    <a:pt x="6711" y="4128"/>
                  </a:cubicBezTo>
                  <a:lnTo>
                    <a:pt x="6711" y="2647"/>
                  </a:lnTo>
                  <a:cubicBezTo>
                    <a:pt x="6711" y="2521"/>
                    <a:pt x="6711" y="2364"/>
                    <a:pt x="6679" y="2238"/>
                  </a:cubicBezTo>
                  <a:cubicBezTo>
                    <a:pt x="5293" y="2112"/>
                    <a:pt x="4033" y="1261"/>
                    <a:pt x="34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79"/>
            <p:cNvSpPr/>
            <p:nvPr/>
          </p:nvSpPr>
          <p:spPr>
            <a:xfrm>
              <a:off x="-55202750" y="3198925"/>
              <a:ext cx="318225" cy="316650"/>
            </a:xfrm>
            <a:custGeom>
              <a:avLst/>
              <a:gdLst/>
              <a:ahLst/>
              <a:cxnLst/>
              <a:rect l="l" t="t" r="r" b="b"/>
              <a:pathLst>
                <a:path w="12729" h="12666" extrusionOk="0">
                  <a:moveTo>
                    <a:pt x="6302" y="2221"/>
                  </a:moveTo>
                  <a:cubicBezTo>
                    <a:pt x="6459" y="2221"/>
                    <a:pt x="6617" y="2300"/>
                    <a:pt x="6648" y="2458"/>
                  </a:cubicBezTo>
                  <a:lnTo>
                    <a:pt x="6680" y="2615"/>
                  </a:lnTo>
                  <a:cubicBezTo>
                    <a:pt x="7058" y="4127"/>
                    <a:pt x="8381" y="5230"/>
                    <a:pt x="9956" y="5230"/>
                  </a:cubicBezTo>
                  <a:cubicBezTo>
                    <a:pt x="10145" y="5230"/>
                    <a:pt x="10272" y="5356"/>
                    <a:pt x="10303" y="5545"/>
                  </a:cubicBezTo>
                  <a:cubicBezTo>
                    <a:pt x="10366" y="5829"/>
                    <a:pt x="10398" y="6112"/>
                    <a:pt x="10398" y="6364"/>
                  </a:cubicBezTo>
                  <a:lnTo>
                    <a:pt x="10398" y="7877"/>
                  </a:lnTo>
                  <a:cubicBezTo>
                    <a:pt x="10398" y="9704"/>
                    <a:pt x="8885" y="11216"/>
                    <a:pt x="7058" y="11216"/>
                  </a:cubicBezTo>
                  <a:lnTo>
                    <a:pt x="5546" y="11216"/>
                  </a:lnTo>
                  <a:cubicBezTo>
                    <a:pt x="3687" y="11216"/>
                    <a:pt x="2206" y="9704"/>
                    <a:pt x="2206" y="7877"/>
                  </a:cubicBezTo>
                  <a:lnTo>
                    <a:pt x="2206" y="6364"/>
                  </a:lnTo>
                  <a:cubicBezTo>
                    <a:pt x="2206" y="6112"/>
                    <a:pt x="2238" y="5829"/>
                    <a:pt x="2269" y="5545"/>
                  </a:cubicBezTo>
                  <a:cubicBezTo>
                    <a:pt x="2332" y="5388"/>
                    <a:pt x="2490" y="5230"/>
                    <a:pt x="2647" y="5230"/>
                  </a:cubicBezTo>
                  <a:cubicBezTo>
                    <a:pt x="4160" y="5230"/>
                    <a:pt x="5514" y="4127"/>
                    <a:pt x="5892" y="2615"/>
                  </a:cubicBezTo>
                  <a:lnTo>
                    <a:pt x="5955" y="2458"/>
                  </a:lnTo>
                  <a:cubicBezTo>
                    <a:pt x="5987" y="2300"/>
                    <a:pt x="6144" y="2221"/>
                    <a:pt x="6302" y="2221"/>
                  </a:cubicBezTo>
                  <a:close/>
                  <a:moveTo>
                    <a:pt x="6333" y="0"/>
                  </a:moveTo>
                  <a:cubicBezTo>
                    <a:pt x="3529" y="0"/>
                    <a:pt x="1135" y="2111"/>
                    <a:pt x="789" y="4884"/>
                  </a:cubicBezTo>
                  <a:cubicBezTo>
                    <a:pt x="284" y="5230"/>
                    <a:pt x="1" y="5797"/>
                    <a:pt x="1" y="6427"/>
                  </a:cubicBezTo>
                  <a:cubicBezTo>
                    <a:pt x="1" y="6805"/>
                    <a:pt x="127" y="7215"/>
                    <a:pt x="379" y="7530"/>
                  </a:cubicBezTo>
                  <a:cubicBezTo>
                    <a:pt x="158" y="7845"/>
                    <a:pt x="1" y="8223"/>
                    <a:pt x="1" y="8633"/>
                  </a:cubicBezTo>
                  <a:cubicBezTo>
                    <a:pt x="1" y="9011"/>
                    <a:pt x="127" y="9420"/>
                    <a:pt x="379" y="9735"/>
                  </a:cubicBezTo>
                  <a:cubicBezTo>
                    <a:pt x="158" y="10050"/>
                    <a:pt x="1" y="10428"/>
                    <a:pt x="1" y="10838"/>
                  </a:cubicBezTo>
                  <a:cubicBezTo>
                    <a:pt x="1" y="11846"/>
                    <a:pt x="852" y="12665"/>
                    <a:pt x="1891" y="12665"/>
                  </a:cubicBezTo>
                  <a:lnTo>
                    <a:pt x="10839" y="12665"/>
                  </a:lnTo>
                  <a:cubicBezTo>
                    <a:pt x="11847" y="12665"/>
                    <a:pt x="12729" y="11846"/>
                    <a:pt x="12729" y="10838"/>
                  </a:cubicBezTo>
                  <a:cubicBezTo>
                    <a:pt x="12729" y="10428"/>
                    <a:pt x="12603" y="10050"/>
                    <a:pt x="12319" y="9735"/>
                  </a:cubicBezTo>
                  <a:cubicBezTo>
                    <a:pt x="12571" y="9420"/>
                    <a:pt x="12729" y="9011"/>
                    <a:pt x="12729" y="8633"/>
                  </a:cubicBezTo>
                  <a:cubicBezTo>
                    <a:pt x="12666" y="8223"/>
                    <a:pt x="12508" y="7845"/>
                    <a:pt x="12288" y="7530"/>
                  </a:cubicBezTo>
                  <a:cubicBezTo>
                    <a:pt x="12508" y="7215"/>
                    <a:pt x="12666" y="6805"/>
                    <a:pt x="12666" y="6427"/>
                  </a:cubicBezTo>
                  <a:cubicBezTo>
                    <a:pt x="12666" y="5829"/>
                    <a:pt x="12351" y="5230"/>
                    <a:pt x="11878" y="4884"/>
                  </a:cubicBezTo>
                  <a:cubicBezTo>
                    <a:pt x="11500" y="2111"/>
                    <a:pt x="9137" y="0"/>
                    <a:pt x="6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9" name="Google Shape;7179;p79"/>
          <p:cNvGrpSpPr/>
          <p:nvPr/>
        </p:nvGrpSpPr>
        <p:grpSpPr>
          <a:xfrm>
            <a:off x="7968629" y="1987846"/>
            <a:ext cx="336830" cy="358099"/>
            <a:chOff x="-55194875" y="3590375"/>
            <a:chExt cx="299325" cy="318225"/>
          </a:xfrm>
          <a:solidFill>
            <a:srgbClr val="5C71E8"/>
          </a:solidFill>
        </p:grpSpPr>
        <p:sp>
          <p:nvSpPr>
            <p:cNvPr id="7180" name="Google Shape;7180;p79"/>
            <p:cNvSpPr/>
            <p:nvPr/>
          </p:nvSpPr>
          <p:spPr>
            <a:xfrm>
              <a:off x="-55194875" y="3667550"/>
              <a:ext cx="37050" cy="241050"/>
            </a:xfrm>
            <a:custGeom>
              <a:avLst/>
              <a:gdLst/>
              <a:ahLst/>
              <a:cxnLst/>
              <a:rect l="l" t="t" r="r" b="b"/>
              <a:pathLst>
                <a:path w="1482" h="9642" extrusionOk="0">
                  <a:moveTo>
                    <a:pt x="1482" y="1"/>
                  </a:moveTo>
                  <a:cubicBezTo>
                    <a:pt x="537" y="977"/>
                    <a:pt x="1" y="2301"/>
                    <a:pt x="1" y="3687"/>
                  </a:cubicBezTo>
                  <a:lnTo>
                    <a:pt x="1" y="9295"/>
                  </a:lnTo>
                  <a:lnTo>
                    <a:pt x="32" y="9295"/>
                  </a:lnTo>
                  <a:cubicBezTo>
                    <a:pt x="32" y="9484"/>
                    <a:pt x="190" y="9641"/>
                    <a:pt x="379" y="9641"/>
                  </a:cubicBezTo>
                  <a:lnTo>
                    <a:pt x="1482" y="9641"/>
                  </a:lnTo>
                  <a:lnTo>
                    <a:pt x="14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79"/>
            <p:cNvSpPr/>
            <p:nvPr/>
          </p:nvSpPr>
          <p:spPr>
            <a:xfrm>
              <a:off x="-55065700" y="3643925"/>
              <a:ext cx="132350" cy="40200"/>
            </a:xfrm>
            <a:custGeom>
              <a:avLst/>
              <a:gdLst/>
              <a:ahLst/>
              <a:cxnLst/>
              <a:rect l="l" t="t" r="r" b="b"/>
              <a:pathLst>
                <a:path w="5294" h="1608" extrusionOk="0">
                  <a:moveTo>
                    <a:pt x="5294" y="1"/>
                  </a:moveTo>
                  <a:lnTo>
                    <a:pt x="1" y="1607"/>
                  </a:lnTo>
                  <a:lnTo>
                    <a:pt x="5294" y="1607"/>
                  </a:lnTo>
                  <a:lnTo>
                    <a:pt x="52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79"/>
            <p:cNvSpPr/>
            <p:nvPr/>
          </p:nvSpPr>
          <p:spPr>
            <a:xfrm>
              <a:off x="-55138950" y="3703000"/>
              <a:ext cx="204800" cy="168575"/>
            </a:xfrm>
            <a:custGeom>
              <a:avLst/>
              <a:gdLst/>
              <a:ahLst/>
              <a:cxnLst/>
              <a:rect l="l" t="t" r="r" b="b"/>
              <a:pathLst>
                <a:path w="8192" h="6743" extrusionOk="0">
                  <a:moveTo>
                    <a:pt x="2647" y="757"/>
                  </a:moveTo>
                  <a:cubicBezTo>
                    <a:pt x="2836" y="757"/>
                    <a:pt x="2994" y="914"/>
                    <a:pt x="2994" y="1103"/>
                  </a:cubicBezTo>
                  <a:cubicBezTo>
                    <a:pt x="2994" y="1292"/>
                    <a:pt x="2836" y="1450"/>
                    <a:pt x="2647" y="1450"/>
                  </a:cubicBezTo>
                  <a:cubicBezTo>
                    <a:pt x="2458" y="1450"/>
                    <a:pt x="2301" y="1292"/>
                    <a:pt x="2301" y="1103"/>
                  </a:cubicBezTo>
                  <a:cubicBezTo>
                    <a:pt x="2301" y="914"/>
                    <a:pt x="2395" y="757"/>
                    <a:pt x="2647" y="757"/>
                  </a:cubicBezTo>
                  <a:close/>
                  <a:moveTo>
                    <a:pt x="5609" y="757"/>
                  </a:moveTo>
                  <a:cubicBezTo>
                    <a:pt x="5798" y="757"/>
                    <a:pt x="5955" y="914"/>
                    <a:pt x="5955" y="1103"/>
                  </a:cubicBezTo>
                  <a:cubicBezTo>
                    <a:pt x="5955" y="1292"/>
                    <a:pt x="5798" y="1450"/>
                    <a:pt x="5609" y="1450"/>
                  </a:cubicBezTo>
                  <a:cubicBezTo>
                    <a:pt x="5388" y="1450"/>
                    <a:pt x="5231" y="1292"/>
                    <a:pt x="5231" y="1103"/>
                  </a:cubicBezTo>
                  <a:cubicBezTo>
                    <a:pt x="5231" y="914"/>
                    <a:pt x="5388" y="757"/>
                    <a:pt x="5609" y="757"/>
                  </a:cubicBezTo>
                  <a:close/>
                  <a:moveTo>
                    <a:pt x="5195" y="3316"/>
                  </a:moveTo>
                  <a:cubicBezTo>
                    <a:pt x="5294" y="3316"/>
                    <a:pt x="5388" y="3356"/>
                    <a:pt x="5451" y="3434"/>
                  </a:cubicBezTo>
                  <a:cubicBezTo>
                    <a:pt x="5609" y="3592"/>
                    <a:pt x="5609" y="3812"/>
                    <a:pt x="5451" y="3939"/>
                  </a:cubicBezTo>
                  <a:cubicBezTo>
                    <a:pt x="5105" y="4285"/>
                    <a:pt x="4601" y="4474"/>
                    <a:pt x="4096" y="4474"/>
                  </a:cubicBezTo>
                  <a:cubicBezTo>
                    <a:pt x="3592" y="4474"/>
                    <a:pt x="3120" y="4285"/>
                    <a:pt x="2805" y="3939"/>
                  </a:cubicBezTo>
                  <a:cubicBezTo>
                    <a:pt x="2647" y="3781"/>
                    <a:pt x="2647" y="3529"/>
                    <a:pt x="2805" y="3434"/>
                  </a:cubicBezTo>
                  <a:cubicBezTo>
                    <a:pt x="2883" y="3356"/>
                    <a:pt x="2978" y="3316"/>
                    <a:pt x="3073" y="3316"/>
                  </a:cubicBezTo>
                  <a:cubicBezTo>
                    <a:pt x="3167" y="3316"/>
                    <a:pt x="3262" y="3356"/>
                    <a:pt x="3340" y="3434"/>
                  </a:cubicBezTo>
                  <a:cubicBezTo>
                    <a:pt x="3561" y="3639"/>
                    <a:pt x="3852" y="3742"/>
                    <a:pt x="4140" y="3742"/>
                  </a:cubicBezTo>
                  <a:cubicBezTo>
                    <a:pt x="4427" y="3742"/>
                    <a:pt x="4711" y="3639"/>
                    <a:pt x="4916" y="3434"/>
                  </a:cubicBezTo>
                  <a:cubicBezTo>
                    <a:pt x="4994" y="3356"/>
                    <a:pt x="5097" y="3316"/>
                    <a:pt x="5195" y="3316"/>
                  </a:cubicBezTo>
                  <a:close/>
                  <a:moveTo>
                    <a:pt x="1" y="0"/>
                  </a:moveTo>
                  <a:lnTo>
                    <a:pt x="1" y="2584"/>
                  </a:lnTo>
                  <a:cubicBezTo>
                    <a:pt x="1" y="4852"/>
                    <a:pt x="1860" y="6742"/>
                    <a:pt x="4096" y="6742"/>
                  </a:cubicBezTo>
                  <a:cubicBezTo>
                    <a:pt x="6333" y="6742"/>
                    <a:pt x="8192" y="4884"/>
                    <a:pt x="8192" y="2584"/>
                  </a:cubicBezTo>
                  <a:lnTo>
                    <a:pt x="81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79"/>
            <p:cNvSpPr/>
            <p:nvPr/>
          </p:nvSpPr>
          <p:spPr>
            <a:xfrm>
              <a:off x="-55138950" y="3590375"/>
              <a:ext cx="204025" cy="92950"/>
            </a:xfrm>
            <a:custGeom>
              <a:avLst/>
              <a:gdLst/>
              <a:ahLst/>
              <a:cxnLst/>
              <a:rect l="l" t="t" r="r" b="b"/>
              <a:pathLst>
                <a:path w="8161" h="3718" extrusionOk="0">
                  <a:moveTo>
                    <a:pt x="1860" y="0"/>
                  </a:moveTo>
                  <a:cubicBezTo>
                    <a:pt x="820" y="0"/>
                    <a:pt x="1" y="851"/>
                    <a:pt x="1" y="1859"/>
                  </a:cubicBezTo>
                  <a:lnTo>
                    <a:pt x="1" y="3718"/>
                  </a:lnTo>
                  <a:lnTo>
                    <a:pt x="316" y="3718"/>
                  </a:lnTo>
                  <a:lnTo>
                    <a:pt x="8161" y="1386"/>
                  </a:lnTo>
                  <a:cubicBezTo>
                    <a:pt x="7972" y="599"/>
                    <a:pt x="7215" y="0"/>
                    <a:pt x="6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79"/>
            <p:cNvSpPr/>
            <p:nvPr/>
          </p:nvSpPr>
          <p:spPr>
            <a:xfrm>
              <a:off x="-54914475" y="36888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1" y="0"/>
                  </a:moveTo>
                  <a:lnTo>
                    <a:pt x="1" y="2584"/>
                  </a:lnTo>
                  <a:cubicBezTo>
                    <a:pt x="442" y="2300"/>
                    <a:pt x="757" y="1828"/>
                    <a:pt x="757" y="1261"/>
                  </a:cubicBezTo>
                  <a:cubicBezTo>
                    <a:pt x="757" y="756"/>
                    <a:pt x="442" y="284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5" name="Google Shape;7185;p79"/>
          <p:cNvGrpSpPr/>
          <p:nvPr/>
        </p:nvGrpSpPr>
        <p:grpSpPr>
          <a:xfrm>
            <a:off x="7973247" y="2430117"/>
            <a:ext cx="357198" cy="357198"/>
            <a:chOff x="-55203525" y="3983400"/>
            <a:chExt cx="317425" cy="317425"/>
          </a:xfrm>
          <a:solidFill>
            <a:srgbClr val="5C71E8"/>
          </a:solidFill>
        </p:grpSpPr>
        <p:sp>
          <p:nvSpPr>
            <p:cNvPr id="7186" name="Google Shape;7186;p79"/>
            <p:cNvSpPr/>
            <p:nvPr/>
          </p:nvSpPr>
          <p:spPr>
            <a:xfrm>
              <a:off x="-55147600" y="4094450"/>
              <a:ext cx="204800" cy="206375"/>
            </a:xfrm>
            <a:custGeom>
              <a:avLst/>
              <a:gdLst/>
              <a:ahLst/>
              <a:cxnLst/>
              <a:rect l="l" t="t" r="r" b="b"/>
              <a:pathLst>
                <a:path w="8192" h="8255" extrusionOk="0">
                  <a:moveTo>
                    <a:pt x="2584" y="2269"/>
                  </a:moveTo>
                  <a:cubicBezTo>
                    <a:pt x="2804" y="2269"/>
                    <a:pt x="2962" y="2426"/>
                    <a:pt x="2962" y="2615"/>
                  </a:cubicBezTo>
                  <a:cubicBezTo>
                    <a:pt x="2962" y="2804"/>
                    <a:pt x="2804" y="2962"/>
                    <a:pt x="2584" y="2962"/>
                  </a:cubicBezTo>
                  <a:cubicBezTo>
                    <a:pt x="2395" y="2962"/>
                    <a:pt x="2237" y="2836"/>
                    <a:pt x="2237" y="2615"/>
                  </a:cubicBezTo>
                  <a:cubicBezTo>
                    <a:pt x="2237" y="2426"/>
                    <a:pt x="2395" y="2269"/>
                    <a:pt x="2584" y="2269"/>
                  </a:cubicBezTo>
                  <a:close/>
                  <a:moveTo>
                    <a:pt x="5577" y="2300"/>
                  </a:moveTo>
                  <a:cubicBezTo>
                    <a:pt x="5797" y="2300"/>
                    <a:pt x="5955" y="2458"/>
                    <a:pt x="5955" y="2647"/>
                  </a:cubicBezTo>
                  <a:cubicBezTo>
                    <a:pt x="5955" y="2836"/>
                    <a:pt x="5797" y="2993"/>
                    <a:pt x="5577" y="2993"/>
                  </a:cubicBezTo>
                  <a:cubicBezTo>
                    <a:pt x="5388" y="2993"/>
                    <a:pt x="5230" y="2836"/>
                    <a:pt x="5230" y="2647"/>
                  </a:cubicBezTo>
                  <a:cubicBezTo>
                    <a:pt x="5230" y="2458"/>
                    <a:pt x="5388" y="2300"/>
                    <a:pt x="5577" y="2300"/>
                  </a:cubicBezTo>
                  <a:close/>
                  <a:moveTo>
                    <a:pt x="5147" y="4828"/>
                  </a:moveTo>
                  <a:cubicBezTo>
                    <a:pt x="5238" y="4828"/>
                    <a:pt x="5325" y="4868"/>
                    <a:pt x="5388" y="4947"/>
                  </a:cubicBezTo>
                  <a:cubicBezTo>
                    <a:pt x="5545" y="5041"/>
                    <a:pt x="5545" y="5293"/>
                    <a:pt x="5419" y="5451"/>
                  </a:cubicBezTo>
                  <a:cubicBezTo>
                    <a:pt x="5073" y="5797"/>
                    <a:pt x="4600" y="5986"/>
                    <a:pt x="4096" y="5986"/>
                  </a:cubicBezTo>
                  <a:cubicBezTo>
                    <a:pt x="3592" y="5986"/>
                    <a:pt x="3119" y="5797"/>
                    <a:pt x="2804" y="5451"/>
                  </a:cubicBezTo>
                  <a:cubicBezTo>
                    <a:pt x="2647" y="5293"/>
                    <a:pt x="2647" y="5041"/>
                    <a:pt x="2804" y="4947"/>
                  </a:cubicBezTo>
                  <a:cubicBezTo>
                    <a:pt x="2883" y="4868"/>
                    <a:pt x="2977" y="4828"/>
                    <a:pt x="3068" y="4828"/>
                  </a:cubicBezTo>
                  <a:cubicBezTo>
                    <a:pt x="3159" y="4828"/>
                    <a:pt x="3245" y="4868"/>
                    <a:pt x="3308" y="4947"/>
                  </a:cubicBezTo>
                  <a:cubicBezTo>
                    <a:pt x="3529" y="5151"/>
                    <a:pt x="3812" y="5254"/>
                    <a:pt x="4096" y="5254"/>
                  </a:cubicBezTo>
                  <a:cubicBezTo>
                    <a:pt x="4379" y="5254"/>
                    <a:pt x="4663" y="5151"/>
                    <a:pt x="4884" y="4947"/>
                  </a:cubicBezTo>
                  <a:cubicBezTo>
                    <a:pt x="4962" y="4868"/>
                    <a:pt x="5057" y="4828"/>
                    <a:pt x="5147" y="4828"/>
                  </a:cubicBezTo>
                  <a:close/>
                  <a:moveTo>
                    <a:pt x="2584" y="0"/>
                  </a:moveTo>
                  <a:cubicBezTo>
                    <a:pt x="1134" y="0"/>
                    <a:pt x="0" y="1197"/>
                    <a:pt x="0" y="2615"/>
                  </a:cubicBezTo>
                  <a:lnTo>
                    <a:pt x="0" y="4096"/>
                  </a:lnTo>
                  <a:cubicBezTo>
                    <a:pt x="0" y="4379"/>
                    <a:pt x="32" y="4695"/>
                    <a:pt x="63" y="4947"/>
                  </a:cubicBezTo>
                  <a:cubicBezTo>
                    <a:pt x="473" y="6837"/>
                    <a:pt x="2174" y="8255"/>
                    <a:pt x="4096" y="8255"/>
                  </a:cubicBezTo>
                  <a:cubicBezTo>
                    <a:pt x="6018" y="8255"/>
                    <a:pt x="7719" y="6837"/>
                    <a:pt x="8097" y="4947"/>
                  </a:cubicBezTo>
                  <a:cubicBezTo>
                    <a:pt x="8160" y="4695"/>
                    <a:pt x="8192" y="4411"/>
                    <a:pt x="8192" y="4096"/>
                  </a:cubicBezTo>
                  <a:lnTo>
                    <a:pt x="8192" y="2615"/>
                  </a:lnTo>
                  <a:cubicBezTo>
                    <a:pt x="8192" y="1197"/>
                    <a:pt x="7057" y="0"/>
                    <a:pt x="5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79"/>
            <p:cNvSpPr/>
            <p:nvPr/>
          </p:nvSpPr>
          <p:spPr>
            <a:xfrm>
              <a:off x="-55203525" y="4027500"/>
              <a:ext cx="317425" cy="196925"/>
            </a:xfrm>
            <a:custGeom>
              <a:avLst/>
              <a:gdLst/>
              <a:ahLst/>
              <a:cxnLst/>
              <a:rect l="l" t="t" r="r" b="b"/>
              <a:pathLst>
                <a:path w="12697" h="7877" extrusionOk="0">
                  <a:moveTo>
                    <a:pt x="4443" y="0"/>
                  </a:moveTo>
                  <a:cubicBezTo>
                    <a:pt x="1828" y="851"/>
                    <a:pt x="0" y="3277"/>
                    <a:pt x="0" y="6049"/>
                  </a:cubicBezTo>
                  <a:cubicBezTo>
                    <a:pt x="0" y="6994"/>
                    <a:pt x="725" y="7782"/>
                    <a:pt x="1639" y="7877"/>
                  </a:cubicBezTo>
                  <a:cubicBezTo>
                    <a:pt x="1639" y="7845"/>
                    <a:pt x="1607" y="7814"/>
                    <a:pt x="1607" y="7782"/>
                  </a:cubicBezTo>
                  <a:cubicBezTo>
                    <a:pt x="1513" y="7499"/>
                    <a:pt x="1513" y="7120"/>
                    <a:pt x="1513" y="6774"/>
                  </a:cubicBezTo>
                  <a:lnTo>
                    <a:pt x="1513" y="5293"/>
                  </a:lnTo>
                  <a:cubicBezTo>
                    <a:pt x="1513" y="3434"/>
                    <a:pt x="3025" y="1922"/>
                    <a:pt x="4884" y="1922"/>
                  </a:cubicBezTo>
                  <a:lnTo>
                    <a:pt x="7877" y="1922"/>
                  </a:lnTo>
                  <a:cubicBezTo>
                    <a:pt x="9704" y="1922"/>
                    <a:pt x="11216" y="3434"/>
                    <a:pt x="11216" y="5293"/>
                  </a:cubicBezTo>
                  <a:lnTo>
                    <a:pt x="11216" y="6774"/>
                  </a:lnTo>
                  <a:cubicBezTo>
                    <a:pt x="11216" y="7120"/>
                    <a:pt x="11185" y="7436"/>
                    <a:pt x="11090" y="7782"/>
                  </a:cubicBezTo>
                  <a:cubicBezTo>
                    <a:pt x="11090" y="7814"/>
                    <a:pt x="11059" y="7845"/>
                    <a:pt x="11059" y="7877"/>
                  </a:cubicBezTo>
                  <a:cubicBezTo>
                    <a:pt x="11972" y="7782"/>
                    <a:pt x="12697" y="6994"/>
                    <a:pt x="12697" y="6049"/>
                  </a:cubicBezTo>
                  <a:cubicBezTo>
                    <a:pt x="12697" y="3277"/>
                    <a:pt x="10870" y="851"/>
                    <a:pt x="8255" y="0"/>
                  </a:cubicBezTo>
                  <a:cubicBezTo>
                    <a:pt x="8223" y="189"/>
                    <a:pt x="8129" y="441"/>
                    <a:pt x="8034" y="599"/>
                  </a:cubicBezTo>
                  <a:cubicBezTo>
                    <a:pt x="7751" y="977"/>
                    <a:pt x="7310" y="1229"/>
                    <a:pt x="6805" y="1229"/>
                  </a:cubicBezTo>
                  <a:lnTo>
                    <a:pt x="5892" y="1229"/>
                  </a:lnTo>
                  <a:cubicBezTo>
                    <a:pt x="5419" y="1229"/>
                    <a:pt x="4947" y="977"/>
                    <a:pt x="4663" y="599"/>
                  </a:cubicBezTo>
                  <a:cubicBezTo>
                    <a:pt x="4569" y="410"/>
                    <a:pt x="4474" y="189"/>
                    <a:pt x="44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79"/>
            <p:cNvSpPr/>
            <p:nvPr/>
          </p:nvSpPr>
          <p:spPr>
            <a:xfrm>
              <a:off x="-55128700" y="3983400"/>
              <a:ext cx="166200" cy="54350"/>
            </a:xfrm>
            <a:custGeom>
              <a:avLst/>
              <a:gdLst/>
              <a:ahLst/>
              <a:cxnLst/>
              <a:rect l="l" t="t" r="r" b="b"/>
              <a:pathLst>
                <a:path w="6648" h="2174" extrusionOk="0">
                  <a:moveTo>
                    <a:pt x="3088" y="0"/>
                  </a:moveTo>
                  <a:cubicBezTo>
                    <a:pt x="2836" y="0"/>
                    <a:pt x="2584" y="158"/>
                    <a:pt x="2458" y="347"/>
                  </a:cubicBezTo>
                  <a:lnTo>
                    <a:pt x="347" y="347"/>
                  </a:lnTo>
                  <a:cubicBezTo>
                    <a:pt x="158" y="347"/>
                    <a:pt x="0" y="504"/>
                    <a:pt x="0" y="725"/>
                  </a:cubicBezTo>
                  <a:cubicBezTo>
                    <a:pt x="0" y="914"/>
                    <a:pt x="158" y="1071"/>
                    <a:pt x="347" y="1071"/>
                  </a:cubicBezTo>
                  <a:lnTo>
                    <a:pt x="2206" y="1071"/>
                  </a:lnTo>
                  <a:lnTo>
                    <a:pt x="2143" y="1197"/>
                  </a:lnTo>
                  <a:cubicBezTo>
                    <a:pt x="1985" y="1670"/>
                    <a:pt x="2363" y="2174"/>
                    <a:pt x="2867" y="2174"/>
                  </a:cubicBezTo>
                  <a:lnTo>
                    <a:pt x="3781" y="2174"/>
                  </a:lnTo>
                  <a:cubicBezTo>
                    <a:pt x="4285" y="2174"/>
                    <a:pt x="4632" y="1670"/>
                    <a:pt x="4474" y="1197"/>
                  </a:cubicBezTo>
                  <a:lnTo>
                    <a:pt x="4443" y="1071"/>
                  </a:lnTo>
                  <a:lnTo>
                    <a:pt x="6301" y="1071"/>
                  </a:lnTo>
                  <a:cubicBezTo>
                    <a:pt x="6490" y="1071"/>
                    <a:pt x="6648" y="914"/>
                    <a:pt x="6648" y="725"/>
                  </a:cubicBezTo>
                  <a:cubicBezTo>
                    <a:pt x="6648" y="504"/>
                    <a:pt x="6490" y="347"/>
                    <a:pt x="6301" y="347"/>
                  </a:cubicBezTo>
                  <a:lnTo>
                    <a:pt x="4159" y="347"/>
                  </a:lnTo>
                  <a:cubicBezTo>
                    <a:pt x="4033" y="126"/>
                    <a:pt x="3812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9" name="Google Shape;7189;p79"/>
          <p:cNvGrpSpPr/>
          <p:nvPr/>
        </p:nvGrpSpPr>
        <p:grpSpPr>
          <a:xfrm>
            <a:off x="6639727" y="2887174"/>
            <a:ext cx="335930" cy="358971"/>
            <a:chOff x="-53232900" y="3192625"/>
            <a:chExt cx="298525" cy="319000"/>
          </a:xfrm>
          <a:solidFill>
            <a:srgbClr val="5C71E8"/>
          </a:solidFill>
        </p:grpSpPr>
        <p:sp>
          <p:nvSpPr>
            <p:cNvPr id="7190" name="Google Shape;7190;p79"/>
            <p:cNvSpPr/>
            <p:nvPr/>
          </p:nvSpPr>
          <p:spPr>
            <a:xfrm>
              <a:off x="-52972975" y="3315500"/>
              <a:ext cx="37825" cy="55925"/>
            </a:xfrm>
            <a:custGeom>
              <a:avLst/>
              <a:gdLst/>
              <a:ahLst/>
              <a:cxnLst/>
              <a:rect l="l" t="t" r="r" b="b"/>
              <a:pathLst>
                <a:path w="1513" h="2237" extrusionOk="0">
                  <a:moveTo>
                    <a:pt x="0" y="0"/>
                  </a:moveTo>
                  <a:lnTo>
                    <a:pt x="0" y="2048"/>
                  </a:lnTo>
                  <a:cubicBezTo>
                    <a:pt x="252" y="2142"/>
                    <a:pt x="505" y="2237"/>
                    <a:pt x="788" y="2237"/>
                  </a:cubicBezTo>
                  <a:lnTo>
                    <a:pt x="1135" y="2237"/>
                  </a:lnTo>
                  <a:cubicBezTo>
                    <a:pt x="1355" y="2237"/>
                    <a:pt x="1513" y="2079"/>
                    <a:pt x="1513" y="1859"/>
                  </a:cubicBezTo>
                  <a:lnTo>
                    <a:pt x="1513" y="1512"/>
                  </a:lnTo>
                  <a:cubicBezTo>
                    <a:pt x="1513" y="693"/>
                    <a:pt x="82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79"/>
            <p:cNvSpPr/>
            <p:nvPr/>
          </p:nvSpPr>
          <p:spPr>
            <a:xfrm>
              <a:off x="-52978500" y="3259575"/>
              <a:ext cx="44125" cy="55950"/>
            </a:xfrm>
            <a:custGeom>
              <a:avLst/>
              <a:gdLst/>
              <a:ahLst/>
              <a:cxnLst/>
              <a:rect l="l" t="t" r="r" b="b"/>
              <a:pathLst>
                <a:path w="1765" h="2238" extrusionOk="0">
                  <a:moveTo>
                    <a:pt x="1041" y="0"/>
                  </a:moveTo>
                  <a:cubicBezTo>
                    <a:pt x="663" y="0"/>
                    <a:pt x="253" y="158"/>
                    <a:pt x="1" y="441"/>
                  </a:cubicBezTo>
                  <a:cubicBezTo>
                    <a:pt x="190" y="977"/>
                    <a:pt x="316" y="1607"/>
                    <a:pt x="316" y="2237"/>
                  </a:cubicBezTo>
                  <a:cubicBezTo>
                    <a:pt x="1104" y="2206"/>
                    <a:pt x="1765" y="1544"/>
                    <a:pt x="1765" y="725"/>
                  </a:cubicBezTo>
                  <a:lnTo>
                    <a:pt x="1765" y="378"/>
                  </a:lnTo>
                  <a:cubicBezTo>
                    <a:pt x="1765" y="158"/>
                    <a:pt x="1608" y="0"/>
                    <a:pt x="1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79"/>
            <p:cNvSpPr/>
            <p:nvPr/>
          </p:nvSpPr>
          <p:spPr>
            <a:xfrm>
              <a:off x="-53232900" y="3324950"/>
              <a:ext cx="242625" cy="55925"/>
            </a:xfrm>
            <a:custGeom>
              <a:avLst/>
              <a:gdLst/>
              <a:ahLst/>
              <a:cxnLst/>
              <a:rect l="l" t="t" r="r" b="b"/>
              <a:pathLst>
                <a:path w="9705" h="2237" extrusionOk="0">
                  <a:moveTo>
                    <a:pt x="3340" y="756"/>
                  </a:moveTo>
                  <a:cubicBezTo>
                    <a:pt x="3561" y="756"/>
                    <a:pt x="3718" y="914"/>
                    <a:pt x="3718" y="1103"/>
                  </a:cubicBezTo>
                  <a:cubicBezTo>
                    <a:pt x="3718" y="1292"/>
                    <a:pt x="3561" y="1449"/>
                    <a:pt x="3340" y="1449"/>
                  </a:cubicBezTo>
                  <a:cubicBezTo>
                    <a:pt x="3151" y="1449"/>
                    <a:pt x="2994" y="1292"/>
                    <a:pt x="2994" y="1103"/>
                  </a:cubicBezTo>
                  <a:cubicBezTo>
                    <a:pt x="2962" y="914"/>
                    <a:pt x="3151" y="756"/>
                    <a:pt x="3340" y="756"/>
                  </a:cubicBezTo>
                  <a:close/>
                  <a:moveTo>
                    <a:pt x="6333" y="756"/>
                  </a:moveTo>
                  <a:cubicBezTo>
                    <a:pt x="6554" y="756"/>
                    <a:pt x="6711" y="914"/>
                    <a:pt x="6711" y="1103"/>
                  </a:cubicBezTo>
                  <a:cubicBezTo>
                    <a:pt x="6711" y="1292"/>
                    <a:pt x="6554" y="1449"/>
                    <a:pt x="6333" y="1449"/>
                  </a:cubicBezTo>
                  <a:cubicBezTo>
                    <a:pt x="6144" y="1449"/>
                    <a:pt x="5987" y="1292"/>
                    <a:pt x="5987" y="1103"/>
                  </a:cubicBezTo>
                  <a:cubicBezTo>
                    <a:pt x="5955" y="914"/>
                    <a:pt x="6113" y="756"/>
                    <a:pt x="6333" y="756"/>
                  </a:cubicBez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9704" y="2237"/>
                  </a:lnTo>
                  <a:lnTo>
                    <a:pt x="97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79"/>
            <p:cNvSpPr/>
            <p:nvPr/>
          </p:nvSpPr>
          <p:spPr>
            <a:xfrm>
              <a:off x="-53232100" y="3399775"/>
              <a:ext cx="241825" cy="111850"/>
            </a:xfrm>
            <a:custGeom>
              <a:avLst/>
              <a:gdLst/>
              <a:ahLst/>
              <a:cxnLst/>
              <a:rect l="l" t="t" r="r" b="b"/>
              <a:pathLst>
                <a:path w="9673" h="4474" extrusionOk="0">
                  <a:moveTo>
                    <a:pt x="0" y="0"/>
                  </a:moveTo>
                  <a:cubicBezTo>
                    <a:pt x="158" y="2457"/>
                    <a:pt x="2269" y="4474"/>
                    <a:pt x="4821" y="4474"/>
                  </a:cubicBezTo>
                  <a:cubicBezTo>
                    <a:pt x="7372" y="4474"/>
                    <a:pt x="9452" y="2457"/>
                    <a:pt x="96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79"/>
            <p:cNvSpPr/>
            <p:nvPr/>
          </p:nvSpPr>
          <p:spPr>
            <a:xfrm>
              <a:off x="-53134450" y="3287125"/>
              <a:ext cx="44125" cy="18925"/>
            </a:xfrm>
            <a:custGeom>
              <a:avLst/>
              <a:gdLst/>
              <a:ahLst/>
              <a:cxnLst/>
              <a:rect l="l" t="t" r="r" b="b"/>
              <a:pathLst>
                <a:path w="1765" h="757" extrusionOk="0">
                  <a:moveTo>
                    <a:pt x="1" y="1"/>
                  </a:moveTo>
                  <a:lnTo>
                    <a:pt x="410" y="757"/>
                  </a:lnTo>
                  <a:lnTo>
                    <a:pt x="1419" y="757"/>
                  </a:lnTo>
                  <a:lnTo>
                    <a:pt x="176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79"/>
            <p:cNvSpPr/>
            <p:nvPr/>
          </p:nvSpPr>
          <p:spPr>
            <a:xfrm>
              <a:off x="-53232900" y="3287125"/>
              <a:ext cx="86675" cy="18925"/>
            </a:xfrm>
            <a:custGeom>
              <a:avLst/>
              <a:gdLst/>
              <a:ahLst/>
              <a:cxnLst/>
              <a:rect l="l" t="t" r="r" b="b"/>
              <a:pathLst>
                <a:path w="3467" h="757" extrusionOk="0">
                  <a:moveTo>
                    <a:pt x="127" y="1"/>
                  </a:moveTo>
                  <a:cubicBezTo>
                    <a:pt x="95" y="253"/>
                    <a:pt x="32" y="473"/>
                    <a:pt x="1" y="757"/>
                  </a:cubicBezTo>
                  <a:lnTo>
                    <a:pt x="3466" y="757"/>
                  </a:lnTo>
                  <a:lnTo>
                    <a:pt x="3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79"/>
            <p:cNvSpPr/>
            <p:nvPr/>
          </p:nvSpPr>
          <p:spPr>
            <a:xfrm>
              <a:off x="-53078525" y="3287125"/>
              <a:ext cx="86675" cy="18925"/>
            </a:xfrm>
            <a:custGeom>
              <a:avLst/>
              <a:gdLst/>
              <a:ahLst/>
              <a:cxnLst/>
              <a:rect l="l" t="t" r="r" b="b"/>
              <a:pathLst>
                <a:path w="3467" h="757" extrusionOk="0">
                  <a:moveTo>
                    <a:pt x="379" y="1"/>
                  </a:moveTo>
                  <a:lnTo>
                    <a:pt x="1" y="757"/>
                  </a:lnTo>
                  <a:lnTo>
                    <a:pt x="3466" y="757"/>
                  </a:lnTo>
                  <a:cubicBezTo>
                    <a:pt x="3466" y="536"/>
                    <a:pt x="3435" y="253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79"/>
            <p:cNvSpPr/>
            <p:nvPr/>
          </p:nvSpPr>
          <p:spPr>
            <a:xfrm>
              <a:off x="-53224225" y="3192625"/>
              <a:ext cx="223700" cy="74850"/>
            </a:xfrm>
            <a:custGeom>
              <a:avLst/>
              <a:gdLst/>
              <a:ahLst/>
              <a:cxnLst/>
              <a:rect l="l" t="t" r="r" b="b"/>
              <a:pathLst>
                <a:path w="8948" h="2994" extrusionOk="0">
                  <a:moveTo>
                    <a:pt x="4506" y="0"/>
                  </a:moveTo>
                  <a:cubicBezTo>
                    <a:pt x="2489" y="0"/>
                    <a:pt x="756" y="1260"/>
                    <a:pt x="0" y="2993"/>
                  </a:cubicBezTo>
                  <a:lnTo>
                    <a:pt x="8948" y="2993"/>
                  </a:lnTo>
                  <a:cubicBezTo>
                    <a:pt x="8255" y="1260"/>
                    <a:pt x="6522" y="0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8" name="Google Shape;7198;p79"/>
          <p:cNvGrpSpPr/>
          <p:nvPr/>
        </p:nvGrpSpPr>
        <p:grpSpPr>
          <a:xfrm>
            <a:off x="6629093" y="3358148"/>
            <a:ext cx="357198" cy="356326"/>
            <a:chOff x="-53242350" y="3584850"/>
            <a:chExt cx="317425" cy="316650"/>
          </a:xfrm>
          <a:solidFill>
            <a:srgbClr val="5C71E8"/>
          </a:solidFill>
        </p:grpSpPr>
        <p:sp>
          <p:nvSpPr>
            <p:cNvPr id="7199" name="Google Shape;7199;p79"/>
            <p:cNvSpPr/>
            <p:nvPr/>
          </p:nvSpPr>
          <p:spPr>
            <a:xfrm>
              <a:off x="-53202975" y="3584850"/>
              <a:ext cx="237900" cy="98475"/>
            </a:xfrm>
            <a:custGeom>
              <a:avLst/>
              <a:gdLst/>
              <a:ahLst/>
              <a:cxnLst/>
              <a:rect l="l" t="t" r="r" b="b"/>
              <a:pathLst>
                <a:path w="9516" h="3939" extrusionOk="0">
                  <a:moveTo>
                    <a:pt x="4758" y="1"/>
                  </a:moveTo>
                  <a:cubicBezTo>
                    <a:pt x="2395" y="1"/>
                    <a:pt x="411" y="1702"/>
                    <a:pt x="1" y="3939"/>
                  </a:cubicBezTo>
                  <a:cubicBezTo>
                    <a:pt x="190" y="3781"/>
                    <a:pt x="474" y="3687"/>
                    <a:pt x="694" y="3655"/>
                  </a:cubicBezTo>
                  <a:cubicBezTo>
                    <a:pt x="2033" y="3435"/>
                    <a:pt x="3396" y="3324"/>
                    <a:pt x="4758" y="3324"/>
                  </a:cubicBezTo>
                  <a:cubicBezTo>
                    <a:pt x="6121" y="3324"/>
                    <a:pt x="7483" y="3435"/>
                    <a:pt x="8822" y="3655"/>
                  </a:cubicBezTo>
                  <a:cubicBezTo>
                    <a:pt x="9074" y="3687"/>
                    <a:pt x="9326" y="3813"/>
                    <a:pt x="9515" y="3939"/>
                  </a:cubicBezTo>
                  <a:cubicBezTo>
                    <a:pt x="9074" y="1702"/>
                    <a:pt x="7121" y="1"/>
                    <a:pt x="47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79"/>
            <p:cNvSpPr/>
            <p:nvPr/>
          </p:nvSpPr>
          <p:spPr>
            <a:xfrm>
              <a:off x="-53242350" y="3711650"/>
              <a:ext cx="80350" cy="155975"/>
            </a:xfrm>
            <a:custGeom>
              <a:avLst/>
              <a:gdLst/>
              <a:ahLst/>
              <a:cxnLst/>
              <a:rect l="l" t="t" r="r" b="b"/>
              <a:pathLst>
                <a:path w="3214" h="6239" extrusionOk="0">
                  <a:moveTo>
                    <a:pt x="820" y="1"/>
                  </a:moveTo>
                  <a:cubicBezTo>
                    <a:pt x="316" y="442"/>
                    <a:pt x="1" y="1041"/>
                    <a:pt x="1" y="1734"/>
                  </a:cubicBezTo>
                  <a:cubicBezTo>
                    <a:pt x="1" y="2395"/>
                    <a:pt x="316" y="2994"/>
                    <a:pt x="788" y="3403"/>
                  </a:cubicBezTo>
                  <a:lnTo>
                    <a:pt x="788" y="5136"/>
                  </a:lnTo>
                  <a:cubicBezTo>
                    <a:pt x="788" y="5766"/>
                    <a:pt x="1292" y="6239"/>
                    <a:pt x="1891" y="6239"/>
                  </a:cubicBezTo>
                  <a:lnTo>
                    <a:pt x="3214" y="6239"/>
                  </a:lnTo>
                  <a:cubicBezTo>
                    <a:pt x="3057" y="6081"/>
                    <a:pt x="2742" y="5609"/>
                    <a:pt x="2679" y="5451"/>
                  </a:cubicBezTo>
                  <a:lnTo>
                    <a:pt x="1828" y="5451"/>
                  </a:lnTo>
                  <a:cubicBezTo>
                    <a:pt x="1639" y="5451"/>
                    <a:pt x="1481" y="5294"/>
                    <a:pt x="1481" y="5073"/>
                  </a:cubicBezTo>
                  <a:lnTo>
                    <a:pt x="1481" y="2805"/>
                  </a:lnTo>
                  <a:cubicBezTo>
                    <a:pt x="1103" y="2490"/>
                    <a:pt x="820" y="2049"/>
                    <a:pt x="788" y="1545"/>
                  </a:cubicBezTo>
                  <a:cubicBezTo>
                    <a:pt x="788" y="1513"/>
                    <a:pt x="725" y="1419"/>
                    <a:pt x="725" y="1356"/>
                  </a:cubicBezTo>
                  <a:lnTo>
                    <a:pt x="725" y="411"/>
                  </a:lnTo>
                  <a:cubicBezTo>
                    <a:pt x="725" y="348"/>
                    <a:pt x="788" y="158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79"/>
            <p:cNvSpPr/>
            <p:nvPr/>
          </p:nvSpPr>
          <p:spPr>
            <a:xfrm>
              <a:off x="-53206125" y="3686850"/>
              <a:ext cx="243400" cy="84700"/>
            </a:xfrm>
            <a:custGeom>
              <a:avLst/>
              <a:gdLst/>
              <a:ahLst/>
              <a:cxnLst/>
              <a:rect l="l" t="t" r="r" b="b"/>
              <a:pathLst>
                <a:path w="9736" h="3388" extrusionOk="0">
                  <a:moveTo>
                    <a:pt x="4857" y="1"/>
                  </a:moveTo>
                  <a:cubicBezTo>
                    <a:pt x="3545" y="1"/>
                    <a:pt x="2238" y="111"/>
                    <a:pt x="946" y="331"/>
                  </a:cubicBezTo>
                  <a:cubicBezTo>
                    <a:pt x="442" y="394"/>
                    <a:pt x="1" y="867"/>
                    <a:pt x="1" y="1434"/>
                  </a:cubicBezTo>
                  <a:lnTo>
                    <a:pt x="1" y="2285"/>
                  </a:lnTo>
                  <a:cubicBezTo>
                    <a:pt x="1" y="2915"/>
                    <a:pt x="505" y="3387"/>
                    <a:pt x="1104" y="3387"/>
                  </a:cubicBezTo>
                  <a:lnTo>
                    <a:pt x="3782" y="3387"/>
                  </a:lnTo>
                  <a:cubicBezTo>
                    <a:pt x="3876" y="3387"/>
                    <a:pt x="3971" y="3356"/>
                    <a:pt x="4065" y="3261"/>
                  </a:cubicBezTo>
                  <a:lnTo>
                    <a:pt x="4569" y="2757"/>
                  </a:lnTo>
                  <a:cubicBezTo>
                    <a:pt x="4648" y="2678"/>
                    <a:pt x="4750" y="2639"/>
                    <a:pt x="4845" y="2639"/>
                  </a:cubicBezTo>
                  <a:cubicBezTo>
                    <a:pt x="4939" y="2639"/>
                    <a:pt x="5026" y="2678"/>
                    <a:pt x="5073" y="2757"/>
                  </a:cubicBezTo>
                  <a:lnTo>
                    <a:pt x="5609" y="3261"/>
                  </a:lnTo>
                  <a:cubicBezTo>
                    <a:pt x="5672" y="3356"/>
                    <a:pt x="5766" y="3387"/>
                    <a:pt x="5861" y="3387"/>
                  </a:cubicBezTo>
                  <a:lnTo>
                    <a:pt x="8539" y="3387"/>
                  </a:lnTo>
                  <a:cubicBezTo>
                    <a:pt x="9169" y="3387"/>
                    <a:pt x="9641" y="2883"/>
                    <a:pt x="9641" y="2285"/>
                  </a:cubicBezTo>
                  <a:lnTo>
                    <a:pt x="9641" y="1434"/>
                  </a:lnTo>
                  <a:lnTo>
                    <a:pt x="9736" y="1434"/>
                  </a:lnTo>
                  <a:cubicBezTo>
                    <a:pt x="9736" y="867"/>
                    <a:pt x="9295" y="394"/>
                    <a:pt x="8791" y="331"/>
                  </a:cubicBezTo>
                  <a:cubicBezTo>
                    <a:pt x="7483" y="111"/>
                    <a:pt x="6168" y="1"/>
                    <a:pt x="48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79"/>
            <p:cNvSpPr/>
            <p:nvPr/>
          </p:nvSpPr>
          <p:spPr>
            <a:xfrm>
              <a:off x="-53186425" y="3775450"/>
              <a:ext cx="205600" cy="126050"/>
            </a:xfrm>
            <a:custGeom>
              <a:avLst/>
              <a:gdLst/>
              <a:ahLst/>
              <a:cxnLst/>
              <a:rect l="l" t="t" r="r" b="b"/>
              <a:pathLst>
                <a:path w="8224" h="5042" extrusionOk="0">
                  <a:moveTo>
                    <a:pt x="5148" y="1710"/>
                  </a:moveTo>
                  <a:cubicBezTo>
                    <a:pt x="5238" y="1710"/>
                    <a:pt x="5325" y="1749"/>
                    <a:pt x="5388" y="1828"/>
                  </a:cubicBezTo>
                  <a:cubicBezTo>
                    <a:pt x="5545" y="1954"/>
                    <a:pt x="5545" y="2175"/>
                    <a:pt x="5419" y="2332"/>
                  </a:cubicBezTo>
                  <a:cubicBezTo>
                    <a:pt x="5073" y="2679"/>
                    <a:pt x="4600" y="2868"/>
                    <a:pt x="4128" y="2868"/>
                  </a:cubicBezTo>
                  <a:cubicBezTo>
                    <a:pt x="3624" y="2868"/>
                    <a:pt x="3151" y="2679"/>
                    <a:pt x="2805" y="2332"/>
                  </a:cubicBezTo>
                  <a:cubicBezTo>
                    <a:pt x="2647" y="2175"/>
                    <a:pt x="2647" y="1954"/>
                    <a:pt x="2805" y="1828"/>
                  </a:cubicBezTo>
                  <a:cubicBezTo>
                    <a:pt x="2883" y="1749"/>
                    <a:pt x="2978" y="1710"/>
                    <a:pt x="3068" y="1710"/>
                  </a:cubicBezTo>
                  <a:cubicBezTo>
                    <a:pt x="3159" y="1710"/>
                    <a:pt x="3246" y="1749"/>
                    <a:pt x="3309" y="1828"/>
                  </a:cubicBezTo>
                  <a:cubicBezTo>
                    <a:pt x="3529" y="2049"/>
                    <a:pt x="3813" y="2159"/>
                    <a:pt x="4096" y="2159"/>
                  </a:cubicBezTo>
                  <a:cubicBezTo>
                    <a:pt x="4380" y="2159"/>
                    <a:pt x="4663" y="2049"/>
                    <a:pt x="4884" y="1828"/>
                  </a:cubicBezTo>
                  <a:cubicBezTo>
                    <a:pt x="4963" y="1749"/>
                    <a:pt x="5057" y="1710"/>
                    <a:pt x="5148" y="1710"/>
                  </a:cubicBezTo>
                  <a:close/>
                  <a:moveTo>
                    <a:pt x="4096" y="1"/>
                  </a:moveTo>
                  <a:lnTo>
                    <a:pt x="3813" y="284"/>
                  </a:lnTo>
                  <a:cubicBezTo>
                    <a:pt x="3624" y="473"/>
                    <a:pt x="3309" y="599"/>
                    <a:pt x="3025" y="599"/>
                  </a:cubicBezTo>
                  <a:lnTo>
                    <a:pt x="1" y="599"/>
                  </a:lnTo>
                  <a:lnTo>
                    <a:pt x="1" y="1009"/>
                  </a:lnTo>
                  <a:cubicBezTo>
                    <a:pt x="1" y="1671"/>
                    <a:pt x="158" y="2301"/>
                    <a:pt x="473" y="2836"/>
                  </a:cubicBezTo>
                  <a:lnTo>
                    <a:pt x="2647" y="2836"/>
                  </a:lnTo>
                  <a:cubicBezTo>
                    <a:pt x="2836" y="2836"/>
                    <a:pt x="2994" y="2994"/>
                    <a:pt x="2994" y="3183"/>
                  </a:cubicBezTo>
                  <a:cubicBezTo>
                    <a:pt x="2994" y="3403"/>
                    <a:pt x="2836" y="3561"/>
                    <a:pt x="2647" y="3561"/>
                  </a:cubicBezTo>
                  <a:lnTo>
                    <a:pt x="977" y="3561"/>
                  </a:lnTo>
                  <a:cubicBezTo>
                    <a:pt x="1733" y="4506"/>
                    <a:pt x="2962" y="5042"/>
                    <a:pt x="4128" y="5042"/>
                  </a:cubicBezTo>
                  <a:cubicBezTo>
                    <a:pt x="6428" y="5042"/>
                    <a:pt x="8223" y="3151"/>
                    <a:pt x="8223" y="946"/>
                  </a:cubicBezTo>
                  <a:lnTo>
                    <a:pt x="8223" y="568"/>
                  </a:lnTo>
                  <a:lnTo>
                    <a:pt x="5199" y="568"/>
                  </a:lnTo>
                  <a:cubicBezTo>
                    <a:pt x="5163" y="571"/>
                    <a:pt x="5128" y="573"/>
                    <a:pt x="5094" y="573"/>
                  </a:cubicBezTo>
                  <a:cubicBezTo>
                    <a:pt x="4795" y="573"/>
                    <a:pt x="4549" y="454"/>
                    <a:pt x="4380" y="284"/>
                  </a:cubicBezTo>
                  <a:lnTo>
                    <a:pt x="40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79"/>
            <p:cNvSpPr/>
            <p:nvPr/>
          </p:nvSpPr>
          <p:spPr>
            <a:xfrm>
              <a:off x="-52962725" y="3710875"/>
              <a:ext cx="37800" cy="95325"/>
            </a:xfrm>
            <a:custGeom>
              <a:avLst/>
              <a:gdLst/>
              <a:ahLst/>
              <a:cxnLst/>
              <a:rect l="l" t="t" r="r" b="b"/>
              <a:pathLst>
                <a:path w="1512" h="3813" extrusionOk="0">
                  <a:moveTo>
                    <a:pt x="662" y="0"/>
                  </a:moveTo>
                  <a:lnTo>
                    <a:pt x="662" y="0"/>
                  </a:lnTo>
                  <a:cubicBezTo>
                    <a:pt x="693" y="158"/>
                    <a:pt x="725" y="347"/>
                    <a:pt x="725" y="379"/>
                  </a:cubicBezTo>
                  <a:lnTo>
                    <a:pt x="725" y="1387"/>
                  </a:lnTo>
                  <a:cubicBezTo>
                    <a:pt x="725" y="1481"/>
                    <a:pt x="725" y="1513"/>
                    <a:pt x="693" y="1576"/>
                  </a:cubicBezTo>
                  <a:cubicBezTo>
                    <a:pt x="662" y="2080"/>
                    <a:pt x="378" y="2552"/>
                    <a:pt x="0" y="2836"/>
                  </a:cubicBezTo>
                  <a:lnTo>
                    <a:pt x="0" y="3561"/>
                  </a:lnTo>
                  <a:lnTo>
                    <a:pt x="0" y="3813"/>
                  </a:lnTo>
                  <a:cubicBezTo>
                    <a:pt x="851" y="3497"/>
                    <a:pt x="1512" y="2678"/>
                    <a:pt x="1512" y="1733"/>
                  </a:cubicBezTo>
                  <a:cubicBezTo>
                    <a:pt x="1512" y="1009"/>
                    <a:pt x="1166" y="379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4" name="Google Shape;7204;p79"/>
          <p:cNvGrpSpPr/>
          <p:nvPr/>
        </p:nvGrpSpPr>
        <p:grpSpPr>
          <a:xfrm>
            <a:off x="6650362" y="3820849"/>
            <a:ext cx="314662" cy="358999"/>
            <a:chOff x="-53224225" y="3976300"/>
            <a:chExt cx="279625" cy="319025"/>
          </a:xfrm>
          <a:solidFill>
            <a:srgbClr val="5C71E8"/>
          </a:solidFill>
        </p:grpSpPr>
        <p:sp>
          <p:nvSpPr>
            <p:cNvPr id="7205" name="Google Shape;7205;p79"/>
            <p:cNvSpPr/>
            <p:nvPr/>
          </p:nvSpPr>
          <p:spPr>
            <a:xfrm>
              <a:off x="-53224225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6" y="1"/>
                  </a:moveTo>
                  <a:cubicBezTo>
                    <a:pt x="315" y="284"/>
                    <a:pt x="0" y="757"/>
                    <a:pt x="0" y="1292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2395"/>
                  </a:lnTo>
                  <a:lnTo>
                    <a:pt x="75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79"/>
            <p:cNvSpPr/>
            <p:nvPr/>
          </p:nvSpPr>
          <p:spPr>
            <a:xfrm>
              <a:off x="-53185625" y="4014900"/>
              <a:ext cx="204800" cy="117375"/>
            </a:xfrm>
            <a:custGeom>
              <a:avLst/>
              <a:gdLst/>
              <a:ahLst/>
              <a:cxnLst/>
              <a:rect l="l" t="t" r="r" b="b"/>
              <a:pathLst>
                <a:path w="8192" h="4695" extrusionOk="0">
                  <a:moveTo>
                    <a:pt x="4096" y="0"/>
                  </a:moveTo>
                  <a:cubicBezTo>
                    <a:pt x="1859" y="0"/>
                    <a:pt x="0" y="1859"/>
                    <a:pt x="0" y="4096"/>
                  </a:cubicBezTo>
                  <a:lnTo>
                    <a:pt x="0" y="4695"/>
                  </a:lnTo>
                  <a:lnTo>
                    <a:pt x="1638" y="3088"/>
                  </a:lnTo>
                  <a:cubicBezTo>
                    <a:pt x="1675" y="3014"/>
                    <a:pt x="1755" y="2983"/>
                    <a:pt x="1847" y="2983"/>
                  </a:cubicBezTo>
                  <a:cubicBezTo>
                    <a:pt x="1912" y="2983"/>
                    <a:pt x="1983" y="2999"/>
                    <a:pt x="2048" y="3025"/>
                  </a:cubicBezTo>
                  <a:cubicBezTo>
                    <a:pt x="2662" y="3450"/>
                    <a:pt x="3371" y="3663"/>
                    <a:pt x="4080" y="3663"/>
                  </a:cubicBezTo>
                  <a:cubicBezTo>
                    <a:pt x="4789" y="3663"/>
                    <a:pt x="5498" y="3450"/>
                    <a:pt x="6112" y="3025"/>
                  </a:cubicBezTo>
                  <a:cubicBezTo>
                    <a:pt x="6174" y="2987"/>
                    <a:pt x="6241" y="2970"/>
                    <a:pt x="6307" y="2970"/>
                  </a:cubicBezTo>
                  <a:cubicBezTo>
                    <a:pt x="6409" y="2970"/>
                    <a:pt x="6508" y="3011"/>
                    <a:pt x="6585" y="3088"/>
                  </a:cubicBezTo>
                  <a:lnTo>
                    <a:pt x="8191" y="4695"/>
                  </a:lnTo>
                  <a:lnTo>
                    <a:pt x="8191" y="4096"/>
                  </a:lnTo>
                  <a:cubicBezTo>
                    <a:pt x="8191" y="1859"/>
                    <a:pt x="6333" y="0"/>
                    <a:pt x="4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79"/>
            <p:cNvSpPr/>
            <p:nvPr/>
          </p:nvSpPr>
          <p:spPr>
            <a:xfrm>
              <a:off x="-53187200" y="4110200"/>
              <a:ext cx="205575" cy="185125"/>
            </a:xfrm>
            <a:custGeom>
              <a:avLst/>
              <a:gdLst/>
              <a:ahLst/>
              <a:cxnLst/>
              <a:rect l="l" t="t" r="r" b="b"/>
              <a:pathLst>
                <a:path w="8223" h="7405" extrusionOk="0">
                  <a:moveTo>
                    <a:pt x="2615" y="1418"/>
                  </a:moveTo>
                  <a:cubicBezTo>
                    <a:pt x="2836" y="1418"/>
                    <a:pt x="2993" y="1576"/>
                    <a:pt x="2993" y="1796"/>
                  </a:cubicBezTo>
                  <a:cubicBezTo>
                    <a:pt x="2993" y="1985"/>
                    <a:pt x="2836" y="2143"/>
                    <a:pt x="2615" y="2143"/>
                  </a:cubicBezTo>
                  <a:cubicBezTo>
                    <a:pt x="2426" y="2143"/>
                    <a:pt x="2268" y="1985"/>
                    <a:pt x="2268" y="1796"/>
                  </a:cubicBezTo>
                  <a:cubicBezTo>
                    <a:pt x="2268" y="1576"/>
                    <a:pt x="2426" y="1418"/>
                    <a:pt x="2615" y="1418"/>
                  </a:cubicBezTo>
                  <a:close/>
                  <a:moveTo>
                    <a:pt x="5608" y="1418"/>
                  </a:moveTo>
                  <a:cubicBezTo>
                    <a:pt x="5829" y="1418"/>
                    <a:pt x="5986" y="1576"/>
                    <a:pt x="5986" y="1796"/>
                  </a:cubicBezTo>
                  <a:cubicBezTo>
                    <a:pt x="5986" y="1985"/>
                    <a:pt x="5829" y="2143"/>
                    <a:pt x="5608" y="2143"/>
                  </a:cubicBezTo>
                  <a:cubicBezTo>
                    <a:pt x="5419" y="2143"/>
                    <a:pt x="5261" y="1985"/>
                    <a:pt x="5261" y="1796"/>
                  </a:cubicBezTo>
                  <a:cubicBezTo>
                    <a:pt x="5261" y="1576"/>
                    <a:pt x="5419" y="1418"/>
                    <a:pt x="5608" y="1418"/>
                  </a:cubicBezTo>
                  <a:close/>
                  <a:moveTo>
                    <a:pt x="5179" y="3978"/>
                  </a:moveTo>
                  <a:cubicBezTo>
                    <a:pt x="5269" y="3978"/>
                    <a:pt x="5356" y="4017"/>
                    <a:pt x="5419" y="4096"/>
                  </a:cubicBezTo>
                  <a:cubicBezTo>
                    <a:pt x="5576" y="4222"/>
                    <a:pt x="5576" y="4474"/>
                    <a:pt x="5450" y="4632"/>
                  </a:cubicBezTo>
                  <a:cubicBezTo>
                    <a:pt x="5104" y="4978"/>
                    <a:pt x="4631" y="5167"/>
                    <a:pt x="4159" y="5167"/>
                  </a:cubicBezTo>
                  <a:cubicBezTo>
                    <a:pt x="3655" y="5167"/>
                    <a:pt x="3182" y="4978"/>
                    <a:pt x="2836" y="4632"/>
                  </a:cubicBezTo>
                  <a:cubicBezTo>
                    <a:pt x="2678" y="4474"/>
                    <a:pt x="2678" y="4222"/>
                    <a:pt x="2836" y="4096"/>
                  </a:cubicBezTo>
                  <a:cubicBezTo>
                    <a:pt x="2914" y="4017"/>
                    <a:pt x="3009" y="3978"/>
                    <a:pt x="3099" y="3978"/>
                  </a:cubicBezTo>
                  <a:cubicBezTo>
                    <a:pt x="3190" y="3978"/>
                    <a:pt x="3277" y="4017"/>
                    <a:pt x="3340" y="4096"/>
                  </a:cubicBezTo>
                  <a:cubicBezTo>
                    <a:pt x="3560" y="4317"/>
                    <a:pt x="3844" y="4427"/>
                    <a:pt x="4127" y="4427"/>
                  </a:cubicBezTo>
                  <a:cubicBezTo>
                    <a:pt x="4411" y="4427"/>
                    <a:pt x="4694" y="4317"/>
                    <a:pt x="4915" y="4096"/>
                  </a:cubicBezTo>
                  <a:cubicBezTo>
                    <a:pt x="4994" y="4017"/>
                    <a:pt x="5088" y="3978"/>
                    <a:pt x="5179" y="3978"/>
                  </a:cubicBezTo>
                  <a:close/>
                  <a:moveTo>
                    <a:pt x="1922" y="0"/>
                  </a:moveTo>
                  <a:lnTo>
                    <a:pt x="0" y="1954"/>
                  </a:lnTo>
                  <a:lnTo>
                    <a:pt x="0" y="3277"/>
                  </a:lnTo>
                  <a:cubicBezTo>
                    <a:pt x="0" y="5514"/>
                    <a:pt x="1827" y="7404"/>
                    <a:pt x="4096" y="7404"/>
                  </a:cubicBezTo>
                  <a:cubicBezTo>
                    <a:pt x="6396" y="7404"/>
                    <a:pt x="8223" y="5514"/>
                    <a:pt x="8223" y="3277"/>
                  </a:cubicBezTo>
                  <a:lnTo>
                    <a:pt x="8223" y="1954"/>
                  </a:lnTo>
                  <a:lnTo>
                    <a:pt x="6301" y="0"/>
                  </a:lnTo>
                  <a:cubicBezTo>
                    <a:pt x="5624" y="394"/>
                    <a:pt x="4875" y="591"/>
                    <a:pt x="4123" y="591"/>
                  </a:cubicBezTo>
                  <a:cubicBezTo>
                    <a:pt x="3371" y="591"/>
                    <a:pt x="2615" y="394"/>
                    <a:pt x="19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79"/>
            <p:cNvSpPr/>
            <p:nvPr/>
          </p:nvSpPr>
          <p:spPr>
            <a:xfrm>
              <a:off x="-53020225" y="4211800"/>
              <a:ext cx="74825" cy="83525"/>
            </a:xfrm>
            <a:custGeom>
              <a:avLst/>
              <a:gdLst/>
              <a:ahLst/>
              <a:cxnLst/>
              <a:rect l="l" t="t" r="r" b="b"/>
              <a:pathLst>
                <a:path w="2993" h="3341" extrusionOk="0">
                  <a:moveTo>
                    <a:pt x="2174" y="1"/>
                  </a:moveTo>
                  <a:cubicBezTo>
                    <a:pt x="2016" y="1387"/>
                    <a:pt x="1197" y="2615"/>
                    <a:pt x="0" y="3340"/>
                  </a:cubicBezTo>
                  <a:lnTo>
                    <a:pt x="2647" y="3340"/>
                  </a:lnTo>
                  <a:cubicBezTo>
                    <a:pt x="2836" y="3340"/>
                    <a:pt x="2993" y="3183"/>
                    <a:pt x="2993" y="2993"/>
                  </a:cubicBezTo>
                  <a:lnTo>
                    <a:pt x="2993" y="2867"/>
                  </a:lnTo>
                  <a:cubicBezTo>
                    <a:pt x="2993" y="1859"/>
                    <a:pt x="2710" y="883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79"/>
            <p:cNvSpPr/>
            <p:nvPr/>
          </p:nvSpPr>
          <p:spPr>
            <a:xfrm>
              <a:off x="-53224225" y="4211025"/>
              <a:ext cx="74850" cy="83500"/>
            </a:xfrm>
            <a:custGeom>
              <a:avLst/>
              <a:gdLst/>
              <a:ahLst/>
              <a:cxnLst/>
              <a:rect l="l" t="t" r="r" b="b"/>
              <a:pathLst>
                <a:path w="2994" h="3340" extrusionOk="0">
                  <a:moveTo>
                    <a:pt x="851" y="0"/>
                  </a:moveTo>
                  <a:cubicBezTo>
                    <a:pt x="315" y="851"/>
                    <a:pt x="0" y="1796"/>
                    <a:pt x="0" y="2867"/>
                  </a:cubicBezTo>
                  <a:lnTo>
                    <a:pt x="0" y="2993"/>
                  </a:lnTo>
                  <a:cubicBezTo>
                    <a:pt x="0" y="3182"/>
                    <a:pt x="158" y="3340"/>
                    <a:pt x="378" y="3340"/>
                  </a:cubicBezTo>
                  <a:lnTo>
                    <a:pt x="2993" y="3340"/>
                  </a:lnTo>
                  <a:cubicBezTo>
                    <a:pt x="1859" y="2646"/>
                    <a:pt x="1040" y="1418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79"/>
            <p:cNvSpPr/>
            <p:nvPr/>
          </p:nvSpPr>
          <p:spPr>
            <a:xfrm>
              <a:off x="-52962725" y="4131475"/>
              <a:ext cx="18125" cy="63800"/>
            </a:xfrm>
            <a:custGeom>
              <a:avLst/>
              <a:gdLst/>
              <a:ahLst/>
              <a:cxnLst/>
              <a:rect l="l" t="t" r="r" b="b"/>
              <a:pathLst>
                <a:path w="725" h="2552" extrusionOk="0">
                  <a:moveTo>
                    <a:pt x="0" y="0"/>
                  </a:moveTo>
                  <a:lnTo>
                    <a:pt x="0" y="2394"/>
                  </a:lnTo>
                  <a:lnTo>
                    <a:pt x="0" y="2552"/>
                  </a:lnTo>
                  <a:cubicBezTo>
                    <a:pt x="410" y="2300"/>
                    <a:pt x="725" y="1827"/>
                    <a:pt x="725" y="1292"/>
                  </a:cubicBezTo>
                  <a:cubicBezTo>
                    <a:pt x="725" y="725"/>
                    <a:pt x="410" y="25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79"/>
            <p:cNvSpPr/>
            <p:nvPr/>
          </p:nvSpPr>
          <p:spPr>
            <a:xfrm>
              <a:off x="-53125775" y="3976300"/>
              <a:ext cx="82725" cy="26800"/>
            </a:xfrm>
            <a:custGeom>
              <a:avLst/>
              <a:gdLst/>
              <a:ahLst/>
              <a:cxnLst/>
              <a:rect l="l" t="t" r="r" b="b"/>
              <a:pathLst>
                <a:path w="3309" h="1072" extrusionOk="0">
                  <a:moveTo>
                    <a:pt x="1670" y="1"/>
                  </a:moveTo>
                  <a:cubicBezTo>
                    <a:pt x="914" y="1"/>
                    <a:pt x="284" y="442"/>
                    <a:pt x="0" y="1072"/>
                  </a:cubicBezTo>
                  <a:cubicBezTo>
                    <a:pt x="536" y="883"/>
                    <a:pt x="1072" y="757"/>
                    <a:pt x="1670" y="757"/>
                  </a:cubicBezTo>
                  <a:cubicBezTo>
                    <a:pt x="2269" y="757"/>
                    <a:pt x="2804" y="883"/>
                    <a:pt x="3308" y="1072"/>
                  </a:cubicBezTo>
                  <a:cubicBezTo>
                    <a:pt x="2993" y="442"/>
                    <a:pt x="2363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2" name="Google Shape;7212;p79"/>
          <p:cNvGrpSpPr/>
          <p:nvPr/>
        </p:nvGrpSpPr>
        <p:grpSpPr>
          <a:xfrm>
            <a:off x="7961258" y="3828529"/>
            <a:ext cx="358971" cy="358408"/>
            <a:chOff x="-52043575" y="3983125"/>
            <a:chExt cx="319000" cy="318500"/>
          </a:xfrm>
          <a:solidFill>
            <a:srgbClr val="5C71E8"/>
          </a:solidFill>
        </p:grpSpPr>
        <p:sp>
          <p:nvSpPr>
            <p:cNvPr id="7213" name="Google Shape;7213;p79"/>
            <p:cNvSpPr/>
            <p:nvPr/>
          </p:nvSpPr>
          <p:spPr>
            <a:xfrm>
              <a:off x="-52043575" y="3983200"/>
              <a:ext cx="55150" cy="105750"/>
            </a:xfrm>
            <a:custGeom>
              <a:avLst/>
              <a:gdLst/>
              <a:ahLst/>
              <a:cxnLst/>
              <a:rect l="l" t="t" r="r" b="b"/>
              <a:pathLst>
                <a:path w="2206" h="4230" extrusionOk="0">
                  <a:moveTo>
                    <a:pt x="367" y="0"/>
                  </a:moveTo>
                  <a:cubicBezTo>
                    <a:pt x="339" y="0"/>
                    <a:pt x="311" y="3"/>
                    <a:pt x="284" y="8"/>
                  </a:cubicBezTo>
                  <a:cubicBezTo>
                    <a:pt x="126" y="40"/>
                    <a:pt x="0" y="197"/>
                    <a:pt x="0" y="355"/>
                  </a:cubicBezTo>
                  <a:lnTo>
                    <a:pt x="0" y="1867"/>
                  </a:lnTo>
                  <a:cubicBezTo>
                    <a:pt x="0" y="2875"/>
                    <a:pt x="630" y="3789"/>
                    <a:pt x="1512" y="4230"/>
                  </a:cubicBezTo>
                  <a:cubicBezTo>
                    <a:pt x="1512" y="3285"/>
                    <a:pt x="1733" y="2371"/>
                    <a:pt x="2206" y="1583"/>
                  </a:cubicBezTo>
                  <a:cubicBezTo>
                    <a:pt x="1607" y="1237"/>
                    <a:pt x="1103" y="764"/>
                    <a:pt x="725" y="166"/>
                  </a:cubicBezTo>
                  <a:cubicBezTo>
                    <a:pt x="647" y="61"/>
                    <a:pt x="503" y="0"/>
                    <a:pt x="3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79"/>
            <p:cNvSpPr/>
            <p:nvPr/>
          </p:nvSpPr>
          <p:spPr>
            <a:xfrm>
              <a:off x="-51985300" y="3983400"/>
              <a:ext cx="204800" cy="129975"/>
            </a:xfrm>
            <a:custGeom>
              <a:avLst/>
              <a:gdLst/>
              <a:ahLst/>
              <a:cxnLst/>
              <a:rect l="l" t="t" r="r" b="b"/>
              <a:pathLst>
                <a:path w="8192" h="5199" extrusionOk="0">
                  <a:moveTo>
                    <a:pt x="3718" y="0"/>
                  </a:moveTo>
                  <a:lnTo>
                    <a:pt x="3718" y="4096"/>
                  </a:lnTo>
                  <a:cubicBezTo>
                    <a:pt x="3718" y="4285"/>
                    <a:pt x="3561" y="4442"/>
                    <a:pt x="3340" y="4442"/>
                  </a:cubicBezTo>
                  <a:lnTo>
                    <a:pt x="1" y="4442"/>
                  </a:lnTo>
                  <a:lnTo>
                    <a:pt x="1" y="5198"/>
                  </a:lnTo>
                  <a:lnTo>
                    <a:pt x="8192" y="5198"/>
                  </a:lnTo>
                  <a:lnTo>
                    <a:pt x="8192" y="4442"/>
                  </a:lnTo>
                  <a:lnTo>
                    <a:pt x="4852" y="4442"/>
                  </a:lnTo>
                  <a:cubicBezTo>
                    <a:pt x="4814" y="4452"/>
                    <a:pt x="4778" y="4456"/>
                    <a:pt x="4743" y="4456"/>
                  </a:cubicBezTo>
                  <a:cubicBezTo>
                    <a:pt x="4548" y="4456"/>
                    <a:pt x="4411" y="4314"/>
                    <a:pt x="4411" y="4127"/>
                  </a:cubicBezTo>
                  <a:lnTo>
                    <a:pt x="4411" y="32"/>
                  </a:lnTo>
                  <a:cubicBezTo>
                    <a:pt x="4285" y="32"/>
                    <a:pt x="4159" y="0"/>
                    <a:pt x="4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79"/>
            <p:cNvSpPr/>
            <p:nvPr/>
          </p:nvSpPr>
          <p:spPr>
            <a:xfrm>
              <a:off x="-51855350" y="3987325"/>
              <a:ext cx="74075" cy="89825"/>
            </a:xfrm>
            <a:custGeom>
              <a:avLst/>
              <a:gdLst/>
              <a:ahLst/>
              <a:cxnLst/>
              <a:rect l="l" t="t" r="r" b="b"/>
              <a:pathLst>
                <a:path w="2963" h="3593" extrusionOk="0">
                  <a:moveTo>
                    <a:pt x="1" y="1"/>
                  </a:moveTo>
                  <a:lnTo>
                    <a:pt x="1" y="3592"/>
                  </a:lnTo>
                  <a:lnTo>
                    <a:pt x="2962" y="3592"/>
                  </a:lnTo>
                  <a:cubicBezTo>
                    <a:pt x="2836" y="2647"/>
                    <a:pt x="2427" y="1733"/>
                    <a:pt x="1765" y="1009"/>
                  </a:cubicBezTo>
                  <a:cubicBezTo>
                    <a:pt x="1261" y="505"/>
                    <a:pt x="663" y="19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79"/>
            <p:cNvSpPr/>
            <p:nvPr/>
          </p:nvSpPr>
          <p:spPr>
            <a:xfrm>
              <a:off x="-51985300" y="3987325"/>
              <a:ext cx="74050" cy="89825"/>
            </a:xfrm>
            <a:custGeom>
              <a:avLst/>
              <a:gdLst/>
              <a:ahLst/>
              <a:cxnLst/>
              <a:rect l="l" t="t" r="r" b="b"/>
              <a:pathLst>
                <a:path w="2962" h="3593" extrusionOk="0">
                  <a:moveTo>
                    <a:pt x="2962" y="1"/>
                  </a:moveTo>
                  <a:cubicBezTo>
                    <a:pt x="1324" y="473"/>
                    <a:pt x="158" y="1891"/>
                    <a:pt x="1" y="3592"/>
                  </a:cubicBezTo>
                  <a:lnTo>
                    <a:pt x="2962" y="3592"/>
                  </a:ln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79"/>
            <p:cNvSpPr/>
            <p:nvPr/>
          </p:nvSpPr>
          <p:spPr>
            <a:xfrm>
              <a:off x="-51985300" y="4190350"/>
              <a:ext cx="204800" cy="111275"/>
            </a:xfrm>
            <a:custGeom>
              <a:avLst/>
              <a:gdLst/>
              <a:ahLst/>
              <a:cxnLst/>
              <a:rect l="l" t="t" r="r" b="b"/>
              <a:pathLst>
                <a:path w="8192" h="4451" extrusionOk="0">
                  <a:moveTo>
                    <a:pt x="5069" y="1024"/>
                  </a:moveTo>
                  <a:cubicBezTo>
                    <a:pt x="5167" y="1024"/>
                    <a:pt x="5262" y="1063"/>
                    <a:pt x="5325" y="1142"/>
                  </a:cubicBezTo>
                  <a:cubicBezTo>
                    <a:pt x="5514" y="1268"/>
                    <a:pt x="5514" y="1489"/>
                    <a:pt x="5356" y="1646"/>
                  </a:cubicBezTo>
                  <a:cubicBezTo>
                    <a:pt x="5010" y="1993"/>
                    <a:pt x="4537" y="2213"/>
                    <a:pt x="4002" y="2213"/>
                  </a:cubicBezTo>
                  <a:cubicBezTo>
                    <a:pt x="3498" y="2213"/>
                    <a:pt x="3025" y="1993"/>
                    <a:pt x="2710" y="1646"/>
                  </a:cubicBezTo>
                  <a:cubicBezTo>
                    <a:pt x="2552" y="1489"/>
                    <a:pt x="2552" y="1268"/>
                    <a:pt x="2710" y="1142"/>
                  </a:cubicBezTo>
                  <a:cubicBezTo>
                    <a:pt x="2789" y="1063"/>
                    <a:pt x="2891" y="1024"/>
                    <a:pt x="2986" y="1024"/>
                  </a:cubicBezTo>
                  <a:cubicBezTo>
                    <a:pt x="3080" y="1024"/>
                    <a:pt x="3167" y="1063"/>
                    <a:pt x="3214" y="1142"/>
                  </a:cubicBezTo>
                  <a:cubicBezTo>
                    <a:pt x="3435" y="1363"/>
                    <a:pt x="3726" y="1473"/>
                    <a:pt x="4014" y="1473"/>
                  </a:cubicBezTo>
                  <a:cubicBezTo>
                    <a:pt x="4301" y="1473"/>
                    <a:pt x="4585" y="1363"/>
                    <a:pt x="4789" y="1142"/>
                  </a:cubicBezTo>
                  <a:cubicBezTo>
                    <a:pt x="4868" y="1063"/>
                    <a:pt x="4971" y="1024"/>
                    <a:pt x="5069" y="1024"/>
                  </a:cubicBezTo>
                  <a:close/>
                  <a:moveTo>
                    <a:pt x="4080" y="0"/>
                  </a:moveTo>
                  <a:cubicBezTo>
                    <a:pt x="3372" y="0"/>
                    <a:pt x="2663" y="213"/>
                    <a:pt x="2048" y="638"/>
                  </a:cubicBezTo>
                  <a:cubicBezTo>
                    <a:pt x="1954" y="669"/>
                    <a:pt x="1922" y="701"/>
                    <a:pt x="1859" y="701"/>
                  </a:cubicBezTo>
                  <a:lnTo>
                    <a:pt x="1" y="701"/>
                  </a:lnTo>
                  <a:cubicBezTo>
                    <a:pt x="190" y="2780"/>
                    <a:pt x="1922" y="4450"/>
                    <a:pt x="4096" y="4450"/>
                  </a:cubicBezTo>
                  <a:cubicBezTo>
                    <a:pt x="6207" y="4450"/>
                    <a:pt x="8003" y="2780"/>
                    <a:pt x="8192" y="701"/>
                  </a:cubicBezTo>
                  <a:lnTo>
                    <a:pt x="6333" y="701"/>
                  </a:lnTo>
                  <a:cubicBezTo>
                    <a:pt x="6207" y="701"/>
                    <a:pt x="6144" y="701"/>
                    <a:pt x="6113" y="638"/>
                  </a:cubicBezTo>
                  <a:cubicBezTo>
                    <a:pt x="5498" y="213"/>
                    <a:pt x="4789" y="0"/>
                    <a:pt x="4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79"/>
            <p:cNvSpPr/>
            <p:nvPr/>
          </p:nvSpPr>
          <p:spPr>
            <a:xfrm>
              <a:off x="-51985300" y="4133050"/>
              <a:ext cx="204800" cy="55925"/>
            </a:xfrm>
            <a:custGeom>
              <a:avLst/>
              <a:gdLst/>
              <a:ahLst/>
              <a:cxnLst/>
              <a:rect l="l" t="t" r="r" b="b"/>
              <a:pathLst>
                <a:path w="8192" h="2237" extrusionOk="0">
                  <a:moveTo>
                    <a:pt x="2552" y="756"/>
                  </a:moveTo>
                  <a:cubicBezTo>
                    <a:pt x="2742" y="756"/>
                    <a:pt x="2899" y="914"/>
                    <a:pt x="2899" y="1103"/>
                  </a:cubicBezTo>
                  <a:cubicBezTo>
                    <a:pt x="2899" y="1292"/>
                    <a:pt x="2742" y="1449"/>
                    <a:pt x="2552" y="1449"/>
                  </a:cubicBezTo>
                  <a:cubicBezTo>
                    <a:pt x="2363" y="1449"/>
                    <a:pt x="2206" y="1292"/>
                    <a:pt x="2206" y="1103"/>
                  </a:cubicBezTo>
                  <a:cubicBezTo>
                    <a:pt x="2206" y="914"/>
                    <a:pt x="2363" y="756"/>
                    <a:pt x="2552" y="756"/>
                  </a:cubicBezTo>
                  <a:close/>
                  <a:moveTo>
                    <a:pt x="5545" y="756"/>
                  </a:moveTo>
                  <a:cubicBezTo>
                    <a:pt x="5734" y="756"/>
                    <a:pt x="5892" y="914"/>
                    <a:pt x="5892" y="1103"/>
                  </a:cubicBezTo>
                  <a:cubicBezTo>
                    <a:pt x="5892" y="1292"/>
                    <a:pt x="5734" y="1449"/>
                    <a:pt x="5545" y="1449"/>
                  </a:cubicBezTo>
                  <a:cubicBezTo>
                    <a:pt x="5356" y="1449"/>
                    <a:pt x="5199" y="1292"/>
                    <a:pt x="5199" y="1103"/>
                  </a:cubicBezTo>
                  <a:cubicBezTo>
                    <a:pt x="5167" y="914"/>
                    <a:pt x="5356" y="756"/>
                    <a:pt x="5545" y="756"/>
                  </a:cubicBez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1733" y="2237"/>
                  </a:lnTo>
                  <a:cubicBezTo>
                    <a:pt x="2458" y="1796"/>
                    <a:pt x="3277" y="1575"/>
                    <a:pt x="4092" y="1575"/>
                  </a:cubicBezTo>
                  <a:cubicBezTo>
                    <a:pt x="4907" y="1575"/>
                    <a:pt x="5719" y="1796"/>
                    <a:pt x="6428" y="2237"/>
                  </a:cubicBezTo>
                  <a:lnTo>
                    <a:pt x="8192" y="2237"/>
                  </a:lnTo>
                  <a:lnTo>
                    <a:pt x="81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79"/>
            <p:cNvSpPr/>
            <p:nvPr/>
          </p:nvSpPr>
          <p:spPr>
            <a:xfrm>
              <a:off x="-51780525" y="3983125"/>
              <a:ext cx="55950" cy="105825"/>
            </a:xfrm>
            <a:custGeom>
              <a:avLst/>
              <a:gdLst/>
              <a:ahLst/>
              <a:cxnLst/>
              <a:rect l="l" t="t" r="r" b="b"/>
              <a:pathLst>
                <a:path w="2238" h="4233" extrusionOk="0">
                  <a:moveTo>
                    <a:pt x="1849" y="0"/>
                  </a:moveTo>
                  <a:cubicBezTo>
                    <a:pt x="1729" y="0"/>
                    <a:pt x="1618" y="47"/>
                    <a:pt x="1545" y="169"/>
                  </a:cubicBezTo>
                  <a:cubicBezTo>
                    <a:pt x="1135" y="767"/>
                    <a:pt x="631" y="1240"/>
                    <a:pt x="1" y="1586"/>
                  </a:cubicBezTo>
                  <a:cubicBezTo>
                    <a:pt x="473" y="2374"/>
                    <a:pt x="694" y="3288"/>
                    <a:pt x="694" y="4233"/>
                  </a:cubicBezTo>
                  <a:cubicBezTo>
                    <a:pt x="1576" y="3792"/>
                    <a:pt x="2206" y="2910"/>
                    <a:pt x="2206" y="1870"/>
                  </a:cubicBezTo>
                  <a:lnTo>
                    <a:pt x="2206" y="358"/>
                  </a:lnTo>
                  <a:cubicBezTo>
                    <a:pt x="2238" y="200"/>
                    <a:pt x="2112" y="106"/>
                    <a:pt x="1954" y="11"/>
                  </a:cubicBezTo>
                  <a:cubicBezTo>
                    <a:pt x="1919" y="4"/>
                    <a:pt x="1883" y="0"/>
                    <a:pt x="18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79"/>
            <p:cNvSpPr/>
            <p:nvPr/>
          </p:nvSpPr>
          <p:spPr>
            <a:xfrm>
              <a:off x="-52023900" y="4139350"/>
              <a:ext cx="18925" cy="63800"/>
            </a:xfrm>
            <a:custGeom>
              <a:avLst/>
              <a:gdLst/>
              <a:ahLst/>
              <a:cxnLst/>
              <a:rect l="l" t="t" r="r" b="b"/>
              <a:pathLst>
                <a:path w="757" h="2552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8"/>
                    <a:pt x="757" y="2552"/>
                  </a:cubicBezTo>
                  <a:lnTo>
                    <a:pt x="7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79"/>
            <p:cNvSpPr/>
            <p:nvPr/>
          </p:nvSpPr>
          <p:spPr>
            <a:xfrm>
              <a:off x="-51763200" y="4139350"/>
              <a:ext cx="18925" cy="63800"/>
            </a:xfrm>
            <a:custGeom>
              <a:avLst/>
              <a:gdLst/>
              <a:ahLst/>
              <a:cxnLst/>
              <a:rect l="l" t="t" r="r" b="b"/>
              <a:pathLst>
                <a:path w="757" h="2552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8"/>
                    <a:pt x="757" y="1796"/>
                    <a:pt x="757" y="1260"/>
                  </a:cubicBezTo>
                  <a:cubicBezTo>
                    <a:pt x="757" y="693"/>
                    <a:pt x="442" y="22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2" name="Google Shape;7222;p79"/>
          <p:cNvGrpSpPr/>
          <p:nvPr/>
        </p:nvGrpSpPr>
        <p:grpSpPr>
          <a:xfrm>
            <a:off x="6215199" y="1532546"/>
            <a:ext cx="314662" cy="358971"/>
            <a:chOff x="-56766175" y="3198925"/>
            <a:chExt cx="279625" cy="319000"/>
          </a:xfrm>
          <a:solidFill>
            <a:srgbClr val="5C71E8"/>
          </a:solidFill>
        </p:grpSpPr>
        <p:sp>
          <p:nvSpPr>
            <p:cNvPr id="7223" name="Google Shape;7223;p79"/>
            <p:cNvSpPr/>
            <p:nvPr/>
          </p:nvSpPr>
          <p:spPr>
            <a:xfrm>
              <a:off x="-567661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58"/>
                  </a:lnTo>
                  <a:lnTo>
                    <a:pt x="7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79"/>
            <p:cNvSpPr/>
            <p:nvPr/>
          </p:nvSpPr>
          <p:spPr>
            <a:xfrm>
              <a:off x="-56747275" y="3198925"/>
              <a:ext cx="222925" cy="93750"/>
            </a:xfrm>
            <a:custGeom>
              <a:avLst/>
              <a:gdLst/>
              <a:ahLst/>
              <a:cxnLst/>
              <a:rect l="l" t="t" r="r" b="b"/>
              <a:pathLst>
                <a:path w="8917" h="3750" extrusionOk="0">
                  <a:moveTo>
                    <a:pt x="347" y="0"/>
                  </a:moveTo>
                  <a:cubicBezTo>
                    <a:pt x="158" y="0"/>
                    <a:pt x="1" y="158"/>
                    <a:pt x="32" y="347"/>
                  </a:cubicBezTo>
                  <a:cubicBezTo>
                    <a:pt x="410" y="2269"/>
                    <a:pt x="2080" y="3749"/>
                    <a:pt x="4096" y="3749"/>
                  </a:cubicBezTo>
                  <a:lnTo>
                    <a:pt x="8917" y="3749"/>
                  </a:lnTo>
                  <a:cubicBezTo>
                    <a:pt x="8728" y="1639"/>
                    <a:pt x="6995" y="0"/>
                    <a:pt x="48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79"/>
            <p:cNvSpPr/>
            <p:nvPr/>
          </p:nvSpPr>
          <p:spPr>
            <a:xfrm>
              <a:off x="-56710250" y="3348575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0"/>
                  </a:moveTo>
                  <a:cubicBezTo>
                    <a:pt x="473" y="0"/>
                    <a:pt x="0" y="504"/>
                    <a:pt x="0" y="1103"/>
                  </a:cubicBezTo>
                  <a:cubicBezTo>
                    <a:pt x="0" y="1670"/>
                    <a:pt x="504" y="2206"/>
                    <a:pt x="1103" y="2206"/>
                  </a:cubicBezTo>
                  <a:cubicBezTo>
                    <a:pt x="1733" y="2206"/>
                    <a:pt x="2206" y="1702"/>
                    <a:pt x="2206" y="1103"/>
                  </a:cubicBezTo>
                  <a:cubicBezTo>
                    <a:pt x="2206" y="504"/>
                    <a:pt x="1733" y="0"/>
                    <a:pt x="11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79"/>
            <p:cNvSpPr/>
            <p:nvPr/>
          </p:nvSpPr>
          <p:spPr>
            <a:xfrm>
              <a:off x="-56597625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473" y="1"/>
                    <a:pt x="1" y="505"/>
                    <a:pt x="1" y="1103"/>
                  </a:cubicBezTo>
                  <a:cubicBezTo>
                    <a:pt x="1" y="1702"/>
                    <a:pt x="473" y="2206"/>
                    <a:pt x="1103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79"/>
            <p:cNvSpPr/>
            <p:nvPr/>
          </p:nvSpPr>
          <p:spPr>
            <a:xfrm>
              <a:off x="-56727575" y="3376925"/>
              <a:ext cx="204800" cy="141000"/>
            </a:xfrm>
            <a:custGeom>
              <a:avLst/>
              <a:gdLst/>
              <a:ahLst/>
              <a:cxnLst/>
              <a:rect l="l" t="t" r="r" b="b"/>
              <a:pathLst>
                <a:path w="8192" h="5640" extrusionOk="0">
                  <a:moveTo>
                    <a:pt x="5104" y="2174"/>
                  </a:moveTo>
                  <a:cubicBezTo>
                    <a:pt x="5199" y="2174"/>
                    <a:pt x="5293" y="2206"/>
                    <a:pt x="5356" y="2269"/>
                  </a:cubicBezTo>
                  <a:cubicBezTo>
                    <a:pt x="5545" y="2395"/>
                    <a:pt x="5545" y="2647"/>
                    <a:pt x="5388" y="2804"/>
                  </a:cubicBezTo>
                  <a:cubicBezTo>
                    <a:pt x="5041" y="3151"/>
                    <a:pt x="4569" y="3340"/>
                    <a:pt x="4096" y="3340"/>
                  </a:cubicBezTo>
                  <a:cubicBezTo>
                    <a:pt x="3560" y="3340"/>
                    <a:pt x="3088" y="3151"/>
                    <a:pt x="2741" y="2804"/>
                  </a:cubicBezTo>
                  <a:cubicBezTo>
                    <a:pt x="2584" y="2647"/>
                    <a:pt x="2584" y="2395"/>
                    <a:pt x="2741" y="2269"/>
                  </a:cubicBezTo>
                  <a:cubicBezTo>
                    <a:pt x="2820" y="2206"/>
                    <a:pt x="2922" y="2174"/>
                    <a:pt x="3021" y="2174"/>
                  </a:cubicBezTo>
                  <a:cubicBezTo>
                    <a:pt x="3119" y="2174"/>
                    <a:pt x="3214" y="2206"/>
                    <a:pt x="3277" y="2269"/>
                  </a:cubicBezTo>
                  <a:cubicBezTo>
                    <a:pt x="3482" y="2489"/>
                    <a:pt x="3765" y="2600"/>
                    <a:pt x="4053" y="2600"/>
                  </a:cubicBezTo>
                  <a:cubicBezTo>
                    <a:pt x="4340" y="2600"/>
                    <a:pt x="4632" y="2489"/>
                    <a:pt x="4852" y="2269"/>
                  </a:cubicBezTo>
                  <a:cubicBezTo>
                    <a:pt x="4915" y="2206"/>
                    <a:pt x="5010" y="2174"/>
                    <a:pt x="5104" y="2174"/>
                  </a:cubicBezTo>
                  <a:close/>
                  <a:moveTo>
                    <a:pt x="0" y="0"/>
                  </a:moveTo>
                  <a:lnTo>
                    <a:pt x="0" y="1513"/>
                  </a:lnTo>
                  <a:cubicBezTo>
                    <a:pt x="0" y="3623"/>
                    <a:pt x="1639" y="5451"/>
                    <a:pt x="3718" y="5640"/>
                  </a:cubicBezTo>
                  <a:lnTo>
                    <a:pt x="3718" y="4537"/>
                  </a:lnTo>
                  <a:cubicBezTo>
                    <a:pt x="3718" y="4348"/>
                    <a:pt x="3875" y="4191"/>
                    <a:pt x="4096" y="4191"/>
                  </a:cubicBezTo>
                  <a:cubicBezTo>
                    <a:pt x="4285" y="4191"/>
                    <a:pt x="4442" y="4348"/>
                    <a:pt x="4442" y="4537"/>
                  </a:cubicBezTo>
                  <a:lnTo>
                    <a:pt x="4442" y="5640"/>
                  </a:lnTo>
                  <a:cubicBezTo>
                    <a:pt x="6522" y="5451"/>
                    <a:pt x="8192" y="3623"/>
                    <a:pt x="8192" y="1513"/>
                  </a:cubicBezTo>
                  <a:lnTo>
                    <a:pt x="8192" y="0"/>
                  </a:lnTo>
                  <a:cubicBezTo>
                    <a:pt x="8192" y="1009"/>
                    <a:pt x="7309" y="1859"/>
                    <a:pt x="6301" y="1859"/>
                  </a:cubicBezTo>
                  <a:cubicBezTo>
                    <a:pt x="5388" y="1859"/>
                    <a:pt x="4632" y="1229"/>
                    <a:pt x="4474" y="347"/>
                  </a:cubicBezTo>
                  <a:lnTo>
                    <a:pt x="3655" y="347"/>
                  </a:lnTo>
                  <a:cubicBezTo>
                    <a:pt x="3497" y="1229"/>
                    <a:pt x="2710" y="1859"/>
                    <a:pt x="1828" y="1859"/>
                  </a:cubicBezTo>
                  <a:cubicBezTo>
                    <a:pt x="819" y="1859"/>
                    <a:pt x="0" y="100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79"/>
            <p:cNvSpPr/>
            <p:nvPr/>
          </p:nvSpPr>
          <p:spPr>
            <a:xfrm>
              <a:off x="-56729150" y="3289500"/>
              <a:ext cx="204000" cy="87450"/>
            </a:xfrm>
            <a:custGeom>
              <a:avLst/>
              <a:gdLst/>
              <a:ahLst/>
              <a:cxnLst/>
              <a:rect l="l" t="t" r="r" b="b"/>
              <a:pathLst>
                <a:path w="8160" h="3498" extrusionOk="0">
                  <a:moveTo>
                    <a:pt x="567" y="0"/>
                  </a:moveTo>
                  <a:cubicBezTo>
                    <a:pt x="221" y="630"/>
                    <a:pt x="0" y="1292"/>
                    <a:pt x="0" y="2017"/>
                  </a:cubicBezTo>
                  <a:lnTo>
                    <a:pt x="0" y="3497"/>
                  </a:lnTo>
                  <a:cubicBezTo>
                    <a:pt x="0" y="2489"/>
                    <a:pt x="851" y="1639"/>
                    <a:pt x="1859" y="1639"/>
                  </a:cubicBezTo>
                  <a:cubicBezTo>
                    <a:pt x="2773" y="1639"/>
                    <a:pt x="3529" y="2269"/>
                    <a:pt x="3686" y="3151"/>
                  </a:cubicBezTo>
                  <a:lnTo>
                    <a:pt x="4505" y="3151"/>
                  </a:lnTo>
                  <a:cubicBezTo>
                    <a:pt x="4663" y="2269"/>
                    <a:pt x="5451" y="1639"/>
                    <a:pt x="6333" y="1639"/>
                  </a:cubicBezTo>
                  <a:cubicBezTo>
                    <a:pt x="7341" y="1639"/>
                    <a:pt x="8160" y="2489"/>
                    <a:pt x="8160" y="3497"/>
                  </a:cubicBezTo>
                  <a:lnTo>
                    <a:pt x="8160" y="914"/>
                  </a:lnTo>
                  <a:lnTo>
                    <a:pt x="3340" y="914"/>
                  </a:lnTo>
                  <a:cubicBezTo>
                    <a:pt x="2332" y="851"/>
                    <a:pt x="1355" y="536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79"/>
            <p:cNvSpPr/>
            <p:nvPr/>
          </p:nvSpPr>
          <p:spPr>
            <a:xfrm>
              <a:off x="-565054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0"/>
                  </a:cubicBezTo>
                  <a:cubicBezTo>
                    <a:pt x="757" y="693"/>
                    <a:pt x="473" y="22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0" name="Google Shape;7230;p79"/>
          <p:cNvGrpSpPr/>
          <p:nvPr/>
        </p:nvGrpSpPr>
        <p:grpSpPr>
          <a:xfrm>
            <a:off x="6214313" y="1987846"/>
            <a:ext cx="316434" cy="358099"/>
            <a:chOff x="-56766175" y="3590375"/>
            <a:chExt cx="281200" cy="318225"/>
          </a:xfrm>
          <a:solidFill>
            <a:srgbClr val="5C71E8"/>
          </a:solidFill>
        </p:grpSpPr>
        <p:sp>
          <p:nvSpPr>
            <p:cNvPr id="7231" name="Google Shape;7231;p79"/>
            <p:cNvSpPr/>
            <p:nvPr/>
          </p:nvSpPr>
          <p:spPr>
            <a:xfrm>
              <a:off x="-56766175" y="3632900"/>
              <a:ext cx="281200" cy="275700"/>
            </a:xfrm>
            <a:custGeom>
              <a:avLst/>
              <a:gdLst/>
              <a:ahLst/>
              <a:cxnLst/>
              <a:rect l="l" t="t" r="r" b="b"/>
              <a:pathLst>
                <a:path w="11248" h="11028" extrusionOk="0">
                  <a:moveTo>
                    <a:pt x="1576" y="0"/>
                  </a:moveTo>
                  <a:cubicBezTo>
                    <a:pt x="599" y="1009"/>
                    <a:pt x="1" y="2395"/>
                    <a:pt x="1" y="3907"/>
                  </a:cubicBezTo>
                  <a:lnTo>
                    <a:pt x="1" y="10681"/>
                  </a:lnTo>
                  <a:cubicBezTo>
                    <a:pt x="1" y="10870"/>
                    <a:pt x="158" y="11027"/>
                    <a:pt x="347" y="11027"/>
                  </a:cubicBezTo>
                  <a:lnTo>
                    <a:pt x="5577" y="11027"/>
                  </a:lnTo>
                  <a:cubicBezTo>
                    <a:pt x="3340" y="11027"/>
                    <a:pt x="1481" y="9200"/>
                    <a:pt x="1481" y="6932"/>
                  </a:cubicBezTo>
                  <a:lnTo>
                    <a:pt x="1481" y="5388"/>
                  </a:lnTo>
                  <a:cubicBezTo>
                    <a:pt x="1481" y="5262"/>
                    <a:pt x="1576" y="5167"/>
                    <a:pt x="1702" y="5073"/>
                  </a:cubicBezTo>
                  <a:lnTo>
                    <a:pt x="5419" y="2836"/>
                  </a:lnTo>
                  <a:cubicBezTo>
                    <a:pt x="5482" y="2789"/>
                    <a:pt x="5553" y="2765"/>
                    <a:pt x="5624" y="2765"/>
                  </a:cubicBezTo>
                  <a:cubicBezTo>
                    <a:pt x="5695" y="2765"/>
                    <a:pt x="5766" y="2789"/>
                    <a:pt x="5829" y="2836"/>
                  </a:cubicBezTo>
                  <a:lnTo>
                    <a:pt x="9578" y="5073"/>
                  </a:lnTo>
                  <a:cubicBezTo>
                    <a:pt x="9673" y="5167"/>
                    <a:pt x="9767" y="5262"/>
                    <a:pt x="9767" y="5388"/>
                  </a:cubicBezTo>
                  <a:lnTo>
                    <a:pt x="9767" y="6932"/>
                  </a:lnTo>
                  <a:cubicBezTo>
                    <a:pt x="9767" y="9200"/>
                    <a:pt x="7908" y="11027"/>
                    <a:pt x="5671" y="11027"/>
                  </a:cubicBezTo>
                  <a:lnTo>
                    <a:pt x="10901" y="11027"/>
                  </a:lnTo>
                  <a:cubicBezTo>
                    <a:pt x="11090" y="11027"/>
                    <a:pt x="11248" y="10870"/>
                    <a:pt x="11248" y="10681"/>
                  </a:cubicBezTo>
                  <a:lnTo>
                    <a:pt x="11248" y="3907"/>
                  </a:lnTo>
                  <a:cubicBezTo>
                    <a:pt x="11185" y="2363"/>
                    <a:pt x="10586" y="977"/>
                    <a:pt x="9610" y="0"/>
                  </a:cubicBezTo>
                  <a:cubicBezTo>
                    <a:pt x="9578" y="158"/>
                    <a:pt x="9484" y="316"/>
                    <a:pt x="9358" y="473"/>
                  </a:cubicBezTo>
                  <a:cubicBezTo>
                    <a:pt x="8727" y="1418"/>
                    <a:pt x="7247" y="2048"/>
                    <a:pt x="5577" y="2048"/>
                  </a:cubicBezTo>
                  <a:cubicBezTo>
                    <a:pt x="3907" y="2048"/>
                    <a:pt x="2395" y="1418"/>
                    <a:pt x="1765" y="442"/>
                  </a:cubicBezTo>
                  <a:cubicBezTo>
                    <a:pt x="1702" y="316"/>
                    <a:pt x="1607" y="158"/>
                    <a:pt x="15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79"/>
            <p:cNvSpPr/>
            <p:nvPr/>
          </p:nvSpPr>
          <p:spPr>
            <a:xfrm>
              <a:off x="-56709475" y="3722700"/>
              <a:ext cx="167800" cy="153600"/>
            </a:xfrm>
            <a:custGeom>
              <a:avLst/>
              <a:gdLst/>
              <a:ahLst/>
              <a:cxnLst/>
              <a:rect l="l" t="t" r="r" b="b"/>
              <a:pathLst>
                <a:path w="6712" h="6144" extrusionOk="0">
                  <a:moveTo>
                    <a:pt x="1828" y="1449"/>
                  </a:moveTo>
                  <a:cubicBezTo>
                    <a:pt x="2017" y="1449"/>
                    <a:pt x="2175" y="1607"/>
                    <a:pt x="2175" y="1796"/>
                  </a:cubicBezTo>
                  <a:cubicBezTo>
                    <a:pt x="2206" y="2016"/>
                    <a:pt x="2049" y="2142"/>
                    <a:pt x="1828" y="2142"/>
                  </a:cubicBezTo>
                  <a:cubicBezTo>
                    <a:pt x="1639" y="2142"/>
                    <a:pt x="1482" y="2016"/>
                    <a:pt x="1482" y="1796"/>
                  </a:cubicBezTo>
                  <a:cubicBezTo>
                    <a:pt x="1482" y="1607"/>
                    <a:pt x="1639" y="1449"/>
                    <a:pt x="1828" y="1449"/>
                  </a:cubicBezTo>
                  <a:close/>
                  <a:moveTo>
                    <a:pt x="4821" y="1449"/>
                  </a:moveTo>
                  <a:cubicBezTo>
                    <a:pt x="5010" y="1449"/>
                    <a:pt x="5168" y="1607"/>
                    <a:pt x="5168" y="1796"/>
                  </a:cubicBezTo>
                  <a:cubicBezTo>
                    <a:pt x="5199" y="2016"/>
                    <a:pt x="5010" y="2142"/>
                    <a:pt x="4821" y="2142"/>
                  </a:cubicBezTo>
                  <a:cubicBezTo>
                    <a:pt x="4632" y="2142"/>
                    <a:pt x="4475" y="2016"/>
                    <a:pt x="4475" y="1796"/>
                  </a:cubicBezTo>
                  <a:cubicBezTo>
                    <a:pt x="4475" y="1607"/>
                    <a:pt x="4632" y="1449"/>
                    <a:pt x="4821" y="1449"/>
                  </a:cubicBezTo>
                  <a:close/>
                  <a:moveTo>
                    <a:pt x="3372" y="0"/>
                  </a:moveTo>
                  <a:lnTo>
                    <a:pt x="1" y="2016"/>
                  </a:lnTo>
                  <a:lnTo>
                    <a:pt x="1" y="3340"/>
                  </a:lnTo>
                  <a:cubicBezTo>
                    <a:pt x="1" y="4474"/>
                    <a:pt x="599" y="5545"/>
                    <a:pt x="1513" y="6143"/>
                  </a:cubicBezTo>
                  <a:lnTo>
                    <a:pt x="1513" y="4411"/>
                  </a:lnTo>
                  <a:cubicBezTo>
                    <a:pt x="1513" y="4253"/>
                    <a:pt x="1576" y="4127"/>
                    <a:pt x="1702" y="4096"/>
                  </a:cubicBezTo>
                  <a:cubicBezTo>
                    <a:pt x="2222" y="3844"/>
                    <a:pt x="2797" y="3718"/>
                    <a:pt x="3368" y="3718"/>
                  </a:cubicBezTo>
                  <a:cubicBezTo>
                    <a:pt x="3939" y="3718"/>
                    <a:pt x="4506" y="3844"/>
                    <a:pt x="5010" y="4096"/>
                  </a:cubicBezTo>
                  <a:cubicBezTo>
                    <a:pt x="5136" y="4159"/>
                    <a:pt x="5199" y="4285"/>
                    <a:pt x="5199" y="4411"/>
                  </a:cubicBezTo>
                  <a:lnTo>
                    <a:pt x="5199" y="6143"/>
                  </a:lnTo>
                  <a:cubicBezTo>
                    <a:pt x="6113" y="5545"/>
                    <a:pt x="6711" y="4505"/>
                    <a:pt x="6711" y="3340"/>
                  </a:cubicBezTo>
                  <a:lnTo>
                    <a:pt x="6711" y="2016"/>
                  </a:lnTo>
                  <a:lnTo>
                    <a:pt x="33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79"/>
            <p:cNvSpPr/>
            <p:nvPr/>
          </p:nvSpPr>
          <p:spPr>
            <a:xfrm>
              <a:off x="-56654325" y="3833750"/>
              <a:ext cx="55150" cy="55950"/>
            </a:xfrm>
            <a:custGeom>
              <a:avLst/>
              <a:gdLst/>
              <a:ahLst/>
              <a:cxnLst/>
              <a:rect l="l" t="t" r="r" b="b"/>
              <a:pathLst>
                <a:path w="2206" h="2238" extrusionOk="0">
                  <a:moveTo>
                    <a:pt x="1127" y="0"/>
                  </a:moveTo>
                  <a:cubicBezTo>
                    <a:pt x="748" y="0"/>
                    <a:pt x="363" y="63"/>
                    <a:pt x="0" y="189"/>
                  </a:cubicBezTo>
                  <a:lnTo>
                    <a:pt x="0" y="2048"/>
                  </a:lnTo>
                  <a:cubicBezTo>
                    <a:pt x="378" y="2174"/>
                    <a:pt x="725" y="2237"/>
                    <a:pt x="1103" y="2237"/>
                  </a:cubicBezTo>
                  <a:cubicBezTo>
                    <a:pt x="1512" y="2237"/>
                    <a:pt x="1859" y="2174"/>
                    <a:pt x="2206" y="2048"/>
                  </a:cubicBezTo>
                  <a:lnTo>
                    <a:pt x="2206" y="189"/>
                  </a:lnTo>
                  <a:cubicBezTo>
                    <a:pt x="1875" y="63"/>
                    <a:pt x="1505" y="0"/>
                    <a:pt x="1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79"/>
            <p:cNvSpPr/>
            <p:nvPr/>
          </p:nvSpPr>
          <p:spPr>
            <a:xfrm>
              <a:off x="-56710250" y="3590375"/>
              <a:ext cx="167775" cy="74850"/>
            </a:xfrm>
            <a:custGeom>
              <a:avLst/>
              <a:gdLst/>
              <a:ahLst/>
              <a:cxnLst/>
              <a:rect l="l" t="t" r="r" b="b"/>
              <a:pathLst>
                <a:path w="6711" h="2994" extrusionOk="0">
                  <a:moveTo>
                    <a:pt x="3340" y="0"/>
                  </a:moveTo>
                  <a:cubicBezTo>
                    <a:pt x="2080" y="0"/>
                    <a:pt x="946" y="441"/>
                    <a:pt x="0" y="1134"/>
                  </a:cubicBezTo>
                  <a:cubicBezTo>
                    <a:pt x="0" y="1355"/>
                    <a:pt x="32" y="1544"/>
                    <a:pt x="189" y="1733"/>
                  </a:cubicBezTo>
                  <a:cubicBezTo>
                    <a:pt x="662" y="2489"/>
                    <a:pt x="1922" y="2993"/>
                    <a:pt x="3340" y="2993"/>
                  </a:cubicBezTo>
                  <a:cubicBezTo>
                    <a:pt x="4726" y="2993"/>
                    <a:pt x="5986" y="2489"/>
                    <a:pt x="6490" y="1796"/>
                  </a:cubicBezTo>
                  <a:cubicBezTo>
                    <a:pt x="6648" y="1575"/>
                    <a:pt x="6711" y="1355"/>
                    <a:pt x="6711" y="1134"/>
                  </a:cubicBezTo>
                  <a:cubicBezTo>
                    <a:pt x="5766" y="441"/>
                    <a:pt x="4600" y="0"/>
                    <a:pt x="33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5" name="Google Shape;7235;p79"/>
          <p:cNvGrpSpPr/>
          <p:nvPr/>
        </p:nvGrpSpPr>
        <p:grpSpPr>
          <a:xfrm>
            <a:off x="6251269" y="2429217"/>
            <a:ext cx="272126" cy="358099"/>
            <a:chOff x="-56747275" y="3982600"/>
            <a:chExt cx="241825" cy="318225"/>
          </a:xfrm>
          <a:solidFill>
            <a:srgbClr val="5C71E8"/>
          </a:solidFill>
        </p:grpSpPr>
        <p:sp>
          <p:nvSpPr>
            <p:cNvPr id="7236" name="Google Shape;7236;p79"/>
            <p:cNvSpPr/>
            <p:nvPr/>
          </p:nvSpPr>
          <p:spPr>
            <a:xfrm>
              <a:off x="-56635425" y="4076325"/>
              <a:ext cx="18125" cy="37050"/>
            </a:xfrm>
            <a:custGeom>
              <a:avLst/>
              <a:gdLst/>
              <a:ahLst/>
              <a:cxnLst/>
              <a:rect l="l" t="t" r="r" b="b"/>
              <a:pathLst>
                <a:path w="725" h="1482" extrusionOk="0">
                  <a:moveTo>
                    <a:pt x="378" y="1"/>
                  </a:moveTo>
                  <a:cubicBezTo>
                    <a:pt x="158" y="1"/>
                    <a:pt x="0" y="316"/>
                    <a:pt x="0" y="725"/>
                  </a:cubicBezTo>
                  <a:cubicBezTo>
                    <a:pt x="0" y="1135"/>
                    <a:pt x="158" y="1481"/>
                    <a:pt x="378" y="1481"/>
                  </a:cubicBezTo>
                  <a:cubicBezTo>
                    <a:pt x="567" y="1481"/>
                    <a:pt x="725" y="1135"/>
                    <a:pt x="725" y="725"/>
                  </a:cubicBezTo>
                  <a:cubicBezTo>
                    <a:pt x="725" y="316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79"/>
            <p:cNvSpPr/>
            <p:nvPr/>
          </p:nvSpPr>
          <p:spPr>
            <a:xfrm>
              <a:off x="-56618900" y="3991275"/>
              <a:ext cx="113450" cy="136250"/>
            </a:xfrm>
            <a:custGeom>
              <a:avLst/>
              <a:gdLst/>
              <a:ahLst/>
              <a:cxnLst/>
              <a:rect l="l" t="t" r="r" b="b"/>
              <a:pathLst>
                <a:path w="4538" h="5450" extrusionOk="0">
                  <a:moveTo>
                    <a:pt x="3277" y="0"/>
                  </a:moveTo>
                  <a:lnTo>
                    <a:pt x="1" y="2647"/>
                  </a:lnTo>
                  <a:lnTo>
                    <a:pt x="3939" y="5387"/>
                  </a:lnTo>
                  <a:cubicBezTo>
                    <a:pt x="4007" y="5430"/>
                    <a:pt x="4081" y="5449"/>
                    <a:pt x="4154" y="5449"/>
                  </a:cubicBezTo>
                  <a:cubicBezTo>
                    <a:pt x="4352" y="5449"/>
                    <a:pt x="4538" y="5303"/>
                    <a:pt x="4538" y="5072"/>
                  </a:cubicBezTo>
                  <a:lnTo>
                    <a:pt x="4538" y="2300"/>
                  </a:lnTo>
                  <a:cubicBezTo>
                    <a:pt x="4538" y="1355"/>
                    <a:pt x="4034" y="473"/>
                    <a:pt x="32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79"/>
            <p:cNvSpPr/>
            <p:nvPr/>
          </p:nvSpPr>
          <p:spPr>
            <a:xfrm>
              <a:off x="-56601550" y="4094450"/>
              <a:ext cx="31525" cy="19700"/>
            </a:xfrm>
            <a:custGeom>
              <a:avLst/>
              <a:gdLst/>
              <a:ahLst/>
              <a:cxnLst/>
              <a:rect l="l" t="t" r="r" b="b"/>
              <a:pathLst>
                <a:path w="1261" h="788" extrusionOk="0">
                  <a:moveTo>
                    <a:pt x="158" y="0"/>
                  </a:moveTo>
                  <a:lnTo>
                    <a:pt x="158" y="63"/>
                  </a:lnTo>
                  <a:cubicBezTo>
                    <a:pt x="158" y="315"/>
                    <a:pt x="95" y="567"/>
                    <a:pt x="0" y="788"/>
                  </a:cubicBezTo>
                  <a:lnTo>
                    <a:pt x="1260" y="788"/>
                  </a:lnTo>
                  <a:lnTo>
                    <a:pt x="1260" y="756"/>
                  </a:lnTo>
                  <a:lnTo>
                    <a:pt x="1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79"/>
            <p:cNvSpPr/>
            <p:nvPr/>
          </p:nvSpPr>
          <p:spPr>
            <a:xfrm>
              <a:off x="-56688200" y="4085775"/>
              <a:ext cx="37050" cy="27600"/>
            </a:xfrm>
            <a:custGeom>
              <a:avLst/>
              <a:gdLst/>
              <a:ahLst/>
              <a:cxnLst/>
              <a:rect l="l" t="t" r="r" b="b"/>
              <a:pathLst>
                <a:path w="1482" h="1104" extrusionOk="0">
                  <a:moveTo>
                    <a:pt x="1355" y="1"/>
                  </a:moveTo>
                  <a:lnTo>
                    <a:pt x="1" y="1103"/>
                  </a:lnTo>
                  <a:lnTo>
                    <a:pt x="1481" y="1103"/>
                  </a:lnTo>
                  <a:cubicBezTo>
                    <a:pt x="1418" y="883"/>
                    <a:pt x="1324" y="631"/>
                    <a:pt x="1324" y="347"/>
                  </a:cubicBezTo>
                  <a:cubicBezTo>
                    <a:pt x="1324" y="253"/>
                    <a:pt x="1324" y="127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79"/>
            <p:cNvSpPr/>
            <p:nvPr/>
          </p:nvSpPr>
          <p:spPr>
            <a:xfrm>
              <a:off x="-56747275" y="3982600"/>
              <a:ext cx="189850" cy="143850"/>
            </a:xfrm>
            <a:custGeom>
              <a:avLst/>
              <a:gdLst/>
              <a:ahLst/>
              <a:cxnLst/>
              <a:rect l="l" t="t" r="r" b="b"/>
              <a:pathLst>
                <a:path w="7594" h="5754" extrusionOk="0">
                  <a:moveTo>
                    <a:pt x="2584" y="1"/>
                  </a:moveTo>
                  <a:cubicBezTo>
                    <a:pt x="1135" y="1"/>
                    <a:pt x="1" y="1166"/>
                    <a:pt x="1" y="2647"/>
                  </a:cubicBezTo>
                  <a:lnTo>
                    <a:pt x="1" y="5388"/>
                  </a:lnTo>
                  <a:cubicBezTo>
                    <a:pt x="1" y="5610"/>
                    <a:pt x="172" y="5753"/>
                    <a:pt x="350" y="5753"/>
                  </a:cubicBezTo>
                  <a:cubicBezTo>
                    <a:pt x="426" y="5753"/>
                    <a:pt x="502" y="5728"/>
                    <a:pt x="568" y="5671"/>
                  </a:cubicBezTo>
                  <a:lnTo>
                    <a:pt x="7593" y="32"/>
                  </a:lnTo>
                  <a:cubicBezTo>
                    <a:pt x="7436" y="1"/>
                    <a:pt x="7278" y="1"/>
                    <a:pt x="70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79"/>
            <p:cNvSpPr/>
            <p:nvPr/>
          </p:nvSpPr>
          <p:spPr>
            <a:xfrm>
              <a:off x="-56654325" y="4217500"/>
              <a:ext cx="55150" cy="83325"/>
            </a:xfrm>
            <a:custGeom>
              <a:avLst/>
              <a:gdLst/>
              <a:ahLst/>
              <a:cxnLst/>
              <a:rect l="l" t="t" r="r" b="b"/>
              <a:pathLst>
                <a:path w="2206" h="3333" extrusionOk="0">
                  <a:moveTo>
                    <a:pt x="1127" y="1"/>
                  </a:moveTo>
                  <a:cubicBezTo>
                    <a:pt x="748" y="1"/>
                    <a:pt x="363" y="72"/>
                    <a:pt x="0" y="214"/>
                  </a:cubicBezTo>
                  <a:lnTo>
                    <a:pt x="0" y="3175"/>
                  </a:lnTo>
                  <a:cubicBezTo>
                    <a:pt x="378" y="3270"/>
                    <a:pt x="756" y="3333"/>
                    <a:pt x="1103" y="3333"/>
                  </a:cubicBezTo>
                  <a:cubicBezTo>
                    <a:pt x="1512" y="3333"/>
                    <a:pt x="1859" y="3270"/>
                    <a:pt x="2206" y="3175"/>
                  </a:cubicBezTo>
                  <a:lnTo>
                    <a:pt x="2206" y="214"/>
                  </a:lnTo>
                  <a:cubicBezTo>
                    <a:pt x="1875" y="72"/>
                    <a:pt x="1505" y="1"/>
                    <a:pt x="11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79"/>
            <p:cNvSpPr/>
            <p:nvPr/>
          </p:nvSpPr>
          <p:spPr>
            <a:xfrm>
              <a:off x="-56729150" y="4132250"/>
              <a:ext cx="204800" cy="157550"/>
            </a:xfrm>
            <a:custGeom>
              <a:avLst/>
              <a:gdLst/>
              <a:ahLst/>
              <a:cxnLst/>
              <a:rect l="l" t="t" r="r" b="b"/>
              <a:pathLst>
                <a:path w="8192" h="6302" extrusionOk="0">
                  <a:moveTo>
                    <a:pt x="2615" y="788"/>
                  </a:moveTo>
                  <a:cubicBezTo>
                    <a:pt x="2804" y="788"/>
                    <a:pt x="2962" y="946"/>
                    <a:pt x="2962" y="1135"/>
                  </a:cubicBezTo>
                  <a:cubicBezTo>
                    <a:pt x="2993" y="1324"/>
                    <a:pt x="2836" y="1481"/>
                    <a:pt x="2615" y="1481"/>
                  </a:cubicBezTo>
                  <a:cubicBezTo>
                    <a:pt x="2426" y="1481"/>
                    <a:pt x="2269" y="1324"/>
                    <a:pt x="2269" y="1135"/>
                  </a:cubicBezTo>
                  <a:cubicBezTo>
                    <a:pt x="2269" y="946"/>
                    <a:pt x="2426" y="788"/>
                    <a:pt x="2615" y="788"/>
                  </a:cubicBezTo>
                  <a:close/>
                  <a:moveTo>
                    <a:pt x="5608" y="788"/>
                  </a:moveTo>
                  <a:cubicBezTo>
                    <a:pt x="5797" y="788"/>
                    <a:pt x="5955" y="946"/>
                    <a:pt x="5955" y="1135"/>
                  </a:cubicBezTo>
                  <a:cubicBezTo>
                    <a:pt x="5986" y="1324"/>
                    <a:pt x="5797" y="1481"/>
                    <a:pt x="5608" y="1481"/>
                  </a:cubicBezTo>
                  <a:cubicBezTo>
                    <a:pt x="5419" y="1481"/>
                    <a:pt x="5262" y="1324"/>
                    <a:pt x="5262" y="1135"/>
                  </a:cubicBezTo>
                  <a:cubicBezTo>
                    <a:pt x="5262" y="946"/>
                    <a:pt x="5419" y="788"/>
                    <a:pt x="5608" y="788"/>
                  </a:cubicBezTo>
                  <a:close/>
                  <a:moveTo>
                    <a:pt x="725" y="1"/>
                  </a:moveTo>
                  <a:lnTo>
                    <a:pt x="0" y="536"/>
                  </a:lnTo>
                  <a:lnTo>
                    <a:pt x="0" y="2647"/>
                  </a:lnTo>
                  <a:cubicBezTo>
                    <a:pt x="0" y="4222"/>
                    <a:pt x="914" y="5577"/>
                    <a:pt x="2269" y="6301"/>
                  </a:cubicBezTo>
                  <a:lnTo>
                    <a:pt x="2269" y="3372"/>
                  </a:lnTo>
                  <a:cubicBezTo>
                    <a:pt x="2269" y="3214"/>
                    <a:pt x="2332" y="3120"/>
                    <a:pt x="2458" y="3056"/>
                  </a:cubicBezTo>
                  <a:cubicBezTo>
                    <a:pt x="2962" y="2804"/>
                    <a:pt x="3529" y="2678"/>
                    <a:pt x="4100" y="2678"/>
                  </a:cubicBezTo>
                  <a:cubicBezTo>
                    <a:pt x="4671" y="2678"/>
                    <a:pt x="5246" y="2804"/>
                    <a:pt x="5766" y="3056"/>
                  </a:cubicBezTo>
                  <a:cubicBezTo>
                    <a:pt x="5892" y="3151"/>
                    <a:pt x="5955" y="3277"/>
                    <a:pt x="5955" y="3372"/>
                  </a:cubicBezTo>
                  <a:lnTo>
                    <a:pt x="5955" y="6301"/>
                  </a:lnTo>
                  <a:cubicBezTo>
                    <a:pt x="7309" y="5640"/>
                    <a:pt x="8192" y="4254"/>
                    <a:pt x="8192" y="2647"/>
                  </a:cubicBezTo>
                  <a:lnTo>
                    <a:pt x="8192" y="536"/>
                  </a:lnTo>
                  <a:lnTo>
                    <a:pt x="7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43" name="Google Shape;7243;p79"/>
          <p:cNvGrpSpPr/>
          <p:nvPr/>
        </p:nvGrpSpPr>
        <p:grpSpPr>
          <a:xfrm>
            <a:off x="4881188" y="2894264"/>
            <a:ext cx="314662" cy="358971"/>
            <a:chOff x="-54793175" y="3198925"/>
            <a:chExt cx="279625" cy="319000"/>
          </a:xfrm>
          <a:solidFill>
            <a:srgbClr val="5C71E8"/>
          </a:solidFill>
        </p:grpSpPr>
        <p:sp>
          <p:nvSpPr>
            <p:cNvPr id="7244" name="Google Shape;7244;p79"/>
            <p:cNvSpPr/>
            <p:nvPr/>
          </p:nvSpPr>
          <p:spPr>
            <a:xfrm>
              <a:off x="-54532475" y="3354075"/>
              <a:ext cx="18925" cy="60675"/>
            </a:xfrm>
            <a:custGeom>
              <a:avLst/>
              <a:gdLst/>
              <a:ahLst/>
              <a:cxnLst/>
              <a:rect l="l" t="t" r="r" b="b"/>
              <a:pathLst>
                <a:path w="757" h="2427" extrusionOk="0">
                  <a:moveTo>
                    <a:pt x="1" y="1"/>
                  </a:moveTo>
                  <a:lnTo>
                    <a:pt x="1" y="788"/>
                  </a:lnTo>
                  <a:cubicBezTo>
                    <a:pt x="158" y="1355"/>
                    <a:pt x="190" y="1891"/>
                    <a:pt x="190" y="2427"/>
                  </a:cubicBezTo>
                  <a:cubicBezTo>
                    <a:pt x="505" y="2143"/>
                    <a:pt x="757" y="1734"/>
                    <a:pt x="757" y="1261"/>
                  </a:cubicBezTo>
                  <a:cubicBezTo>
                    <a:pt x="757" y="725"/>
                    <a:pt x="473" y="25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79"/>
            <p:cNvSpPr/>
            <p:nvPr/>
          </p:nvSpPr>
          <p:spPr>
            <a:xfrm>
              <a:off x="-54793175" y="3198925"/>
              <a:ext cx="97675" cy="126050"/>
            </a:xfrm>
            <a:custGeom>
              <a:avLst/>
              <a:gdLst/>
              <a:ahLst/>
              <a:cxnLst/>
              <a:rect l="l" t="t" r="r" b="b"/>
              <a:pathLst>
                <a:path w="3907" h="5042" extrusionOk="0">
                  <a:moveTo>
                    <a:pt x="2993" y="0"/>
                  </a:moveTo>
                  <a:cubicBezTo>
                    <a:pt x="2426" y="0"/>
                    <a:pt x="1954" y="315"/>
                    <a:pt x="1702" y="756"/>
                  </a:cubicBezTo>
                  <a:cubicBezTo>
                    <a:pt x="1632" y="746"/>
                    <a:pt x="1562" y="742"/>
                    <a:pt x="1494" y="742"/>
                  </a:cubicBezTo>
                  <a:cubicBezTo>
                    <a:pt x="695" y="742"/>
                    <a:pt x="0" y="1396"/>
                    <a:pt x="0" y="2237"/>
                  </a:cubicBezTo>
                  <a:cubicBezTo>
                    <a:pt x="0" y="2521"/>
                    <a:pt x="63" y="2741"/>
                    <a:pt x="190" y="2993"/>
                  </a:cubicBezTo>
                  <a:cubicBezTo>
                    <a:pt x="63" y="3214"/>
                    <a:pt x="0" y="3466"/>
                    <a:pt x="0" y="3749"/>
                  </a:cubicBezTo>
                  <a:cubicBezTo>
                    <a:pt x="0" y="4285"/>
                    <a:pt x="316" y="4758"/>
                    <a:pt x="757" y="5041"/>
                  </a:cubicBezTo>
                  <a:lnTo>
                    <a:pt x="757" y="4852"/>
                  </a:lnTo>
                  <a:cubicBezTo>
                    <a:pt x="757" y="2804"/>
                    <a:pt x="2048" y="1008"/>
                    <a:pt x="3907" y="315"/>
                  </a:cubicBezTo>
                  <a:cubicBezTo>
                    <a:pt x="3655" y="126"/>
                    <a:pt x="3340" y="0"/>
                    <a:pt x="29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79"/>
            <p:cNvSpPr/>
            <p:nvPr/>
          </p:nvSpPr>
          <p:spPr>
            <a:xfrm>
              <a:off x="-54624625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473" y="1"/>
                    <a:pt x="1" y="505"/>
                    <a:pt x="1" y="1103"/>
                  </a:cubicBezTo>
                  <a:cubicBezTo>
                    <a:pt x="1" y="1702"/>
                    <a:pt x="473" y="2206"/>
                    <a:pt x="1103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79"/>
            <p:cNvSpPr/>
            <p:nvPr/>
          </p:nvSpPr>
          <p:spPr>
            <a:xfrm>
              <a:off x="-54737250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504" y="1"/>
                    <a:pt x="0" y="505"/>
                    <a:pt x="0" y="1103"/>
                  </a:cubicBezTo>
                  <a:cubicBezTo>
                    <a:pt x="0" y="1702"/>
                    <a:pt x="504" y="2206"/>
                    <a:pt x="1103" y="2206"/>
                  </a:cubicBezTo>
                  <a:cubicBezTo>
                    <a:pt x="1733" y="2206"/>
                    <a:pt x="2206" y="1702"/>
                    <a:pt x="2206" y="1103"/>
                  </a:cubicBezTo>
                  <a:cubicBezTo>
                    <a:pt x="2206" y="505"/>
                    <a:pt x="1733" y="1"/>
                    <a:pt x="11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79"/>
            <p:cNvSpPr/>
            <p:nvPr/>
          </p:nvSpPr>
          <p:spPr>
            <a:xfrm>
              <a:off x="-54770325" y="3218600"/>
              <a:ext cx="233925" cy="299325"/>
            </a:xfrm>
            <a:custGeom>
              <a:avLst/>
              <a:gdLst/>
              <a:ahLst/>
              <a:cxnLst/>
              <a:rect l="l" t="t" r="r" b="b"/>
              <a:pathLst>
                <a:path w="9357" h="11973" extrusionOk="0">
                  <a:moveTo>
                    <a:pt x="6175" y="2962"/>
                  </a:moveTo>
                  <a:cubicBezTo>
                    <a:pt x="6364" y="2962"/>
                    <a:pt x="6522" y="3120"/>
                    <a:pt x="6522" y="3309"/>
                  </a:cubicBezTo>
                  <a:cubicBezTo>
                    <a:pt x="6522" y="3498"/>
                    <a:pt x="6364" y="3656"/>
                    <a:pt x="6175" y="3656"/>
                  </a:cubicBezTo>
                  <a:lnTo>
                    <a:pt x="3182" y="3656"/>
                  </a:lnTo>
                  <a:cubicBezTo>
                    <a:pt x="2993" y="3656"/>
                    <a:pt x="2836" y="3498"/>
                    <a:pt x="2836" y="3309"/>
                  </a:cubicBezTo>
                  <a:cubicBezTo>
                    <a:pt x="2836" y="3120"/>
                    <a:pt x="2993" y="2962"/>
                    <a:pt x="3182" y="2962"/>
                  </a:cubicBezTo>
                  <a:close/>
                  <a:moveTo>
                    <a:pt x="6931" y="4443"/>
                  </a:moveTo>
                  <a:cubicBezTo>
                    <a:pt x="9357" y="4443"/>
                    <a:pt x="9357" y="8192"/>
                    <a:pt x="6931" y="8192"/>
                  </a:cubicBezTo>
                  <a:cubicBezTo>
                    <a:pt x="6018" y="8192"/>
                    <a:pt x="5261" y="7562"/>
                    <a:pt x="5104" y="6680"/>
                  </a:cubicBezTo>
                  <a:lnTo>
                    <a:pt x="4285" y="6680"/>
                  </a:lnTo>
                  <a:cubicBezTo>
                    <a:pt x="4127" y="7562"/>
                    <a:pt x="3340" y="8192"/>
                    <a:pt x="2458" y="8192"/>
                  </a:cubicBezTo>
                  <a:cubicBezTo>
                    <a:pt x="0" y="8192"/>
                    <a:pt x="0" y="4443"/>
                    <a:pt x="2458" y="4443"/>
                  </a:cubicBezTo>
                  <a:cubicBezTo>
                    <a:pt x="3371" y="4443"/>
                    <a:pt x="4127" y="5073"/>
                    <a:pt x="4285" y="5955"/>
                  </a:cubicBezTo>
                  <a:lnTo>
                    <a:pt x="5104" y="5955"/>
                  </a:lnTo>
                  <a:cubicBezTo>
                    <a:pt x="5261" y="5073"/>
                    <a:pt x="6049" y="4443"/>
                    <a:pt x="6931" y="4443"/>
                  </a:cubicBezTo>
                  <a:close/>
                  <a:moveTo>
                    <a:pt x="5695" y="8547"/>
                  </a:moveTo>
                  <a:cubicBezTo>
                    <a:pt x="5789" y="8547"/>
                    <a:pt x="5876" y="8586"/>
                    <a:pt x="5923" y="8665"/>
                  </a:cubicBezTo>
                  <a:cubicBezTo>
                    <a:pt x="6144" y="8791"/>
                    <a:pt x="6144" y="9011"/>
                    <a:pt x="5986" y="9169"/>
                  </a:cubicBezTo>
                  <a:cubicBezTo>
                    <a:pt x="5608" y="9515"/>
                    <a:pt x="5135" y="9704"/>
                    <a:pt x="4631" y="9704"/>
                  </a:cubicBezTo>
                  <a:cubicBezTo>
                    <a:pt x="4127" y="9704"/>
                    <a:pt x="3655" y="9515"/>
                    <a:pt x="3340" y="9169"/>
                  </a:cubicBezTo>
                  <a:cubicBezTo>
                    <a:pt x="3182" y="9011"/>
                    <a:pt x="3182" y="8791"/>
                    <a:pt x="3340" y="8665"/>
                  </a:cubicBezTo>
                  <a:cubicBezTo>
                    <a:pt x="3418" y="8586"/>
                    <a:pt x="3513" y="8547"/>
                    <a:pt x="3603" y="8547"/>
                  </a:cubicBezTo>
                  <a:cubicBezTo>
                    <a:pt x="3694" y="8547"/>
                    <a:pt x="3781" y="8586"/>
                    <a:pt x="3844" y="8665"/>
                  </a:cubicBezTo>
                  <a:cubicBezTo>
                    <a:pt x="4064" y="8885"/>
                    <a:pt x="4348" y="8996"/>
                    <a:pt x="4631" y="8996"/>
                  </a:cubicBezTo>
                  <a:cubicBezTo>
                    <a:pt x="4915" y="8996"/>
                    <a:pt x="5198" y="8885"/>
                    <a:pt x="5419" y="8665"/>
                  </a:cubicBezTo>
                  <a:cubicBezTo>
                    <a:pt x="5498" y="8586"/>
                    <a:pt x="5600" y="8547"/>
                    <a:pt x="5695" y="8547"/>
                  </a:cubicBezTo>
                  <a:close/>
                  <a:moveTo>
                    <a:pt x="4663" y="1"/>
                  </a:moveTo>
                  <a:cubicBezTo>
                    <a:pt x="2426" y="1"/>
                    <a:pt x="599" y="1828"/>
                    <a:pt x="599" y="4097"/>
                  </a:cubicBezTo>
                  <a:lnTo>
                    <a:pt x="599" y="6270"/>
                  </a:lnTo>
                  <a:cubicBezTo>
                    <a:pt x="158" y="7751"/>
                    <a:pt x="441" y="9137"/>
                    <a:pt x="1260" y="10240"/>
                  </a:cubicBezTo>
                  <a:cubicBezTo>
                    <a:pt x="2079" y="11343"/>
                    <a:pt x="3340" y="11973"/>
                    <a:pt x="4663" y="11973"/>
                  </a:cubicBezTo>
                  <a:cubicBezTo>
                    <a:pt x="6018" y="11973"/>
                    <a:pt x="7309" y="11343"/>
                    <a:pt x="8097" y="10240"/>
                  </a:cubicBezTo>
                  <a:cubicBezTo>
                    <a:pt x="8916" y="9169"/>
                    <a:pt x="9200" y="7783"/>
                    <a:pt x="8758" y="6270"/>
                  </a:cubicBezTo>
                  <a:lnTo>
                    <a:pt x="8758" y="4097"/>
                  </a:lnTo>
                  <a:cubicBezTo>
                    <a:pt x="8758" y="2994"/>
                    <a:pt x="8349" y="1954"/>
                    <a:pt x="7593" y="1167"/>
                  </a:cubicBezTo>
                  <a:cubicBezTo>
                    <a:pt x="6805" y="379"/>
                    <a:pt x="5766" y="1"/>
                    <a:pt x="4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79"/>
            <p:cNvSpPr/>
            <p:nvPr/>
          </p:nvSpPr>
          <p:spPr>
            <a:xfrm>
              <a:off x="-54612025" y="3198925"/>
              <a:ext cx="96100" cy="123675"/>
            </a:xfrm>
            <a:custGeom>
              <a:avLst/>
              <a:gdLst/>
              <a:ahLst/>
              <a:cxnLst/>
              <a:rect l="l" t="t" r="r" b="b"/>
              <a:pathLst>
                <a:path w="3844" h="4947" extrusionOk="0">
                  <a:moveTo>
                    <a:pt x="851" y="0"/>
                  </a:moveTo>
                  <a:cubicBezTo>
                    <a:pt x="536" y="0"/>
                    <a:pt x="221" y="95"/>
                    <a:pt x="1" y="252"/>
                  </a:cubicBezTo>
                  <a:cubicBezTo>
                    <a:pt x="662" y="504"/>
                    <a:pt x="1261" y="882"/>
                    <a:pt x="1765" y="1418"/>
                  </a:cubicBezTo>
                  <a:cubicBezTo>
                    <a:pt x="2679" y="2363"/>
                    <a:pt x="3183" y="3560"/>
                    <a:pt x="3183" y="4821"/>
                  </a:cubicBezTo>
                  <a:lnTo>
                    <a:pt x="3183" y="4947"/>
                  </a:lnTo>
                  <a:cubicBezTo>
                    <a:pt x="3592" y="4695"/>
                    <a:pt x="3844" y="4253"/>
                    <a:pt x="3844" y="3749"/>
                  </a:cubicBezTo>
                  <a:cubicBezTo>
                    <a:pt x="3844" y="3466"/>
                    <a:pt x="3781" y="3214"/>
                    <a:pt x="3655" y="2993"/>
                  </a:cubicBezTo>
                  <a:cubicBezTo>
                    <a:pt x="3781" y="2741"/>
                    <a:pt x="3844" y="2521"/>
                    <a:pt x="3844" y="2237"/>
                  </a:cubicBezTo>
                  <a:cubicBezTo>
                    <a:pt x="3844" y="1380"/>
                    <a:pt x="3123" y="716"/>
                    <a:pt x="2330" y="716"/>
                  </a:cubicBezTo>
                  <a:cubicBezTo>
                    <a:pt x="2279" y="716"/>
                    <a:pt x="2227" y="719"/>
                    <a:pt x="2174" y="725"/>
                  </a:cubicBezTo>
                  <a:cubicBezTo>
                    <a:pt x="1891" y="252"/>
                    <a:pt x="1418" y="0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79"/>
            <p:cNvSpPr/>
            <p:nvPr/>
          </p:nvSpPr>
          <p:spPr>
            <a:xfrm>
              <a:off x="-54793175" y="3353300"/>
              <a:ext cx="18925" cy="60675"/>
            </a:xfrm>
            <a:custGeom>
              <a:avLst/>
              <a:gdLst/>
              <a:ahLst/>
              <a:cxnLst/>
              <a:rect l="l" t="t" r="r" b="b"/>
              <a:pathLst>
                <a:path w="757" h="2427" extrusionOk="0">
                  <a:moveTo>
                    <a:pt x="757" y="0"/>
                  </a:moveTo>
                  <a:cubicBezTo>
                    <a:pt x="316" y="284"/>
                    <a:pt x="0" y="756"/>
                    <a:pt x="0" y="1292"/>
                  </a:cubicBezTo>
                  <a:cubicBezTo>
                    <a:pt x="0" y="1765"/>
                    <a:pt x="190" y="2174"/>
                    <a:pt x="536" y="2426"/>
                  </a:cubicBezTo>
                  <a:cubicBezTo>
                    <a:pt x="505" y="1859"/>
                    <a:pt x="599" y="1292"/>
                    <a:pt x="757" y="756"/>
                  </a:cubicBezTo>
                  <a:lnTo>
                    <a:pt x="7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1" name="Google Shape;7251;p79"/>
          <p:cNvGrpSpPr/>
          <p:nvPr/>
        </p:nvGrpSpPr>
        <p:grpSpPr>
          <a:xfrm>
            <a:off x="4859020" y="3371455"/>
            <a:ext cx="358999" cy="342991"/>
            <a:chOff x="-54812875" y="3596675"/>
            <a:chExt cx="319025" cy="304800"/>
          </a:xfrm>
          <a:solidFill>
            <a:srgbClr val="5C71E8"/>
          </a:solidFill>
        </p:grpSpPr>
        <p:sp>
          <p:nvSpPr>
            <p:cNvPr id="7252" name="Google Shape;7252;p79"/>
            <p:cNvSpPr/>
            <p:nvPr/>
          </p:nvSpPr>
          <p:spPr>
            <a:xfrm>
              <a:off x="-54812875" y="3607700"/>
              <a:ext cx="74850" cy="293775"/>
            </a:xfrm>
            <a:custGeom>
              <a:avLst/>
              <a:gdLst/>
              <a:ahLst/>
              <a:cxnLst/>
              <a:rect l="l" t="t" r="r" b="b"/>
              <a:pathLst>
                <a:path w="2994" h="11751" extrusionOk="0">
                  <a:moveTo>
                    <a:pt x="1482" y="0"/>
                  </a:moveTo>
                  <a:lnTo>
                    <a:pt x="1482" y="2710"/>
                  </a:lnTo>
                  <a:cubicBezTo>
                    <a:pt x="1482" y="3749"/>
                    <a:pt x="1261" y="4789"/>
                    <a:pt x="788" y="5734"/>
                  </a:cubicBezTo>
                  <a:cubicBezTo>
                    <a:pt x="284" y="6805"/>
                    <a:pt x="1" y="7971"/>
                    <a:pt x="1" y="9168"/>
                  </a:cubicBezTo>
                  <a:cubicBezTo>
                    <a:pt x="1" y="10050"/>
                    <a:pt x="505" y="10901"/>
                    <a:pt x="1261" y="11405"/>
                  </a:cubicBezTo>
                  <a:lnTo>
                    <a:pt x="1639" y="11689"/>
                  </a:lnTo>
                  <a:cubicBezTo>
                    <a:pt x="1707" y="11731"/>
                    <a:pt x="1781" y="11750"/>
                    <a:pt x="1854" y="11750"/>
                  </a:cubicBezTo>
                  <a:cubicBezTo>
                    <a:pt x="2052" y="11750"/>
                    <a:pt x="2238" y="11604"/>
                    <a:pt x="2238" y="11374"/>
                  </a:cubicBezTo>
                  <a:lnTo>
                    <a:pt x="2238" y="9326"/>
                  </a:lnTo>
                  <a:cubicBezTo>
                    <a:pt x="2238" y="8570"/>
                    <a:pt x="2364" y="7751"/>
                    <a:pt x="2584" y="7026"/>
                  </a:cubicBezTo>
                  <a:cubicBezTo>
                    <a:pt x="2836" y="6270"/>
                    <a:pt x="2994" y="5545"/>
                    <a:pt x="2994" y="4758"/>
                  </a:cubicBezTo>
                  <a:lnTo>
                    <a:pt x="2994" y="3718"/>
                  </a:lnTo>
                  <a:lnTo>
                    <a:pt x="14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79"/>
            <p:cNvSpPr/>
            <p:nvPr/>
          </p:nvSpPr>
          <p:spPr>
            <a:xfrm>
              <a:off x="-54662425" y="3621875"/>
              <a:ext cx="18125" cy="61450"/>
            </a:xfrm>
            <a:custGeom>
              <a:avLst/>
              <a:gdLst/>
              <a:ahLst/>
              <a:cxnLst/>
              <a:rect l="l" t="t" r="r" b="b"/>
              <a:pathLst>
                <a:path w="725" h="2458" extrusionOk="0">
                  <a:moveTo>
                    <a:pt x="347" y="0"/>
                  </a:moveTo>
                  <a:cubicBezTo>
                    <a:pt x="158" y="315"/>
                    <a:pt x="0" y="757"/>
                    <a:pt x="0" y="1229"/>
                  </a:cubicBezTo>
                  <a:cubicBezTo>
                    <a:pt x="0" y="1702"/>
                    <a:pt x="189" y="2143"/>
                    <a:pt x="347" y="2458"/>
                  </a:cubicBezTo>
                  <a:cubicBezTo>
                    <a:pt x="504" y="2143"/>
                    <a:pt x="725" y="1702"/>
                    <a:pt x="725" y="1229"/>
                  </a:cubicBezTo>
                  <a:cubicBezTo>
                    <a:pt x="725" y="757"/>
                    <a:pt x="504" y="315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79"/>
            <p:cNvSpPr/>
            <p:nvPr/>
          </p:nvSpPr>
          <p:spPr>
            <a:xfrm>
              <a:off x="-54737250" y="3652600"/>
              <a:ext cx="66175" cy="37825"/>
            </a:xfrm>
            <a:custGeom>
              <a:avLst/>
              <a:gdLst/>
              <a:ahLst/>
              <a:cxnLst/>
              <a:rect l="l" t="t" r="r" b="b"/>
              <a:pathLst>
                <a:path w="2647" h="1513" extrusionOk="0">
                  <a:moveTo>
                    <a:pt x="0" y="0"/>
                  </a:moveTo>
                  <a:lnTo>
                    <a:pt x="599" y="1512"/>
                  </a:lnTo>
                  <a:lnTo>
                    <a:pt x="2647" y="1512"/>
                  </a:lnTo>
                  <a:cubicBezTo>
                    <a:pt x="2458" y="1103"/>
                    <a:pt x="2206" y="599"/>
                    <a:pt x="22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79"/>
            <p:cNvSpPr/>
            <p:nvPr/>
          </p:nvSpPr>
          <p:spPr>
            <a:xfrm>
              <a:off x="-54568700" y="3608475"/>
              <a:ext cx="74850" cy="293000"/>
            </a:xfrm>
            <a:custGeom>
              <a:avLst/>
              <a:gdLst/>
              <a:ahLst/>
              <a:cxnLst/>
              <a:rect l="l" t="t" r="r" b="b"/>
              <a:pathLst>
                <a:path w="2994" h="11720" extrusionOk="0">
                  <a:moveTo>
                    <a:pt x="1481" y="1"/>
                  </a:moveTo>
                  <a:lnTo>
                    <a:pt x="851" y="1576"/>
                  </a:lnTo>
                  <a:lnTo>
                    <a:pt x="0" y="3750"/>
                  </a:lnTo>
                  <a:lnTo>
                    <a:pt x="0" y="4727"/>
                  </a:lnTo>
                  <a:cubicBezTo>
                    <a:pt x="0" y="5514"/>
                    <a:pt x="158" y="6270"/>
                    <a:pt x="378" y="6995"/>
                  </a:cubicBezTo>
                  <a:cubicBezTo>
                    <a:pt x="630" y="7751"/>
                    <a:pt x="757" y="8539"/>
                    <a:pt x="757" y="9295"/>
                  </a:cubicBezTo>
                  <a:lnTo>
                    <a:pt x="757" y="11343"/>
                  </a:lnTo>
                  <a:cubicBezTo>
                    <a:pt x="757" y="11573"/>
                    <a:pt x="925" y="11719"/>
                    <a:pt x="1115" y="11719"/>
                  </a:cubicBezTo>
                  <a:cubicBezTo>
                    <a:pt x="1184" y="11719"/>
                    <a:pt x="1256" y="11700"/>
                    <a:pt x="1324" y="11658"/>
                  </a:cubicBezTo>
                  <a:lnTo>
                    <a:pt x="1733" y="11374"/>
                  </a:lnTo>
                  <a:cubicBezTo>
                    <a:pt x="2489" y="10870"/>
                    <a:pt x="2993" y="10051"/>
                    <a:pt x="2993" y="9137"/>
                  </a:cubicBezTo>
                  <a:cubicBezTo>
                    <a:pt x="2993" y="8003"/>
                    <a:pt x="2710" y="6774"/>
                    <a:pt x="2206" y="5735"/>
                  </a:cubicBezTo>
                  <a:cubicBezTo>
                    <a:pt x="1733" y="4790"/>
                    <a:pt x="1481" y="3781"/>
                    <a:pt x="1481" y="2710"/>
                  </a:cubicBezTo>
                  <a:lnTo>
                    <a:pt x="148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79"/>
            <p:cNvSpPr/>
            <p:nvPr/>
          </p:nvSpPr>
          <p:spPr>
            <a:xfrm>
              <a:off x="-54636450" y="3652600"/>
              <a:ext cx="66975" cy="37825"/>
            </a:xfrm>
            <a:custGeom>
              <a:avLst/>
              <a:gdLst/>
              <a:ahLst/>
              <a:cxnLst/>
              <a:rect l="l" t="t" r="r" b="b"/>
              <a:pathLst>
                <a:path w="2679" h="1513" extrusionOk="0">
                  <a:moveTo>
                    <a:pt x="411" y="0"/>
                  </a:moveTo>
                  <a:cubicBezTo>
                    <a:pt x="411" y="599"/>
                    <a:pt x="221" y="1103"/>
                    <a:pt x="1" y="1512"/>
                  </a:cubicBezTo>
                  <a:lnTo>
                    <a:pt x="2080" y="1512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79"/>
            <p:cNvSpPr/>
            <p:nvPr/>
          </p:nvSpPr>
          <p:spPr>
            <a:xfrm>
              <a:off x="-54760100" y="3596675"/>
              <a:ext cx="212675" cy="37025"/>
            </a:xfrm>
            <a:custGeom>
              <a:avLst/>
              <a:gdLst/>
              <a:ahLst/>
              <a:cxnLst/>
              <a:rect l="l" t="t" r="r" b="b"/>
              <a:pathLst>
                <a:path w="8507" h="1481" extrusionOk="0">
                  <a:moveTo>
                    <a:pt x="1" y="0"/>
                  </a:moveTo>
                  <a:lnTo>
                    <a:pt x="599" y="1481"/>
                  </a:lnTo>
                  <a:lnTo>
                    <a:pt x="3246" y="1481"/>
                  </a:lnTo>
                  <a:cubicBezTo>
                    <a:pt x="3466" y="693"/>
                    <a:pt x="3939" y="158"/>
                    <a:pt x="4002" y="95"/>
                  </a:cubicBezTo>
                  <a:cubicBezTo>
                    <a:pt x="4081" y="32"/>
                    <a:pt x="4183" y="0"/>
                    <a:pt x="4281" y="0"/>
                  </a:cubicBezTo>
                  <a:close/>
                  <a:moveTo>
                    <a:pt x="4281" y="0"/>
                  </a:moveTo>
                  <a:cubicBezTo>
                    <a:pt x="4380" y="0"/>
                    <a:pt x="4474" y="32"/>
                    <a:pt x="4537" y="95"/>
                  </a:cubicBezTo>
                  <a:cubicBezTo>
                    <a:pt x="4569" y="158"/>
                    <a:pt x="5041" y="693"/>
                    <a:pt x="5294" y="1481"/>
                  </a:cubicBezTo>
                  <a:lnTo>
                    <a:pt x="7940" y="1481"/>
                  </a:ln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79"/>
            <p:cNvSpPr/>
            <p:nvPr/>
          </p:nvSpPr>
          <p:spPr>
            <a:xfrm>
              <a:off x="-54738050" y="3708500"/>
              <a:ext cx="169375" cy="186700"/>
            </a:xfrm>
            <a:custGeom>
              <a:avLst/>
              <a:gdLst/>
              <a:ahLst/>
              <a:cxnLst/>
              <a:rect l="l" t="t" r="r" b="b"/>
              <a:pathLst>
                <a:path w="6775" h="7468" extrusionOk="0">
                  <a:moveTo>
                    <a:pt x="1891" y="1513"/>
                  </a:moveTo>
                  <a:cubicBezTo>
                    <a:pt x="2080" y="1513"/>
                    <a:pt x="2238" y="1671"/>
                    <a:pt x="2238" y="1860"/>
                  </a:cubicBezTo>
                  <a:cubicBezTo>
                    <a:pt x="2238" y="2049"/>
                    <a:pt x="2080" y="2206"/>
                    <a:pt x="1891" y="2206"/>
                  </a:cubicBezTo>
                  <a:cubicBezTo>
                    <a:pt x="1702" y="2206"/>
                    <a:pt x="1545" y="2112"/>
                    <a:pt x="1545" y="1860"/>
                  </a:cubicBezTo>
                  <a:cubicBezTo>
                    <a:pt x="1545" y="1671"/>
                    <a:pt x="1702" y="1513"/>
                    <a:pt x="1891" y="1513"/>
                  </a:cubicBezTo>
                  <a:close/>
                  <a:moveTo>
                    <a:pt x="4884" y="1545"/>
                  </a:moveTo>
                  <a:cubicBezTo>
                    <a:pt x="5073" y="1545"/>
                    <a:pt x="5231" y="1702"/>
                    <a:pt x="5231" y="1891"/>
                  </a:cubicBezTo>
                  <a:cubicBezTo>
                    <a:pt x="5231" y="2112"/>
                    <a:pt x="5073" y="2269"/>
                    <a:pt x="4884" y="2269"/>
                  </a:cubicBezTo>
                  <a:cubicBezTo>
                    <a:pt x="4695" y="2269"/>
                    <a:pt x="4538" y="2112"/>
                    <a:pt x="4538" y="1891"/>
                  </a:cubicBezTo>
                  <a:cubicBezTo>
                    <a:pt x="4538" y="1702"/>
                    <a:pt x="4695" y="1545"/>
                    <a:pt x="4884" y="1545"/>
                  </a:cubicBezTo>
                  <a:close/>
                  <a:moveTo>
                    <a:pt x="4404" y="4073"/>
                  </a:moveTo>
                  <a:cubicBezTo>
                    <a:pt x="4498" y="4073"/>
                    <a:pt x="4585" y="4112"/>
                    <a:pt x="4632" y="4191"/>
                  </a:cubicBezTo>
                  <a:cubicBezTo>
                    <a:pt x="4853" y="4286"/>
                    <a:pt x="4853" y="4538"/>
                    <a:pt x="4695" y="4695"/>
                  </a:cubicBezTo>
                  <a:cubicBezTo>
                    <a:pt x="4317" y="5042"/>
                    <a:pt x="3844" y="5231"/>
                    <a:pt x="3340" y="5231"/>
                  </a:cubicBezTo>
                  <a:cubicBezTo>
                    <a:pt x="2836" y="5231"/>
                    <a:pt x="2364" y="5042"/>
                    <a:pt x="2049" y="4695"/>
                  </a:cubicBezTo>
                  <a:cubicBezTo>
                    <a:pt x="1891" y="4538"/>
                    <a:pt x="1891" y="4286"/>
                    <a:pt x="2049" y="4191"/>
                  </a:cubicBezTo>
                  <a:cubicBezTo>
                    <a:pt x="2127" y="4112"/>
                    <a:pt x="2222" y="4073"/>
                    <a:pt x="2312" y="4073"/>
                  </a:cubicBezTo>
                  <a:cubicBezTo>
                    <a:pt x="2403" y="4073"/>
                    <a:pt x="2490" y="4112"/>
                    <a:pt x="2553" y="4191"/>
                  </a:cubicBezTo>
                  <a:cubicBezTo>
                    <a:pt x="2773" y="4412"/>
                    <a:pt x="3057" y="4522"/>
                    <a:pt x="3340" y="4522"/>
                  </a:cubicBezTo>
                  <a:cubicBezTo>
                    <a:pt x="3624" y="4522"/>
                    <a:pt x="3907" y="4412"/>
                    <a:pt x="4128" y="4191"/>
                  </a:cubicBezTo>
                  <a:cubicBezTo>
                    <a:pt x="4207" y="4112"/>
                    <a:pt x="4309" y="4073"/>
                    <a:pt x="4404" y="4073"/>
                  </a:cubicBezTo>
                  <a:close/>
                  <a:moveTo>
                    <a:pt x="757" y="1"/>
                  </a:moveTo>
                  <a:lnTo>
                    <a:pt x="757" y="694"/>
                  </a:lnTo>
                  <a:cubicBezTo>
                    <a:pt x="757" y="1513"/>
                    <a:pt x="631" y="2332"/>
                    <a:pt x="347" y="3088"/>
                  </a:cubicBezTo>
                  <a:cubicBezTo>
                    <a:pt x="1" y="4160"/>
                    <a:pt x="1" y="4947"/>
                    <a:pt x="1" y="5672"/>
                  </a:cubicBezTo>
                  <a:cubicBezTo>
                    <a:pt x="757" y="6743"/>
                    <a:pt x="2017" y="7468"/>
                    <a:pt x="3403" y="7468"/>
                  </a:cubicBezTo>
                  <a:cubicBezTo>
                    <a:pt x="4758" y="7468"/>
                    <a:pt x="6018" y="6774"/>
                    <a:pt x="6774" y="5672"/>
                  </a:cubicBezTo>
                  <a:cubicBezTo>
                    <a:pt x="6774" y="4947"/>
                    <a:pt x="6774" y="4160"/>
                    <a:pt x="6428" y="3088"/>
                  </a:cubicBezTo>
                  <a:cubicBezTo>
                    <a:pt x="6144" y="2332"/>
                    <a:pt x="6018" y="1513"/>
                    <a:pt x="6018" y="694"/>
                  </a:cubicBezTo>
                  <a:lnTo>
                    <a:pt x="60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59" name="Google Shape;7259;p79"/>
          <p:cNvSpPr/>
          <p:nvPr/>
        </p:nvSpPr>
        <p:spPr>
          <a:xfrm>
            <a:off x="5033910" y="3745725"/>
            <a:ext cx="8018" cy="900"/>
          </a:xfrm>
          <a:custGeom>
            <a:avLst/>
            <a:gdLst/>
            <a:ahLst/>
            <a:cxnLst/>
            <a:rect l="l" t="t" r="r" b="b"/>
            <a:pathLst>
              <a:path w="285" h="32" extrusionOk="0">
                <a:moveTo>
                  <a:pt x="1" y="0"/>
                </a:moveTo>
                <a:cubicBezTo>
                  <a:pt x="95" y="32"/>
                  <a:pt x="158" y="32"/>
                  <a:pt x="284" y="32"/>
                </a:cubicBezTo>
                <a:cubicBezTo>
                  <a:pt x="221" y="32"/>
                  <a:pt x="127" y="0"/>
                  <a:pt x="1" y="0"/>
                </a:cubicBezTo>
                <a:close/>
              </a:path>
            </a:pathLst>
          </a:custGeom>
          <a:solidFill>
            <a:srgbClr val="5C7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0" name="Google Shape;7260;p79"/>
          <p:cNvSpPr/>
          <p:nvPr/>
        </p:nvSpPr>
        <p:spPr>
          <a:xfrm>
            <a:off x="5034361" y="3746598"/>
            <a:ext cx="7118" cy="928"/>
          </a:xfrm>
          <a:custGeom>
            <a:avLst/>
            <a:gdLst/>
            <a:ahLst/>
            <a:cxnLst/>
            <a:rect l="l" t="t" r="r" b="b"/>
            <a:pathLst>
              <a:path w="253" h="33" extrusionOk="0">
                <a:moveTo>
                  <a:pt x="253" y="1"/>
                </a:moveTo>
                <a:lnTo>
                  <a:pt x="253" y="1"/>
                </a:lnTo>
                <a:cubicBezTo>
                  <a:pt x="189" y="1"/>
                  <a:pt x="64" y="1"/>
                  <a:pt x="1" y="32"/>
                </a:cubicBezTo>
                <a:cubicBezTo>
                  <a:pt x="95" y="1"/>
                  <a:pt x="190" y="1"/>
                  <a:pt x="253" y="1"/>
                </a:cubicBezTo>
                <a:close/>
              </a:path>
            </a:pathLst>
          </a:custGeom>
          <a:solidFill>
            <a:srgbClr val="5C7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61" name="Google Shape;7261;p79"/>
          <p:cNvGrpSpPr/>
          <p:nvPr/>
        </p:nvGrpSpPr>
        <p:grpSpPr>
          <a:xfrm>
            <a:off x="4881188" y="3827938"/>
            <a:ext cx="314662" cy="358099"/>
            <a:chOff x="-54793175" y="3982600"/>
            <a:chExt cx="279625" cy="318225"/>
          </a:xfrm>
          <a:solidFill>
            <a:srgbClr val="5C71E8"/>
          </a:solidFill>
        </p:grpSpPr>
        <p:sp>
          <p:nvSpPr>
            <p:cNvPr id="7262" name="Google Shape;7262;p79"/>
            <p:cNvSpPr/>
            <p:nvPr/>
          </p:nvSpPr>
          <p:spPr>
            <a:xfrm>
              <a:off x="-54646675" y="3982600"/>
              <a:ext cx="113425" cy="111075"/>
            </a:xfrm>
            <a:custGeom>
              <a:avLst/>
              <a:gdLst/>
              <a:ahLst/>
              <a:cxnLst/>
              <a:rect l="l" t="t" r="r" b="b"/>
              <a:pathLst>
                <a:path w="4537" h="4443" extrusionOk="0">
                  <a:moveTo>
                    <a:pt x="0" y="1"/>
                  </a:moveTo>
                  <a:cubicBezTo>
                    <a:pt x="1261" y="221"/>
                    <a:pt x="2237" y="2080"/>
                    <a:pt x="2332" y="4443"/>
                  </a:cubicBezTo>
                  <a:lnTo>
                    <a:pt x="4128" y="4443"/>
                  </a:lnTo>
                  <a:cubicBezTo>
                    <a:pt x="4380" y="4443"/>
                    <a:pt x="4537" y="4254"/>
                    <a:pt x="4506" y="4002"/>
                  </a:cubicBezTo>
                  <a:cubicBezTo>
                    <a:pt x="4128" y="1859"/>
                    <a:pt x="2300" y="158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79"/>
            <p:cNvSpPr/>
            <p:nvPr/>
          </p:nvSpPr>
          <p:spPr>
            <a:xfrm>
              <a:off x="-54644325" y="4003075"/>
              <a:ext cx="36250" cy="90600"/>
            </a:xfrm>
            <a:custGeom>
              <a:avLst/>
              <a:gdLst/>
              <a:ahLst/>
              <a:cxnLst/>
              <a:rect l="l" t="t" r="r" b="b"/>
              <a:pathLst>
                <a:path w="1450" h="3624" extrusionOk="0">
                  <a:moveTo>
                    <a:pt x="1" y="1"/>
                  </a:moveTo>
                  <a:lnTo>
                    <a:pt x="1" y="3624"/>
                  </a:lnTo>
                  <a:lnTo>
                    <a:pt x="1450" y="3624"/>
                  </a:lnTo>
                  <a:cubicBezTo>
                    <a:pt x="1419" y="1765"/>
                    <a:pt x="726" y="379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79"/>
            <p:cNvSpPr/>
            <p:nvPr/>
          </p:nvSpPr>
          <p:spPr>
            <a:xfrm>
              <a:off x="-54773475" y="3983400"/>
              <a:ext cx="113425" cy="111075"/>
            </a:xfrm>
            <a:custGeom>
              <a:avLst/>
              <a:gdLst/>
              <a:ahLst/>
              <a:cxnLst/>
              <a:rect l="l" t="t" r="r" b="b"/>
              <a:pathLst>
                <a:path w="4537" h="4443" extrusionOk="0">
                  <a:moveTo>
                    <a:pt x="4537" y="0"/>
                  </a:moveTo>
                  <a:lnTo>
                    <a:pt x="4537" y="0"/>
                  </a:lnTo>
                  <a:cubicBezTo>
                    <a:pt x="2237" y="126"/>
                    <a:pt x="378" y="1827"/>
                    <a:pt x="32" y="4033"/>
                  </a:cubicBezTo>
                  <a:cubicBezTo>
                    <a:pt x="0" y="4253"/>
                    <a:pt x="189" y="4442"/>
                    <a:pt x="378" y="4442"/>
                  </a:cubicBezTo>
                  <a:lnTo>
                    <a:pt x="2205" y="4442"/>
                  </a:lnTo>
                  <a:cubicBezTo>
                    <a:pt x="2268" y="2079"/>
                    <a:pt x="3277" y="252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79"/>
            <p:cNvSpPr/>
            <p:nvPr/>
          </p:nvSpPr>
          <p:spPr>
            <a:xfrm>
              <a:off x="-54699450" y="4003075"/>
              <a:ext cx="36250" cy="90600"/>
            </a:xfrm>
            <a:custGeom>
              <a:avLst/>
              <a:gdLst/>
              <a:ahLst/>
              <a:cxnLst/>
              <a:rect l="l" t="t" r="r" b="b"/>
              <a:pathLst>
                <a:path w="1450" h="3624" extrusionOk="0">
                  <a:moveTo>
                    <a:pt x="1450" y="1"/>
                  </a:moveTo>
                  <a:cubicBezTo>
                    <a:pt x="725" y="379"/>
                    <a:pt x="64" y="1765"/>
                    <a:pt x="1" y="3624"/>
                  </a:cubicBezTo>
                  <a:lnTo>
                    <a:pt x="1450" y="3624"/>
                  </a:lnTo>
                  <a:lnTo>
                    <a:pt x="14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79"/>
            <p:cNvSpPr/>
            <p:nvPr/>
          </p:nvSpPr>
          <p:spPr>
            <a:xfrm>
              <a:off x="-54756150" y="4112550"/>
              <a:ext cx="204800" cy="188275"/>
            </a:xfrm>
            <a:custGeom>
              <a:avLst/>
              <a:gdLst/>
              <a:ahLst/>
              <a:cxnLst/>
              <a:rect l="l" t="t" r="r" b="b"/>
              <a:pathLst>
                <a:path w="8192" h="7531" extrusionOk="0">
                  <a:moveTo>
                    <a:pt x="2615" y="1545"/>
                  </a:moveTo>
                  <a:cubicBezTo>
                    <a:pt x="2804" y="1545"/>
                    <a:pt x="2962" y="1671"/>
                    <a:pt x="2962" y="1891"/>
                  </a:cubicBezTo>
                  <a:cubicBezTo>
                    <a:pt x="2962" y="2080"/>
                    <a:pt x="2804" y="2238"/>
                    <a:pt x="2615" y="2238"/>
                  </a:cubicBezTo>
                  <a:cubicBezTo>
                    <a:pt x="2426" y="2238"/>
                    <a:pt x="2269" y="2080"/>
                    <a:pt x="2269" y="1891"/>
                  </a:cubicBezTo>
                  <a:cubicBezTo>
                    <a:pt x="2269" y="1702"/>
                    <a:pt x="2426" y="1545"/>
                    <a:pt x="2615" y="1545"/>
                  </a:cubicBezTo>
                  <a:close/>
                  <a:moveTo>
                    <a:pt x="5608" y="1545"/>
                  </a:moveTo>
                  <a:cubicBezTo>
                    <a:pt x="5797" y="1545"/>
                    <a:pt x="5955" y="1671"/>
                    <a:pt x="5955" y="1891"/>
                  </a:cubicBezTo>
                  <a:cubicBezTo>
                    <a:pt x="5955" y="2080"/>
                    <a:pt x="5797" y="2238"/>
                    <a:pt x="5608" y="2238"/>
                  </a:cubicBezTo>
                  <a:cubicBezTo>
                    <a:pt x="5419" y="2238"/>
                    <a:pt x="5262" y="2080"/>
                    <a:pt x="5262" y="1891"/>
                  </a:cubicBezTo>
                  <a:cubicBezTo>
                    <a:pt x="5199" y="1702"/>
                    <a:pt x="5419" y="1545"/>
                    <a:pt x="5608" y="1545"/>
                  </a:cubicBezTo>
                  <a:close/>
                  <a:moveTo>
                    <a:pt x="5163" y="4104"/>
                  </a:moveTo>
                  <a:cubicBezTo>
                    <a:pt x="5262" y="4104"/>
                    <a:pt x="5356" y="4144"/>
                    <a:pt x="5419" y="4223"/>
                  </a:cubicBezTo>
                  <a:cubicBezTo>
                    <a:pt x="5577" y="4380"/>
                    <a:pt x="5577" y="4601"/>
                    <a:pt x="5419" y="4727"/>
                  </a:cubicBezTo>
                  <a:cubicBezTo>
                    <a:pt x="5073" y="5073"/>
                    <a:pt x="4568" y="5262"/>
                    <a:pt x="4064" y="5262"/>
                  </a:cubicBezTo>
                  <a:cubicBezTo>
                    <a:pt x="3560" y="5262"/>
                    <a:pt x="3088" y="5073"/>
                    <a:pt x="2773" y="4727"/>
                  </a:cubicBezTo>
                  <a:cubicBezTo>
                    <a:pt x="2615" y="4569"/>
                    <a:pt x="2615" y="4317"/>
                    <a:pt x="2773" y="4223"/>
                  </a:cubicBezTo>
                  <a:cubicBezTo>
                    <a:pt x="2851" y="4144"/>
                    <a:pt x="2946" y="4104"/>
                    <a:pt x="3040" y="4104"/>
                  </a:cubicBezTo>
                  <a:cubicBezTo>
                    <a:pt x="3135" y="4104"/>
                    <a:pt x="3229" y="4144"/>
                    <a:pt x="3308" y="4223"/>
                  </a:cubicBezTo>
                  <a:cubicBezTo>
                    <a:pt x="3529" y="4427"/>
                    <a:pt x="3820" y="4530"/>
                    <a:pt x="4108" y="4530"/>
                  </a:cubicBezTo>
                  <a:cubicBezTo>
                    <a:pt x="4395" y="4530"/>
                    <a:pt x="4679" y="4427"/>
                    <a:pt x="4883" y="4223"/>
                  </a:cubicBezTo>
                  <a:cubicBezTo>
                    <a:pt x="4962" y="4144"/>
                    <a:pt x="5065" y="4104"/>
                    <a:pt x="5163" y="4104"/>
                  </a:cubicBezTo>
                  <a:close/>
                  <a:moveTo>
                    <a:pt x="0" y="1"/>
                  </a:moveTo>
                  <a:lnTo>
                    <a:pt x="0" y="3435"/>
                  </a:lnTo>
                  <a:cubicBezTo>
                    <a:pt x="0" y="5672"/>
                    <a:pt x="1859" y="7531"/>
                    <a:pt x="4096" y="7531"/>
                  </a:cubicBezTo>
                  <a:cubicBezTo>
                    <a:pt x="6364" y="7531"/>
                    <a:pt x="8191" y="5672"/>
                    <a:pt x="8191" y="3435"/>
                  </a:cubicBezTo>
                  <a:lnTo>
                    <a:pt x="81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79"/>
            <p:cNvSpPr/>
            <p:nvPr/>
          </p:nvSpPr>
          <p:spPr>
            <a:xfrm>
              <a:off x="-54532475" y="4136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300"/>
                    <a:pt x="757" y="1828"/>
                    <a:pt x="757" y="1261"/>
                  </a:cubicBezTo>
                  <a:cubicBezTo>
                    <a:pt x="757" y="757"/>
                    <a:pt x="442" y="28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79"/>
            <p:cNvSpPr/>
            <p:nvPr/>
          </p:nvSpPr>
          <p:spPr>
            <a:xfrm>
              <a:off x="-54793175" y="4136975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757" y="1"/>
                  </a:moveTo>
                  <a:cubicBezTo>
                    <a:pt x="316" y="284"/>
                    <a:pt x="0" y="757"/>
                    <a:pt x="0" y="1292"/>
                  </a:cubicBezTo>
                  <a:cubicBezTo>
                    <a:pt x="0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9" name="Google Shape;7269;p79"/>
          <p:cNvGrpSpPr/>
          <p:nvPr/>
        </p:nvGrpSpPr>
        <p:grpSpPr>
          <a:xfrm>
            <a:off x="7092647" y="2887174"/>
            <a:ext cx="314662" cy="358099"/>
            <a:chOff x="-52832000" y="3192625"/>
            <a:chExt cx="279625" cy="318225"/>
          </a:xfrm>
          <a:solidFill>
            <a:srgbClr val="5C71E8"/>
          </a:solidFill>
        </p:grpSpPr>
        <p:sp>
          <p:nvSpPr>
            <p:cNvPr id="7270" name="Google Shape;7270;p79"/>
            <p:cNvSpPr/>
            <p:nvPr/>
          </p:nvSpPr>
          <p:spPr>
            <a:xfrm>
              <a:off x="-52574450" y="3306025"/>
              <a:ext cx="22075" cy="110300"/>
            </a:xfrm>
            <a:custGeom>
              <a:avLst/>
              <a:gdLst/>
              <a:ahLst/>
              <a:cxnLst/>
              <a:rect l="l" t="t" r="r" b="b"/>
              <a:pathLst>
                <a:path w="883" h="4412" extrusionOk="0">
                  <a:moveTo>
                    <a:pt x="1" y="1"/>
                  </a:moveTo>
                  <a:lnTo>
                    <a:pt x="1" y="1"/>
                  </a:lnTo>
                  <a:cubicBezTo>
                    <a:pt x="95" y="348"/>
                    <a:pt x="127" y="726"/>
                    <a:pt x="127" y="1104"/>
                  </a:cubicBezTo>
                  <a:lnTo>
                    <a:pt x="127" y="3939"/>
                  </a:lnTo>
                  <a:cubicBezTo>
                    <a:pt x="127" y="4097"/>
                    <a:pt x="127" y="4254"/>
                    <a:pt x="95" y="4412"/>
                  </a:cubicBezTo>
                  <a:cubicBezTo>
                    <a:pt x="537" y="4254"/>
                    <a:pt x="883" y="3876"/>
                    <a:pt x="883" y="3341"/>
                  </a:cubicBezTo>
                  <a:lnTo>
                    <a:pt x="883" y="1104"/>
                  </a:lnTo>
                  <a:cubicBezTo>
                    <a:pt x="883" y="600"/>
                    <a:pt x="537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79"/>
            <p:cNvSpPr/>
            <p:nvPr/>
          </p:nvSpPr>
          <p:spPr>
            <a:xfrm>
              <a:off x="-52826475" y="3192625"/>
              <a:ext cx="267800" cy="100050"/>
            </a:xfrm>
            <a:custGeom>
              <a:avLst/>
              <a:gdLst/>
              <a:ahLst/>
              <a:cxnLst/>
              <a:rect l="l" t="t" r="r" b="b"/>
              <a:pathLst>
                <a:path w="10712" h="4002" extrusionOk="0">
                  <a:moveTo>
                    <a:pt x="5356" y="0"/>
                  </a:moveTo>
                  <a:cubicBezTo>
                    <a:pt x="2836" y="0"/>
                    <a:pt x="725" y="1670"/>
                    <a:pt x="0" y="4001"/>
                  </a:cubicBezTo>
                  <a:cubicBezTo>
                    <a:pt x="284" y="3844"/>
                    <a:pt x="567" y="3749"/>
                    <a:pt x="882" y="3749"/>
                  </a:cubicBezTo>
                  <a:cubicBezTo>
                    <a:pt x="1639" y="2017"/>
                    <a:pt x="3371" y="756"/>
                    <a:pt x="5356" y="756"/>
                  </a:cubicBezTo>
                  <a:cubicBezTo>
                    <a:pt x="7373" y="756"/>
                    <a:pt x="9105" y="1985"/>
                    <a:pt x="9861" y="3749"/>
                  </a:cubicBezTo>
                  <a:cubicBezTo>
                    <a:pt x="10176" y="3749"/>
                    <a:pt x="10492" y="3844"/>
                    <a:pt x="10712" y="4001"/>
                  </a:cubicBezTo>
                  <a:cubicBezTo>
                    <a:pt x="10019" y="1702"/>
                    <a:pt x="7877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79"/>
            <p:cNvSpPr/>
            <p:nvPr/>
          </p:nvSpPr>
          <p:spPr>
            <a:xfrm>
              <a:off x="-52794975" y="3361175"/>
              <a:ext cx="204800" cy="149675"/>
            </a:xfrm>
            <a:custGeom>
              <a:avLst/>
              <a:gdLst/>
              <a:ahLst/>
              <a:cxnLst/>
              <a:rect l="l" t="t" r="r" b="b"/>
              <a:pathLst>
                <a:path w="8192" h="5987" extrusionOk="0">
                  <a:moveTo>
                    <a:pt x="5132" y="2560"/>
                  </a:moveTo>
                  <a:cubicBezTo>
                    <a:pt x="5230" y="2560"/>
                    <a:pt x="5325" y="2599"/>
                    <a:pt x="5388" y="2678"/>
                  </a:cubicBezTo>
                  <a:cubicBezTo>
                    <a:pt x="5577" y="2836"/>
                    <a:pt x="5577" y="3088"/>
                    <a:pt x="5419" y="3182"/>
                  </a:cubicBezTo>
                  <a:cubicBezTo>
                    <a:pt x="5073" y="3560"/>
                    <a:pt x="4569" y="3749"/>
                    <a:pt x="4096" y="3749"/>
                  </a:cubicBezTo>
                  <a:cubicBezTo>
                    <a:pt x="3592" y="3749"/>
                    <a:pt x="3120" y="3560"/>
                    <a:pt x="2773" y="3182"/>
                  </a:cubicBezTo>
                  <a:cubicBezTo>
                    <a:pt x="2615" y="3025"/>
                    <a:pt x="2615" y="2804"/>
                    <a:pt x="2773" y="2678"/>
                  </a:cubicBezTo>
                  <a:cubicBezTo>
                    <a:pt x="2852" y="2599"/>
                    <a:pt x="2946" y="2560"/>
                    <a:pt x="3037" y="2560"/>
                  </a:cubicBezTo>
                  <a:cubicBezTo>
                    <a:pt x="3127" y="2560"/>
                    <a:pt x="3214" y="2599"/>
                    <a:pt x="3277" y="2678"/>
                  </a:cubicBezTo>
                  <a:cubicBezTo>
                    <a:pt x="3498" y="2899"/>
                    <a:pt x="3781" y="3009"/>
                    <a:pt x="4065" y="3009"/>
                  </a:cubicBezTo>
                  <a:cubicBezTo>
                    <a:pt x="4348" y="3009"/>
                    <a:pt x="4632" y="2899"/>
                    <a:pt x="4852" y="2678"/>
                  </a:cubicBezTo>
                  <a:cubicBezTo>
                    <a:pt x="4931" y="2599"/>
                    <a:pt x="5033" y="2560"/>
                    <a:pt x="5132" y="2560"/>
                  </a:cubicBezTo>
                  <a:close/>
                  <a:moveTo>
                    <a:pt x="1" y="0"/>
                  </a:moveTo>
                  <a:lnTo>
                    <a:pt x="1" y="1859"/>
                  </a:lnTo>
                  <a:cubicBezTo>
                    <a:pt x="1" y="2993"/>
                    <a:pt x="473" y="4127"/>
                    <a:pt x="1355" y="4915"/>
                  </a:cubicBezTo>
                  <a:cubicBezTo>
                    <a:pt x="2111" y="5640"/>
                    <a:pt x="3088" y="5986"/>
                    <a:pt x="4096" y="5986"/>
                  </a:cubicBezTo>
                  <a:lnTo>
                    <a:pt x="4506" y="5986"/>
                  </a:lnTo>
                  <a:cubicBezTo>
                    <a:pt x="6585" y="5797"/>
                    <a:pt x="8192" y="3907"/>
                    <a:pt x="8192" y="1733"/>
                  </a:cubicBezTo>
                  <a:lnTo>
                    <a:pt x="8192" y="32"/>
                  </a:lnTo>
                  <a:cubicBezTo>
                    <a:pt x="8192" y="1261"/>
                    <a:pt x="7215" y="2237"/>
                    <a:pt x="5955" y="2237"/>
                  </a:cubicBezTo>
                  <a:cubicBezTo>
                    <a:pt x="5167" y="2237"/>
                    <a:pt x="4506" y="1859"/>
                    <a:pt x="4096" y="1229"/>
                  </a:cubicBezTo>
                  <a:cubicBezTo>
                    <a:pt x="3718" y="1796"/>
                    <a:pt x="2994" y="2237"/>
                    <a:pt x="2269" y="2237"/>
                  </a:cubicBezTo>
                  <a:cubicBezTo>
                    <a:pt x="1040" y="2237"/>
                    <a:pt x="1" y="126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79"/>
            <p:cNvSpPr/>
            <p:nvPr/>
          </p:nvSpPr>
          <p:spPr>
            <a:xfrm>
              <a:off x="-52791025" y="3231225"/>
              <a:ext cx="137850" cy="74825"/>
            </a:xfrm>
            <a:custGeom>
              <a:avLst/>
              <a:gdLst/>
              <a:ahLst/>
              <a:cxnLst/>
              <a:rect l="l" t="t" r="r" b="b"/>
              <a:pathLst>
                <a:path w="5514" h="2993" extrusionOk="0">
                  <a:moveTo>
                    <a:pt x="3938" y="0"/>
                  </a:moveTo>
                  <a:cubicBezTo>
                    <a:pt x="2048" y="0"/>
                    <a:pt x="473" y="1260"/>
                    <a:pt x="0" y="2993"/>
                  </a:cubicBezTo>
                  <a:lnTo>
                    <a:pt x="1701" y="2993"/>
                  </a:lnTo>
                  <a:cubicBezTo>
                    <a:pt x="3434" y="2993"/>
                    <a:pt x="4946" y="1890"/>
                    <a:pt x="5513" y="315"/>
                  </a:cubicBezTo>
                  <a:cubicBezTo>
                    <a:pt x="5041" y="126"/>
                    <a:pt x="4505" y="0"/>
                    <a:pt x="3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79"/>
            <p:cNvSpPr/>
            <p:nvPr/>
          </p:nvSpPr>
          <p:spPr>
            <a:xfrm>
              <a:off x="-52683125" y="3361950"/>
              <a:ext cx="74825" cy="37850"/>
            </a:xfrm>
            <a:custGeom>
              <a:avLst/>
              <a:gdLst/>
              <a:ahLst/>
              <a:cxnLst/>
              <a:rect l="l" t="t" r="r" b="b"/>
              <a:pathLst>
                <a:path w="2993" h="1514" extrusionOk="0">
                  <a:moveTo>
                    <a:pt x="0" y="1"/>
                  </a:moveTo>
                  <a:cubicBezTo>
                    <a:pt x="0" y="851"/>
                    <a:pt x="662" y="1513"/>
                    <a:pt x="1481" y="1513"/>
                  </a:cubicBezTo>
                  <a:cubicBezTo>
                    <a:pt x="2300" y="1513"/>
                    <a:pt x="2993" y="820"/>
                    <a:pt x="2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79"/>
            <p:cNvSpPr/>
            <p:nvPr/>
          </p:nvSpPr>
          <p:spPr>
            <a:xfrm>
              <a:off x="-52794975" y="3247750"/>
              <a:ext cx="204800" cy="104000"/>
            </a:xfrm>
            <a:custGeom>
              <a:avLst/>
              <a:gdLst/>
              <a:ahLst/>
              <a:cxnLst/>
              <a:rect l="l" t="t" r="r" b="b"/>
              <a:pathLst>
                <a:path w="8192" h="4160" extrusionOk="0">
                  <a:moveTo>
                    <a:pt x="6365" y="1"/>
                  </a:moveTo>
                  <a:cubicBezTo>
                    <a:pt x="5640" y="1828"/>
                    <a:pt x="3876" y="3025"/>
                    <a:pt x="1859" y="3025"/>
                  </a:cubicBezTo>
                  <a:lnTo>
                    <a:pt x="1" y="3025"/>
                  </a:lnTo>
                  <a:lnTo>
                    <a:pt x="1" y="3403"/>
                  </a:lnTo>
                  <a:lnTo>
                    <a:pt x="1" y="4159"/>
                  </a:lnTo>
                  <a:cubicBezTo>
                    <a:pt x="1" y="3939"/>
                    <a:pt x="158" y="3781"/>
                    <a:pt x="379" y="3781"/>
                  </a:cubicBezTo>
                  <a:lnTo>
                    <a:pt x="7814" y="3781"/>
                  </a:lnTo>
                  <a:cubicBezTo>
                    <a:pt x="8003" y="3781"/>
                    <a:pt x="8160" y="3939"/>
                    <a:pt x="8160" y="4159"/>
                  </a:cubicBezTo>
                  <a:lnTo>
                    <a:pt x="8160" y="3403"/>
                  </a:lnTo>
                  <a:cubicBezTo>
                    <a:pt x="8192" y="2017"/>
                    <a:pt x="7467" y="757"/>
                    <a:pt x="63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79"/>
            <p:cNvSpPr/>
            <p:nvPr/>
          </p:nvSpPr>
          <p:spPr>
            <a:xfrm>
              <a:off x="-52776850" y="3361950"/>
              <a:ext cx="74825" cy="37850"/>
            </a:xfrm>
            <a:custGeom>
              <a:avLst/>
              <a:gdLst/>
              <a:ahLst/>
              <a:cxnLst/>
              <a:rect l="l" t="t" r="r" b="b"/>
              <a:pathLst>
                <a:path w="2993" h="1514" extrusionOk="0">
                  <a:moveTo>
                    <a:pt x="0" y="1"/>
                  </a:moveTo>
                  <a:cubicBezTo>
                    <a:pt x="0" y="851"/>
                    <a:pt x="662" y="1513"/>
                    <a:pt x="1481" y="1513"/>
                  </a:cubicBezTo>
                  <a:cubicBezTo>
                    <a:pt x="2332" y="1513"/>
                    <a:pt x="2993" y="820"/>
                    <a:pt x="2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79"/>
            <p:cNvSpPr/>
            <p:nvPr/>
          </p:nvSpPr>
          <p:spPr>
            <a:xfrm>
              <a:off x="-52832000" y="3306025"/>
              <a:ext cx="21300" cy="110300"/>
            </a:xfrm>
            <a:custGeom>
              <a:avLst/>
              <a:gdLst/>
              <a:ahLst/>
              <a:cxnLst/>
              <a:rect l="l" t="t" r="r" b="b"/>
              <a:pathLst>
                <a:path w="852" h="4412" extrusionOk="0">
                  <a:moveTo>
                    <a:pt x="851" y="1"/>
                  </a:moveTo>
                  <a:cubicBezTo>
                    <a:pt x="347" y="127"/>
                    <a:pt x="1" y="568"/>
                    <a:pt x="1" y="1104"/>
                  </a:cubicBezTo>
                  <a:lnTo>
                    <a:pt x="1" y="3341"/>
                  </a:lnTo>
                  <a:cubicBezTo>
                    <a:pt x="1" y="3813"/>
                    <a:pt x="316" y="4254"/>
                    <a:pt x="757" y="4412"/>
                  </a:cubicBezTo>
                  <a:lnTo>
                    <a:pt x="757" y="4097"/>
                  </a:lnTo>
                  <a:lnTo>
                    <a:pt x="757" y="3341"/>
                  </a:lnTo>
                  <a:lnTo>
                    <a:pt x="757" y="1104"/>
                  </a:lnTo>
                  <a:cubicBezTo>
                    <a:pt x="757" y="726"/>
                    <a:pt x="788" y="348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8" name="Google Shape;7278;p79"/>
          <p:cNvGrpSpPr/>
          <p:nvPr/>
        </p:nvGrpSpPr>
        <p:grpSpPr>
          <a:xfrm>
            <a:off x="7070492" y="3359048"/>
            <a:ext cx="358971" cy="357198"/>
            <a:chOff x="-52851675" y="3585650"/>
            <a:chExt cx="319000" cy="317425"/>
          </a:xfrm>
          <a:solidFill>
            <a:srgbClr val="5C71E8"/>
          </a:solidFill>
        </p:grpSpPr>
        <p:sp>
          <p:nvSpPr>
            <p:cNvPr id="7279" name="Google Shape;7279;p79"/>
            <p:cNvSpPr/>
            <p:nvPr/>
          </p:nvSpPr>
          <p:spPr>
            <a:xfrm>
              <a:off x="-52851675" y="3641575"/>
              <a:ext cx="319000" cy="106350"/>
            </a:xfrm>
            <a:custGeom>
              <a:avLst/>
              <a:gdLst/>
              <a:ahLst/>
              <a:cxnLst/>
              <a:rect l="l" t="t" r="r" b="b"/>
              <a:pathLst>
                <a:path w="12760" h="4254" extrusionOk="0">
                  <a:moveTo>
                    <a:pt x="6364" y="0"/>
                  </a:moveTo>
                  <a:cubicBezTo>
                    <a:pt x="2836" y="0"/>
                    <a:pt x="0" y="1449"/>
                    <a:pt x="0" y="3371"/>
                  </a:cubicBezTo>
                  <a:cubicBezTo>
                    <a:pt x="0" y="3686"/>
                    <a:pt x="63" y="4001"/>
                    <a:pt x="252" y="4253"/>
                  </a:cubicBezTo>
                  <a:cubicBezTo>
                    <a:pt x="473" y="3749"/>
                    <a:pt x="945" y="3308"/>
                    <a:pt x="1481" y="3119"/>
                  </a:cubicBezTo>
                  <a:lnTo>
                    <a:pt x="1481" y="2898"/>
                  </a:lnTo>
                  <a:cubicBezTo>
                    <a:pt x="1481" y="2741"/>
                    <a:pt x="1575" y="2615"/>
                    <a:pt x="1733" y="2520"/>
                  </a:cubicBezTo>
                  <a:cubicBezTo>
                    <a:pt x="3403" y="1796"/>
                    <a:pt x="4915" y="1512"/>
                    <a:pt x="6396" y="1512"/>
                  </a:cubicBezTo>
                  <a:cubicBezTo>
                    <a:pt x="7845" y="1512"/>
                    <a:pt x="9389" y="1827"/>
                    <a:pt x="11027" y="2520"/>
                  </a:cubicBezTo>
                  <a:cubicBezTo>
                    <a:pt x="11153" y="2615"/>
                    <a:pt x="11279" y="2741"/>
                    <a:pt x="11279" y="2898"/>
                  </a:cubicBezTo>
                  <a:lnTo>
                    <a:pt x="11279" y="3119"/>
                  </a:lnTo>
                  <a:cubicBezTo>
                    <a:pt x="11815" y="3308"/>
                    <a:pt x="12287" y="3718"/>
                    <a:pt x="12539" y="4253"/>
                  </a:cubicBezTo>
                  <a:cubicBezTo>
                    <a:pt x="12697" y="4001"/>
                    <a:pt x="12760" y="3686"/>
                    <a:pt x="12760" y="3371"/>
                  </a:cubicBezTo>
                  <a:cubicBezTo>
                    <a:pt x="12760" y="1449"/>
                    <a:pt x="9924" y="0"/>
                    <a:pt x="6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79"/>
            <p:cNvSpPr/>
            <p:nvPr/>
          </p:nvSpPr>
          <p:spPr>
            <a:xfrm>
              <a:off x="-52787100" y="3585650"/>
              <a:ext cx="189050" cy="52000"/>
            </a:xfrm>
            <a:custGeom>
              <a:avLst/>
              <a:gdLst/>
              <a:ahLst/>
              <a:cxnLst/>
              <a:rect l="l" t="t" r="r" b="b"/>
              <a:pathLst>
                <a:path w="7562" h="2080" extrusionOk="0">
                  <a:moveTo>
                    <a:pt x="3781" y="0"/>
                  </a:moveTo>
                  <a:cubicBezTo>
                    <a:pt x="2048" y="0"/>
                    <a:pt x="599" y="882"/>
                    <a:pt x="1" y="2080"/>
                  </a:cubicBezTo>
                  <a:cubicBezTo>
                    <a:pt x="1103" y="1701"/>
                    <a:pt x="2363" y="1512"/>
                    <a:pt x="3781" y="1512"/>
                  </a:cubicBezTo>
                  <a:cubicBezTo>
                    <a:pt x="3928" y="1506"/>
                    <a:pt x="4073" y="1503"/>
                    <a:pt x="4217" y="1503"/>
                  </a:cubicBezTo>
                  <a:cubicBezTo>
                    <a:pt x="5469" y="1503"/>
                    <a:pt x="6629" y="1740"/>
                    <a:pt x="7562" y="2080"/>
                  </a:cubicBezTo>
                  <a:cubicBezTo>
                    <a:pt x="6995" y="882"/>
                    <a:pt x="5514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79"/>
            <p:cNvSpPr/>
            <p:nvPr/>
          </p:nvSpPr>
          <p:spPr>
            <a:xfrm>
              <a:off x="-52794975" y="3696700"/>
              <a:ext cx="127625" cy="74850"/>
            </a:xfrm>
            <a:custGeom>
              <a:avLst/>
              <a:gdLst/>
              <a:ahLst/>
              <a:cxnLst/>
              <a:rect l="l" t="t" r="r" b="b"/>
              <a:pathLst>
                <a:path w="5105" h="2994" extrusionOk="0">
                  <a:moveTo>
                    <a:pt x="4096" y="0"/>
                  </a:moveTo>
                  <a:cubicBezTo>
                    <a:pt x="2804" y="0"/>
                    <a:pt x="1324" y="284"/>
                    <a:pt x="1" y="883"/>
                  </a:cubicBezTo>
                  <a:lnTo>
                    <a:pt x="1" y="2993"/>
                  </a:lnTo>
                  <a:lnTo>
                    <a:pt x="1072" y="2993"/>
                  </a:lnTo>
                  <a:cubicBezTo>
                    <a:pt x="2741" y="2993"/>
                    <a:pt x="4317" y="2143"/>
                    <a:pt x="5104" y="95"/>
                  </a:cubicBezTo>
                  <a:cubicBezTo>
                    <a:pt x="4789" y="32"/>
                    <a:pt x="4411" y="0"/>
                    <a:pt x="4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79"/>
            <p:cNvSpPr/>
            <p:nvPr/>
          </p:nvSpPr>
          <p:spPr>
            <a:xfrm>
              <a:off x="-52795750" y="3700625"/>
              <a:ext cx="204800" cy="202450"/>
            </a:xfrm>
            <a:custGeom>
              <a:avLst/>
              <a:gdLst/>
              <a:ahLst/>
              <a:cxnLst/>
              <a:rect l="l" t="t" r="r" b="b"/>
              <a:pathLst>
                <a:path w="8192" h="8098" extrusionOk="0">
                  <a:moveTo>
                    <a:pt x="5639" y="2143"/>
                  </a:moveTo>
                  <a:cubicBezTo>
                    <a:pt x="5828" y="2143"/>
                    <a:pt x="5986" y="2301"/>
                    <a:pt x="5986" y="2490"/>
                  </a:cubicBezTo>
                  <a:cubicBezTo>
                    <a:pt x="5986" y="2679"/>
                    <a:pt x="5828" y="2836"/>
                    <a:pt x="5639" y="2836"/>
                  </a:cubicBezTo>
                  <a:cubicBezTo>
                    <a:pt x="5450" y="2836"/>
                    <a:pt x="5293" y="2679"/>
                    <a:pt x="5293" y="2490"/>
                  </a:cubicBezTo>
                  <a:cubicBezTo>
                    <a:pt x="5293" y="2301"/>
                    <a:pt x="5450" y="2143"/>
                    <a:pt x="5639" y="2143"/>
                  </a:cubicBezTo>
                  <a:close/>
                  <a:moveTo>
                    <a:pt x="5163" y="4671"/>
                  </a:moveTo>
                  <a:cubicBezTo>
                    <a:pt x="5261" y="4671"/>
                    <a:pt x="5356" y="4711"/>
                    <a:pt x="5419" y="4790"/>
                  </a:cubicBezTo>
                  <a:cubicBezTo>
                    <a:pt x="5608" y="4947"/>
                    <a:pt x="5608" y="5168"/>
                    <a:pt x="5450" y="5294"/>
                  </a:cubicBezTo>
                  <a:cubicBezTo>
                    <a:pt x="5104" y="5640"/>
                    <a:pt x="4600" y="5829"/>
                    <a:pt x="4127" y="5829"/>
                  </a:cubicBezTo>
                  <a:cubicBezTo>
                    <a:pt x="3623" y="5829"/>
                    <a:pt x="3151" y="5640"/>
                    <a:pt x="2804" y="5294"/>
                  </a:cubicBezTo>
                  <a:cubicBezTo>
                    <a:pt x="2646" y="5136"/>
                    <a:pt x="2646" y="4884"/>
                    <a:pt x="2804" y="4790"/>
                  </a:cubicBezTo>
                  <a:cubicBezTo>
                    <a:pt x="2883" y="4711"/>
                    <a:pt x="2977" y="4671"/>
                    <a:pt x="3068" y="4671"/>
                  </a:cubicBezTo>
                  <a:cubicBezTo>
                    <a:pt x="3158" y="4671"/>
                    <a:pt x="3245" y="4711"/>
                    <a:pt x="3308" y="4790"/>
                  </a:cubicBezTo>
                  <a:cubicBezTo>
                    <a:pt x="3529" y="4994"/>
                    <a:pt x="3812" y="5097"/>
                    <a:pt x="4096" y="5097"/>
                  </a:cubicBezTo>
                  <a:cubicBezTo>
                    <a:pt x="4379" y="5097"/>
                    <a:pt x="4663" y="4994"/>
                    <a:pt x="4883" y="4790"/>
                  </a:cubicBezTo>
                  <a:cubicBezTo>
                    <a:pt x="4962" y="4711"/>
                    <a:pt x="5064" y="4671"/>
                    <a:pt x="5163" y="4671"/>
                  </a:cubicBezTo>
                  <a:close/>
                  <a:moveTo>
                    <a:pt x="5860" y="1"/>
                  </a:moveTo>
                  <a:cubicBezTo>
                    <a:pt x="4883" y="2521"/>
                    <a:pt x="3119" y="3592"/>
                    <a:pt x="1071" y="3592"/>
                  </a:cubicBezTo>
                  <a:lnTo>
                    <a:pt x="0" y="3592"/>
                  </a:lnTo>
                  <a:lnTo>
                    <a:pt x="0" y="3939"/>
                  </a:lnTo>
                  <a:cubicBezTo>
                    <a:pt x="0" y="6176"/>
                    <a:pt x="1859" y="8098"/>
                    <a:pt x="4096" y="8098"/>
                  </a:cubicBezTo>
                  <a:cubicBezTo>
                    <a:pt x="6333" y="8098"/>
                    <a:pt x="8191" y="6239"/>
                    <a:pt x="8191" y="3939"/>
                  </a:cubicBezTo>
                  <a:lnTo>
                    <a:pt x="8191" y="2931"/>
                  </a:lnTo>
                  <a:lnTo>
                    <a:pt x="8191" y="2868"/>
                  </a:lnTo>
                  <a:lnTo>
                    <a:pt x="8191" y="726"/>
                  </a:lnTo>
                  <a:cubicBezTo>
                    <a:pt x="7435" y="347"/>
                    <a:pt x="6648" y="158"/>
                    <a:pt x="58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79"/>
            <p:cNvSpPr/>
            <p:nvPr/>
          </p:nvSpPr>
          <p:spPr>
            <a:xfrm>
              <a:off x="-52832775" y="374002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25" y="2584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79"/>
            <p:cNvSpPr/>
            <p:nvPr/>
          </p:nvSpPr>
          <p:spPr>
            <a:xfrm>
              <a:off x="-52570500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0" y="0"/>
                  </a:moveTo>
                  <a:lnTo>
                    <a:pt x="0" y="2584"/>
                  </a:lnTo>
                  <a:cubicBezTo>
                    <a:pt x="442" y="2300"/>
                    <a:pt x="757" y="1827"/>
                    <a:pt x="757" y="1260"/>
                  </a:cubicBezTo>
                  <a:cubicBezTo>
                    <a:pt x="757" y="725"/>
                    <a:pt x="442" y="25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5" name="Google Shape;7285;p79"/>
          <p:cNvGrpSpPr/>
          <p:nvPr/>
        </p:nvGrpSpPr>
        <p:grpSpPr>
          <a:xfrm>
            <a:off x="7092647" y="3820849"/>
            <a:ext cx="314662" cy="358999"/>
            <a:chOff x="-52832000" y="3976300"/>
            <a:chExt cx="279625" cy="319025"/>
          </a:xfrm>
          <a:solidFill>
            <a:srgbClr val="5C71E8"/>
          </a:solidFill>
        </p:grpSpPr>
        <p:sp>
          <p:nvSpPr>
            <p:cNvPr id="7286" name="Google Shape;7286;p79"/>
            <p:cNvSpPr/>
            <p:nvPr/>
          </p:nvSpPr>
          <p:spPr>
            <a:xfrm>
              <a:off x="-52794975" y="3976300"/>
              <a:ext cx="204800" cy="112650"/>
            </a:xfrm>
            <a:custGeom>
              <a:avLst/>
              <a:gdLst/>
              <a:ahLst/>
              <a:cxnLst/>
              <a:rect l="l" t="t" r="r" b="b"/>
              <a:pathLst>
                <a:path w="8192" h="4506" extrusionOk="0">
                  <a:moveTo>
                    <a:pt x="4096" y="1"/>
                  </a:moveTo>
                  <a:cubicBezTo>
                    <a:pt x="1859" y="1"/>
                    <a:pt x="1" y="1859"/>
                    <a:pt x="1" y="4096"/>
                  </a:cubicBezTo>
                  <a:lnTo>
                    <a:pt x="1" y="4506"/>
                  </a:lnTo>
                  <a:cubicBezTo>
                    <a:pt x="883" y="3120"/>
                    <a:pt x="2363" y="2206"/>
                    <a:pt x="4096" y="2206"/>
                  </a:cubicBezTo>
                  <a:cubicBezTo>
                    <a:pt x="5829" y="2206"/>
                    <a:pt x="7341" y="3120"/>
                    <a:pt x="8192" y="4506"/>
                  </a:cubicBezTo>
                  <a:lnTo>
                    <a:pt x="8192" y="4096"/>
                  </a:lnTo>
                  <a:cubicBezTo>
                    <a:pt x="8192" y="1859"/>
                    <a:pt x="6365" y="1"/>
                    <a:pt x="4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79"/>
            <p:cNvSpPr/>
            <p:nvPr/>
          </p:nvSpPr>
          <p:spPr>
            <a:xfrm>
              <a:off x="-52757175" y="4051125"/>
              <a:ext cx="167000" cy="94550"/>
            </a:xfrm>
            <a:custGeom>
              <a:avLst/>
              <a:gdLst/>
              <a:ahLst/>
              <a:cxnLst/>
              <a:rect l="l" t="t" r="r" b="b"/>
              <a:pathLst>
                <a:path w="6680" h="3782" extrusionOk="0">
                  <a:moveTo>
                    <a:pt x="2584" y="1"/>
                  </a:moveTo>
                  <a:cubicBezTo>
                    <a:pt x="1608" y="1"/>
                    <a:pt x="694" y="379"/>
                    <a:pt x="1" y="946"/>
                  </a:cubicBezTo>
                  <a:cubicBezTo>
                    <a:pt x="473" y="820"/>
                    <a:pt x="977" y="757"/>
                    <a:pt x="1482" y="757"/>
                  </a:cubicBezTo>
                  <a:cubicBezTo>
                    <a:pt x="3750" y="757"/>
                    <a:pt x="5672" y="1985"/>
                    <a:pt x="6680" y="3781"/>
                  </a:cubicBezTo>
                  <a:cubicBezTo>
                    <a:pt x="6522" y="1670"/>
                    <a:pt x="4758" y="1"/>
                    <a:pt x="25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79"/>
            <p:cNvSpPr/>
            <p:nvPr/>
          </p:nvSpPr>
          <p:spPr>
            <a:xfrm>
              <a:off x="-52794975" y="4088925"/>
              <a:ext cx="204025" cy="206400"/>
            </a:xfrm>
            <a:custGeom>
              <a:avLst/>
              <a:gdLst/>
              <a:ahLst/>
              <a:cxnLst/>
              <a:rect l="l" t="t" r="r" b="b"/>
              <a:pathLst>
                <a:path w="8161" h="8256" extrusionOk="0">
                  <a:moveTo>
                    <a:pt x="2615" y="2238"/>
                  </a:moveTo>
                  <a:cubicBezTo>
                    <a:pt x="2804" y="2238"/>
                    <a:pt x="2962" y="2395"/>
                    <a:pt x="2962" y="2584"/>
                  </a:cubicBezTo>
                  <a:cubicBezTo>
                    <a:pt x="2962" y="2805"/>
                    <a:pt x="2804" y="2962"/>
                    <a:pt x="2615" y="2962"/>
                  </a:cubicBezTo>
                  <a:cubicBezTo>
                    <a:pt x="2602" y="2965"/>
                    <a:pt x="2588" y="2966"/>
                    <a:pt x="2574" y="2966"/>
                  </a:cubicBezTo>
                  <a:cubicBezTo>
                    <a:pt x="2404" y="2966"/>
                    <a:pt x="2269" y="2788"/>
                    <a:pt x="2269" y="2584"/>
                  </a:cubicBezTo>
                  <a:cubicBezTo>
                    <a:pt x="2269" y="2395"/>
                    <a:pt x="2426" y="2238"/>
                    <a:pt x="2615" y="2238"/>
                  </a:cubicBezTo>
                  <a:close/>
                  <a:moveTo>
                    <a:pt x="5608" y="2269"/>
                  </a:moveTo>
                  <a:cubicBezTo>
                    <a:pt x="5797" y="2269"/>
                    <a:pt x="5955" y="2427"/>
                    <a:pt x="5955" y="2647"/>
                  </a:cubicBezTo>
                  <a:cubicBezTo>
                    <a:pt x="5955" y="2805"/>
                    <a:pt x="5797" y="2994"/>
                    <a:pt x="5608" y="2994"/>
                  </a:cubicBezTo>
                  <a:cubicBezTo>
                    <a:pt x="5419" y="2994"/>
                    <a:pt x="5262" y="2836"/>
                    <a:pt x="5262" y="2647"/>
                  </a:cubicBezTo>
                  <a:cubicBezTo>
                    <a:pt x="5262" y="2427"/>
                    <a:pt x="5419" y="2269"/>
                    <a:pt x="5608" y="2269"/>
                  </a:cubicBezTo>
                  <a:close/>
                  <a:moveTo>
                    <a:pt x="5132" y="4797"/>
                  </a:moveTo>
                  <a:cubicBezTo>
                    <a:pt x="5230" y="4797"/>
                    <a:pt x="5325" y="4837"/>
                    <a:pt x="5388" y="4916"/>
                  </a:cubicBezTo>
                  <a:cubicBezTo>
                    <a:pt x="5577" y="5042"/>
                    <a:pt x="5577" y="5262"/>
                    <a:pt x="5419" y="5420"/>
                  </a:cubicBezTo>
                  <a:cubicBezTo>
                    <a:pt x="5073" y="5766"/>
                    <a:pt x="4569" y="5987"/>
                    <a:pt x="4096" y="5987"/>
                  </a:cubicBezTo>
                  <a:cubicBezTo>
                    <a:pt x="3592" y="5987"/>
                    <a:pt x="3120" y="5766"/>
                    <a:pt x="2773" y="5420"/>
                  </a:cubicBezTo>
                  <a:cubicBezTo>
                    <a:pt x="2615" y="5262"/>
                    <a:pt x="2615" y="5042"/>
                    <a:pt x="2773" y="4916"/>
                  </a:cubicBezTo>
                  <a:cubicBezTo>
                    <a:pt x="2852" y="4837"/>
                    <a:pt x="2946" y="4797"/>
                    <a:pt x="3037" y="4797"/>
                  </a:cubicBezTo>
                  <a:cubicBezTo>
                    <a:pt x="3127" y="4797"/>
                    <a:pt x="3214" y="4837"/>
                    <a:pt x="3277" y="4916"/>
                  </a:cubicBezTo>
                  <a:cubicBezTo>
                    <a:pt x="3498" y="5136"/>
                    <a:pt x="3781" y="5246"/>
                    <a:pt x="4065" y="5246"/>
                  </a:cubicBezTo>
                  <a:cubicBezTo>
                    <a:pt x="4348" y="5246"/>
                    <a:pt x="4632" y="5136"/>
                    <a:pt x="4852" y="4916"/>
                  </a:cubicBezTo>
                  <a:cubicBezTo>
                    <a:pt x="4931" y="4837"/>
                    <a:pt x="5033" y="4797"/>
                    <a:pt x="5132" y="4797"/>
                  </a:cubicBezTo>
                  <a:close/>
                  <a:moveTo>
                    <a:pt x="2994" y="1"/>
                  </a:moveTo>
                  <a:cubicBezTo>
                    <a:pt x="2174" y="1"/>
                    <a:pt x="1387" y="190"/>
                    <a:pt x="631" y="536"/>
                  </a:cubicBezTo>
                  <a:cubicBezTo>
                    <a:pt x="599" y="536"/>
                    <a:pt x="599" y="536"/>
                    <a:pt x="568" y="599"/>
                  </a:cubicBezTo>
                  <a:cubicBezTo>
                    <a:pt x="221" y="1166"/>
                    <a:pt x="1" y="1891"/>
                    <a:pt x="1" y="2584"/>
                  </a:cubicBezTo>
                  <a:lnTo>
                    <a:pt x="1" y="4128"/>
                  </a:lnTo>
                  <a:cubicBezTo>
                    <a:pt x="1" y="6365"/>
                    <a:pt x="1859" y="8255"/>
                    <a:pt x="4096" y="8255"/>
                  </a:cubicBezTo>
                  <a:cubicBezTo>
                    <a:pt x="6207" y="8255"/>
                    <a:pt x="7940" y="6680"/>
                    <a:pt x="8160" y="4695"/>
                  </a:cubicBezTo>
                  <a:cubicBezTo>
                    <a:pt x="7877" y="2017"/>
                    <a:pt x="5671" y="1"/>
                    <a:pt x="29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79"/>
            <p:cNvSpPr/>
            <p:nvPr/>
          </p:nvSpPr>
          <p:spPr>
            <a:xfrm>
              <a:off x="-52832000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316" y="221"/>
                    <a:pt x="1" y="694"/>
                    <a:pt x="1" y="1261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79"/>
            <p:cNvSpPr/>
            <p:nvPr/>
          </p:nvSpPr>
          <p:spPr>
            <a:xfrm>
              <a:off x="-52571300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1"/>
                  </a:cubicBezTo>
                  <a:cubicBezTo>
                    <a:pt x="757" y="694"/>
                    <a:pt x="442" y="22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1" name="Google Shape;7291;p79"/>
          <p:cNvGrpSpPr/>
          <p:nvPr/>
        </p:nvGrpSpPr>
        <p:grpSpPr>
          <a:xfrm>
            <a:off x="6209853" y="4275497"/>
            <a:ext cx="316434" cy="358099"/>
            <a:chOff x="-51633225" y="3198925"/>
            <a:chExt cx="281200" cy="318225"/>
          </a:xfrm>
          <a:solidFill>
            <a:srgbClr val="5C71E8"/>
          </a:solidFill>
        </p:grpSpPr>
        <p:sp>
          <p:nvSpPr>
            <p:cNvPr id="7292" name="Google Shape;7292;p79"/>
            <p:cNvSpPr/>
            <p:nvPr/>
          </p:nvSpPr>
          <p:spPr>
            <a:xfrm>
              <a:off x="-51633225" y="33533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6" y="0"/>
                  </a:moveTo>
                  <a:cubicBezTo>
                    <a:pt x="315" y="284"/>
                    <a:pt x="0" y="756"/>
                    <a:pt x="0" y="1292"/>
                  </a:cubicBezTo>
                  <a:cubicBezTo>
                    <a:pt x="0" y="1859"/>
                    <a:pt x="315" y="2332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79"/>
            <p:cNvSpPr/>
            <p:nvPr/>
          </p:nvSpPr>
          <p:spPr>
            <a:xfrm>
              <a:off x="-51595425" y="3348575"/>
              <a:ext cx="204800" cy="168575"/>
            </a:xfrm>
            <a:custGeom>
              <a:avLst/>
              <a:gdLst/>
              <a:ahLst/>
              <a:cxnLst/>
              <a:rect l="l" t="t" r="r" b="b"/>
              <a:pathLst>
                <a:path w="8192" h="6743" extrusionOk="0">
                  <a:moveTo>
                    <a:pt x="2647" y="756"/>
                  </a:moveTo>
                  <a:cubicBezTo>
                    <a:pt x="2836" y="756"/>
                    <a:pt x="2994" y="914"/>
                    <a:pt x="2994" y="1103"/>
                  </a:cubicBezTo>
                  <a:cubicBezTo>
                    <a:pt x="2994" y="1292"/>
                    <a:pt x="2836" y="1449"/>
                    <a:pt x="2647" y="1449"/>
                  </a:cubicBezTo>
                  <a:cubicBezTo>
                    <a:pt x="2426" y="1449"/>
                    <a:pt x="2269" y="1292"/>
                    <a:pt x="2269" y="1103"/>
                  </a:cubicBezTo>
                  <a:cubicBezTo>
                    <a:pt x="2237" y="914"/>
                    <a:pt x="2395" y="756"/>
                    <a:pt x="2647" y="756"/>
                  </a:cubicBezTo>
                  <a:close/>
                  <a:moveTo>
                    <a:pt x="5577" y="756"/>
                  </a:moveTo>
                  <a:cubicBezTo>
                    <a:pt x="5797" y="756"/>
                    <a:pt x="5955" y="914"/>
                    <a:pt x="5955" y="1103"/>
                  </a:cubicBezTo>
                  <a:cubicBezTo>
                    <a:pt x="5955" y="1292"/>
                    <a:pt x="5797" y="1449"/>
                    <a:pt x="5577" y="1449"/>
                  </a:cubicBezTo>
                  <a:cubicBezTo>
                    <a:pt x="5388" y="1449"/>
                    <a:pt x="5230" y="1292"/>
                    <a:pt x="5230" y="1103"/>
                  </a:cubicBezTo>
                  <a:cubicBezTo>
                    <a:pt x="5230" y="914"/>
                    <a:pt x="5388" y="756"/>
                    <a:pt x="5577" y="756"/>
                  </a:cubicBezTo>
                  <a:close/>
                  <a:moveTo>
                    <a:pt x="5148" y="3316"/>
                  </a:moveTo>
                  <a:cubicBezTo>
                    <a:pt x="5238" y="3316"/>
                    <a:pt x="5325" y="3356"/>
                    <a:pt x="5388" y="3434"/>
                  </a:cubicBezTo>
                  <a:cubicBezTo>
                    <a:pt x="5545" y="3592"/>
                    <a:pt x="5545" y="3812"/>
                    <a:pt x="5388" y="3938"/>
                  </a:cubicBezTo>
                  <a:cubicBezTo>
                    <a:pt x="5041" y="4285"/>
                    <a:pt x="4569" y="4474"/>
                    <a:pt x="4096" y="4474"/>
                  </a:cubicBezTo>
                  <a:cubicBezTo>
                    <a:pt x="3624" y="4474"/>
                    <a:pt x="3120" y="4285"/>
                    <a:pt x="2804" y="3938"/>
                  </a:cubicBezTo>
                  <a:cubicBezTo>
                    <a:pt x="2647" y="3781"/>
                    <a:pt x="2647" y="3529"/>
                    <a:pt x="2804" y="3434"/>
                  </a:cubicBezTo>
                  <a:cubicBezTo>
                    <a:pt x="2883" y="3371"/>
                    <a:pt x="2978" y="3340"/>
                    <a:pt x="3068" y="3340"/>
                  </a:cubicBezTo>
                  <a:cubicBezTo>
                    <a:pt x="3159" y="3340"/>
                    <a:pt x="3246" y="3371"/>
                    <a:pt x="3309" y="3434"/>
                  </a:cubicBezTo>
                  <a:cubicBezTo>
                    <a:pt x="3529" y="3639"/>
                    <a:pt x="3813" y="3741"/>
                    <a:pt x="4096" y="3741"/>
                  </a:cubicBezTo>
                  <a:cubicBezTo>
                    <a:pt x="4380" y="3741"/>
                    <a:pt x="4663" y="3639"/>
                    <a:pt x="4884" y="3434"/>
                  </a:cubicBezTo>
                  <a:cubicBezTo>
                    <a:pt x="4963" y="3356"/>
                    <a:pt x="5057" y="3316"/>
                    <a:pt x="5148" y="3316"/>
                  </a:cubicBezTo>
                  <a:close/>
                  <a:moveTo>
                    <a:pt x="1" y="0"/>
                  </a:moveTo>
                  <a:lnTo>
                    <a:pt x="1" y="2647"/>
                  </a:lnTo>
                  <a:cubicBezTo>
                    <a:pt x="1" y="4883"/>
                    <a:pt x="1859" y="6742"/>
                    <a:pt x="4096" y="6742"/>
                  </a:cubicBezTo>
                  <a:cubicBezTo>
                    <a:pt x="6333" y="6742"/>
                    <a:pt x="8192" y="4883"/>
                    <a:pt x="8192" y="2647"/>
                  </a:cubicBezTo>
                  <a:lnTo>
                    <a:pt x="81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79"/>
            <p:cNvSpPr/>
            <p:nvPr/>
          </p:nvSpPr>
          <p:spPr>
            <a:xfrm>
              <a:off x="-51633225" y="3292650"/>
              <a:ext cx="279625" cy="37050"/>
            </a:xfrm>
            <a:custGeom>
              <a:avLst/>
              <a:gdLst/>
              <a:ahLst/>
              <a:cxnLst/>
              <a:rect l="l" t="t" r="r" b="b"/>
              <a:pathLst>
                <a:path w="11185" h="1482" extrusionOk="0">
                  <a:moveTo>
                    <a:pt x="1513" y="0"/>
                  </a:moveTo>
                  <a:cubicBezTo>
                    <a:pt x="851" y="0"/>
                    <a:pt x="284" y="410"/>
                    <a:pt x="95" y="1009"/>
                  </a:cubicBezTo>
                  <a:cubicBezTo>
                    <a:pt x="0" y="1261"/>
                    <a:pt x="221" y="1481"/>
                    <a:pt x="441" y="1481"/>
                  </a:cubicBezTo>
                  <a:lnTo>
                    <a:pt x="10775" y="1481"/>
                  </a:lnTo>
                  <a:cubicBezTo>
                    <a:pt x="10996" y="1481"/>
                    <a:pt x="11185" y="1261"/>
                    <a:pt x="11122" y="1009"/>
                  </a:cubicBezTo>
                  <a:cubicBezTo>
                    <a:pt x="10933" y="410"/>
                    <a:pt x="10365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79"/>
            <p:cNvSpPr/>
            <p:nvPr/>
          </p:nvSpPr>
          <p:spPr>
            <a:xfrm>
              <a:off x="-51492250" y="3198925"/>
              <a:ext cx="98475" cy="74850"/>
            </a:xfrm>
            <a:custGeom>
              <a:avLst/>
              <a:gdLst/>
              <a:ahLst/>
              <a:cxnLst/>
              <a:rect l="l" t="t" r="r" b="b"/>
              <a:pathLst>
                <a:path w="3939" h="2994" extrusionOk="0">
                  <a:moveTo>
                    <a:pt x="1" y="0"/>
                  </a:moveTo>
                  <a:lnTo>
                    <a:pt x="1" y="0"/>
                  </a:lnTo>
                  <a:cubicBezTo>
                    <a:pt x="946" y="0"/>
                    <a:pt x="1576" y="1418"/>
                    <a:pt x="1765" y="2993"/>
                  </a:cubicBezTo>
                  <a:lnTo>
                    <a:pt x="3939" y="2993"/>
                  </a:lnTo>
                  <a:cubicBezTo>
                    <a:pt x="3466" y="1261"/>
                    <a:pt x="1859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79"/>
            <p:cNvSpPr/>
            <p:nvPr/>
          </p:nvSpPr>
          <p:spPr>
            <a:xfrm>
              <a:off x="-51590700" y="3198925"/>
              <a:ext cx="98475" cy="74850"/>
            </a:xfrm>
            <a:custGeom>
              <a:avLst/>
              <a:gdLst/>
              <a:ahLst/>
              <a:cxnLst/>
              <a:rect l="l" t="t" r="r" b="b"/>
              <a:pathLst>
                <a:path w="3939" h="2994" extrusionOk="0">
                  <a:moveTo>
                    <a:pt x="3939" y="0"/>
                  </a:moveTo>
                  <a:lnTo>
                    <a:pt x="3939" y="0"/>
                  </a:lnTo>
                  <a:cubicBezTo>
                    <a:pt x="2048" y="0"/>
                    <a:pt x="473" y="1292"/>
                    <a:pt x="1" y="2993"/>
                  </a:cubicBezTo>
                  <a:lnTo>
                    <a:pt x="2174" y="2993"/>
                  </a:lnTo>
                  <a:cubicBezTo>
                    <a:pt x="2332" y="1418"/>
                    <a:pt x="2962" y="0"/>
                    <a:pt x="3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79"/>
            <p:cNvSpPr/>
            <p:nvPr/>
          </p:nvSpPr>
          <p:spPr>
            <a:xfrm>
              <a:off x="-51517450" y="3218600"/>
              <a:ext cx="52000" cy="55950"/>
            </a:xfrm>
            <a:custGeom>
              <a:avLst/>
              <a:gdLst/>
              <a:ahLst/>
              <a:cxnLst/>
              <a:rect l="l" t="t" r="r" b="b"/>
              <a:pathLst>
                <a:path w="2080" h="2238" extrusionOk="0">
                  <a:moveTo>
                    <a:pt x="1009" y="1"/>
                  </a:moveTo>
                  <a:cubicBezTo>
                    <a:pt x="662" y="1"/>
                    <a:pt x="158" y="852"/>
                    <a:pt x="1" y="2238"/>
                  </a:cubicBezTo>
                  <a:lnTo>
                    <a:pt x="2080" y="2238"/>
                  </a:lnTo>
                  <a:cubicBezTo>
                    <a:pt x="1828" y="820"/>
                    <a:pt x="1355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79"/>
            <p:cNvSpPr/>
            <p:nvPr/>
          </p:nvSpPr>
          <p:spPr>
            <a:xfrm>
              <a:off x="-51370950" y="3354075"/>
              <a:ext cx="18925" cy="64625"/>
            </a:xfrm>
            <a:custGeom>
              <a:avLst/>
              <a:gdLst/>
              <a:ahLst/>
              <a:cxnLst/>
              <a:rect l="l" t="t" r="r" b="b"/>
              <a:pathLst>
                <a:path w="757" h="2585" extrusionOk="0">
                  <a:moveTo>
                    <a:pt x="0" y="1"/>
                  </a:moveTo>
                  <a:lnTo>
                    <a:pt x="0" y="2584"/>
                  </a:lnTo>
                  <a:cubicBezTo>
                    <a:pt x="442" y="2301"/>
                    <a:pt x="757" y="1828"/>
                    <a:pt x="757" y="1324"/>
                  </a:cubicBezTo>
                  <a:cubicBezTo>
                    <a:pt x="757" y="725"/>
                    <a:pt x="442" y="253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9" name="Google Shape;7299;p79"/>
          <p:cNvGrpSpPr/>
          <p:nvPr/>
        </p:nvGrpSpPr>
        <p:grpSpPr>
          <a:xfrm>
            <a:off x="6628676" y="1533418"/>
            <a:ext cx="365188" cy="357226"/>
            <a:chOff x="-56396775" y="3199700"/>
            <a:chExt cx="324525" cy="317450"/>
          </a:xfrm>
          <a:solidFill>
            <a:srgbClr val="5C71E8"/>
          </a:solidFill>
        </p:grpSpPr>
        <p:sp>
          <p:nvSpPr>
            <p:cNvPr id="7300" name="Google Shape;7300;p79"/>
            <p:cNvSpPr/>
            <p:nvPr/>
          </p:nvSpPr>
          <p:spPr>
            <a:xfrm>
              <a:off x="-56374725" y="33533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84"/>
                    <a:pt x="1" y="756"/>
                    <a:pt x="1" y="1292"/>
                  </a:cubicBezTo>
                  <a:cubicBezTo>
                    <a:pt x="1" y="1859"/>
                    <a:pt x="316" y="2332"/>
                    <a:pt x="757" y="2552"/>
                  </a:cubicBezTo>
                  <a:lnTo>
                    <a:pt x="7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79"/>
            <p:cNvSpPr/>
            <p:nvPr/>
          </p:nvSpPr>
          <p:spPr>
            <a:xfrm>
              <a:off x="-56333775" y="3199700"/>
              <a:ext cx="198500" cy="73275"/>
            </a:xfrm>
            <a:custGeom>
              <a:avLst/>
              <a:gdLst/>
              <a:ahLst/>
              <a:cxnLst/>
              <a:rect l="l" t="t" r="r" b="b"/>
              <a:pathLst>
                <a:path w="7940" h="2931" extrusionOk="0">
                  <a:moveTo>
                    <a:pt x="2112" y="1"/>
                  </a:moveTo>
                  <a:cubicBezTo>
                    <a:pt x="1292" y="1"/>
                    <a:pt x="536" y="599"/>
                    <a:pt x="347" y="1387"/>
                  </a:cubicBezTo>
                  <a:lnTo>
                    <a:pt x="1" y="2773"/>
                  </a:lnTo>
                  <a:cubicBezTo>
                    <a:pt x="253" y="2868"/>
                    <a:pt x="568" y="2931"/>
                    <a:pt x="977" y="2931"/>
                  </a:cubicBezTo>
                  <a:lnTo>
                    <a:pt x="6963" y="2931"/>
                  </a:lnTo>
                  <a:cubicBezTo>
                    <a:pt x="7341" y="2931"/>
                    <a:pt x="7625" y="2868"/>
                    <a:pt x="7940" y="2773"/>
                  </a:cubicBezTo>
                  <a:lnTo>
                    <a:pt x="7593" y="1387"/>
                  </a:lnTo>
                  <a:cubicBezTo>
                    <a:pt x="7404" y="568"/>
                    <a:pt x="6648" y="1"/>
                    <a:pt x="5829" y="1"/>
                  </a:cubicBezTo>
                  <a:cubicBezTo>
                    <a:pt x="5546" y="1"/>
                    <a:pt x="5262" y="64"/>
                    <a:pt x="4979" y="190"/>
                  </a:cubicBezTo>
                  <a:lnTo>
                    <a:pt x="3970" y="725"/>
                  </a:lnTo>
                  <a:lnTo>
                    <a:pt x="2931" y="190"/>
                  </a:lnTo>
                  <a:cubicBezTo>
                    <a:pt x="2710" y="64"/>
                    <a:pt x="2395" y="1"/>
                    <a:pt x="21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79"/>
            <p:cNvSpPr/>
            <p:nvPr/>
          </p:nvSpPr>
          <p:spPr>
            <a:xfrm>
              <a:off x="-56396775" y="3273325"/>
              <a:ext cx="324525" cy="58725"/>
            </a:xfrm>
            <a:custGeom>
              <a:avLst/>
              <a:gdLst/>
              <a:ahLst/>
              <a:cxnLst/>
              <a:rect l="l" t="t" r="r" b="b"/>
              <a:pathLst>
                <a:path w="12981" h="2349" extrusionOk="0">
                  <a:moveTo>
                    <a:pt x="905" y="1"/>
                  </a:moveTo>
                  <a:cubicBezTo>
                    <a:pt x="606" y="1"/>
                    <a:pt x="325" y="165"/>
                    <a:pt x="189" y="458"/>
                  </a:cubicBezTo>
                  <a:cubicBezTo>
                    <a:pt x="0" y="836"/>
                    <a:pt x="158" y="1309"/>
                    <a:pt x="536" y="1498"/>
                  </a:cubicBezTo>
                  <a:cubicBezTo>
                    <a:pt x="1292" y="1876"/>
                    <a:pt x="2111" y="2349"/>
                    <a:pt x="3497" y="2349"/>
                  </a:cubicBezTo>
                  <a:lnTo>
                    <a:pt x="9483" y="2349"/>
                  </a:lnTo>
                  <a:cubicBezTo>
                    <a:pt x="10870" y="2349"/>
                    <a:pt x="11689" y="1908"/>
                    <a:pt x="12445" y="1498"/>
                  </a:cubicBezTo>
                  <a:cubicBezTo>
                    <a:pt x="12823" y="1277"/>
                    <a:pt x="12980" y="805"/>
                    <a:pt x="12791" y="458"/>
                  </a:cubicBezTo>
                  <a:cubicBezTo>
                    <a:pt x="12656" y="165"/>
                    <a:pt x="12375" y="1"/>
                    <a:pt x="12076" y="1"/>
                  </a:cubicBezTo>
                  <a:cubicBezTo>
                    <a:pt x="11958" y="1"/>
                    <a:pt x="11836" y="27"/>
                    <a:pt x="11720" y="80"/>
                  </a:cubicBezTo>
                  <a:cubicBezTo>
                    <a:pt x="10964" y="458"/>
                    <a:pt x="10460" y="773"/>
                    <a:pt x="9483" y="773"/>
                  </a:cubicBezTo>
                  <a:lnTo>
                    <a:pt x="3497" y="773"/>
                  </a:lnTo>
                  <a:cubicBezTo>
                    <a:pt x="2521" y="773"/>
                    <a:pt x="1985" y="490"/>
                    <a:pt x="1261" y="80"/>
                  </a:cubicBezTo>
                  <a:cubicBezTo>
                    <a:pt x="1144" y="27"/>
                    <a:pt x="1023" y="1"/>
                    <a:pt x="9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79"/>
            <p:cNvSpPr/>
            <p:nvPr/>
          </p:nvSpPr>
          <p:spPr>
            <a:xfrm>
              <a:off x="-56336925" y="3346200"/>
              <a:ext cx="204800" cy="78800"/>
            </a:xfrm>
            <a:custGeom>
              <a:avLst/>
              <a:gdLst/>
              <a:ahLst/>
              <a:cxnLst/>
              <a:rect l="l" t="t" r="r" b="b"/>
              <a:pathLst>
                <a:path w="8192" h="3152" extrusionOk="0">
                  <a:moveTo>
                    <a:pt x="2584" y="883"/>
                  </a:moveTo>
                  <a:cubicBezTo>
                    <a:pt x="2805" y="883"/>
                    <a:pt x="2962" y="1040"/>
                    <a:pt x="2962" y="1229"/>
                  </a:cubicBezTo>
                  <a:cubicBezTo>
                    <a:pt x="2962" y="1418"/>
                    <a:pt x="2836" y="1576"/>
                    <a:pt x="2584" y="1576"/>
                  </a:cubicBezTo>
                  <a:cubicBezTo>
                    <a:pt x="2395" y="1576"/>
                    <a:pt x="2238" y="1418"/>
                    <a:pt x="2238" y="1229"/>
                  </a:cubicBezTo>
                  <a:cubicBezTo>
                    <a:pt x="2238" y="1040"/>
                    <a:pt x="2395" y="883"/>
                    <a:pt x="2584" y="883"/>
                  </a:cubicBezTo>
                  <a:close/>
                  <a:moveTo>
                    <a:pt x="5577" y="883"/>
                  </a:moveTo>
                  <a:cubicBezTo>
                    <a:pt x="5798" y="883"/>
                    <a:pt x="5955" y="1040"/>
                    <a:pt x="5955" y="1229"/>
                  </a:cubicBezTo>
                  <a:cubicBezTo>
                    <a:pt x="5955" y="1418"/>
                    <a:pt x="5798" y="1576"/>
                    <a:pt x="5577" y="1576"/>
                  </a:cubicBezTo>
                  <a:cubicBezTo>
                    <a:pt x="5388" y="1576"/>
                    <a:pt x="5231" y="1418"/>
                    <a:pt x="5231" y="1229"/>
                  </a:cubicBezTo>
                  <a:cubicBezTo>
                    <a:pt x="5231" y="1040"/>
                    <a:pt x="5388" y="883"/>
                    <a:pt x="5577" y="883"/>
                  </a:cubicBezTo>
                  <a:close/>
                  <a:moveTo>
                    <a:pt x="1" y="1"/>
                  </a:moveTo>
                  <a:lnTo>
                    <a:pt x="1" y="2679"/>
                  </a:lnTo>
                  <a:cubicBezTo>
                    <a:pt x="1" y="2836"/>
                    <a:pt x="1" y="2994"/>
                    <a:pt x="32" y="3151"/>
                  </a:cubicBezTo>
                  <a:lnTo>
                    <a:pt x="3970" y="1576"/>
                  </a:lnTo>
                  <a:cubicBezTo>
                    <a:pt x="4018" y="1560"/>
                    <a:pt x="4065" y="1552"/>
                    <a:pt x="4112" y="1552"/>
                  </a:cubicBezTo>
                  <a:cubicBezTo>
                    <a:pt x="4159" y="1552"/>
                    <a:pt x="4207" y="1560"/>
                    <a:pt x="4254" y="1576"/>
                  </a:cubicBezTo>
                  <a:lnTo>
                    <a:pt x="8161" y="3151"/>
                  </a:lnTo>
                  <a:cubicBezTo>
                    <a:pt x="8192" y="2962"/>
                    <a:pt x="8192" y="2710"/>
                    <a:pt x="8192" y="2521"/>
                  </a:cubicBezTo>
                  <a:lnTo>
                    <a:pt x="8192" y="1"/>
                  </a:lnTo>
                  <a:cubicBezTo>
                    <a:pt x="7877" y="95"/>
                    <a:pt x="7467" y="127"/>
                    <a:pt x="7089" y="127"/>
                  </a:cubicBezTo>
                  <a:lnTo>
                    <a:pt x="1103" y="127"/>
                  </a:lnTo>
                  <a:cubicBezTo>
                    <a:pt x="694" y="127"/>
                    <a:pt x="316" y="95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79"/>
            <p:cNvSpPr/>
            <p:nvPr/>
          </p:nvSpPr>
          <p:spPr>
            <a:xfrm>
              <a:off x="-56332200" y="3406850"/>
              <a:ext cx="193775" cy="110300"/>
            </a:xfrm>
            <a:custGeom>
              <a:avLst/>
              <a:gdLst/>
              <a:ahLst/>
              <a:cxnLst/>
              <a:rect l="l" t="t" r="r" b="b"/>
              <a:pathLst>
                <a:path w="7751" h="4412" extrusionOk="0">
                  <a:moveTo>
                    <a:pt x="3907" y="1"/>
                  </a:moveTo>
                  <a:lnTo>
                    <a:pt x="1" y="1513"/>
                  </a:lnTo>
                  <a:cubicBezTo>
                    <a:pt x="190" y="2237"/>
                    <a:pt x="599" y="2868"/>
                    <a:pt x="1135" y="3340"/>
                  </a:cubicBezTo>
                  <a:cubicBezTo>
                    <a:pt x="1891" y="4033"/>
                    <a:pt x="2868" y="4411"/>
                    <a:pt x="3907" y="4411"/>
                  </a:cubicBezTo>
                  <a:lnTo>
                    <a:pt x="4285" y="4411"/>
                  </a:lnTo>
                  <a:cubicBezTo>
                    <a:pt x="5924" y="4254"/>
                    <a:pt x="7247" y="3057"/>
                    <a:pt x="7751" y="1513"/>
                  </a:cubicBezTo>
                  <a:lnTo>
                    <a:pt x="39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79"/>
            <p:cNvSpPr/>
            <p:nvPr/>
          </p:nvSpPr>
          <p:spPr>
            <a:xfrm>
              <a:off x="-56113225" y="3354075"/>
              <a:ext cx="18125" cy="64625"/>
            </a:xfrm>
            <a:custGeom>
              <a:avLst/>
              <a:gdLst/>
              <a:ahLst/>
              <a:cxnLst/>
              <a:rect l="l" t="t" r="r" b="b"/>
              <a:pathLst>
                <a:path w="725" h="2585" extrusionOk="0">
                  <a:moveTo>
                    <a:pt x="0" y="1"/>
                  </a:moveTo>
                  <a:lnTo>
                    <a:pt x="0" y="2584"/>
                  </a:lnTo>
                  <a:cubicBezTo>
                    <a:pt x="410" y="2332"/>
                    <a:pt x="725" y="1828"/>
                    <a:pt x="725" y="1261"/>
                  </a:cubicBezTo>
                  <a:cubicBezTo>
                    <a:pt x="725" y="725"/>
                    <a:pt x="473" y="253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6" name="Google Shape;7306;p79"/>
          <p:cNvGrpSpPr/>
          <p:nvPr/>
        </p:nvGrpSpPr>
        <p:grpSpPr>
          <a:xfrm>
            <a:off x="6631771" y="1999353"/>
            <a:ext cx="358999" cy="335958"/>
            <a:chOff x="-56394425" y="3600600"/>
            <a:chExt cx="319025" cy="298550"/>
          </a:xfrm>
          <a:solidFill>
            <a:srgbClr val="5C71E8"/>
          </a:solidFill>
        </p:grpSpPr>
        <p:sp>
          <p:nvSpPr>
            <p:cNvPr id="7307" name="Google Shape;7307;p79"/>
            <p:cNvSpPr/>
            <p:nvPr/>
          </p:nvSpPr>
          <p:spPr>
            <a:xfrm>
              <a:off x="-56272325" y="3861300"/>
              <a:ext cx="74825" cy="37850"/>
            </a:xfrm>
            <a:custGeom>
              <a:avLst/>
              <a:gdLst/>
              <a:ahLst/>
              <a:cxnLst/>
              <a:rect l="l" t="t" r="r" b="b"/>
              <a:pathLst>
                <a:path w="2993" h="1514" extrusionOk="0">
                  <a:moveTo>
                    <a:pt x="1512" y="1"/>
                  </a:moveTo>
                  <a:cubicBezTo>
                    <a:pt x="851" y="1"/>
                    <a:pt x="284" y="442"/>
                    <a:pt x="95" y="1041"/>
                  </a:cubicBezTo>
                  <a:cubicBezTo>
                    <a:pt x="0" y="1261"/>
                    <a:pt x="221" y="1513"/>
                    <a:pt x="441" y="1513"/>
                  </a:cubicBezTo>
                  <a:lnTo>
                    <a:pt x="2584" y="1513"/>
                  </a:lnTo>
                  <a:cubicBezTo>
                    <a:pt x="2804" y="1513"/>
                    <a:pt x="2993" y="1261"/>
                    <a:pt x="2930" y="1041"/>
                  </a:cubicBezTo>
                  <a:cubicBezTo>
                    <a:pt x="2741" y="442"/>
                    <a:pt x="2174" y="1"/>
                    <a:pt x="15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79"/>
            <p:cNvSpPr/>
            <p:nvPr/>
          </p:nvSpPr>
          <p:spPr>
            <a:xfrm>
              <a:off x="-56297550" y="3600600"/>
              <a:ext cx="126050" cy="71700"/>
            </a:xfrm>
            <a:custGeom>
              <a:avLst/>
              <a:gdLst/>
              <a:ahLst/>
              <a:cxnLst/>
              <a:rect l="l" t="t" r="r" b="b"/>
              <a:pathLst>
                <a:path w="5042" h="2868" extrusionOk="0">
                  <a:moveTo>
                    <a:pt x="2521" y="1"/>
                  </a:moveTo>
                  <a:cubicBezTo>
                    <a:pt x="1576" y="1"/>
                    <a:pt x="694" y="316"/>
                    <a:pt x="1" y="851"/>
                  </a:cubicBezTo>
                  <a:lnTo>
                    <a:pt x="2521" y="2868"/>
                  </a:lnTo>
                  <a:lnTo>
                    <a:pt x="5042" y="851"/>
                  </a:lnTo>
                  <a:cubicBezTo>
                    <a:pt x="4317" y="316"/>
                    <a:pt x="3467" y="1"/>
                    <a:pt x="25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79"/>
            <p:cNvSpPr/>
            <p:nvPr/>
          </p:nvSpPr>
          <p:spPr>
            <a:xfrm>
              <a:off x="-56394425" y="3635275"/>
              <a:ext cx="319025" cy="233925"/>
            </a:xfrm>
            <a:custGeom>
              <a:avLst/>
              <a:gdLst/>
              <a:ahLst/>
              <a:cxnLst/>
              <a:rect l="l" t="t" r="r" b="b"/>
              <a:pathLst>
                <a:path w="12761" h="9357" extrusionOk="0">
                  <a:moveTo>
                    <a:pt x="4884" y="3844"/>
                  </a:moveTo>
                  <a:cubicBezTo>
                    <a:pt x="5105" y="3844"/>
                    <a:pt x="5262" y="4001"/>
                    <a:pt x="5262" y="4190"/>
                  </a:cubicBezTo>
                  <a:cubicBezTo>
                    <a:pt x="5262" y="4411"/>
                    <a:pt x="5105" y="4537"/>
                    <a:pt x="4884" y="4537"/>
                  </a:cubicBezTo>
                  <a:cubicBezTo>
                    <a:pt x="4859" y="4545"/>
                    <a:pt x="4835" y="4549"/>
                    <a:pt x="4811" y="4549"/>
                  </a:cubicBezTo>
                  <a:cubicBezTo>
                    <a:pt x="4656" y="4549"/>
                    <a:pt x="4538" y="4381"/>
                    <a:pt x="4538" y="4190"/>
                  </a:cubicBezTo>
                  <a:cubicBezTo>
                    <a:pt x="4538" y="4001"/>
                    <a:pt x="4695" y="3844"/>
                    <a:pt x="4884" y="3844"/>
                  </a:cubicBezTo>
                  <a:close/>
                  <a:moveTo>
                    <a:pt x="7877" y="3875"/>
                  </a:moveTo>
                  <a:cubicBezTo>
                    <a:pt x="8098" y="3875"/>
                    <a:pt x="8255" y="4033"/>
                    <a:pt x="8255" y="4253"/>
                  </a:cubicBezTo>
                  <a:cubicBezTo>
                    <a:pt x="8287" y="4411"/>
                    <a:pt x="8098" y="4600"/>
                    <a:pt x="7877" y="4600"/>
                  </a:cubicBezTo>
                  <a:cubicBezTo>
                    <a:pt x="7688" y="4600"/>
                    <a:pt x="7531" y="4442"/>
                    <a:pt x="7531" y="4253"/>
                  </a:cubicBezTo>
                  <a:cubicBezTo>
                    <a:pt x="7531" y="4033"/>
                    <a:pt x="7688" y="3875"/>
                    <a:pt x="7877" y="3875"/>
                  </a:cubicBezTo>
                  <a:close/>
                  <a:moveTo>
                    <a:pt x="1072" y="4757"/>
                  </a:moveTo>
                  <a:cubicBezTo>
                    <a:pt x="1356" y="5104"/>
                    <a:pt x="1797" y="5356"/>
                    <a:pt x="2301" y="5356"/>
                  </a:cubicBezTo>
                  <a:cubicBezTo>
                    <a:pt x="2301" y="5734"/>
                    <a:pt x="1954" y="6080"/>
                    <a:pt x="1513" y="6080"/>
                  </a:cubicBezTo>
                  <a:cubicBezTo>
                    <a:pt x="1104" y="6080"/>
                    <a:pt x="757" y="5734"/>
                    <a:pt x="757" y="5356"/>
                  </a:cubicBezTo>
                  <a:cubicBezTo>
                    <a:pt x="757" y="5104"/>
                    <a:pt x="883" y="4883"/>
                    <a:pt x="1072" y="4757"/>
                  </a:cubicBezTo>
                  <a:close/>
                  <a:moveTo>
                    <a:pt x="11721" y="4757"/>
                  </a:moveTo>
                  <a:cubicBezTo>
                    <a:pt x="11910" y="4883"/>
                    <a:pt x="12036" y="5104"/>
                    <a:pt x="12036" y="5356"/>
                  </a:cubicBezTo>
                  <a:cubicBezTo>
                    <a:pt x="12036" y="5734"/>
                    <a:pt x="11658" y="6080"/>
                    <a:pt x="11280" y="6080"/>
                  </a:cubicBezTo>
                  <a:cubicBezTo>
                    <a:pt x="10870" y="6080"/>
                    <a:pt x="10492" y="5734"/>
                    <a:pt x="10492" y="5356"/>
                  </a:cubicBezTo>
                  <a:cubicBezTo>
                    <a:pt x="10965" y="5356"/>
                    <a:pt x="11437" y="5104"/>
                    <a:pt x="11721" y="4757"/>
                  </a:cubicBezTo>
                  <a:close/>
                  <a:moveTo>
                    <a:pt x="7448" y="6403"/>
                  </a:moveTo>
                  <a:cubicBezTo>
                    <a:pt x="7538" y="6403"/>
                    <a:pt x="7625" y="6443"/>
                    <a:pt x="7688" y="6521"/>
                  </a:cubicBezTo>
                  <a:cubicBezTo>
                    <a:pt x="7846" y="6648"/>
                    <a:pt x="7846" y="6868"/>
                    <a:pt x="7720" y="7026"/>
                  </a:cubicBezTo>
                  <a:cubicBezTo>
                    <a:pt x="7373" y="7372"/>
                    <a:pt x="6900" y="7593"/>
                    <a:pt x="6428" y="7593"/>
                  </a:cubicBezTo>
                  <a:cubicBezTo>
                    <a:pt x="5924" y="7593"/>
                    <a:pt x="5451" y="7372"/>
                    <a:pt x="5105" y="7026"/>
                  </a:cubicBezTo>
                  <a:cubicBezTo>
                    <a:pt x="4947" y="6868"/>
                    <a:pt x="4947" y="6648"/>
                    <a:pt x="5105" y="6521"/>
                  </a:cubicBezTo>
                  <a:cubicBezTo>
                    <a:pt x="5183" y="6443"/>
                    <a:pt x="5278" y="6403"/>
                    <a:pt x="5369" y="6403"/>
                  </a:cubicBezTo>
                  <a:cubicBezTo>
                    <a:pt x="5459" y="6403"/>
                    <a:pt x="5546" y="6443"/>
                    <a:pt x="5609" y="6521"/>
                  </a:cubicBezTo>
                  <a:cubicBezTo>
                    <a:pt x="5829" y="6742"/>
                    <a:pt x="6113" y="6852"/>
                    <a:pt x="6396" y="6852"/>
                  </a:cubicBezTo>
                  <a:cubicBezTo>
                    <a:pt x="6680" y="6852"/>
                    <a:pt x="6963" y="6742"/>
                    <a:pt x="7184" y="6521"/>
                  </a:cubicBezTo>
                  <a:cubicBezTo>
                    <a:pt x="7263" y="6443"/>
                    <a:pt x="7357" y="6403"/>
                    <a:pt x="7448" y="6403"/>
                  </a:cubicBezTo>
                  <a:close/>
                  <a:moveTo>
                    <a:pt x="3277" y="0"/>
                  </a:moveTo>
                  <a:cubicBezTo>
                    <a:pt x="2742" y="630"/>
                    <a:pt x="2364" y="1449"/>
                    <a:pt x="2301" y="2363"/>
                  </a:cubicBezTo>
                  <a:lnTo>
                    <a:pt x="2269" y="2363"/>
                  </a:lnTo>
                  <a:cubicBezTo>
                    <a:pt x="1419" y="2363"/>
                    <a:pt x="725" y="3024"/>
                    <a:pt x="725" y="3844"/>
                  </a:cubicBezTo>
                  <a:cubicBezTo>
                    <a:pt x="725" y="3938"/>
                    <a:pt x="725" y="3970"/>
                    <a:pt x="757" y="4033"/>
                  </a:cubicBezTo>
                  <a:cubicBezTo>
                    <a:pt x="284" y="4316"/>
                    <a:pt x="1" y="4789"/>
                    <a:pt x="1" y="5356"/>
                  </a:cubicBezTo>
                  <a:cubicBezTo>
                    <a:pt x="1" y="6175"/>
                    <a:pt x="694" y="6837"/>
                    <a:pt x="1513" y="6837"/>
                  </a:cubicBezTo>
                  <a:cubicBezTo>
                    <a:pt x="1828" y="6837"/>
                    <a:pt x="2143" y="6774"/>
                    <a:pt x="2364" y="6553"/>
                  </a:cubicBezTo>
                  <a:cubicBezTo>
                    <a:pt x="2616" y="7750"/>
                    <a:pt x="3403" y="8821"/>
                    <a:pt x="4506" y="9357"/>
                  </a:cubicBezTo>
                  <a:cubicBezTo>
                    <a:pt x="4884" y="8727"/>
                    <a:pt x="5609" y="8349"/>
                    <a:pt x="6396" y="8349"/>
                  </a:cubicBezTo>
                  <a:cubicBezTo>
                    <a:pt x="7184" y="8349"/>
                    <a:pt x="7877" y="8727"/>
                    <a:pt x="8287" y="9357"/>
                  </a:cubicBezTo>
                  <a:cubicBezTo>
                    <a:pt x="9389" y="8821"/>
                    <a:pt x="10145" y="7782"/>
                    <a:pt x="10398" y="6553"/>
                  </a:cubicBezTo>
                  <a:cubicBezTo>
                    <a:pt x="10650" y="6711"/>
                    <a:pt x="10965" y="6837"/>
                    <a:pt x="11280" y="6837"/>
                  </a:cubicBezTo>
                  <a:cubicBezTo>
                    <a:pt x="12099" y="6837"/>
                    <a:pt x="12760" y="6175"/>
                    <a:pt x="12760" y="5356"/>
                  </a:cubicBezTo>
                  <a:cubicBezTo>
                    <a:pt x="12760" y="4789"/>
                    <a:pt x="12445" y="4285"/>
                    <a:pt x="11973" y="4033"/>
                  </a:cubicBezTo>
                  <a:lnTo>
                    <a:pt x="11973" y="3844"/>
                  </a:lnTo>
                  <a:cubicBezTo>
                    <a:pt x="11973" y="3024"/>
                    <a:pt x="11280" y="2363"/>
                    <a:pt x="10461" y="2363"/>
                  </a:cubicBezTo>
                  <a:lnTo>
                    <a:pt x="10398" y="2363"/>
                  </a:lnTo>
                  <a:cubicBezTo>
                    <a:pt x="10335" y="1449"/>
                    <a:pt x="9988" y="662"/>
                    <a:pt x="9421" y="0"/>
                  </a:cubicBezTo>
                  <a:lnTo>
                    <a:pt x="6585" y="2268"/>
                  </a:lnTo>
                  <a:cubicBezTo>
                    <a:pt x="6522" y="2300"/>
                    <a:pt x="6428" y="2363"/>
                    <a:pt x="6365" y="2363"/>
                  </a:cubicBezTo>
                  <a:cubicBezTo>
                    <a:pt x="6270" y="2363"/>
                    <a:pt x="6207" y="2300"/>
                    <a:pt x="6113" y="2268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0" name="Google Shape;7310;p79"/>
          <p:cNvGrpSpPr/>
          <p:nvPr/>
        </p:nvGrpSpPr>
        <p:grpSpPr>
          <a:xfrm>
            <a:off x="6662538" y="2430117"/>
            <a:ext cx="327068" cy="357198"/>
            <a:chOff x="-56379450" y="3983400"/>
            <a:chExt cx="290650" cy="317425"/>
          </a:xfrm>
          <a:solidFill>
            <a:srgbClr val="5C71E8"/>
          </a:solidFill>
        </p:grpSpPr>
        <p:sp>
          <p:nvSpPr>
            <p:cNvPr id="7311" name="Google Shape;7311;p79"/>
            <p:cNvSpPr/>
            <p:nvPr/>
          </p:nvSpPr>
          <p:spPr>
            <a:xfrm>
              <a:off x="-56330625" y="3983400"/>
              <a:ext cx="241825" cy="111075"/>
            </a:xfrm>
            <a:custGeom>
              <a:avLst/>
              <a:gdLst/>
              <a:ahLst/>
              <a:cxnLst/>
              <a:rect l="l" t="t" r="r" b="b"/>
              <a:pathLst>
                <a:path w="9673" h="4443" extrusionOk="0">
                  <a:moveTo>
                    <a:pt x="725" y="0"/>
                  </a:moveTo>
                  <a:cubicBezTo>
                    <a:pt x="536" y="0"/>
                    <a:pt x="410" y="126"/>
                    <a:pt x="379" y="315"/>
                  </a:cubicBezTo>
                  <a:lnTo>
                    <a:pt x="1" y="2300"/>
                  </a:lnTo>
                  <a:cubicBezTo>
                    <a:pt x="129" y="2274"/>
                    <a:pt x="257" y="2262"/>
                    <a:pt x="382" y="2262"/>
                  </a:cubicBezTo>
                  <a:cubicBezTo>
                    <a:pt x="869" y="2262"/>
                    <a:pt x="1320" y="2453"/>
                    <a:pt x="1671" y="2804"/>
                  </a:cubicBezTo>
                  <a:cubicBezTo>
                    <a:pt x="2017" y="2473"/>
                    <a:pt x="2498" y="2308"/>
                    <a:pt x="2978" y="2308"/>
                  </a:cubicBezTo>
                  <a:cubicBezTo>
                    <a:pt x="3458" y="2308"/>
                    <a:pt x="3939" y="2473"/>
                    <a:pt x="4285" y="2804"/>
                  </a:cubicBezTo>
                  <a:cubicBezTo>
                    <a:pt x="4636" y="2453"/>
                    <a:pt x="5107" y="2262"/>
                    <a:pt x="5602" y="2262"/>
                  </a:cubicBezTo>
                  <a:cubicBezTo>
                    <a:pt x="5729" y="2262"/>
                    <a:pt x="5858" y="2274"/>
                    <a:pt x="5987" y="2300"/>
                  </a:cubicBezTo>
                  <a:lnTo>
                    <a:pt x="5766" y="1292"/>
                  </a:lnTo>
                  <a:lnTo>
                    <a:pt x="7625" y="2741"/>
                  </a:lnTo>
                  <a:cubicBezTo>
                    <a:pt x="7499" y="2899"/>
                    <a:pt x="7467" y="3119"/>
                    <a:pt x="7467" y="3340"/>
                  </a:cubicBezTo>
                  <a:cubicBezTo>
                    <a:pt x="7467" y="3970"/>
                    <a:pt x="7972" y="4442"/>
                    <a:pt x="8570" y="4442"/>
                  </a:cubicBezTo>
                  <a:cubicBezTo>
                    <a:pt x="9200" y="4442"/>
                    <a:pt x="9673" y="3938"/>
                    <a:pt x="9673" y="3340"/>
                  </a:cubicBezTo>
                  <a:cubicBezTo>
                    <a:pt x="9673" y="2678"/>
                    <a:pt x="9169" y="2205"/>
                    <a:pt x="8570" y="2205"/>
                  </a:cubicBezTo>
                  <a:cubicBezTo>
                    <a:pt x="8444" y="2205"/>
                    <a:pt x="8318" y="2237"/>
                    <a:pt x="8224" y="2300"/>
                  </a:cubicBezTo>
                  <a:lnTo>
                    <a:pt x="5451" y="63"/>
                  </a:lnTo>
                  <a:lnTo>
                    <a:pt x="5420" y="63"/>
                  </a:lnTo>
                  <a:cubicBezTo>
                    <a:pt x="5325" y="32"/>
                    <a:pt x="5262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79"/>
            <p:cNvSpPr/>
            <p:nvPr/>
          </p:nvSpPr>
          <p:spPr>
            <a:xfrm>
              <a:off x="-56350300" y="4058225"/>
              <a:ext cx="186675" cy="55150"/>
            </a:xfrm>
            <a:custGeom>
              <a:avLst/>
              <a:gdLst/>
              <a:ahLst/>
              <a:cxnLst/>
              <a:rect l="l" t="t" r="r" b="b"/>
              <a:pathLst>
                <a:path w="7467" h="2206" extrusionOk="0">
                  <a:moveTo>
                    <a:pt x="1103" y="0"/>
                  </a:moveTo>
                  <a:cubicBezTo>
                    <a:pt x="441" y="0"/>
                    <a:pt x="0" y="504"/>
                    <a:pt x="0" y="1103"/>
                  </a:cubicBezTo>
                  <a:cubicBezTo>
                    <a:pt x="32" y="1701"/>
                    <a:pt x="504" y="2205"/>
                    <a:pt x="1134" y="2205"/>
                  </a:cubicBezTo>
                  <a:cubicBezTo>
                    <a:pt x="1512" y="2205"/>
                    <a:pt x="1922" y="1985"/>
                    <a:pt x="2111" y="1607"/>
                  </a:cubicBezTo>
                  <a:cubicBezTo>
                    <a:pt x="2174" y="1497"/>
                    <a:pt x="2300" y="1441"/>
                    <a:pt x="2430" y="1441"/>
                  </a:cubicBezTo>
                  <a:cubicBezTo>
                    <a:pt x="2560" y="1441"/>
                    <a:pt x="2694" y="1497"/>
                    <a:pt x="2773" y="1607"/>
                  </a:cubicBezTo>
                  <a:cubicBezTo>
                    <a:pt x="2962" y="1985"/>
                    <a:pt x="3371" y="2205"/>
                    <a:pt x="3749" y="2205"/>
                  </a:cubicBezTo>
                  <a:cubicBezTo>
                    <a:pt x="4159" y="2205"/>
                    <a:pt x="4537" y="1985"/>
                    <a:pt x="4757" y="1607"/>
                  </a:cubicBezTo>
                  <a:cubicBezTo>
                    <a:pt x="4820" y="1512"/>
                    <a:pt x="4946" y="1418"/>
                    <a:pt x="5072" y="1418"/>
                  </a:cubicBezTo>
                  <a:cubicBezTo>
                    <a:pt x="5167" y="1418"/>
                    <a:pt x="5325" y="1512"/>
                    <a:pt x="5388" y="1607"/>
                  </a:cubicBezTo>
                  <a:cubicBezTo>
                    <a:pt x="5577" y="1985"/>
                    <a:pt x="5955" y="2205"/>
                    <a:pt x="6364" y="2205"/>
                  </a:cubicBezTo>
                  <a:cubicBezTo>
                    <a:pt x="6994" y="2205"/>
                    <a:pt x="7467" y="1701"/>
                    <a:pt x="7467" y="1103"/>
                  </a:cubicBezTo>
                  <a:cubicBezTo>
                    <a:pt x="7467" y="473"/>
                    <a:pt x="6963" y="0"/>
                    <a:pt x="6364" y="0"/>
                  </a:cubicBezTo>
                  <a:cubicBezTo>
                    <a:pt x="5955" y="0"/>
                    <a:pt x="5577" y="252"/>
                    <a:pt x="5388" y="599"/>
                  </a:cubicBezTo>
                  <a:cubicBezTo>
                    <a:pt x="5325" y="709"/>
                    <a:pt x="5191" y="764"/>
                    <a:pt x="5057" y="764"/>
                  </a:cubicBezTo>
                  <a:cubicBezTo>
                    <a:pt x="4923" y="764"/>
                    <a:pt x="4789" y="709"/>
                    <a:pt x="4726" y="599"/>
                  </a:cubicBezTo>
                  <a:cubicBezTo>
                    <a:pt x="4505" y="252"/>
                    <a:pt x="4127" y="0"/>
                    <a:pt x="3718" y="0"/>
                  </a:cubicBezTo>
                  <a:cubicBezTo>
                    <a:pt x="3340" y="0"/>
                    <a:pt x="2930" y="252"/>
                    <a:pt x="2741" y="599"/>
                  </a:cubicBezTo>
                  <a:cubicBezTo>
                    <a:pt x="2678" y="709"/>
                    <a:pt x="2552" y="764"/>
                    <a:pt x="2422" y="764"/>
                  </a:cubicBezTo>
                  <a:cubicBezTo>
                    <a:pt x="2292" y="764"/>
                    <a:pt x="2158" y="709"/>
                    <a:pt x="2079" y="599"/>
                  </a:cubicBezTo>
                  <a:cubicBezTo>
                    <a:pt x="1890" y="252"/>
                    <a:pt x="1481" y="0"/>
                    <a:pt x="11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79"/>
            <p:cNvSpPr/>
            <p:nvPr/>
          </p:nvSpPr>
          <p:spPr>
            <a:xfrm>
              <a:off x="-56245550" y="4168275"/>
              <a:ext cx="78000" cy="26600"/>
            </a:xfrm>
            <a:custGeom>
              <a:avLst/>
              <a:gdLst/>
              <a:ahLst/>
              <a:cxnLst/>
              <a:rect l="l" t="t" r="r" b="b"/>
              <a:pathLst>
                <a:path w="3120" h="1064" extrusionOk="0">
                  <a:moveTo>
                    <a:pt x="594" y="1"/>
                  </a:moveTo>
                  <a:cubicBezTo>
                    <a:pt x="555" y="1"/>
                    <a:pt x="515" y="4"/>
                    <a:pt x="473" y="9"/>
                  </a:cubicBezTo>
                  <a:cubicBezTo>
                    <a:pt x="284" y="40"/>
                    <a:pt x="126" y="166"/>
                    <a:pt x="0" y="324"/>
                  </a:cubicBezTo>
                  <a:lnTo>
                    <a:pt x="158" y="481"/>
                  </a:lnTo>
                  <a:cubicBezTo>
                    <a:pt x="410" y="733"/>
                    <a:pt x="630" y="891"/>
                    <a:pt x="945" y="954"/>
                  </a:cubicBezTo>
                  <a:cubicBezTo>
                    <a:pt x="1153" y="1029"/>
                    <a:pt x="1367" y="1064"/>
                    <a:pt x="1579" y="1064"/>
                  </a:cubicBezTo>
                  <a:cubicBezTo>
                    <a:pt x="2172" y="1064"/>
                    <a:pt x="2748" y="788"/>
                    <a:pt x="3119" y="324"/>
                  </a:cubicBezTo>
                  <a:lnTo>
                    <a:pt x="3119" y="324"/>
                  </a:lnTo>
                  <a:lnTo>
                    <a:pt x="2521" y="513"/>
                  </a:lnTo>
                  <a:cubicBezTo>
                    <a:pt x="2355" y="596"/>
                    <a:pt x="2183" y="634"/>
                    <a:pt x="2013" y="634"/>
                  </a:cubicBezTo>
                  <a:cubicBezTo>
                    <a:pt x="1665" y="634"/>
                    <a:pt x="1325" y="473"/>
                    <a:pt x="1071" y="198"/>
                  </a:cubicBezTo>
                  <a:cubicBezTo>
                    <a:pt x="940" y="67"/>
                    <a:pt x="787" y="1"/>
                    <a:pt x="5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79"/>
            <p:cNvSpPr/>
            <p:nvPr/>
          </p:nvSpPr>
          <p:spPr>
            <a:xfrm>
              <a:off x="-56359750" y="4112550"/>
              <a:ext cx="204800" cy="53100"/>
            </a:xfrm>
            <a:custGeom>
              <a:avLst/>
              <a:gdLst/>
              <a:ahLst/>
              <a:cxnLst/>
              <a:rect l="l" t="t" r="r" b="b"/>
              <a:pathLst>
                <a:path w="8192" h="2124" extrusionOk="0">
                  <a:moveTo>
                    <a:pt x="0" y="1"/>
                  </a:moveTo>
                  <a:lnTo>
                    <a:pt x="0" y="1608"/>
                  </a:lnTo>
                  <a:lnTo>
                    <a:pt x="1386" y="2080"/>
                  </a:lnTo>
                  <a:cubicBezTo>
                    <a:pt x="1455" y="2109"/>
                    <a:pt x="1529" y="2124"/>
                    <a:pt x="1605" y="2124"/>
                  </a:cubicBezTo>
                  <a:cubicBezTo>
                    <a:pt x="1773" y="2124"/>
                    <a:pt x="1949" y="2053"/>
                    <a:pt x="2079" y="1923"/>
                  </a:cubicBezTo>
                  <a:cubicBezTo>
                    <a:pt x="2333" y="1669"/>
                    <a:pt x="2689" y="1517"/>
                    <a:pt x="3048" y="1517"/>
                  </a:cubicBezTo>
                  <a:cubicBezTo>
                    <a:pt x="3135" y="1517"/>
                    <a:pt x="3222" y="1526"/>
                    <a:pt x="3308" y="1545"/>
                  </a:cubicBezTo>
                  <a:cubicBezTo>
                    <a:pt x="3623" y="1576"/>
                    <a:pt x="3907" y="1734"/>
                    <a:pt x="4096" y="1954"/>
                  </a:cubicBezTo>
                  <a:cubicBezTo>
                    <a:pt x="4316" y="1734"/>
                    <a:pt x="4568" y="1576"/>
                    <a:pt x="4883" y="1545"/>
                  </a:cubicBezTo>
                  <a:cubicBezTo>
                    <a:pt x="4975" y="1526"/>
                    <a:pt x="5066" y="1517"/>
                    <a:pt x="5155" y="1517"/>
                  </a:cubicBezTo>
                  <a:cubicBezTo>
                    <a:pt x="5523" y="1517"/>
                    <a:pt x="5858" y="1669"/>
                    <a:pt x="6112" y="1923"/>
                  </a:cubicBezTo>
                  <a:cubicBezTo>
                    <a:pt x="6243" y="2053"/>
                    <a:pt x="6403" y="2124"/>
                    <a:pt x="6583" y="2124"/>
                  </a:cubicBezTo>
                  <a:cubicBezTo>
                    <a:pt x="6664" y="2124"/>
                    <a:pt x="6749" y="2109"/>
                    <a:pt x="6837" y="2080"/>
                  </a:cubicBezTo>
                  <a:lnTo>
                    <a:pt x="8191" y="1608"/>
                  </a:lnTo>
                  <a:lnTo>
                    <a:pt x="8191" y="1"/>
                  </a:lnTo>
                  <a:cubicBezTo>
                    <a:pt x="7845" y="473"/>
                    <a:pt x="7341" y="726"/>
                    <a:pt x="6711" y="726"/>
                  </a:cubicBezTo>
                  <a:cubicBezTo>
                    <a:pt x="6207" y="726"/>
                    <a:pt x="5766" y="536"/>
                    <a:pt x="5419" y="190"/>
                  </a:cubicBezTo>
                  <a:cubicBezTo>
                    <a:pt x="5072" y="521"/>
                    <a:pt x="4584" y="686"/>
                    <a:pt x="4100" y="686"/>
                  </a:cubicBezTo>
                  <a:cubicBezTo>
                    <a:pt x="3615" y="686"/>
                    <a:pt x="3135" y="521"/>
                    <a:pt x="2804" y="190"/>
                  </a:cubicBezTo>
                  <a:cubicBezTo>
                    <a:pt x="2457" y="536"/>
                    <a:pt x="1985" y="726"/>
                    <a:pt x="1512" y="726"/>
                  </a:cubicBezTo>
                  <a:cubicBezTo>
                    <a:pt x="882" y="726"/>
                    <a:pt x="378" y="41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79"/>
            <p:cNvSpPr/>
            <p:nvPr/>
          </p:nvSpPr>
          <p:spPr>
            <a:xfrm>
              <a:off x="-56345575" y="4169000"/>
              <a:ext cx="77200" cy="26325"/>
            </a:xfrm>
            <a:custGeom>
              <a:avLst/>
              <a:gdLst/>
              <a:ahLst/>
              <a:cxnLst/>
              <a:rect l="l" t="t" r="r" b="b"/>
              <a:pathLst>
                <a:path w="3088" h="1053" extrusionOk="0">
                  <a:moveTo>
                    <a:pt x="2471" y="0"/>
                  </a:moveTo>
                  <a:cubicBezTo>
                    <a:pt x="2311" y="0"/>
                    <a:pt x="2170" y="47"/>
                    <a:pt x="2048" y="169"/>
                  </a:cubicBezTo>
                  <a:cubicBezTo>
                    <a:pt x="1752" y="465"/>
                    <a:pt x="1391" y="612"/>
                    <a:pt x="1011" y="612"/>
                  </a:cubicBezTo>
                  <a:cubicBezTo>
                    <a:pt x="865" y="612"/>
                    <a:pt x="716" y="591"/>
                    <a:pt x="567" y="547"/>
                  </a:cubicBezTo>
                  <a:lnTo>
                    <a:pt x="0" y="326"/>
                  </a:lnTo>
                  <a:lnTo>
                    <a:pt x="0" y="326"/>
                  </a:lnTo>
                  <a:cubicBezTo>
                    <a:pt x="374" y="794"/>
                    <a:pt x="939" y="1053"/>
                    <a:pt x="1527" y="1053"/>
                  </a:cubicBezTo>
                  <a:cubicBezTo>
                    <a:pt x="1731" y="1053"/>
                    <a:pt x="1939" y="1022"/>
                    <a:pt x="2143" y="956"/>
                  </a:cubicBezTo>
                  <a:cubicBezTo>
                    <a:pt x="2426" y="893"/>
                    <a:pt x="2710" y="704"/>
                    <a:pt x="2930" y="484"/>
                  </a:cubicBezTo>
                  <a:lnTo>
                    <a:pt x="3088" y="326"/>
                  </a:lnTo>
                  <a:cubicBezTo>
                    <a:pt x="2993" y="169"/>
                    <a:pt x="2836" y="74"/>
                    <a:pt x="2615" y="11"/>
                  </a:cubicBezTo>
                  <a:cubicBezTo>
                    <a:pt x="2566" y="4"/>
                    <a:pt x="2518" y="0"/>
                    <a:pt x="24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79"/>
            <p:cNvSpPr/>
            <p:nvPr/>
          </p:nvSpPr>
          <p:spPr>
            <a:xfrm>
              <a:off x="-56379450" y="4180300"/>
              <a:ext cx="242600" cy="120525"/>
            </a:xfrm>
            <a:custGeom>
              <a:avLst/>
              <a:gdLst/>
              <a:ahLst/>
              <a:cxnLst/>
              <a:rect l="l" t="t" r="r" b="b"/>
              <a:pathLst>
                <a:path w="9704" h="4821" extrusionOk="0">
                  <a:moveTo>
                    <a:pt x="473" y="0"/>
                  </a:moveTo>
                  <a:cubicBezTo>
                    <a:pt x="221" y="284"/>
                    <a:pt x="0" y="662"/>
                    <a:pt x="0" y="1071"/>
                  </a:cubicBezTo>
                  <a:cubicBezTo>
                    <a:pt x="0" y="1576"/>
                    <a:pt x="284" y="2048"/>
                    <a:pt x="725" y="2332"/>
                  </a:cubicBezTo>
                  <a:cubicBezTo>
                    <a:pt x="946" y="2489"/>
                    <a:pt x="1229" y="2552"/>
                    <a:pt x="1513" y="2552"/>
                  </a:cubicBezTo>
                  <a:cubicBezTo>
                    <a:pt x="1513" y="3403"/>
                    <a:pt x="2174" y="4064"/>
                    <a:pt x="2993" y="4064"/>
                  </a:cubicBezTo>
                  <a:cubicBezTo>
                    <a:pt x="3214" y="4064"/>
                    <a:pt x="3372" y="4033"/>
                    <a:pt x="3529" y="3970"/>
                  </a:cubicBezTo>
                  <a:cubicBezTo>
                    <a:pt x="3750" y="4506"/>
                    <a:pt x="4254" y="4821"/>
                    <a:pt x="4852" y="4821"/>
                  </a:cubicBezTo>
                  <a:cubicBezTo>
                    <a:pt x="5451" y="4821"/>
                    <a:pt x="5955" y="4443"/>
                    <a:pt x="6207" y="3970"/>
                  </a:cubicBezTo>
                  <a:cubicBezTo>
                    <a:pt x="6333" y="4064"/>
                    <a:pt x="6554" y="4064"/>
                    <a:pt x="6711" y="4064"/>
                  </a:cubicBezTo>
                  <a:cubicBezTo>
                    <a:pt x="7530" y="4064"/>
                    <a:pt x="8192" y="3403"/>
                    <a:pt x="8192" y="2552"/>
                  </a:cubicBezTo>
                  <a:cubicBezTo>
                    <a:pt x="9042" y="2552"/>
                    <a:pt x="9704" y="1891"/>
                    <a:pt x="9704" y="1071"/>
                  </a:cubicBezTo>
                  <a:cubicBezTo>
                    <a:pt x="9704" y="662"/>
                    <a:pt x="9546" y="284"/>
                    <a:pt x="9231" y="0"/>
                  </a:cubicBezTo>
                  <a:lnTo>
                    <a:pt x="9168" y="158"/>
                  </a:lnTo>
                  <a:cubicBezTo>
                    <a:pt x="8664" y="945"/>
                    <a:pt x="7814" y="1387"/>
                    <a:pt x="6900" y="1387"/>
                  </a:cubicBezTo>
                  <a:cubicBezTo>
                    <a:pt x="6617" y="1387"/>
                    <a:pt x="6301" y="1355"/>
                    <a:pt x="6018" y="1229"/>
                  </a:cubicBezTo>
                  <a:cubicBezTo>
                    <a:pt x="5640" y="1103"/>
                    <a:pt x="5230" y="882"/>
                    <a:pt x="4978" y="567"/>
                  </a:cubicBezTo>
                  <a:lnTo>
                    <a:pt x="4884" y="473"/>
                  </a:lnTo>
                  <a:lnTo>
                    <a:pt x="4821" y="567"/>
                  </a:lnTo>
                  <a:cubicBezTo>
                    <a:pt x="4506" y="882"/>
                    <a:pt x="4159" y="1071"/>
                    <a:pt x="3750" y="1229"/>
                  </a:cubicBezTo>
                  <a:cubicBezTo>
                    <a:pt x="3466" y="1292"/>
                    <a:pt x="3151" y="1387"/>
                    <a:pt x="2899" y="1387"/>
                  </a:cubicBezTo>
                  <a:cubicBezTo>
                    <a:pt x="1985" y="1387"/>
                    <a:pt x="1103" y="945"/>
                    <a:pt x="599" y="158"/>
                  </a:cubicBezTo>
                  <a:lnTo>
                    <a:pt x="4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79"/>
            <p:cNvSpPr/>
            <p:nvPr/>
          </p:nvSpPr>
          <p:spPr>
            <a:xfrm>
              <a:off x="-56181750" y="40393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79"/>
            <p:cNvSpPr/>
            <p:nvPr/>
          </p:nvSpPr>
          <p:spPr>
            <a:xfrm>
              <a:off x="-56332200" y="4039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9" name="Google Shape;7319;p79"/>
          <p:cNvGrpSpPr/>
          <p:nvPr/>
        </p:nvGrpSpPr>
        <p:grpSpPr>
          <a:xfrm>
            <a:off x="5326242" y="2894264"/>
            <a:ext cx="316434" cy="358971"/>
            <a:chOff x="-54401725" y="3198925"/>
            <a:chExt cx="281200" cy="319000"/>
          </a:xfrm>
          <a:solidFill>
            <a:srgbClr val="5C71E8"/>
          </a:solidFill>
        </p:grpSpPr>
        <p:sp>
          <p:nvSpPr>
            <p:cNvPr id="7320" name="Google Shape;7320;p79"/>
            <p:cNvSpPr/>
            <p:nvPr/>
          </p:nvSpPr>
          <p:spPr>
            <a:xfrm>
              <a:off x="-54159150" y="3465925"/>
              <a:ext cx="38625" cy="52000"/>
            </a:xfrm>
            <a:custGeom>
              <a:avLst/>
              <a:gdLst/>
              <a:ahLst/>
              <a:cxnLst/>
              <a:rect l="l" t="t" r="r" b="b"/>
              <a:pathLst>
                <a:path w="1545" h="2080" extrusionOk="0">
                  <a:moveTo>
                    <a:pt x="789" y="0"/>
                  </a:moveTo>
                  <a:cubicBezTo>
                    <a:pt x="379" y="0"/>
                    <a:pt x="1" y="316"/>
                    <a:pt x="1" y="725"/>
                  </a:cubicBezTo>
                  <a:cubicBezTo>
                    <a:pt x="1" y="851"/>
                    <a:pt x="32" y="946"/>
                    <a:pt x="64" y="1040"/>
                  </a:cubicBezTo>
                  <a:lnTo>
                    <a:pt x="631" y="1985"/>
                  </a:lnTo>
                  <a:cubicBezTo>
                    <a:pt x="663" y="2048"/>
                    <a:pt x="694" y="2080"/>
                    <a:pt x="789" y="2080"/>
                  </a:cubicBezTo>
                  <a:cubicBezTo>
                    <a:pt x="852" y="2080"/>
                    <a:pt x="915" y="2017"/>
                    <a:pt x="946" y="1985"/>
                  </a:cubicBezTo>
                  <a:lnTo>
                    <a:pt x="1450" y="1072"/>
                  </a:lnTo>
                  <a:cubicBezTo>
                    <a:pt x="1482" y="977"/>
                    <a:pt x="1545" y="851"/>
                    <a:pt x="1545" y="725"/>
                  </a:cubicBezTo>
                  <a:cubicBezTo>
                    <a:pt x="1545" y="347"/>
                    <a:pt x="1167" y="0"/>
                    <a:pt x="7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79"/>
            <p:cNvSpPr/>
            <p:nvPr/>
          </p:nvSpPr>
          <p:spPr>
            <a:xfrm>
              <a:off x="-54401725" y="3465925"/>
              <a:ext cx="38600" cy="52000"/>
            </a:xfrm>
            <a:custGeom>
              <a:avLst/>
              <a:gdLst/>
              <a:ahLst/>
              <a:cxnLst/>
              <a:rect l="l" t="t" r="r" b="b"/>
              <a:pathLst>
                <a:path w="1544" h="2080" extrusionOk="0">
                  <a:moveTo>
                    <a:pt x="788" y="0"/>
                  </a:moveTo>
                  <a:cubicBezTo>
                    <a:pt x="410" y="0"/>
                    <a:pt x="0" y="316"/>
                    <a:pt x="0" y="725"/>
                  </a:cubicBezTo>
                  <a:cubicBezTo>
                    <a:pt x="0" y="851"/>
                    <a:pt x="63" y="946"/>
                    <a:pt x="95" y="1040"/>
                  </a:cubicBezTo>
                  <a:lnTo>
                    <a:pt x="631" y="1985"/>
                  </a:lnTo>
                  <a:cubicBezTo>
                    <a:pt x="694" y="2048"/>
                    <a:pt x="725" y="2080"/>
                    <a:pt x="788" y="2080"/>
                  </a:cubicBezTo>
                  <a:cubicBezTo>
                    <a:pt x="883" y="2080"/>
                    <a:pt x="914" y="2017"/>
                    <a:pt x="946" y="1985"/>
                  </a:cubicBezTo>
                  <a:lnTo>
                    <a:pt x="1481" y="1072"/>
                  </a:lnTo>
                  <a:cubicBezTo>
                    <a:pt x="1513" y="977"/>
                    <a:pt x="1544" y="851"/>
                    <a:pt x="1544" y="725"/>
                  </a:cubicBezTo>
                  <a:cubicBezTo>
                    <a:pt x="1544" y="347"/>
                    <a:pt x="1198" y="0"/>
                    <a:pt x="7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79"/>
            <p:cNvSpPr/>
            <p:nvPr/>
          </p:nvSpPr>
          <p:spPr>
            <a:xfrm>
              <a:off x="-54176475" y="3224125"/>
              <a:ext cx="17350" cy="61450"/>
            </a:xfrm>
            <a:custGeom>
              <a:avLst/>
              <a:gdLst/>
              <a:ahLst/>
              <a:cxnLst/>
              <a:rect l="l" t="t" r="r" b="b"/>
              <a:pathLst>
                <a:path w="694" h="2458" extrusionOk="0">
                  <a:moveTo>
                    <a:pt x="347" y="0"/>
                  </a:moveTo>
                  <a:cubicBezTo>
                    <a:pt x="190" y="316"/>
                    <a:pt x="1" y="757"/>
                    <a:pt x="1" y="1229"/>
                  </a:cubicBezTo>
                  <a:cubicBezTo>
                    <a:pt x="1" y="1702"/>
                    <a:pt x="190" y="2143"/>
                    <a:pt x="347" y="2458"/>
                  </a:cubicBezTo>
                  <a:cubicBezTo>
                    <a:pt x="505" y="2143"/>
                    <a:pt x="694" y="1702"/>
                    <a:pt x="694" y="1229"/>
                  </a:cubicBezTo>
                  <a:cubicBezTo>
                    <a:pt x="694" y="757"/>
                    <a:pt x="505" y="316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79"/>
            <p:cNvSpPr/>
            <p:nvPr/>
          </p:nvSpPr>
          <p:spPr>
            <a:xfrm>
              <a:off x="-54385975" y="3198925"/>
              <a:ext cx="198500" cy="74850"/>
            </a:xfrm>
            <a:custGeom>
              <a:avLst/>
              <a:gdLst/>
              <a:ahLst/>
              <a:cxnLst/>
              <a:rect l="l" t="t" r="r" b="b"/>
              <a:pathLst>
                <a:path w="7940" h="2994" extrusionOk="0">
                  <a:moveTo>
                    <a:pt x="4978" y="0"/>
                  </a:moveTo>
                  <a:cubicBezTo>
                    <a:pt x="2836" y="0"/>
                    <a:pt x="946" y="1229"/>
                    <a:pt x="1" y="2993"/>
                  </a:cubicBezTo>
                  <a:lnTo>
                    <a:pt x="7688" y="2993"/>
                  </a:lnTo>
                  <a:cubicBezTo>
                    <a:pt x="7625" y="2741"/>
                    <a:pt x="7562" y="2521"/>
                    <a:pt x="7562" y="2237"/>
                  </a:cubicBezTo>
                  <a:cubicBezTo>
                    <a:pt x="7562" y="1733"/>
                    <a:pt x="7719" y="1261"/>
                    <a:pt x="7940" y="851"/>
                  </a:cubicBezTo>
                  <a:cubicBezTo>
                    <a:pt x="7026" y="315"/>
                    <a:pt x="6049" y="0"/>
                    <a:pt x="49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79"/>
            <p:cNvSpPr/>
            <p:nvPr/>
          </p:nvSpPr>
          <p:spPr>
            <a:xfrm>
              <a:off x="-54400950" y="3385575"/>
              <a:ext cx="37050" cy="19725"/>
            </a:xfrm>
            <a:custGeom>
              <a:avLst/>
              <a:gdLst/>
              <a:ahLst/>
              <a:cxnLst/>
              <a:rect l="l" t="t" r="r" b="b"/>
              <a:pathLst>
                <a:path w="1482" h="789" extrusionOk="0">
                  <a:moveTo>
                    <a:pt x="1" y="1"/>
                  </a:moveTo>
                  <a:lnTo>
                    <a:pt x="1" y="789"/>
                  </a:lnTo>
                  <a:lnTo>
                    <a:pt x="1482" y="789"/>
                  </a:lnTo>
                  <a:lnTo>
                    <a:pt x="14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79"/>
            <p:cNvSpPr/>
            <p:nvPr/>
          </p:nvSpPr>
          <p:spPr>
            <a:xfrm>
              <a:off x="-54401725" y="3292650"/>
              <a:ext cx="128400" cy="74850"/>
            </a:xfrm>
            <a:custGeom>
              <a:avLst/>
              <a:gdLst/>
              <a:ahLst/>
              <a:cxnLst/>
              <a:rect l="l" t="t" r="r" b="b"/>
              <a:pathLst>
                <a:path w="5136" h="2994" extrusionOk="0">
                  <a:moveTo>
                    <a:pt x="315" y="0"/>
                  </a:moveTo>
                  <a:cubicBezTo>
                    <a:pt x="126" y="567"/>
                    <a:pt x="0" y="1198"/>
                    <a:pt x="0" y="1828"/>
                  </a:cubicBezTo>
                  <a:lnTo>
                    <a:pt x="0" y="2993"/>
                  </a:lnTo>
                  <a:lnTo>
                    <a:pt x="1513" y="2993"/>
                  </a:lnTo>
                  <a:lnTo>
                    <a:pt x="1513" y="1828"/>
                  </a:lnTo>
                  <a:cubicBezTo>
                    <a:pt x="1513" y="1639"/>
                    <a:pt x="1670" y="1481"/>
                    <a:pt x="1859" y="1481"/>
                  </a:cubicBezTo>
                  <a:lnTo>
                    <a:pt x="2615" y="1481"/>
                  </a:lnTo>
                  <a:cubicBezTo>
                    <a:pt x="3592" y="1481"/>
                    <a:pt x="4821" y="788"/>
                    <a:pt x="51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79"/>
            <p:cNvSpPr/>
            <p:nvPr/>
          </p:nvSpPr>
          <p:spPr>
            <a:xfrm>
              <a:off x="-54250500" y="3266650"/>
              <a:ext cx="128400" cy="99275"/>
            </a:xfrm>
            <a:custGeom>
              <a:avLst/>
              <a:gdLst/>
              <a:ahLst/>
              <a:cxnLst/>
              <a:rect l="l" t="t" r="r" b="b"/>
              <a:pathLst>
                <a:path w="5136" h="3971" extrusionOk="0">
                  <a:moveTo>
                    <a:pt x="4317" y="1"/>
                  </a:moveTo>
                  <a:cubicBezTo>
                    <a:pt x="4159" y="914"/>
                    <a:pt x="3560" y="1607"/>
                    <a:pt x="3529" y="1607"/>
                  </a:cubicBezTo>
                  <a:cubicBezTo>
                    <a:pt x="3466" y="1702"/>
                    <a:pt x="3371" y="1734"/>
                    <a:pt x="3245" y="1734"/>
                  </a:cubicBezTo>
                  <a:cubicBezTo>
                    <a:pt x="3151" y="1734"/>
                    <a:pt x="3056" y="1702"/>
                    <a:pt x="2993" y="1607"/>
                  </a:cubicBezTo>
                  <a:cubicBezTo>
                    <a:pt x="2993" y="1607"/>
                    <a:pt x="2741" y="1387"/>
                    <a:pt x="2552" y="977"/>
                  </a:cubicBezTo>
                  <a:lnTo>
                    <a:pt x="0" y="977"/>
                  </a:lnTo>
                  <a:cubicBezTo>
                    <a:pt x="315" y="1765"/>
                    <a:pt x="1576" y="2490"/>
                    <a:pt x="2521" y="2490"/>
                  </a:cubicBezTo>
                  <a:lnTo>
                    <a:pt x="3245" y="2490"/>
                  </a:lnTo>
                  <a:cubicBezTo>
                    <a:pt x="3466" y="2490"/>
                    <a:pt x="3623" y="2647"/>
                    <a:pt x="3623" y="2836"/>
                  </a:cubicBezTo>
                  <a:lnTo>
                    <a:pt x="3623" y="3970"/>
                  </a:lnTo>
                  <a:lnTo>
                    <a:pt x="5104" y="3970"/>
                  </a:lnTo>
                  <a:lnTo>
                    <a:pt x="5104" y="2521"/>
                  </a:lnTo>
                  <a:cubicBezTo>
                    <a:pt x="5136" y="2458"/>
                    <a:pt x="5136" y="2395"/>
                    <a:pt x="5104" y="2364"/>
                  </a:cubicBezTo>
                  <a:cubicBezTo>
                    <a:pt x="5041" y="1544"/>
                    <a:pt x="4758" y="725"/>
                    <a:pt x="4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79"/>
            <p:cNvSpPr/>
            <p:nvPr/>
          </p:nvSpPr>
          <p:spPr>
            <a:xfrm>
              <a:off x="-54159150" y="3385575"/>
              <a:ext cx="37050" cy="19725"/>
            </a:xfrm>
            <a:custGeom>
              <a:avLst/>
              <a:gdLst/>
              <a:ahLst/>
              <a:cxnLst/>
              <a:rect l="l" t="t" r="r" b="b"/>
              <a:pathLst>
                <a:path w="1482" h="789" extrusionOk="0">
                  <a:moveTo>
                    <a:pt x="1" y="1"/>
                  </a:moveTo>
                  <a:lnTo>
                    <a:pt x="1" y="789"/>
                  </a:lnTo>
                  <a:lnTo>
                    <a:pt x="1482" y="789"/>
                  </a:lnTo>
                  <a:lnTo>
                    <a:pt x="14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79"/>
            <p:cNvSpPr/>
            <p:nvPr/>
          </p:nvSpPr>
          <p:spPr>
            <a:xfrm>
              <a:off x="-54345025" y="3309975"/>
              <a:ext cx="167000" cy="207175"/>
            </a:xfrm>
            <a:custGeom>
              <a:avLst/>
              <a:gdLst/>
              <a:ahLst/>
              <a:cxnLst/>
              <a:rect l="l" t="t" r="r" b="b"/>
              <a:pathLst>
                <a:path w="6680" h="8287" extrusionOk="0">
                  <a:moveTo>
                    <a:pt x="1797" y="2332"/>
                  </a:moveTo>
                  <a:cubicBezTo>
                    <a:pt x="1986" y="2332"/>
                    <a:pt x="2143" y="2489"/>
                    <a:pt x="2143" y="2678"/>
                  </a:cubicBezTo>
                  <a:cubicBezTo>
                    <a:pt x="2143" y="2867"/>
                    <a:pt x="1986" y="3025"/>
                    <a:pt x="1797" y="3025"/>
                  </a:cubicBezTo>
                  <a:cubicBezTo>
                    <a:pt x="1639" y="3025"/>
                    <a:pt x="1450" y="2867"/>
                    <a:pt x="1450" y="2678"/>
                  </a:cubicBezTo>
                  <a:cubicBezTo>
                    <a:pt x="1450" y="2489"/>
                    <a:pt x="1608" y="2332"/>
                    <a:pt x="1797" y="2332"/>
                  </a:cubicBezTo>
                  <a:close/>
                  <a:moveTo>
                    <a:pt x="4821" y="2332"/>
                  </a:moveTo>
                  <a:cubicBezTo>
                    <a:pt x="5042" y="2332"/>
                    <a:pt x="5199" y="2489"/>
                    <a:pt x="5199" y="2678"/>
                  </a:cubicBezTo>
                  <a:cubicBezTo>
                    <a:pt x="5199" y="2867"/>
                    <a:pt x="5042" y="3025"/>
                    <a:pt x="4821" y="3025"/>
                  </a:cubicBezTo>
                  <a:cubicBezTo>
                    <a:pt x="4632" y="3025"/>
                    <a:pt x="4474" y="2867"/>
                    <a:pt x="4474" y="2678"/>
                  </a:cubicBezTo>
                  <a:cubicBezTo>
                    <a:pt x="4474" y="2489"/>
                    <a:pt x="4632" y="2332"/>
                    <a:pt x="4821" y="2332"/>
                  </a:cubicBezTo>
                  <a:close/>
                  <a:moveTo>
                    <a:pt x="4392" y="4892"/>
                  </a:moveTo>
                  <a:cubicBezTo>
                    <a:pt x="4482" y="4892"/>
                    <a:pt x="4569" y="4931"/>
                    <a:pt x="4632" y="5010"/>
                  </a:cubicBezTo>
                  <a:cubicBezTo>
                    <a:pt x="4790" y="5136"/>
                    <a:pt x="4790" y="5356"/>
                    <a:pt x="4632" y="5514"/>
                  </a:cubicBezTo>
                  <a:cubicBezTo>
                    <a:pt x="4285" y="5860"/>
                    <a:pt x="3813" y="6049"/>
                    <a:pt x="3340" y="6049"/>
                  </a:cubicBezTo>
                  <a:cubicBezTo>
                    <a:pt x="2868" y="6049"/>
                    <a:pt x="2364" y="5860"/>
                    <a:pt x="2049" y="5514"/>
                  </a:cubicBezTo>
                  <a:cubicBezTo>
                    <a:pt x="1891" y="5356"/>
                    <a:pt x="1891" y="5136"/>
                    <a:pt x="2049" y="5010"/>
                  </a:cubicBezTo>
                  <a:cubicBezTo>
                    <a:pt x="2127" y="4931"/>
                    <a:pt x="2222" y="4892"/>
                    <a:pt x="2312" y="4892"/>
                  </a:cubicBezTo>
                  <a:cubicBezTo>
                    <a:pt x="2403" y="4892"/>
                    <a:pt x="2490" y="4931"/>
                    <a:pt x="2553" y="5010"/>
                  </a:cubicBezTo>
                  <a:cubicBezTo>
                    <a:pt x="2773" y="5230"/>
                    <a:pt x="3057" y="5341"/>
                    <a:pt x="3340" y="5341"/>
                  </a:cubicBezTo>
                  <a:cubicBezTo>
                    <a:pt x="3624" y="5341"/>
                    <a:pt x="3907" y="5230"/>
                    <a:pt x="4128" y="5010"/>
                  </a:cubicBezTo>
                  <a:cubicBezTo>
                    <a:pt x="4207" y="4931"/>
                    <a:pt x="4301" y="4892"/>
                    <a:pt x="4392" y="4892"/>
                  </a:cubicBezTo>
                  <a:close/>
                  <a:moveTo>
                    <a:pt x="3340" y="1"/>
                  </a:moveTo>
                  <a:cubicBezTo>
                    <a:pt x="2710" y="914"/>
                    <a:pt x="1324" y="1513"/>
                    <a:pt x="347" y="1513"/>
                  </a:cubicBezTo>
                  <a:lnTo>
                    <a:pt x="1" y="1513"/>
                  </a:lnTo>
                  <a:lnTo>
                    <a:pt x="1" y="4915"/>
                  </a:lnTo>
                  <a:cubicBezTo>
                    <a:pt x="1" y="6774"/>
                    <a:pt x="1482" y="8286"/>
                    <a:pt x="3340" y="8286"/>
                  </a:cubicBezTo>
                  <a:cubicBezTo>
                    <a:pt x="5199" y="8286"/>
                    <a:pt x="6680" y="6774"/>
                    <a:pt x="6680" y="4915"/>
                  </a:cubicBezTo>
                  <a:lnTo>
                    <a:pt x="6680" y="1513"/>
                  </a:lnTo>
                  <a:lnTo>
                    <a:pt x="6333" y="1513"/>
                  </a:lnTo>
                  <a:cubicBezTo>
                    <a:pt x="6307" y="1514"/>
                    <a:pt x="6281" y="1514"/>
                    <a:pt x="6254" y="1514"/>
                  </a:cubicBezTo>
                  <a:cubicBezTo>
                    <a:pt x="5228" y="1514"/>
                    <a:pt x="3955" y="922"/>
                    <a:pt x="33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79"/>
            <p:cNvSpPr/>
            <p:nvPr/>
          </p:nvSpPr>
          <p:spPr>
            <a:xfrm>
              <a:off x="-54401725" y="3424175"/>
              <a:ext cx="37825" cy="40975"/>
            </a:xfrm>
            <a:custGeom>
              <a:avLst/>
              <a:gdLst/>
              <a:ahLst/>
              <a:cxnLst/>
              <a:rect l="l" t="t" r="r" b="b"/>
              <a:pathLst>
                <a:path w="1513" h="1639" extrusionOk="0">
                  <a:moveTo>
                    <a:pt x="0" y="1"/>
                  </a:moveTo>
                  <a:lnTo>
                    <a:pt x="0" y="914"/>
                  </a:lnTo>
                  <a:cubicBezTo>
                    <a:pt x="0" y="1292"/>
                    <a:pt x="315" y="1639"/>
                    <a:pt x="757" y="1639"/>
                  </a:cubicBezTo>
                  <a:cubicBezTo>
                    <a:pt x="1198" y="1639"/>
                    <a:pt x="1513" y="1324"/>
                    <a:pt x="1513" y="914"/>
                  </a:cubicBezTo>
                  <a:lnTo>
                    <a:pt x="15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79"/>
            <p:cNvSpPr/>
            <p:nvPr/>
          </p:nvSpPr>
          <p:spPr>
            <a:xfrm>
              <a:off x="-54159150" y="3424175"/>
              <a:ext cx="37050" cy="40975"/>
            </a:xfrm>
            <a:custGeom>
              <a:avLst/>
              <a:gdLst/>
              <a:ahLst/>
              <a:cxnLst/>
              <a:rect l="l" t="t" r="r" b="b"/>
              <a:pathLst>
                <a:path w="1482" h="1639" extrusionOk="0">
                  <a:moveTo>
                    <a:pt x="1" y="1"/>
                  </a:moveTo>
                  <a:lnTo>
                    <a:pt x="1" y="914"/>
                  </a:lnTo>
                  <a:cubicBezTo>
                    <a:pt x="1" y="1292"/>
                    <a:pt x="316" y="1639"/>
                    <a:pt x="757" y="1639"/>
                  </a:cubicBezTo>
                  <a:cubicBezTo>
                    <a:pt x="1167" y="1639"/>
                    <a:pt x="1482" y="1324"/>
                    <a:pt x="1482" y="914"/>
                  </a:cubicBezTo>
                  <a:lnTo>
                    <a:pt x="14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1" name="Google Shape;7331;p79"/>
          <p:cNvGrpSpPr/>
          <p:nvPr/>
        </p:nvGrpSpPr>
        <p:grpSpPr>
          <a:xfrm>
            <a:off x="5327128" y="3364365"/>
            <a:ext cx="314662" cy="358099"/>
            <a:chOff x="-54401725" y="3590375"/>
            <a:chExt cx="279625" cy="318225"/>
          </a:xfrm>
          <a:solidFill>
            <a:srgbClr val="5C71E8"/>
          </a:solidFill>
        </p:grpSpPr>
        <p:sp>
          <p:nvSpPr>
            <p:cNvPr id="7332" name="Google Shape;7332;p79"/>
            <p:cNvSpPr/>
            <p:nvPr/>
          </p:nvSpPr>
          <p:spPr>
            <a:xfrm>
              <a:off x="-54194575" y="3721900"/>
              <a:ext cx="35450" cy="19725"/>
            </a:xfrm>
            <a:custGeom>
              <a:avLst/>
              <a:gdLst/>
              <a:ahLst/>
              <a:cxnLst/>
              <a:rect l="l" t="t" r="r" b="b"/>
              <a:pathLst>
                <a:path w="1418" h="789" extrusionOk="0">
                  <a:moveTo>
                    <a:pt x="0" y="1"/>
                  </a:moveTo>
                  <a:cubicBezTo>
                    <a:pt x="158" y="410"/>
                    <a:pt x="536" y="788"/>
                    <a:pt x="1071" y="788"/>
                  </a:cubicBezTo>
                  <a:lnTo>
                    <a:pt x="1418" y="788"/>
                  </a:lnTo>
                  <a:lnTo>
                    <a:pt x="14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79"/>
            <p:cNvSpPr/>
            <p:nvPr/>
          </p:nvSpPr>
          <p:spPr>
            <a:xfrm>
              <a:off x="-54380450" y="3590375"/>
              <a:ext cx="237075" cy="112650"/>
            </a:xfrm>
            <a:custGeom>
              <a:avLst/>
              <a:gdLst/>
              <a:ahLst/>
              <a:cxnLst/>
              <a:rect l="l" t="t" r="r" b="b"/>
              <a:pathLst>
                <a:path w="9483" h="4506" extrusionOk="0">
                  <a:moveTo>
                    <a:pt x="4789" y="1575"/>
                  </a:moveTo>
                  <a:cubicBezTo>
                    <a:pt x="5009" y="1575"/>
                    <a:pt x="5135" y="1733"/>
                    <a:pt x="5135" y="1954"/>
                  </a:cubicBezTo>
                  <a:lnTo>
                    <a:pt x="5135" y="2300"/>
                  </a:lnTo>
                  <a:lnTo>
                    <a:pt x="5513" y="2300"/>
                  </a:lnTo>
                  <a:cubicBezTo>
                    <a:pt x="5702" y="2300"/>
                    <a:pt x="5860" y="2458"/>
                    <a:pt x="5860" y="2647"/>
                  </a:cubicBezTo>
                  <a:cubicBezTo>
                    <a:pt x="5860" y="2836"/>
                    <a:pt x="5702" y="2993"/>
                    <a:pt x="5513" y="2993"/>
                  </a:cubicBezTo>
                  <a:lnTo>
                    <a:pt x="5135" y="2993"/>
                  </a:lnTo>
                  <a:lnTo>
                    <a:pt x="5135" y="3371"/>
                  </a:lnTo>
                  <a:cubicBezTo>
                    <a:pt x="5135" y="3560"/>
                    <a:pt x="5009" y="3718"/>
                    <a:pt x="4789" y="3718"/>
                  </a:cubicBezTo>
                  <a:cubicBezTo>
                    <a:pt x="4600" y="3718"/>
                    <a:pt x="4442" y="3560"/>
                    <a:pt x="4442" y="3371"/>
                  </a:cubicBezTo>
                  <a:lnTo>
                    <a:pt x="4442" y="2993"/>
                  </a:lnTo>
                  <a:lnTo>
                    <a:pt x="4096" y="2993"/>
                  </a:lnTo>
                  <a:cubicBezTo>
                    <a:pt x="3907" y="2993"/>
                    <a:pt x="3749" y="2836"/>
                    <a:pt x="3749" y="2647"/>
                  </a:cubicBezTo>
                  <a:cubicBezTo>
                    <a:pt x="3749" y="2458"/>
                    <a:pt x="3907" y="2300"/>
                    <a:pt x="4096" y="2300"/>
                  </a:cubicBezTo>
                  <a:lnTo>
                    <a:pt x="4442" y="2300"/>
                  </a:lnTo>
                  <a:lnTo>
                    <a:pt x="4442" y="1954"/>
                  </a:lnTo>
                  <a:cubicBezTo>
                    <a:pt x="4442" y="1733"/>
                    <a:pt x="4600" y="1575"/>
                    <a:pt x="4789" y="1575"/>
                  </a:cubicBezTo>
                  <a:close/>
                  <a:moveTo>
                    <a:pt x="2048" y="0"/>
                  </a:moveTo>
                  <a:cubicBezTo>
                    <a:pt x="882" y="0"/>
                    <a:pt x="0" y="1040"/>
                    <a:pt x="189" y="2174"/>
                  </a:cubicBezTo>
                  <a:lnTo>
                    <a:pt x="567" y="4505"/>
                  </a:lnTo>
                  <a:lnTo>
                    <a:pt x="8916" y="4505"/>
                  </a:lnTo>
                  <a:lnTo>
                    <a:pt x="9326" y="2174"/>
                  </a:lnTo>
                  <a:cubicBezTo>
                    <a:pt x="9483" y="1040"/>
                    <a:pt x="8601" y="0"/>
                    <a:pt x="74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79"/>
            <p:cNvSpPr/>
            <p:nvPr/>
          </p:nvSpPr>
          <p:spPr>
            <a:xfrm>
              <a:off x="-54363925" y="3721900"/>
              <a:ext cx="35475" cy="19725"/>
            </a:xfrm>
            <a:custGeom>
              <a:avLst/>
              <a:gdLst/>
              <a:ahLst/>
              <a:cxnLst/>
              <a:rect l="l" t="t" r="r" b="b"/>
              <a:pathLst>
                <a:path w="1419" h="789" extrusionOk="0">
                  <a:moveTo>
                    <a:pt x="1" y="1"/>
                  </a:moveTo>
                  <a:lnTo>
                    <a:pt x="1" y="788"/>
                  </a:lnTo>
                  <a:lnTo>
                    <a:pt x="347" y="788"/>
                  </a:lnTo>
                  <a:cubicBezTo>
                    <a:pt x="820" y="788"/>
                    <a:pt x="1261" y="410"/>
                    <a:pt x="1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79"/>
            <p:cNvSpPr/>
            <p:nvPr/>
          </p:nvSpPr>
          <p:spPr>
            <a:xfrm>
              <a:off x="-54363925" y="3721900"/>
              <a:ext cx="204800" cy="186700"/>
            </a:xfrm>
            <a:custGeom>
              <a:avLst/>
              <a:gdLst/>
              <a:ahLst/>
              <a:cxnLst/>
              <a:rect l="l" t="t" r="r" b="b"/>
              <a:pathLst>
                <a:path w="8192" h="7468" extrusionOk="0">
                  <a:moveTo>
                    <a:pt x="2553" y="1513"/>
                  </a:moveTo>
                  <a:cubicBezTo>
                    <a:pt x="2742" y="1513"/>
                    <a:pt x="2899" y="1670"/>
                    <a:pt x="2899" y="1891"/>
                  </a:cubicBezTo>
                  <a:cubicBezTo>
                    <a:pt x="2899" y="2080"/>
                    <a:pt x="2742" y="2237"/>
                    <a:pt x="2553" y="2237"/>
                  </a:cubicBezTo>
                  <a:cubicBezTo>
                    <a:pt x="2541" y="2240"/>
                    <a:pt x="2529" y="2241"/>
                    <a:pt x="2517" y="2241"/>
                  </a:cubicBezTo>
                  <a:cubicBezTo>
                    <a:pt x="2368" y="2241"/>
                    <a:pt x="2206" y="2066"/>
                    <a:pt x="2206" y="1891"/>
                  </a:cubicBezTo>
                  <a:cubicBezTo>
                    <a:pt x="2206" y="1670"/>
                    <a:pt x="2364" y="1513"/>
                    <a:pt x="2553" y="1513"/>
                  </a:cubicBezTo>
                  <a:close/>
                  <a:moveTo>
                    <a:pt x="5577" y="1576"/>
                  </a:moveTo>
                  <a:cubicBezTo>
                    <a:pt x="5798" y="1576"/>
                    <a:pt x="5955" y="1733"/>
                    <a:pt x="5955" y="1922"/>
                  </a:cubicBezTo>
                  <a:cubicBezTo>
                    <a:pt x="5955" y="2111"/>
                    <a:pt x="5798" y="2269"/>
                    <a:pt x="5577" y="2269"/>
                  </a:cubicBezTo>
                  <a:cubicBezTo>
                    <a:pt x="5388" y="2269"/>
                    <a:pt x="5230" y="2111"/>
                    <a:pt x="5230" y="1922"/>
                  </a:cubicBezTo>
                  <a:cubicBezTo>
                    <a:pt x="5230" y="1733"/>
                    <a:pt x="5388" y="1576"/>
                    <a:pt x="5577" y="1576"/>
                  </a:cubicBezTo>
                  <a:close/>
                  <a:moveTo>
                    <a:pt x="5148" y="4073"/>
                  </a:moveTo>
                  <a:cubicBezTo>
                    <a:pt x="5238" y="4073"/>
                    <a:pt x="5325" y="4112"/>
                    <a:pt x="5388" y="4191"/>
                  </a:cubicBezTo>
                  <a:cubicBezTo>
                    <a:pt x="5546" y="4317"/>
                    <a:pt x="5546" y="4537"/>
                    <a:pt x="5388" y="4726"/>
                  </a:cubicBezTo>
                  <a:cubicBezTo>
                    <a:pt x="5041" y="5073"/>
                    <a:pt x="4569" y="5262"/>
                    <a:pt x="4096" y="5262"/>
                  </a:cubicBezTo>
                  <a:cubicBezTo>
                    <a:pt x="3624" y="5262"/>
                    <a:pt x="3120" y="5073"/>
                    <a:pt x="2805" y="4726"/>
                  </a:cubicBezTo>
                  <a:cubicBezTo>
                    <a:pt x="2647" y="4569"/>
                    <a:pt x="2647" y="4317"/>
                    <a:pt x="2805" y="4191"/>
                  </a:cubicBezTo>
                  <a:cubicBezTo>
                    <a:pt x="2883" y="4112"/>
                    <a:pt x="2978" y="4073"/>
                    <a:pt x="3068" y="4073"/>
                  </a:cubicBezTo>
                  <a:cubicBezTo>
                    <a:pt x="3159" y="4073"/>
                    <a:pt x="3246" y="4112"/>
                    <a:pt x="3309" y="4191"/>
                  </a:cubicBezTo>
                  <a:cubicBezTo>
                    <a:pt x="3529" y="4411"/>
                    <a:pt x="3813" y="4521"/>
                    <a:pt x="4096" y="4521"/>
                  </a:cubicBezTo>
                  <a:cubicBezTo>
                    <a:pt x="4380" y="4521"/>
                    <a:pt x="4663" y="4411"/>
                    <a:pt x="4884" y="4191"/>
                  </a:cubicBezTo>
                  <a:cubicBezTo>
                    <a:pt x="4963" y="4112"/>
                    <a:pt x="5057" y="4073"/>
                    <a:pt x="5148" y="4073"/>
                  </a:cubicBezTo>
                  <a:close/>
                  <a:moveTo>
                    <a:pt x="2175" y="1"/>
                  </a:moveTo>
                  <a:cubicBezTo>
                    <a:pt x="2017" y="851"/>
                    <a:pt x="1229" y="1513"/>
                    <a:pt x="347" y="1513"/>
                  </a:cubicBezTo>
                  <a:lnTo>
                    <a:pt x="1" y="1513"/>
                  </a:lnTo>
                  <a:lnTo>
                    <a:pt x="1" y="3372"/>
                  </a:lnTo>
                  <a:cubicBezTo>
                    <a:pt x="1" y="5608"/>
                    <a:pt x="1859" y="7467"/>
                    <a:pt x="4096" y="7467"/>
                  </a:cubicBezTo>
                  <a:cubicBezTo>
                    <a:pt x="6333" y="7467"/>
                    <a:pt x="8192" y="5608"/>
                    <a:pt x="8192" y="3372"/>
                  </a:cubicBezTo>
                  <a:lnTo>
                    <a:pt x="8192" y="1513"/>
                  </a:lnTo>
                  <a:lnTo>
                    <a:pt x="7845" y="1513"/>
                  </a:lnTo>
                  <a:cubicBezTo>
                    <a:pt x="6932" y="1513"/>
                    <a:pt x="6176" y="820"/>
                    <a:pt x="59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79"/>
            <p:cNvSpPr/>
            <p:nvPr/>
          </p:nvSpPr>
          <p:spPr>
            <a:xfrm>
              <a:off x="-54401725" y="37471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284" y="253"/>
                    <a:pt x="0" y="725"/>
                    <a:pt x="0" y="1261"/>
                  </a:cubicBezTo>
                  <a:cubicBezTo>
                    <a:pt x="0" y="1828"/>
                    <a:pt x="315" y="2301"/>
                    <a:pt x="757" y="2553"/>
                  </a:cubicBezTo>
                  <a:lnTo>
                    <a:pt x="75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79"/>
            <p:cNvSpPr/>
            <p:nvPr/>
          </p:nvSpPr>
          <p:spPr>
            <a:xfrm>
              <a:off x="-54140225" y="3746325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10" y="2269"/>
                    <a:pt x="725" y="1796"/>
                    <a:pt x="725" y="1260"/>
                  </a:cubicBezTo>
                  <a:cubicBezTo>
                    <a:pt x="725" y="756"/>
                    <a:pt x="410" y="28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8" name="Google Shape;7338;p79"/>
          <p:cNvGrpSpPr/>
          <p:nvPr/>
        </p:nvGrpSpPr>
        <p:grpSpPr>
          <a:xfrm>
            <a:off x="5324920" y="3827938"/>
            <a:ext cx="319079" cy="358099"/>
            <a:chOff x="-54403300" y="3982600"/>
            <a:chExt cx="283550" cy="318225"/>
          </a:xfrm>
          <a:solidFill>
            <a:srgbClr val="5C71E8"/>
          </a:solidFill>
        </p:grpSpPr>
        <p:sp>
          <p:nvSpPr>
            <p:cNvPr id="7339" name="Google Shape;7339;p79"/>
            <p:cNvSpPr/>
            <p:nvPr/>
          </p:nvSpPr>
          <p:spPr>
            <a:xfrm>
              <a:off x="-54273350" y="4036950"/>
              <a:ext cx="27600" cy="27600"/>
            </a:xfrm>
            <a:custGeom>
              <a:avLst/>
              <a:gdLst/>
              <a:ahLst/>
              <a:cxnLst/>
              <a:rect l="l" t="t" r="r" b="b"/>
              <a:pathLst>
                <a:path w="1104" h="1104" extrusionOk="0">
                  <a:moveTo>
                    <a:pt x="536" y="0"/>
                  </a:moveTo>
                  <a:lnTo>
                    <a:pt x="473" y="189"/>
                  </a:lnTo>
                  <a:cubicBezTo>
                    <a:pt x="442" y="315"/>
                    <a:pt x="316" y="379"/>
                    <a:pt x="190" y="379"/>
                  </a:cubicBezTo>
                  <a:lnTo>
                    <a:pt x="1" y="410"/>
                  </a:lnTo>
                  <a:lnTo>
                    <a:pt x="158" y="568"/>
                  </a:lnTo>
                  <a:cubicBezTo>
                    <a:pt x="127" y="662"/>
                    <a:pt x="158" y="788"/>
                    <a:pt x="158" y="883"/>
                  </a:cubicBezTo>
                  <a:lnTo>
                    <a:pt x="127" y="1103"/>
                  </a:lnTo>
                  <a:lnTo>
                    <a:pt x="316" y="1009"/>
                  </a:lnTo>
                  <a:cubicBezTo>
                    <a:pt x="379" y="993"/>
                    <a:pt x="434" y="985"/>
                    <a:pt x="489" y="985"/>
                  </a:cubicBezTo>
                  <a:cubicBezTo>
                    <a:pt x="544" y="985"/>
                    <a:pt x="599" y="993"/>
                    <a:pt x="662" y="1009"/>
                  </a:cubicBezTo>
                  <a:lnTo>
                    <a:pt x="851" y="1103"/>
                  </a:lnTo>
                  <a:lnTo>
                    <a:pt x="820" y="883"/>
                  </a:lnTo>
                  <a:cubicBezTo>
                    <a:pt x="788" y="788"/>
                    <a:pt x="820" y="662"/>
                    <a:pt x="946" y="568"/>
                  </a:cubicBezTo>
                  <a:lnTo>
                    <a:pt x="1103" y="410"/>
                  </a:lnTo>
                  <a:lnTo>
                    <a:pt x="914" y="379"/>
                  </a:lnTo>
                  <a:cubicBezTo>
                    <a:pt x="788" y="379"/>
                    <a:pt x="662" y="315"/>
                    <a:pt x="631" y="189"/>
                  </a:cubicBezTo>
                  <a:lnTo>
                    <a:pt x="5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79"/>
            <p:cNvSpPr/>
            <p:nvPr/>
          </p:nvSpPr>
          <p:spPr>
            <a:xfrm>
              <a:off x="-54383600" y="3982600"/>
              <a:ext cx="241800" cy="130775"/>
            </a:xfrm>
            <a:custGeom>
              <a:avLst/>
              <a:gdLst/>
              <a:ahLst/>
              <a:cxnLst/>
              <a:rect l="l" t="t" r="r" b="b"/>
              <a:pathLst>
                <a:path w="9672" h="5231" extrusionOk="0">
                  <a:moveTo>
                    <a:pt x="4856" y="946"/>
                  </a:moveTo>
                  <a:cubicBezTo>
                    <a:pt x="4994" y="946"/>
                    <a:pt x="5135" y="1009"/>
                    <a:pt x="5198" y="1135"/>
                  </a:cubicBezTo>
                  <a:lnTo>
                    <a:pt x="5545" y="1859"/>
                  </a:lnTo>
                  <a:lnTo>
                    <a:pt x="6301" y="1954"/>
                  </a:lnTo>
                  <a:cubicBezTo>
                    <a:pt x="6616" y="2017"/>
                    <a:pt x="6742" y="2395"/>
                    <a:pt x="6490" y="2584"/>
                  </a:cubicBezTo>
                  <a:lnTo>
                    <a:pt x="5954" y="3151"/>
                  </a:lnTo>
                  <a:lnTo>
                    <a:pt x="6049" y="3907"/>
                  </a:lnTo>
                  <a:cubicBezTo>
                    <a:pt x="6098" y="4150"/>
                    <a:pt x="5921" y="4337"/>
                    <a:pt x="5707" y="4337"/>
                  </a:cubicBezTo>
                  <a:cubicBezTo>
                    <a:pt x="5644" y="4337"/>
                    <a:pt x="5578" y="4321"/>
                    <a:pt x="5513" y="4285"/>
                  </a:cubicBezTo>
                  <a:lnTo>
                    <a:pt x="4852" y="3939"/>
                  </a:lnTo>
                  <a:lnTo>
                    <a:pt x="4159" y="4285"/>
                  </a:lnTo>
                  <a:cubicBezTo>
                    <a:pt x="4101" y="4321"/>
                    <a:pt x="4041" y="4337"/>
                    <a:pt x="3982" y="4337"/>
                  </a:cubicBezTo>
                  <a:cubicBezTo>
                    <a:pt x="3781" y="4337"/>
                    <a:pt x="3599" y="4150"/>
                    <a:pt x="3623" y="3907"/>
                  </a:cubicBezTo>
                  <a:lnTo>
                    <a:pt x="3749" y="3151"/>
                  </a:lnTo>
                  <a:lnTo>
                    <a:pt x="3182" y="2584"/>
                  </a:lnTo>
                  <a:cubicBezTo>
                    <a:pt x="3025" y="2363"/>
                    <a:pt x="3151" y="1985"/>
                    <a:pt x="3434" y="1954"/>
                  </a:cubicBezTo>
                  <a:lnTo>
                    <a:pt x="4159" y="1859"/>
                  </a:lnTo>
                  <a:lnTo>
                    <a:pt x="4537" y="1135"/>
                  </a:lnTo>
                  <a:cubicBezTo>
                    <a:pt x="4584" y="1009"/>
                    <a:pt x="4718" y="946"/>
                    <a:pt x="4856" y="946"/>
                  </a:cubicBezTo>
                  <a:close/>
                  <a:moveTo>
                    <a:pt x="1859" y="1"/>
                  </a:moveTo>
                  <a:cubicBezTo>
                    <a:pt x="819" y="1"/>
                    <a:pt x="0" y="820"/>
                    <a:pt x="0" y="1859"/>
                  </a:cubicBezTo>
                  <a:lnTo>
                    <a:pt x="0" y="4096"/>
                  </a:lnTo>
                  <a:cubicBezTo>
                    <a:pt x="32" y="4726"/>
                    <a:pt x="504" y="5230"/>
                    <a:pt x="1134" y="5230"/>
                  </a:cubicBezTo>
                  <a:lnTo>
                    <a:pt x="8569" y="5230"/>
                  </a:lnTo>
                  <a:cubicBezTo>
                    <a:pt x="9199" y="5230"/>
                    <a:pt x="9672" y="4726"/>
                    <a:pt x="9672" y="4128"/>
                  </a:cubicBezTo>
                  <a:lnTo>
                    <a:pt x="9672" y="1859"/>
                  </a:lnTo>
                  <a:cubicBezTo>
                    <a:pt x="9672" y="820"/>
                    <a:pt x="8853" y="1"/>
                    <a:pt x="7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79"/>
            <p:cNvSpPr/>
            <p:nvPr/>
          </p:nvSpPr>
          <p:spPr>
            <a:xfrm>
              <a:off x="-54403300" y="4122000"/>
              <a:ext cx="58300" cy="140225"/>
            </a:xfrm>
            <a:custGeom>
              <a:avLst/>
              <a:gdLst/>
              <a:ahLst/>
              <a:cxnLst/>
              <a:rect l="l" t="t" r="r" b="b"/>
              <a:pathLst>
                <a:path w="2332" h="5609" extrusionOk="0">
                  <a:moveTo>
                    <a:pt x="820" y="1"/>
                  </a:moveTo>
                  <a:lnTo>
                    <a:pt x="820" y="3088"/>
                  </a:lnTo>
                  <a:cubicBezTo>
                    <a:pt x="820" y="3561"/>
                    <a:pt x="631" y="4034"/>
                    <a:pt x="315" y="4349"/>
                  </a:cubicBezTo>
                  <a:cubicBezTo>
                    <a:pt x="0" y="4664"/>
                    <a:pt x="32" y="5136"/>
                    <a:pt x="315" y="5420"/>
                  </a:cubicBezTo>
                  <a:cubicBezTo>
                    <a:pt x="473" y="5546"/>
                    <a:pt x="662" y="5609"/>
                    <a:pt x="851" y="5609"/>
                  </a:cubicBezTo>
                  <a:cubicBezTo>
                    <a:pt x="1040" y="5609"/>
                    <a:pt x="1229" y="5546"/>
                    <a:pt x="1387" y="5420"/>
                  </a:cubicBezTo>
                  <a:cubicBezTo>
                    <a:pt x="2017" y="4790"/>
                    <a:pt x="2332" y="3939"/>
                    <a:pt x="2332" y="3088"/>
                  </a:cubicBezTo>
                  <a:lnTo>
                    <a:pt x="2332" y="379"/>
                  </a:lnTo>
                  <a:lnTo>
                    <a:pt x="1954" y="379"/>
                  </a:lnTo>
                  <a:cubicBezTo>
                    <a:pt x="1913" y="382"/>
                    <a:pt x="1874" y="383"/>
                    <a:pt x="1836" y="383"/>
                  </a:cubicBezTo>
                  <a:cubicBezTo>
                    <a:pt x="1422" y="383"/>
                    <a:pt x="1108" y="232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79"/>
            <p:cNvSpPr/>
            <p:nvPr/>
          </p:nvSpPr>
          <p:spPr>
            <a:xfrm>
              <a:off x="-54346600" y="4132250"/>
              <a:ext cx="167800" cy="168575"/>
            </a:xfrm>
            <a:custGeom>
              <a:avLst/>
              <a:gdLst/>
              <a:ahLst/>
              <a:cxnLst/>
              <a:rect l="l" t="t" r="r" b="b"/>
              <a:pathLst>
                <a:path w="6712" h="6743" extrusionOk="0">
                  <a:moveTo>
                    <a:pt x="1860" y="757"/>
                  </a:moveTo>
                  <a:cubicBezTo>
                    <a:pt x="2049" y="757"/>
                    <a:pt x="2206" y="914"/>
                    <a:pt x="2206" y="1103"/>
                  </a:cubicBezTo>
                  <a:cubicBezTo>
                    <a:pt x="2206" y="1292"/>
                    <a:pt x="2049" y="1450"/>
                    <a:pt x="1860" y="1450"/>
                  </a:cubicBezTo>
                  <a:cubicBezTo>
                    <a:pt x="1846" y="1452"/>
                    <a:pt x="1832" y="1454"/>
                    <a:pt x="1818" y="1454"/>
                  </a:cubicBezTo>
                  <a:cubicBezTo>
                    <a:pt x="1671" y="1454"/>
                    <a:pt x="1513" y="1305"/>
                    <a:pt x="1513" y="1103"/>
                  </a:cubicBezTo>
                  <a:cubicBezTo>
                    <a:pt x="1513" y="914"/>
                    <a:pt x="1671" y="757"/>
                    <a:pt x="1860" y="757"/>
                  </a:cubicBezTo>
                  <a:close/>
                  <a:moveTo>
                    <a:pt x="4884" y="788"/>
                  </a:moveTo>
                  <a:cubicBezTo>
                    <a:pt x="5105" y="788"/>
                    <a:pt x="5262" y="946"/>
                    <a:pt x="5262" y="1135"/>
                  </a:cubicBezTo>
                  <a:cubicBezTo>
                    <a:pt x="5262" y="1324"/>
                    <a:pt x="5105" y="1481"/>
                    <a:pt x="4884" y="1481"/>
                  </a:cubicBezTo>
                  <a:cubicBezTo>
                    <a:pt x="4695" y="1481"/>
                    <a:pt x="4537" y="1324"/>
                    <a:pt x="4537" y="1135"/>
                  </a:cubicBezTo>
                  <a:cubicBezTo>
                    <a:pt x="4537" y="946"/>
                    <a:pt x="4695" y="788"/>
                    <a:pt x="4884" y="788"/>
                  </a:cubicBezTo>
                  <a:close/>
                  <a:moveTo>
                    <a:pt x="4455" y="3316"/>
                  </a:moveTo>
                  <a:cubicBezTo>
                    <a:pt x="4545" y="3316"/>
                    <a:pt x="4632" y="3356"/>
                    <a:pt x="4695" y="3435"/>
                  </a:cubicBezTo>
                  <a:cubicBezTo>
                    <a:pt x="4853" y="3592"/>
                    <a:pt x="4853" y="3813"/>
                    <a:pt x="4695" y="3939"/>
                  </a:cubicBezTo>
                  <a:cubicBezTo>
                    <a:pt x="4348" y="4285"/>
                    <a:pt x="3876" y="4474"/>
                    <a:pt x="3403" y="4474"/>
                  </a:cubicBezTo>
                  <a:cubicBezTo>
                    <a:pt x="2931" y="4474"/>
                    <a:pt x="2427" y="4285"/>
                    <a:pt x="2112" y="3939"/>
                  </a:cubicBezTo>
                  <a:cubicBezTo>
                    <a:pt x="1954" y="3781"/>
                    <a:pt x="1954" y="3529"/>
                    <a:pt x="2112" y="3435"/>
                  </a:cubicBezTo>
                  <a:cubicBezTo>
                    <a:pt x="2190" y="3356"/>
                    <a:pt x="2285" y="3316"/>
                    <a:pt x="2375" y="3316"/>
                  </a:cubicBezTo>
                  <a:cubicBezTo>
                    <a:pt x="2466" y="3316"/>
                    <a:pt x="2553" y="3356"/>
                    <a:pt x="2616" y="3435"/>
                  </a:cubicBezTo>
                  <a:cubicBezTo>
                    <a:pt x="2836" y="3639"/>
                    <a:pt x="3120" y="3742"/>
                    <a:pt x="3403" y="3742"/>
                  </a:cubicBezTo>
                  <a:cubicBezTo>
                    <a:pt x="3687" y="3742"/>
                    <a:pt x="3970" y="3639"/>
                    <a:pt x="4191" y="3435"/>
                  </a:cubicBezTo>
                  <a:cubicBezTo>
                    <a:pt x="4270" y="3356"/>
                    <a:pt x="4364" y="3316"/>
                    <a:pt x="4455" y="3316"/>
                  </a:cubicBezTo>
                  <a:close/>
                  <a:moveTo>
                    <a:pt x="757" y="1"/>
                  </a:moveTo>
                  <a:lnTo>
                    <a:pt x="757" y="2710"/>
                  </a:lnTo>
                  <a:cubicBezTo>
                    <a:pt x="757" y="3529"/>
                    <a:pt x="536" y="4285"/>
                    <a:pt x="1" y="5010"/>
                  </a:cubicBezTo>
                  <a:cubicBezTo>
                    <a:pt x="757" y="6049"/>
                    <a:pt x="1986" y="6743"/>
                    <a:pt x="3372" y="6743"/>
                  </a:cubicBezTo>
                  <a:cubicBezTo>
                    <a:pt x="4727" y="6743"/>
                    <a:pt x="5955" y="6049"/>
                    <a:pt x="6711" y="5010"/>
                  </a:cubicBezTo>
                  <a:cubicBezTo>
                    <a:pt x="6207" y="4285"/>
                    <a:pt x="5955" y="3498"/>
                    <a:pt x="5955" y="2710"/>
                  </a:cubicBezTo>
                  <a:lnTo>
                    <a:pt x="595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79"/>
            <p:cNvSpPr/>
            <p:nvPr/>
          </p:nvSpPr>
          <p:spPr>
            <a:xfrm>
              <a:off x="-54177250" y="4122000"/>
              <a:ext cx="57500" cy="141025"/>
            </a:xfrm>
            <a:custGeom>
              <a:avLst/>
              <a:gdLst/>
              <a:ahLst/>
              <a:cxnLst/>
              <a:rect l="l" t="t" r="r" b="b"/>
              <a:pathLst>
                <a:path w="2300" h="5641" extrusionOk="0">
                  <a:moveTo>
                    <a:pt x="1481" y="1"/>
                  </a:moveTo>
                  <a:cubicBezTo>
                    <a:pt x="1166" y="253"/>
                    <a:pt x="756" y="411"/>
                    <a:pt x="378" y="411"/>
                  </a:cubicBezTo>
                  <a:lnTo>
                    <a:pt x="0" y="411"/>
                  </a:lnTo>
                  <a:lnTo>
                    <a:pt x="0" y="3120"/>
                  </a:lnTo>
                  <a:cubicBezTo>
                    <a:pt x="0" y="4034"/>
                    <a:pt x="378" y="4821"/>
                    <a:pt x="945" y="5451"/>
                  </a:cubicBezTo>
                  <a:cubicBezTo>
                    <a:pt x="1103" y="5577"/>
                    <a:pt x="1292" y="5640"/>
                    <a:pt x="1481" y="5640"/>
                  </a:cubicBezTo>
                  <a:cubicBezTo>
                    <a:pt x="1670" y="5640"/>
                    <a:pt x="1859" y="5577"/>
                    <a:pt x="2017" y="5451"/>
                  </a:cubicBezTo>
                  <a:cubicBezTo>
                    <a:pt x="2300" y="5136"/>
                    <a:pt x="2300" y="4664"/>
                    <a:pt x="1985" y="4380"/>
                  </a:cubicBezTo>
                  <a:cubicBezTo>
                    <a:pt x="1639" y="4034"/>
                    <a:pt x="1481" y="3466"/>
                    <a:pt x="1481" y="1576"/>
                  </a:cubicBezTo>
                  <a:lnTo>
                    <a:pt x="148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4" name="Google Shape;7344;p79"/>
          <p:cNvGrpSpPr/>
          <p:nvPr/>
        </p:nvGrpSpPr>
        <p:grpSpPr>
          <a:xfrm>
            <a:off x="7512313" y="2889172"/>
            <a:ext cx="356298" cy="356973"/>
            <a:chOff x="-52458650" y="3194400"/>
            <a:chExt cx="316625" cy="317225"/>
          </a:xfrm>
          <a:solidFill>
            <a:srgbClr val="5C71E8"/>
          </a:solidFill>
        </p:grpSpPr>
        <p:sp>
          <p:nvSpPr>
            <p:cNvPr id="7345" name="Google Shape;7345;p79"/>
            <p:cNvSpPr/>
            <p:nvPr/>
          </p:nvSpPr>
          <p:spPr>
            <a:xfrm>
              <a:off x="-52458650" y="3194400"/>
              <a:ext cx="316625" cy="166000"/>
            </a:xfrm>
            <a:custGeom>
              <a:avLst/>
              <a:gdLst/>
              <a:ahLst/>
              <a:cxnLst/>
              <a:rect l="l" t="t" r="r" b="b"/>
              <a:pathLst>
                <a:path w="12665" h="6640" extrusionOk="0">
                  <a:moveTo>
                    <a:pt x="6309" y="0"/>
                  </a:moveTo>
                  <a:cubicBezTo>
                    <a:pt x="6254" y="0"/>
                    <a:pt x="6207" y="8"/>
                    <a:pt x="6175" y="24"/>
                  </a:cubicBezTo>
                  <a:lnTo>
                    <a:pt x="189" y="3017"/>
                  </a:lnTo>
                  <a:cubicBezTo>
                    <a:pt x="63" y="3080"/>
                    <a:pt x="0" y="3206"/>
                    <a:pt x="0" y="3332"/>
                  </a:cubicBezTo>
                  <a:cubicBezTo>
                    <a:pt x="0" y="3489"/>
                    <a:pt x="63" y="3615"/>
                    <a:pt x="189" y="3647"/>
                  </a:cubicBezTo>
                  <a:lnTo>
                    <a:pt x="2394" y="4434"/>
                  </a:lnTo>
                  <a:lnTo>
                    <a:pt x="3025" y="3143"/>
                  </a:lnTo>
                  <a:cubicBezTo>
                    <a:pt x="3088" y="3017"/>
                    <a:pt x="3214" y="2922"/>
                    <a:pt x="3340" y="2922"/>
                  </a:cubicBezTo>
                  <a:lnTo>
                    <a:pt x="9326" y="2922"/>
                  </a:lnTo>
                  <a:cubicBezTo>
                    <a:pt x="9483" y="2922"/>
                    <a:pt x="9609" y="3017"/>
                    <a:pt x="9641" y="3143"/>
                  </a:cubicBezTo>
                  <a:lnTo>
                    <a:pt x="10271" y="4434"/>
                  </a:lnTo>
                  <a:lnTo>
                    <a:pt x="11940" y="3836"/>
                  </a:lnTo>
                  <a:lnTo>
                    <a:pt x="11940" y="6293"/>
                  </a:lnTo>
                  <a:cubicBezTo>
                    <a:pt x="11940" y="6482"/>
                    <a:pt x="12098" y="6640"/>
                    <a:pt x="12287" y="6640"/>
                  </a:cubicBezTo>
                  <a:cubicBezTo>
                    <a:pt x="12476" y="6640"/>
                    <a:pt x="12634" y="6482"/>
                    <a:pt x="12634" y="6293"/>
                  </a:cubicBezTo>
                  <a:lnTo>
                    <a:pt x="12634" y="3300"/>
                  </a:lnTo>
                  <a:cubicBezTo>
                    <a:pt x="12665" y="3206"/>
                    <a:pt x="12634" y="3048"/>
                    <a:pt x="12508" y="3017"/>
                  </a:cubicBezTo>
                  <a:lnTo>
                    <a:pt x="6490" y="24"/>
                  </a:lnTo>
                  <a:cubicBezTo>
                    <a:pt x="6427" y="8"/>
                    <a:pt x="6364" y="0"/>
                    <a:pt x="63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79"/>
            <p:cNvSpPr/>
            <p:nvPr/>
          </p:nvSpPr>
          <p:spPr>
            <a:xfrm>
              <a:off x="-52379100" y="3287125"/>
              <a:ext cx="156750" cy="18925"/>
            </a:xfrm>
            <a:custGeom>
              <a:avLst/>
              <a:gdLst/>
              <a:ahLst/>
              <a:cxnLst/>
              <a:rect l="l" t="t" r="r" b="b"/>
              <a:pathLst>
                <a:path w="6270" h="757" extrusionOk="0">
                  <a:moveTo>
                    <a:pt x="378" y="1"/>
                  </a:moveTo>
                  <a:lnTo>
                    <a:pt x="0" y="757"/>
                  </a:lnTo>
                  <a:lnTo>
                    <a:pt x="6270" y="757"/>
                  </a:lnTo>
                  <a:lnTo>
                    <a:pt x="589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79"/>
            <p:cNvSpPr/>
            <p:nvPr/>
          </p:nvSpPr>
          <p:spPr>
            <a:xfrm>
              <a:off x="-52383825" y="3361950"/>
              <a:ext cx="55150" cy="37050"/>
            </a:xfrm>
            <a:custGeom>
              <a:avLst/>
              <a:gdLst/>
              <a:ahLst/>
              <a:cxnLst/>
              <a:rect l="l" t="t" r="r" b="b"/>
              <a:pathLst>
                <a:path w="2206" h="1482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104"/>
                  </a:lnTo>
                  <a:cubicBezTo>
                    <a:pt x="0" y="1293"/>
                    <a:pt x="158" y="1450"/>
                    <a:pt x="347" y="1450"/>
                  </a:cubicBezTo>
                  <a:lnTo>
                    <a:pt x="1103" y="1450"/>
                  </a:lnTo>
                  <a:lnTo>
                    <a:pt x="1103" y="1482"/>
                  </a:lnTo>
                  <a:cubicBezTo>
                    <a:pt x="1733" y="1482"/>
                    <a:pt x="2205" y="946"/>
                    <a:pt x="2205" y="379"/>
                  </a:cubicBezTo>
                  <a:cubicBezTo>
                    <a:pt x="2205" y="158"/>
                    <a:pt x="2048" y="1"/>
                    <a:pt x="18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79"/>
            <p:cNvSpPr/>
            <p:nvPr/>
          </p:nvSpPr>
          <p:spPr>
            <a:xfrm>
              <a:off x="-52401950" y="3380075"/>
              <a:ext cx="204800" cy="131550"/>
            </a:xfrm>
            <a:custGeom>
              <a:avLst/>
              <a:gdLst/>
              <a:ahLst/>
              <a:cxnLst/>
              <a:rect l="l" t="t" r="r" b="b"/>
              <a:pathLst>
                <a:path w="8192" h="5262" extrusionOk="0">
                  <a:moveTo>
                    <a:pt x="5085" y="1804"/>
                  </a:moveTo>
                  <a:cubicBezTo>
                    <a:pt x="5175" y="1804"/>
                    <a:pt x="5262" y="1843"/>
                    <a:pt x="5325" y="1922"/>
                  </a:cubicBezTo>
                  <a:cubicBezTo>
                    <a:pt x="5514" y="2080"/>
                    <a:pt x="5514" y="2332"/>
                    <a:pt x="5356" y="2426"/>
                  </a:cubicBezTo>
                  <a:cubicBezTo>
                    <a:pt x="5010" y="2804"/>
                    <a:pt x="4537" y="2993"/>
                    <a:pt x="4065" y="2993"/>
                  </a:cubicBezTo>
                  <a:cubicBezTo>
                    <a:pt x="3561" y="2993"/>
                    <a:pt x="3088" y="2804"/>
                    <a:pt x="2710" y="2426"/>
                  </a:cubicBezTo>
                  <a:cubicBezTo>
                    <a:pt x="2552" y="2269"/>
                    <a:pt x="2552" y="2048"/>
                    <a:pt x="2710" y="1922"/>
                  </a:cubicBezTo>
                  <a:cubicBezTo>
                    <a:pt x="2789" y="1843"/>
                    <a:pt x="2891" y="1804"/>
                    <a:pt x="2990" y="1804"/>
                  </a:cubicBezTo>
                  <a:cubicBezTo>
                    <a:pt x="3088" y="1804"/>
                    <a:pt x="3182" y="1843"/>
                    <a:pt x="3245" y="1922"/>
                  </a:cubicBezTo>
                  <a:cubicBezTo>
                    <a:pt x="3450" y="2143"/>
                    <a:pt x="3734" y="2253"/>
                    <a:pt x="4021" y="2253"/>
                  </a:cubicBezTo>
                  <a:cubicBezTo>
                    <a:pt x="4309" y="2253"/>
                    <a:pt x="4600" y="2143"/>
                    <a:pt x="4821" y="1922"/>
                  </a:cubicBezTo>
                  <a:cubicBezTo>
                    <a:pt x="4899" y="1843"/>
                    <a:pt x="4994" y="1804"/>
                    <a:pt x="5085" y="1804"/>
                  </a:cubicBezTo>
                  <a:close/>
                  <a:moveTo>
                    <a:pt x="3655" y="0"/>
                  </a:moveTo>
                  <a:cubicBezTo>
                    <a:pt x="3498" y="851"/>
                    <a:pt x="2710" y="1481"/>
                    <a:pt x="1859" y="1481"/>
                  </a:cubicBezTo>
                  <a:lnTo>
                    <a:pt x="1103" y="1481"/>
                  </a:lnTo>
                  <a:cubicBezTo>
                    <a:pt x="473" y="1481"/>
                    <a:pt x="0" y="977"/>
                    <a:pt x="0" y="379"/>
                  </a:cubicBezTo>
                  <a:lnTo>
                    <a:pt x="0" y="1135"/>
                  </a:lnTo>
                  <a:cubicBezTo>
                    <a:pt x="0" y="3371"/>
                    <a:pt x="1859" y="5262"/>
                    <a:pt x="4096" y="5262"/>
                  </a:cubicBezTo>
                  <a:cubicBezTo>
                    <a:pt x="6333" y="5262"/>
                    <a:pt x="8192" y="3403"/>
                    <a:pt x="8192" y="1135"/>
                  </a:cubicBezTo>
                  <a:lnTo>
                    <a:pt x="8192" y="379"/>
                  </a:lnTo>
                  <a:cubicBezTo>
                    <a:pt x="8160" y="1009"/>
                    <a:pt x="7656" y="1481"/>
                    <a:pt x="7058" y="1481"/>
                  </a:cubicBezTo>
                  <a:lnTo>
                    <a:pt x="6301" y="1481"/>
                  </a:lnTo>
                  <a:cubicBezTo>
                    <a:pt x="5388" y="1481"/>
                    <a:pt x="4663" y="851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79"/>
            <p:cNvSpPr/>
            <p:nvPr/>
          </p:nvSpPr>
          <p:spPr>
            <a:xfrm>
              <a:off x="-52272000" y="3361950"/>
              <a:ext cx="55175" cy="37050"/>
            </a:xfrm>
            <a:custGeom>
              <a:avLst/>
              <a:gdLst/>
              <a:ahLst/>
              <a:cxnLst/>
              <a:rect l="l" t="t" r="r" b="b"/>
              <a:pathLst>
                <a:path w="2207" h="1482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1009"/>
                    <a:pt x="505" y="1482"/>
                    <a:pt x="1103" y="1482"/>
                  </a:cubicBezTo>
                  <a:lnTo>
                    <a:pt x="1860" y="1482"/>
                  </a:lnTo>
                  <a:cubicBezTo>
                    <a:pt x="2049" y="1482"/>
                    <a:pt x="2206" y="1324"/>
                    <a:pt x="2206" y="1104"/>
                  </a:cubicBezTo>
                  <a:lnTo>
                    <a:pt x="2206" y="379"/>
                  </a:lnTo>
                  <a:cubicBezTo>
                    <a:pt x="2206" y="158"/>
                    <a:pt x="2049" y="1"/>
                    <a:pt x="18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79"/>
            <p:cNvSpPr/>
            <p:nvPr/>
          </p:nvSpPr>
          <p:spPr>
            <a:xfrm>
              <a:off x="-52402750" y="3324950"/>
              <a:ext cx="204825" cy="46475"/>
            </a:xfrm>
            <a:custGeom>
              <a:avLst/>
              <a:gdLst/>
              <a:ahLst/>
              <a:cxnLst/>
              <a:rect l="l" t="t" r="r" b="b"/>
              <a:pathLst>
                <a:path w="8193" h="1859" extrusionOk="0">
                  <a:moveTo>
                    <a:pt x="1" y="0"/>
                  </a:moveTo>
                  <a:lnTo>
                    <a:pt x="1" y="1859"/>
                  </a:lnTo>
                  <a:cubicBezTo>
                    <a:pt x="1" y="1229"/>
                    <a:pt x="505" y="725"/>
                    <a:pt x="1104" y="725"/>
                  </a:cubicBezTo>
                  <a:lnTo>
                    <a:pt x="2584" y="725"/>
                  </a:lnTo>
                  <a:cubicBezTo>
                    <a:pt x="3057" y="725"/>
                    <a:pt x="3498" y="1071"/>
                    <a:pt x="3656" y="1481"/>
                  </a:cubicBezTo>
                  <a:lnTo>
                    <a:pt x="4538" y="1481"/>
                  </a:lnTo>
                  <a:cubicBezTo>
                    <a:pt x="4695" y="1071"/>
                    <a:pt x="5073" y="725"/>
                    <a:pt x="5577" y="725"/>
                  </a:cubicBezTo>
                  <a:lnTo>
                    <a:pt x="7090" y="725"/>
                  </a:lnTo>
                  <a:cubicBezTo>
                    <a:pt x="7720" y="725"/>
                    <a:pt x="8192" y="1260"/>
                    <a:pt x="8192" y="1859"/>
                  </a:cubicBezTo>
                  <a:lnTo>
                    <a:pt x="81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79"/>
            <p:cNvSpPr/>
            <p:nvPr/>
          </p:nvSpPr>
          <p:spPr>
            <a:xfrm>
              <a:off x="-52440550" y="33493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284" y="190"/>
                    <a:pt x="1" y="725"/>
                    <a:pt x="1" y="1261"/>
                  </a:cubicBezTo>
                  <a:cubicBezTo>
                    <a:pt x="1" y="1797"/>
                    <a:pt x="316" y="2301"/>
                    <a:pt x="757" y="2553"/>
                  </a:cubicBezTo>
                  <a:lnTo>
                    <a:pt x="75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79"/>
            <p:cNvSpPr/>
            <p:nvPr/>
          </p:nvSpPr>
          <p:spPr>
            <a:xfrm>
              <a:off x="-52179050" y="3348575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10" y="2269"/>
                    <a:pt x="725" y="1796"/>
                    <a:pt x="725" y="1260"/>
                  </a:cubicBezTo>
                  <a:cubicBezTo>
                    <a:pt x="725" y="756"/>
                    <a:pt x="410" y="2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3" name="Google Shape;7353;p79"/>
          <p:cNvGrpSpPr/>
          <p:nvPr/>
        </p:nvGrpSpPr>
        <p:grpSpPr>
          <a:xfrm>
            <a:off x="7521611" y="3358148"/>
            <a:ext cx="337703" cy="357845"/>
            <a:chOff x="-52450000" y="3584850"/>
            <a:chExt cx="300100" cy="318000"/>
          </a:xfrm>
          <a:solidFill>
            <a:srgbClr val="5C71E8"/>
          </a:solidFill>
        </p:grpSpPr>
        <p:sp>
          <p:nvSpPr>
            <p:cNvPr id="7354" name="Google Shape;7354;p79"/>
            <p:cNvSpPr/>
            <p:nvPr/>
          </p:nvSpPr>
          <p:spPr>
            <a:xfrm>
              <a:off x="-52206625" y="3601400"/>
              <a:ext cx="55150" cy="55950"/>
            </a:xfrm>
            <a:custGeom>
              <a:avLst/>
              <a:gdLst/>
              <a:ahLst/>
              <a:cxnLst/>
              <a:rect l="l" t="t" r="r" b="b"/>
              <a:pathLst>
                <a:path w="2206" h="2238" extrusionOk="0">
                  <a:moveTo>
                    <a:pt x="1986" y="0"/>
                  </a:moveTo>
                  <a:cubicBezTo>
                    <a:pt x="1513" y="32"/>
                    <a:pt x="1103" y="252"/>
                    <a:pt x="694" y="599"/>
                  </a:cubicBezTo>
                  <a:cubicBezTo>
                    <a:pt x="347" y="914"/>
                    <a:pt x="64" y="1387"/>
                    <a:pt x="1" y="1859"/>
                  </a:cubicBezTo>
                  <a:cubicBezTo>
                    <a:pt x="64" y="1985"/>
                    <a:pt x="158" y="2143"/>
                    <a:pt x="221" y="2237"/>
                  </a:cubicBezTo>
                  <a:cubicBezTo>
                    <a:pt x="725" y="2174"/>
                    <a:pt x="1166" y="1985"/>
                    <a:pt x="1513" y="1607"/>
                  </a:cubicBezTo>
                  <a:cubicBezTo>
                    <a:pt x="1923" y="1197"/>
                    <a:pt x="2143" y="693"/>
                    <a:pt x="2206" y="189"/>
                  </a:cubicBezTo>
                  <a:cubicBezTo>
                    <a:pt x="2206" y="158"/>
                    <a:pt x="2206" y="95"/>
                    <a:pt x="2143" y="32"/>
                  </a:cubicBezTo>
                  <a:cubicBezTo>
                    <a:pt x="2112" y="0"/>
                    <a:pt x="2080" y="0"/>
                    <a:pt x="19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79"/>
            <p:cNvSpPr/>
            <p:nvPr/>
          </p:nvSpPr>
          <p:spPr>
            <a:xfrm>
              <a:off x="-52271200" y="3601700"/>
              <a:ext cx="29950" cy="11525"/>
            </a:xfrm>
            <a:custGeom>
              <a:avLst/>
              <a:gdLst/>
              <a:ahLst/>
              <a:cxnLst/>
              <a:rect l="l" t="t" r="r" b="b"/>
              <a:pathLst>
                <a:path w="1198" h="461" extrusionOk="0">
                  <a:moveTo>
                    <a:pt x="757" y="1"/>
                  </a:moveTo>
                  <a:cubicBezTo>
                    <a:pt x="507" y="1"/>
                    <a:pt x="260" y="23"/>
                    <a:pt x="0" y="83"/>
                  </a:cubicBezTo>
                  <a:cubicBezTo>
                    <a:pt x="410" y="146"/>
                    <a:pt x="756" y="272"/>
                    <a:pt x="1103" y="461"/>
                  </a:cubicBezTo>
                  <a:cubicBezTo>
                    <a:pt x="1103" y="303"/>
                    <a:pt x="1166" y="146"/>
                    <a:pt x="1197" y="20"/>
                  </a:cubicBezTo>
                  <a:cubicBezTo>
                    <a:pt x="1048" y="8"/>
                    <a:pt x="902" y="1"/>
                    <a:pt x="7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79"/>
            <p:cNvSpPr/>
            <p:nvPr/>
          </p:nvSpPr>
          <p:spPr>
            <a:xfrm>
              <a:off x="-52225525" y="3584850"/>
              <a:ext cx="30750" cy="44925"/>
            </a:xfrm>
            <a:custGeom>
              <a:avLst/>
              <a:gdLst/>
              <a:ahLst/>
              <a:cxnLst/>
              <a:rect l="l" t="t" r="r" b="b"/>
              <a:pathLst>
                <a:path w="1230" h="1797" extrusionOk="0">
                  <a:moveTo>
                    <a:pt x="757" y="1"/>
                  </a:moveTo>
                  <a:cubicBezTo>
                    <a:pt x="694" y="1"/>
                    <a:pt x="662" y="32"/>
                    <a:pt x="631" y="64"/>
                  </a:cubicBezTo>
                  <a:cubicBezTo>
                    <a:pt x="442" y="316"/>
                    <a:pt x="1" y="820"/>
                    <a:pt x="1" y="1418"/>
                  </a:cubicBezTo>
                  <a:lnTo>
                    <a:pt x="1" y="1607"/>
                  </a:lnTo>
                  <a:cubicBezTo>
                    <a:pt x="64" y="1702"/>
                    <a:pt x="158" y="1733"/>
                    <a:pt x="190" y="1796"/>
                  </a:cubicBezTo>
                  <a:cubicBezTo>
                    <a:pt x="347" y="1355"/>
                    <a:pt x="631" y="977"/>
                    <a:pt x="977" y="662"/>
                  </a:cubicBezTo>
                  <a:cubicBezTo>
                    <a:pt x="1072" y="599"/>
                    <a:pt x="1135" y="536"/>
                    <a:pt x="1229" y="505"/>
                  </a:cubicBezTo>
                  <a:cubicBezTo>
                    <a:pt x="1103" y="316"/>
                    <a:pt x="977" y="190"/>
                    <a:pt x="851" y="64"/>
                  </a:cubicBezTo>
                  <a:cubicBezTo>
                    <a:pt x="820" y="32"/>
                    <a:pt x="788" y="1"/>
                    <a:pt x="7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79"/>
            <p:cNvSpPr/>
            <p:nvPr/>
          </p:nvSpPr>
          <p:spPr>
            <a:xfrm>
              <a:off x="-52412200" y="3694325"/>
              <a:ext cx="205600" cy="208525"/>
            </a:xfrm>
            <a:custGeom>
              <a:avLst/>
              <a:gdLst/>
              <a:ahLst/>
              <a:cxnLst/>
              <a:rect l="l" t="t" r="r" b="b"/>
              <a:pathLst>
                <a:path w="8224" h="8341" extrusionOk="0">
                  <a:moveTo>
                    <a:pt x="2584" y="2269"/>
                  </a:moveTo>
                  <a:cubicBezTo>
                    <a:pt x="2773" y="2269"/>
                    <a:pt x="2931" y="2427"/>
                    <a:pt x="2931" y="2616"/>
                  </a:cubicBezTo>
                  <a:cubicBezTo>
                    <a:pt x="2931" y="2836"/>
                    <a:pt x="2773" y="2962"/>
                    <a:pt x="2584" y="2962"/>
                  </a:cubicBezTo>
                  <a:cubicBezTo>
                    <a:pt x="2568" y="2965"/>
                    <a:pt x="2552" y="2966"/>
                    <a:pt x="2536" y="2966"/>
                  </a:cubicBezTo>
                  <a:cubicBezTo>
                    <a:pt x="2369" y="2966"/>
                    <a:pt x="2238" y="2817"/>
                    <a:pt x="2238" y="2616"/>
                  </a:cubicBezTo>
                  <a:cubicBezTo>
                    <a:pt x="2238" y="2427"/>
                    <a:pt x="2395" y="2269"/>
                    <a:pt x="2584" y="2269"/>
                  </a:cubicBezTo>
                  <a:close/>
                  <a:moveTo>
                    <a:pt x="5577" y="2269"/>
                  </a:moveTo>
                  <a:cubicBezTo>
                    <a:pt x="5766" y="2269"/>
                    <a:pt x="5924" y="2427"/>
                    <a:pt x="5924" y="2616"/>
                  </a:cubicBezTo>
                  <a:cubicBezTo>
                    <a:pt x="5955" y="2836"/>
                    <a:pt x="5766" y="2994"/>
                    <a:pt x="5577" y="2994"/>
                  </a:cubicBezTo>
                  <a:cubicBezTo>
                    <a:pt x="5388" y="2994"/>
                    <a:pt x="5231" y="2836"/>
                    <a:pt x="5231" y="2616"/>
                  </a:cubicBezTo>
                  <a:cubicBezTo>
                    <a:pt x="5231" y="2427"/>
                    <a:pt x="5388" y="2269"/>
                    <a:pt x="5577" y="2269"/>
                  </a:cubicBezTo>
                  <a:close/>
                  <a:moveTo>
                    <a:pt x="5132" y="4923"/>
                  </a:moveTo>
                  <a:cubicBezTo>
                    <a:pt x="5231" y="4923"/>
                    <a:pt x="5325" y="4963"/>
                    <a:pt x="5388" y="5042"/>
                  </a:cubicBezTo>
                  <a:cubicBezTo>
                    <a:pt x="5577" y="5199"/>
                    <a:pt x="5577" y="5420"/>
                    <a:pt x="5420" y="5546"/>
                  </a:cubicBezTo>
                  <a:cubicBezTo>
                    <a:pt x="5073" y="5892"/>
                    <a:pt x="4601" y="6081"/>
                    <a:pt x="4128" y="6081"/>
                  </a:cubicBezTo>
                  <a:cubicBezTo>
                    <a:pt x="3592" y="6081"/>
                    <a:pt x="3120" y="5892"/>
                    <a:pt x="2773" y="5546"/>
                  </a:cubicBezTo>
                  <a:cubicBezTo>
                    <a:pt x="2616" y="5388"/>
                    <a:pt x="2616" y="5136"/>
                    <a:pt x="2773" y="5042"/>
                  </a:cubicBezTo>
                  <a:cubicBezTo>
                    <a:pt x="2852" y="4963"/>
                    <a:pt x="2954" y="4923"/>
                    <a:pt x="3049" y="4923"/>
                  </a:cubicBezTo>
                  <a:cubicBezTo>
                    <a:pt x="3144" y="4923"/>
                    <a:pt x="3230" y="4963"/>
                    <a:pt x="3277" y="5042"/>
                  </a:cubicBezTo>
                  <a:cubicBezTo>
                    <a:pt x="3498" y="5246"/>
                    <a:pt x="3789" y="5349"/>
                    <a:pt x="4077" y="5349"/>
                  </a:cubicBezTo>
                  <a:cubicBezTo>
                    <a:pt x="4364" y="5349"/>
                    <a:pt x="4648" y="5246"/>
                    <a:pt x="4853" y="5042"/>
                  </a:cubicBezTo>
                  <a:cubicBezTo>
                    <a:pt x="4931" y="4963"/>
                    <a:pt x="5034" y="4923"/>
                    <a:pt x="5132" y="4923"/>
                  </a:cubicBezTo>
                  <a:close/>
                  <a:moveTo>
                    <a:pt x="7468" y="1"/>
                  </a:moveTo>
                  <a:cubicBezTo>
                    <a:pt x="7027" y="1"/>
                    <a:pt x="6711" y="347"/>
                    <a:pt x="6711" y="725"/>
                  </a:cubicBezTo>
                  <a:cubicBezTo>
                    <a:pt x="6711" y="1135"/>
                    <a:pt x="6365" y="1482"/>
                    <a:pt x="5955" y="1482"/>
                  </a:cubicBezTo>
                  <a:lnTo>
                    <a:pt x="726" y="1482"/>
                  </a:lnTo>
                  <a:cubicBezTo>
                    <a:pt x="442" y="1482"/>
                    <a:pt x="221" y="1450"/>
                    <a:pt x="1" y="1356"/>
                  </a:cubicBezTo>
                  <a:lnTo>
                    <a:pt x="1" y="4033"/>
                  </a:lnTo>
                  <a:cubicBezTo>
                    <a:pt x="1" y="6176"/>
                    <a:pt x="1576" y="8129"/>
                    <a:pt x="3687" y="8318"/>
                  </a:cubicBezTo>
                  <a:cubicBezTo>
                    <a:pt x="3831" y="8333"/>
                    <a:pt x="3974" y="8340"/>
                    <a:pt x="4115" y="8340"/>
                  </a:cubicBezTo>
                  <a:cubicBezTo>
                    <a:pt x="6356" y="8340"/>
                    <a:pt x="8224" y="6504"/>
                    <a:pt x="8224" y="4223"/>
                  </a:cubicBezTo>
                  <a:lnTo>
                    <a:pt x="8224" y="757"/>
                  </a:lnTo>
                  <a:cubicBezTo>
                    <a:pt x="8224" y="347"/>
                    <a:pt x="7846" y="1"/>
                    <a:pt x="74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79"/>
            <p:cNvSpPr/>
            <p:nvPr/>
          </p:nvSpPr>
          <p:spPr>
            <a:xfrm>
              <a:off x="-52430300" y="3619500"/>
              <a:ext cx="219775" cy="92975"/>
            </a:xfrm>
            <a:custGeom>
              <a:avLst/>
              <a:gdLst/>
              <a:ahLst/>
              <a:cxnLst/>
              <a:rect l="l" t="t" r="r" b="b"/>
              <a:pathLst>
                <a:path w="8791" h="3719" extrusionOk="0">
                  <a:moveTo>
                    <a:pt x="2237" y="1"/>
                  </a:moveTo>
                  <a:cubicBezTo>
                    <a:pt x="1008" y="1"/>
                    <a:pt x="0" y="978"/>
                    <a:pt x="0" y="2238"/>
                  </a:cubicBezTo>
                  <a:cubicBezTo>
                    <a:pt x="0" y="2364"/>
                    <a:pt x="0" y="2427"/>
                    <a:pt x="32" y="2553"/>
                  </a:cubicBezTo>
                  <a:cubicBezTo>
                    <a:pt x="189" y="3214"/>
                    <a:pt x="788" y="3718"/>
                    <a:pt x="1481" y="3718"/>
                  </a:cubicBezTo>
                  <a:lnTo>
                    <a:pt x="6490" y="3718"/>
                  </a:lnTo>
                  <a:cubicBezTo>
                    <a:pt x="6585" y="3718"/>
                    <a:pt x="6648" y="3655"/>
                    <a:pt x="6679" y="3561"/>
                  </a:cubicBezTo>
                  <a:cubicBezTo>
                    <a:pt x="6774" y="2836"/>
                    <a:pt x="7404" y="2238"/>
                    <a:pt x="8192" y="2238"/>
                  </a:cubicBezTo>
                  <a:cubicBezTo>
                    <a:pt x="8381" y="2238"/>
                    <a:pt x="8570" y="2269"/>
                    <a:pt x="8790" y="2364"/>
                  </a:cubicBezTo>
                  <a:cubicBezTo>
                    <a:pt x="8349" y="978"/>
                    <a:pt x="7089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79"/>
            <p:cNvSpPr/>
            <p:nvPr/>
          </p:nvSpPr>
          <p:spPr>
            <a:xfrm>
              <a:off x="-52192450" y="3666775"/>
              <a:ext cx="42550" cy="120525"/>
            </a:xfrm>
            <a:custGeom>
              <a:avLst/>
              <a:gdLst/>
              <a:ahLst/>
              <a:cxnLst/>
              <a:rect l="l" t="t" r="r" b="b"/>
              <a:pathLst>
                <a:path w="1702" h="4821" extrusionOk="0">
                  <a:moveTo>
                    <a:pt x="851" y="0"/>
                  </a:moveTo>
                  <a:cubicBezTo>
                    <a:pt x="568" y="126"/>
                    <a:pt x="284" y="221"/>
                    <a:pt x="1" y="315"/>
                  </a:cubicBezTo>
                  <a:cubicBezTo>
                    <a:pt x="127" y="662"/>
                    <a:pt x="221" y="1040"/>
                    <a:pt x="221" y="1481"/>
                  </a:cubicBezTo>
                  <a:lnTo>
                    <a:pt x="221" y="4820"/>
                  </a:lnTo>
                  <a:cubicBezTo>
                    <a:pt x="1040" y="4820"/>
                    <a:pt x="1702" y="4159"/>
                    <a:pt x="1702" y="3340"/>
                  </a:cubicBezTo>
                  <a:cubicBezTo>
                    <a:pt x="1639" y="2710"/>
                    <a:pt x="1229" y="2143"/>
                    <a:pt x="694" y="1953"/>
                  </a:cubicBezTo>
                  <a:cubicBezTo>
                    <a:pt x="851" y="1575"/>
                    <a:pt x="914" y="1166"/>
                    <a:pt x="914" y="725"/>
                  </a:cubicBezTo>
                  <a:cubicBezTo>
                    <a:pt x="914" y="504"/>
                    <a:pt x="883" y="221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79"/>
            <p:cNvSpPr/>
            <p:nvPr/>
          </p:nvSpPr>
          <p:spPr>
            <a:xfrm>
              <a:off x="-52450000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757" y="0"/>
                  </a:moveTo>
                  <a:cubicBezTo>
                    <a:pt x="316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57" y="2584"/>
                  </a:cubicBezTo>
                  <a:lnTo>
                    <a:pt x="7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1" name="Google Shape;7361;p79"/>
          <p:cNvGrpSpPr/>
          <p:nvPr/>
        </p:nvGrpSpPr>
        <p:grpSpPr>
          <a:xfrm>
            <a:off x="7533131" y="3822621"/>
            <a:ext cx="314662" cy="357226"/>
            <a:chOff x="-52440550" y="3977875"/>
            <a:chExt cx="279625" cy="317450"/>
          </a:xfrm>
          <a:solidFill>
            <a:srgbClr val="5C71E8"/>
          </a:solidFill>
        </p:grpSpPr>
        <p:sp>
          <p:nvSpPr>
            <p:cNvPr id="7362" name="Google Shape;7362;p79"/>
            <p:cNvSpPr/>
            <p:nvPr/>
          </p:nvSpPr>
          <p:spPr>
            <a:xfrm>
              <a:off x="-52403525" y="4052700"/>
              <a:ext cx="76425" cy="18150"/>
            </a:xfrm>
            <a:custGeom>
              <a:avLst/>
              <a:gdLst/>
              <a:ahLst/>
              <a:cxnLst/>
              <a:rect l="l" t="t" r="r" b="b"/>
              <a:pathLst>
                <a:path w="3057" h="726" extrusionOk="0">
                  <a:moveTo>
                    <a:pt x="0" y="1"/>
                  </a:moveTo>
                  <a:lnTo>
                    <a:pt x="0" y="725"/>
                  </a:lnTo>
                  <a:lnTo>
                    <a:pt x="3056" y="725"/>
                  </a:lnTo>
                  <a:cubicBezTo>
                    <a:pt x="3025" y="631"/>
                    <a:pt x="2993" y="473"/>
                    <a:pt x="2993" y="347"/>
                  </a:cubicBezTo>
                  <a:cubicBezTo>
                    <a:pt x="2993" y="221"/>
                    <a:pt x="3025" y="95"/>
                    <a:pt x="3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79"/>
            <p:cNvSpPr/>
            <p:nvPr/>
          </p:nvSpPr>
          <p:spPr>
            <a:xfrm>
              <a:off x="-52357850" y="4088925"/>
              <a:ext cx="168575" cy="33075"/>
            </a:xfrm>
            <a:custGeom>
              <a:avLst/>
              <a:gdLst/>
              <a:ahLst/>
              <a:cxnLst/>
              <a:rect l="l" t="t" r="r" b="b"/>
              <a:pathLst>
                <a:path w="6743" h="1323" extrusionOk="0">
                  <a:moveTo>
                    <a:pt x="1" y="1"/>
                  </a:moveTo>
                  <a:cubicBezTo>
                    <a:pt x="1387" y="631"/>
                    <a:pt x="2836" y="1072"/>
                    <a:pt x="4348" y="1292"/>
                  </a:cubicBezTo>
                  <a:cubicBezTo>
                    <a:pt x="4474" y="1313"/>
                    <a:pt x="4599" y="1322"/>
                    <a:pt x="4723" y="1322"/>
                  </a:cubicBezTo>
                  <a:cubicBezTo>
                    <a:pt x="5372" y="1322"/>
                    <a:pt x="5978" y="1054"/>
                    <a:pt x="6428" y="631"/>
                  </a:cubicBezTo>
                  <a:cubicBezTo>
                    <a:pt x="6554" y="505"/>
                    <a:pt x="6617" y="379"/>
                    <a:pt x="6711" y="284"/>
                  </a:cubicBezTo>
                  <a:cubicBezTo>
                    <a:pt x="6743" y="221"/>
                    <a:pt x="6743" y="158"/>
                    <a:pt x="6711" y="64"/>
                  </a:cubicBezTo>
                  <a:cubicBezTo>
                    <a:pt x="6680" y="32"/>
                    <a:pt x="6585" y="1"/>
                    <a:pt x="65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79"/>
            <p:cNvSpPr/>
            <p:nvPr/>
          </p:nvSpPr>
          <p:spPr>
            <a:xfrm>
              <a:off x="-52309000" y="40519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78"/>
                  </a:cubicBezTo>
                  <a:cubicBezTo>
                    <a:pt x="693" y="189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79"/>
            <p:cNvSpPr/>
            <p:nvPr/>
          </p:nvSpPr>
          <p:spPr>
            <a:xfrm>
              <a:off x="-52402750" y="3977875"/>
              <a:ext cx="204825" cy="55950"/>
            </a:xfrm>
            <a:custGeom>
              <a:avLst/>
              <a:gdLst/>
              <a:ahLst/>
              <a:cxnLst/>
              <a:rect l="l" t="t" r="r" b="b"/>
              <a:pathLst>
                <a:path w="8193" h="2238" extrusionOk="0">
                  <a:moveTo>
                    <a:pt x="1104" y="1"/>
                  </a:moveTo>
                  <a:cubicBezTo>
                    <a:pt x="474" y="1"/>
                    <a:pt x="1" y="505"/>
                    <a:pt x="1" y="1103"/>
                  </a:cubicBezTo>
                  <a:lnTo>
                    <a:pt x="1" y="2237"/>
                  </a:lnTo>
                  <a:lnTo>
                    <a:pt x="8192" y="2237"/>
                  </a:lnTo>
                  <a:lnTo>
                    <a:pt x="8192" y="1103"/>
                  </a:lnTo>
                  <a:cubicBezTo>
                    <a:pt x="8192" y="473"/>
                    <a:pt x="7688" y="1"/>
                    <a:pt x="70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79"/>
            <p:cNvSpPr/>
            <p:nvPr/>
          </p:nvSpPr>
          <p:spPr>
            <a:xfrm>
              <a:off x="-52275150" y="4052700"/>
              <a:ext cx="77225" cy="17350"/>
            </a:xfrm>
            <a:custGeom>
              <a:avLst/>
              <a:gdLst/>
              <a:ahLst/>
              <a:cxnLst/>
              <a:rect l="l" t="t" r="r" b="b"/>
              <a:pathLst>
                <a:path w="3089" h="694" extrusionOk="0">
                  <a:moveTo>
                    <a:pt x="1" y="1"/>
                  </a:moveTo>
                  <a:cubicBezTo>
                    <a:pt x="64" y="95"/>
                    <a:pt x="95" y="221"/>
                    <a:pt x="95" y="347"/>
                  </a:cubicBezTo>
                  <a:cubicBezTo>
                    <a:pt x="95" y="442"/>
                    <a:pt x="64" y="568"/>
                    <a:pt x="1" y="694"/>
                  </a:cubicBezTo>
                  <a:lnTo>
                    <a:pt x="3088" y="694"/>
                  </a:lnTo>
                  <a:lnTo>
                    <a:pt x="308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79"/>
            <p:cNvSpPr/>
            <p:nvPr/>
          </p:nvSpPr>
          <p:spPr>
            <a:xfrm>
              <a:off x="-52403525" y="4089725"/>
              <a:ext cx="204800" cy="205600"/>
            </a:xfrm>
            <a:custGeom>
              <a:avLst/>
              <a:gdLst/>
              <a:ahLst/>
              <a:cxnLst/>
              <a:rect l="l" t="t" r="r" b="b"/>
              <a:pathLst>
                <a:path w="8192" h="8224" extrusionOk="0">
                  <a:moveTo>
                    <a:pt x="2584" y="2993"/>
                  </a:moveTo>
                  <a:cubicBezTo>
                    <a:pt x="2773" y="2993"/>
                    <a:pt x="2930" y="3151"/>
                    <a:pt x="2930" y="3340"/>
                  </a:cubicBezTo>
                  <a:cubicBezTo>
                    <a:pt x="2930" y="3560"/>
                    <a:pt x="2773" y="3718"/>
                    <a:pt x="2584" y="3718"/>
                  </a:cubicBezTo>
                  <a:cubicBezTo>
                    <a:pt x="2426" y="3718"/>
                    <a:pt x="2237" y="3560"/>
                    <a:pt x="2237" y="3340"/>
                  </a:cubicBezTo>
                  <a:cubicBezTo>
                    <a:pt x="2237" y="3151"/>
                    <a:pt x="2395" y="2993"/>
                    <a:pt x="2584" y="2993"/>
                  </a:cubicBezTo>
                  <a:close/>
                  <a:moveTo>
                    <a:pt x="5608" y="2993"/>
                  </a:moveTo>
                  <a:cubicBezTo>
                    <a:pt x="5829" y="2993"/>
                    <a:pt x="5986" y="3151"/>
                    <a:pt x="5986" y="3340"/>
                  </a:cubicBezTo>
                  <a:cubicBezTo>
                    <a:pt x="5986" y="3560"/>
                    <a:pt x="5829" y="3718"/>
                    <a:pt x="5608" y="3718"/>
                  </a:cubicBezTo>
                  <a:cubicBezTo>
                    <a:pt x="5419" y="3718"/>
                    <a:pt x="5262" y="3560"/>
                    <a:pt x="5262" y="3340"/>
                  </a:cubicBezTo>
                  <a:cubicBezTo>
                    <a:pt x="5262" y="3151"/>
                    <a:pt x="5419" y="2993"/>
                    <a:pt x="5608" y="2993"/>
                  </a:cubicBezTo>
                  <a:close/>
                  <a:moveTo>
                    <a:pt x="5148" y="5553"/>
                  </a:moveTo>
                  <a:cubicBezTo>
                    <a:pt x="5238" y="5553"/>
                    <a:pt x="5325" y="5592"/>
                    <a:pt x="5388" y="5671"/>
                  </a:cubicBezTo>
                  <a:cubicBezTo>
                    <a:pt x="5577" y="5797"/>
                    <a:pt x="5577" y="6018"/>
                    <a:pt x="5419" y="6175"/>
                  </a:cubicBezTo>
                  <a:cubicBezTo>
                    <a:pt x="5073" y="6522"/>
                    <a:pt x="4600" y="6742"/>
                    <a:pt x="4128" y="6742"/>
                  </a:cubicBezTo>
                  <a:cubicBezTo>
                    <a:pt x="3624" y="6742"/>
                    <a:pt x="3151" y="6522"/>
                    <a:pt x="2773" y="6175"/>
                  </a:cubicBezTo>
                  <a:cubicBezTo>
                    <a:pt x="2615" y="6018"/>
                    <a:pt x="2615" y="5797"/>
                    <a:pt x="2773" y="5671"/>
                  </a:cubicBezTo>
                  <a:cubicBezTo>
                    <a:pt x="2852" y="5592"/>
                    <a:pt x="2954" y="5553"/>
                    <a:pt x="3053" y="5553"/>
                  </a:cubicBezTo>
                  <a:cubicBezTo>
                    <a:pt x="3151" y="5553"/>
                    <a:pt x="3245" y="5592"/>
                    <a:pt x="3308" y="5671"/>
                  </a:cubicBezTo>
                  <a:cubicBezTo>
                    <a:pt x="3513" y="5892"/>
                    <a:pt x="3797" y="6002"/>
                    <a:pt x="4084" y="6002"/>
                  </a:cubicBezTo>
                  <a:cubicBezTo>
                    <a:pt x="4372" y="6002"/>
                    <a:pt x="4663" y="5892"/>
                    <a:pt x="4884" y="5671"/>
                  </a:cubicBezTo>
                  <a:cubicBezTo>
                    <a:pt x="4962" y="5592"/>
                    <a:pt x="5057" y="5553"/>
                    <a:pt x="5148" y="5553"/>
                  </a:cubicBezTo>
                  <a:close/>
                  <a:moveTo>
                    <a:pt x="0" y="0"/>
                  </a:moveTo>
                  <a:lnTo>
                    <a:pt x="0" y="4096"/>
                  </a:lnTo>
                  <a:cubicBezTo>
                    <a:pt x="0" y="6333"/>
                    <a:pt x="1828" y="8223"/>
                    <a:pt x="4096" y="8223"/>
                  </a:cubicBezTo>
                  <a:cubicBezTo>
                    <a:pt x="6333" y="8223"/>
                    <a:pt x="8192" y="6396"/>
                    <a:pt x="8192" y="4096"/>
                  </a:cubicBezTo>
                  <a:lnTo>
                    <a:pt x="8192" y="1576"/>
                  </a:lnTo>
                  <a:cubicBezTo>
                    <a:pt x="7656" y="1891"/>
                    <a:pt x="7089" y="2080"/>
                    <a:pt x="6490" y="2080"/>
                  </a:cubicBezTo>
                  <a:cubicBezTo>
                    <a:pt x="6364" y="2048"/>
                    <a:pt x="6207" y="2048"/>
                    <a:pt x="6049" y="2017"/>
                  </a:cubicBezTo>
                  <a:cubicBezTo>
                    <a:pt x="4317" y="1733"/>
                    <a:pt x="2615" y="1229"/>
                    <a:pt x="1009" y="441"/>
                  </a:cubicBezTo>
                  <a:lnTo>
                    <a:pt x="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79"/>
            <p:cNvSpPr/>
            <p:nvPr/>
          </p:nvSpPr>
          <p:spPr>
            <a:xfrm>
              <a:off x="-52179050" y="4132250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0" y="1"/>
                  </a:moveTo>
                  <a:lnTo>
                    <a:pt x="0" y="2552"/>
                  </a:lnTo>
                  <a:cubicBezTo>
                    <a:pt x="410" y="2269"/>
                    <a:pt x="725" y="1796"/>
                    <a:pt x="725" y="1261"/>
                  </a:cubicBezTo>
                  <a:cubicBezTo>
                    <a:pt x="725" y="694"/>
                    <a:pt x="410" y="22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79"/>
            <p:cNvSpPr/>
            <p:nvPr/>
          </p:nvSpPr>
          <p:spPr>
            <a:xfrm>
              <a:off x="-52440550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284" y="221"/>
                    <a:pt x="1" y="694"/>
                    <a:pt x="1" y="1261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70" name="Google Shape;7370;p79"/>
          <p:cNvGrpSpPr/>
          <p:nvPr/>
        </p:nvGrpSpPr>
        <p:grpSpPr>
          <a:xfrm>
            <a:off x="6645066" y="4278827"/>
            <a:ext cx="314662" cy="358999"/>
            <a:chOff x="-51623775" y="3584850"/>
            <a:chExt cx="279625" cy="319025"/>
          </a:xfrm>
          <a:solidFill>
            <a:srgbClr val="5C71E8"/>
          </a:solidFill>
        </p:grpSpPr>
        <p:sp>
          <p:nvSpPr>
            <p:cNvPr id="7371" name="Google Shape;7371;p79"/>
            <p:cNvSpPr/>
            <p:nvPr/>
          </p:nvSpPr>
          <p:spPr>
            <a:xfrm>
              <a:off x="-51497750" y="3832175"/>
              <a:ext cx="26000" cy="13200"/>
            </a:xfrm>
            <a:custGeom>
              <a:avLst/>
              <a:gdLst/>
              <a:ahLst/>
              <a:cxnLst/>
              <a:rect l="l" t="t" r="r" b="b"/>
              <a:pathLst>
                <a:path w="1040" h="528" extrusionOk="0">
                  <a:moveTo>
                    <a:pt x="504" y="0"/>
                  </a:moveTo>
                  <a:cubicBezTo>
                    <a:pt x="378" y="189"/>
                    <a:pt x="252" y="252"/>
                    <a:pt x="0" y="410"/>
                  </a:cubicBezTo>
                  <a:cubicBezTo>
                    <a:pt x="158" y="489"/>
                    <a:pt x="339" y="528"/>
                    <a:pt x="520" y="528"/>
                  </a:cubicBezTo>
                  <a:cubicBezTo>
                    <a:pt x="701" y="528"/>
                    <a:pt x="882" y="489"/>
                    <a:pt x="1040" y="410"/>
                  </a:cubicBezTo>
                  <a:cubicBezTo>
                    <a:pt x="788" y="252"/>
                    <a:pt x="693" y="158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79"/>
            <p:cNvSpPr/>
            <p:nvPr/>
          </p:nvSpPr>
          <p:spPr>
            <a:xfrm>
              <a:off x="-51574150" y="3809300"/>
              <a:ext cx="78000" cy="26550"/>
            </a:xfrm>
            <a:custGeom>
              <a:avLst/>
              <a:gdLst/>
              <a:ahLst/>
              <a:cxnLst/>
              <a:rect l="l" t="t" r="r" b="b"/>
              <a:pathLst>
                <a:path w="3120" h="1062" extrusionOk="0">
                  <a:moveTo>
                    <a:pt x="2547" y="1"/>
                  </a:moveTo>
                  <a:cubicBezTo>
                    <a:pt x="2380" y="1"/>
                    <a:pt x="2203" y="61"/>
                    <a:pt x="2048" y="191"/>
                  </a:cubicBezTo>
                  <a:cubicBezTo>
                    <a:pt x="1784" y="477"/>
                    <a:pt x="1443" y="609"/>
                    <a:pt x="1078" y="609"/>
                  </a:cubicBezTo>
                  <a:cubicBezTo>
                    <a:pt x="921" y="609"/>
                    <a:pt x="760" y="585"/>
                    <a:pt x="599" y="537"/>
                  </a:cubicBezTo>
                  <a:lnTo>
                    <a:pt x="0" y="348"/>
                  </a:lnTo>
                  <a:lnTo>
                    <a:pt x="0" y="348"/>
                  </a:lnTo>
                  <a:cubicBezTo>
                    <a:pt x="401" y="819"/>
                    <a:pt x="977" y="1061"/>
                    <a:pt x="1572" y="1061"/>
                  </a:cubicBezTo>
                  <a:cubicBezTo>
                    <a:pt x="1773" y="1061"/>
                    <a:pt x="1975" y="1034"/>
                    <a:pt x="2174" y="978"/>
                  </a:cubicBezTo>
                  <a:cubicBezTo>
                    <a:pt x="2615" y="821"/>
                    <a:pt x="2804" y="632"/>
                    <a:pt x="3119" y="348"/>
                  </a:cubicBezTo>
                  <a:cubicBezTo>
                    <a:pt x="3008" y="125"/>
                    <a:pt x="2787" y="1"/>
                    <a:pt x="25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79"/>
            <p:cNvSpPr/>
            <p:nvPr/>
          </p:nvSpPr>
          <p:spPr>
            <a:xfrm>
              <a:off x="-51579675" y="3837675"/>
              <a:ext cx="190625" cy="66200"/>
            </a:xfrm>
            <a:custGeom>
              <a:avLst/>
              <a:gdLst/>
              <a:ahLst/>
              <a:cxnLst/>
              <a:rect l="l" t="t" r="r" b="b"/>
              <a:pathLst>
                <a:path w="7625" h="2648" extrusionOk="0">
                  <a:moveTo>
                    <a:pt x="7625" y="1"/>
                  </a:moveTo>
                  <a:lnTo>
                    <a:pt x="7625" y="1"/>
                  </a:lnTo>
                  <a:cubicBezTo>
                    <a:pt x="7121" y="442"/>
                    <a:pt x="6491" y="662"/>
                    <a:pt x="5829" y="662"/>
                  </a:cubicBezTo>
                  <a:cubicBezTo>
                    <a:pt x="5577" y="662"/>
                    <a:pt x="5356" y="631"/>
                    <a:pt x="5104" y="568"/>
                  </a:cubicBezTo>
                  <a:cubicBezTo>
                    <a:pt x="4758" y="914"/>
                    <a:pt x="4285" y="1103"/>
                    <a:pt x="3813" y="1103"/>
                  </a:cubicBezTo>
                  <a:cubicBezTo>
                    <a:pt x="3340" y="1103"/>
                    <a:pt x="2868" y="914"/>
                    <a:pt x="2521" y="568"/>
                  </a:cubicBezTo>
                  <a:cubicBezTo>
                    <a:pt x="2269" y="631"/>
                    <a:pt x="2048" y="662"/>
                    <a:pt x="1796" y="662"/>
                  </a:cubicBezTo>
                  <a:cubicBezTo>
                    <a:pt x="1135" y="662"/>
                    <a:pt x="505" y="442"/>
                    <a:pt x="1" y="1"/>
                  </a:cubicBezTo>
                  <a:lnTo>
                    <a:pt x="1" y="1"/>
                  </a:lnTo>
                  <a:cubicBezTo>
                    <a:pt x="599" y="1576"/>
                    <a:pt x="2111" y="2647"/>
                    <a:pt x="3813" y="2647"/>
                  </a:cubicBezTo>
                  <a:cubicBezTo>
                    <a:pt x="5514" y="2647"/>
                    <a:pt x="7058" y="1576"/>
                    <a:pt x="76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79"/>
            <p:cNvSpPr/>
            <p:nvPr/>
          </p:nvSpPr>
          <p:spPr>
            <a:xfrm>
              <a:off x="-51473350" y="3809250"/>
              <a:ext cx="78000" cy="26500"/>
            </a:xfrm>
            <a:custGeom>
              <a:avLst/>
              <a:gdLst/>
              <a:ahLst/>
              <a:cxnLst/>
              <a:rect l="l" t="t" r="r" b="b"/>
              <a:pathLst>
                <a:path w="3120" h="1060" extrusionOk="0">
                  <a:moveTo>
                    <a:pt x="600" y="1"/>
                  </a:moveTo>
                  <a:cubicBezTo>
                    <a:pt x="364" y="1"/>
                    <a:pt x="129" y="117"/>
                    <a:pt x="1" y="319"/>
                  </a:cubicBezTo>
                  <a:cubicBezTo>
                    <a:pt x="284" y="602"/>
                    <a:pt x="505" y="823"/>
                    <a:pt x="946" y="949"/>
                  </a:cubicBezTo>
                  <a:cubicBezTo>
                    <a:pt x="1155" y="1024"/>
                    <a:pt x="1369" y="1059"/>
                    <a:pt x="1580" y="1059"/>
                  </a:cubicBezTo>
                  <a:cubicBezTo>
                    <a:pt x="2163" y="1059"/>
                    <a:pt x="2727" y="790"/>
                    <a:pt x="3120" y="350"/>
                  </a:cubicBezTo>
                  <a:lnTo>
                    <a:pt x="3120" y="350"/>
                  </a:lnTo>
                  <a:lnTo>
                    <a:pt x="2521" y="539"/>
                  </a:lnTo>
                  <a:cubicBezTo>
                    <a:pt x="2369" y="587"/>
                    <a:pt x="2212" y="611"/>
                    <a:pt x="2056" y="611"/>
                  </a:cubicBezTo>
                  <a:cubicBezTo>
                    <a:pt x="1693" y="611"/>
                    <a:pt x="1336" y="479"/>
                    <a:pt x="1072" y="193"/>
                  </a:cubicBezTo>
                  <a:cubicBezTo>
                    <a:pt x="940" y="61"/>
                    <a:pt x="770" y="1"/>
                    <a:pt x="6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79"/>
            <p:cNvSpPr/>
            <p:nvPr/>
          </p:nvSpPr>
          <p:spPr>
            <a:xfrm>
              <a:off x="-51598575" y="3584850"/>
              <a:ext cx="226850" cy="111875"/>
            </a:xfrm>
            <a:custGeom>
              <a:avLst/>
              <a:gdLst/>
              <a:ahLst/>
              <a:cxnLst/>
              <a:rect l="l" t="t" r="r" b="b"/>
              <a:pathLst>
                <a:path w="9074" h="4475" extrusionOk="0">
                  <a:moveTo>
                    <a:pt x="757" y="1"/>
                  </a:moveTo>
                  <a:cubicBezTo>
                    <a:pt x="379" y="1"/>
                    <a:pt x="1" y="347"/>
                    <a:pt x="1" y="725"/>
                  </a:cubicBezTo>
                  <a:cubicBezTo>
                    <a:pt x="1" y="1009"/>
                    <a:pt x="158" y="1261"/>
                    <a:pt x="379" y="1355"/>
                  </a:cubicBezTo>
                  <a:lnTo>
                    <a:pt x="379" y="4474"/>
                  </a:lnTo>
                  <a:lnTo>
                    <a:pt x="3561" y="4474"/>
                  </a:lnTo>
                  <a:lnTo>
                    <a:pt x="3120" y="4033"/>
                  </a:lnTo>
                  <a:cubicBezTo>
                    <a:pt x="2962" y="3876"/>
                    <a:pt x="2962" y="3655"/>
                    <a:pt x="3120" y="3529"/>
                  </a:cubicBezTo>
                  <a:lnTo>
                    <a:pt x="4191" y="2458"/>
                  </a:lnTo>
                  <a:cubicBezTo>
                    <a:pt x="4269" y="2379"/>
                    <a:pt x="4364" y="2340"/>
                    <a:pt x="4455" y="2340"/>
                  </a:cubicBezTo>
                  <a:cubicBezTo>
                    <a:pt x="4545" y="2340"/>
                    <a:pt x="4632" y="2379"/>
                    <a:pt x="4695" y="2458"/>
                  </a:cubicBezTo>
                  <a:lnTo>
                    <a:pt x="5766" y="3529"/>
                  </a:lnTo>
                  <a:cubicBezTo>
                    <a:pt x="5923" y="3687"/>
                    <a:pt x="5923" y="3939"/>
                    <a:pt x="5766" y="4033"/>
                  </a:cubicBezTo>
                  <a:lnTo>
                    <a:pt x="5325" y="4474"/>
                  </a:lnTo>
                  <a:lnTo>
                    <a:pt x="8507" y="4474"/>
                  </a:lnTo>
                  <a:lnTo>
                    <a:pt x="8507" y="1355"/>
                  </a:lnTo>
                  <a:cubicBezTo>
                    <a:pt x="8759" y="1261"/>
                    <a:pt x="8885" y="1009"/>
                    <a:pt x="8885" y="725"/>
                  </a:cubicBezTo>
                  <a:cubicBezTo>
                    <a:pt x="9074" y="347"/>
                    <a:pt x="8696" y="1"/>
                    <a:pt x="8318" y="1"/>
                  </a:cubicBezTo>
                  <a:cubicBezTo>
                    <a:pt x="7908" y="1"/>
                    <a:pt x="7562" y="347"/>
                    <a:pt x="7562" y="725"/>
                  </a:cubicBezTo>
                  <a:cubicBezTo>
                    <a:pt x="7562" y="883"/>
                    <a:pt x="7625" y="1009"/>
                    <a:pt x="7688" y="1135"/>
                  </a:cubicBezTo>
                  <a:lnTo>
                    <a:pt x="6428" y="2143"/>
                  </a:lnTo>
                  <a:lnTo>
                    <a:pt x="5167" y="1135"/>
                  </a:lnTo>
                  <a:cubicBezTo>
                    <a:pt x="5262" y="1009"/>
                    <a:pt x="5293" y="883"/>
                    <a:pt x="5293" y="725"/>
                  </a:cubicBezTo>
                  <a:cubicBezTo>
                    <a:pt x="5293" y="347"/>
                    <a:pt x="4947" y="1"/>
                    <a:pt x="4537" y="1"/>
                  </a:cubicBezTo>
                  <a:cubicBezTo>
                    <a:pt x="4159" y="1"/>
                    <a:pt x="3781" y="347"/>
                    <a:pt x="3781" y="725"/>
                  </a:cubicBezTo>
                  <a:cubicBezTo>
                    <a:pt x="3781" y="883"/>
                    <a:pt x="3844" y="1009"/>
                    <a:pt x="3907" y="1135"/>
                  </a:cubicBezTo>
                  <a:lnTo>
                    <a:pt x="2647" y="2143"/>
                  </a:lnTo>
                  <a:lnTo>
                    <a:pt x="1387" y="1135"/>
                  </a:lnTo>
                  <a:cubicBezTo>
                    <a:pt x="1481" y="1009"/>
                    <a:pt x="1513" y="883"/>
                    <a:pt x="1513" y="725"/>
                  </a:cubicBezTo>
                  <a:cubicBezTo>
                    <a:pt x="1513" y="347"/>
                    <a:pt x="1166" y="1"/>
                    <a:pt x="7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79"/>
            <p:cNvSpPr/>
            <p:nvPr/>
          </p:nvSpPr>
          <p:spPr>
            <a:xfrm>
              <a:off x="-51623775" y="3703775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725" y="1"/>
                  </a:moveTo>
                  <a:cubicBezTo>
                    <a:pt x="252" y="190"/>
                    <a:pt x="0" y="726"/>
                    <a:pt x="0" y="1261"/>
                  </a:cubicBezTo>
                  <a:cubicBezTo>
                    <a:pt x="0" y="1797"/>
                    <a:pt x="315" y="2301"/>
                    <a:pt x="725" y="2553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79"/>
            <p:cNvSpPr/>
            <p:nvPr/>
          </p:nvSpPr>
          <p:spPr>
            <a:xfrm>
              <a:off x="-51363075" y="37030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1"/>
                  </a:cubicBezTo>
                  <a:cubicBezTo>
                    <a:pt x="757" y="757"/>
                    <a:pt x="442" y="22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79"/>
            <p:cNvSpPr/>
            <p:nvPr/>
          </p:nvSpPr>
          <p:spPr>
            <a:xfrm>
              <a:off x="-51586750" y="3716375"/>
              <a:ext cx="207150" cy="89775"/>
            </a:xfrm>
            <a:custGeom>
              <a:avLst/>
              <a:gdLst/>
              <a:ahLst/>
              <a:cxnLst/>
              <a:rect l="l" t="t" r="r" b="b"/>
              <a:pathLst>
                <a:path w="8286" h="3591" extrusionOk="0">
                  <a:moveTo>
                    <a:pt x="2615" y="757"/>
                  </a:moveTo>
                  <a:cubicBezTo>
                    <a:pt x="2804" y="757"/>
                    <a:pt x="2962" y="915"/>
                    <a:pt x="2962" y="1104"/>
                  </a:cubicBezTo>
                  <a:cubicBezTo>
                    <a:pt x="2962" y="1293"/>
                    <a:pt x="2804" y="1450"/>
                    <a:pt x="2615" y="1450"/>
                  </a:cubicBezTo>
                  <a:cubicBezTo>
                    <a:pt x="2394" y="1450"/>
                    <a:pt x="2237" y="1293"/>
                    <a:pt x="2237" y="1104"/>
                  </a:cubicBezTo>
                  <a:cubicBezTo>
                    <a:pt x="2237" y="915"/>
                    <a:pt x="2394" y="757"/>
                    <a:pt x="2615" y="757"/>
                  </a:cubicBezTo>
                  <a:close/>
                  <a:moveTo>
                    <a:pt x="5608" y="757"/>
                  </a:moveTo>
                  <a:cubicBezTo>
                    <a:pt x="5797" y="757"/>
                    <a:pt x="5955" y="915"/>
                    <a:pt x="5955" y="1104"/>
                  </a:cubicBezTo>
                  <a:cubicBezTo>
                    <a:pt x="5955" y="1293"/>
                    <a:pt x="5797" y="1450"/>
                    <a:pt x="5608" y="1450"/>
                  </a:cubicBezTo>
                  <a:cubicBezTo>
                    <a:pt x="5387" y="1450"/>
                    <a:pt x="5230" y="1293"/>
                    <a:pt x="5230" y="1104"/>
                  </a:cubicBezTo>
                  <a:cubicBezTo>
                    <a:pt x="5198" y="915"/>
                    <a:pt x="5387" y="757"/>
                    <a:pt x="5608" y="757"/>
                  </a:cubicBezTo>
                  <a:close/>
                  <a:moveTo>
                    <a:pt x="95" y="1"/>
                  </a:moveTo>
                  <a:lnTo>
                    <a:pt x="95" y="3088"/>
                  </a:lnTo>
                  <a:lnTo>
                    <a:pt x="0" y="3088"/>
                  </a:lnTo>
                  <a:lnTo>
                    <a:pt x="1386" y="3561"/>
                  </a:lnTo>
                  <a:cubicBezTo>
                    <a:pt x="1451" y="3577"/>
                    <a:pt x="1517" y="3585"/>
                    <a:pt x="1581" y="3585"/>
                  </a:cubicBezTo>
                  <a:cubicBezTo>
                    <a:pt x="1764" y="3585"/>
                    <a:pt x="1939" y="3520"/>
                    <a:pt x="2079" y="3404"/>
                  </a:cubicBezTo>
                  <a:cubicBezTo>
                    <a:pt x="2371" y="3112"/>
                    <a:pt x="2737" y="2970"/>
                    <a:pt x="3098" y="2970"/>
                  </a:cubicBezTo>
                  <a:cubicBezTo>
                    <a:pt x="3478" y="2970"/>
                    <a:pt x="3852" y="3128"/>
                    <a:pt x="4127" y="3435"/>
                  </a:cubicBezTo>
                  <a:cubicBezTo>
                    <a:pt x="4415" y="3132"/>
                    <a:pt x="4791" y="2982"/>
                    <a:pt x="5166" y="2982"/>
                  </a:cubicBezTo>
                  <a:cubicBezTo>
                    <a:pt x="5531" y="2982"/>
                    <a:pt x="5895" y="3124"/>
                    <a:pt x="6175" y="3404"/>
                  </a:cubicBezTo>
                  <a:cubicBezTo>
                    <a:pt x="6329" y="3535"/>
                    <a:pt x="6483" y="3591"/>
                    <a:pt x="6658" y="3591"/>
                  </a:cubicBezTo>
                  <a:cubicBezTo>
                    <a:pt x="6734" y="3591"/>
                    <a:pt x="6814" y="3580"/>
                    <a:pt x="6900" y="3561"/>
                  </a:cubicBezTo>
                  <a:lnTo>
                    <a:pt x="8286" y="3088"/>
                  </a:lnTo>
                  <a:lnTo>
                    <a:pt x="82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79"/>
            <p:cNvSpPr/>
            <p:nvPr/>
          </p:nvSpPr>
          <p:spPr>
            <a:xfrm>
              <a:off x="-51497750" y="3666775"/>
              <a:ext cx="26000" cy="26800"/>
            </a:xfrm>
            <a:custGeom>
              <a:avLst/>
              <a:gdLst/>
              <a:ahLst/>
              <a:cxnLst/>
              <a:rect l="l" t="t" r="r" b="b"/>
              <a:pathLst>
                <a:path w="1040" h="1072" extrusionOk="0">
                  <a:moveTo>
                    <a:pt x="536" y="0"/>
                  </a:moveTo>
                  <a:lnTo>
                    <a:pt x="0" y="536"/>
                  </a:lnTo>
                  <a:lnTo>
                    <a:pt x="536" y="1071"/>
                  </a:lnTo>
                  <a:lnTo>
                    <a:pt x="1040" y="536"/>
                  </a:lnTo>
                  <a:lnTo>
                    <a:pt x="5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59"/>
          <p:cNvSpPr/>
          <p:nvPr/>
        </p:nvSpPr>
        <p:spPr>
          <a:xfrm rot="-164290">
            <a:off x="-1466619" y="1658993"/>
            <a:ext cx="11463562" cy="4112906"/>
          </a:xfrm>
          <a:custGeom>
            <a:avLst/>
            <a:gdLst/>
            <a:ahLst/>
            <a:cxnLst/>
            <a:rect l="l" t="t" r="r" b="b"/>
            <a:pathLst>
              <a:path w="453529" h="172759" extrusionOk="0">
                <a:moveTo>
                  <a:pt x="26284" y="3202"/>
                </a:moveTo>
                <a:cubicBezTo>
                  <a:pt x="41858" y="-14319"/>
                  <a:pt x="94688" y="45722"/>
                  <a:pt x="130084" y="52049"/>
                </a:cubicBezTo>
                <a:cubicBezTo>
                  <a:pt x="165480" y="58376"/>
                  <a:pt x="199239" y="40545"/>
                  <a:pt x="238661" y="41164"/>
                </a:cubicBezTo>
                <a:cubicBezTo>
                  <a:pt x="278083" y="41783"/>
                  <a:pt x="335248" y="58331"/>
                  <a:pt x="366618" y="55765"/>
                </a:cubicBezTo>
                <a:cubicBezTo>
                  <a:pt x="397988" y="53199"/>
                  <a:pt x="417898" y="9618"/>
                  <a:pt x="426880" y="25767"/>
                </a:cubicBezTo>
                <a:cubicBezTo>
                  <a:pt x="435862" y="41917"/>
                  <a:pt x="485549" y="130761"/>
                  <a:pt x="420509" y="152662"/>
                </a:cubicBezTo>
                <a:cubicBezTo>
                  <a:pt x="355469" y="174563"/>
                  <a:pt x="102342" y="182085"/>
                  <a:pt x="36638" y="157175"/>
                </a:cubicBezTo>
                <a:cubicBezTo>
                  <a:pt x="-29066" y="132265"/>
                  <a:pt x="10710" y="20723"/>
                  <a:pt x="26284" y="3202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816" name="Google Shape;816;p59"/>
          <p:cNvSpPr txBox="1">
            <a:spLocks noGrp="1"/>
          </p:cNvSpPr>
          <p:nvPr>
            <p:ph type="title"/>
          </p:nvPr>
        </p:nvSpPr>
        <p:spPr>
          <a:xfrm>
            <a:off x="752241" y="154914"/>
            <a:ext cx="45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C71E8"/>
                </a:solidFill>
              </a:rPr>
              <a:t>Timing</a:t>
            </a:r>
            <a:endParaRPr dirty="0">
              <a:solidFill>
                <a:srgbClr val="5C71E8"/>
              </a:solidFill>
            </a:endParaRPr>
          </a:p>
        </p:txBody>
      </p:sp>
      <p:sp>
        <p:nvSpPr>
          <p:cNvPr id="817" name="Google Shape;817;p59"/>
          <p:cNvSpPr txBox="1"/>
          <p:nvPr/>
        </p:nvSpPr>
        <p:spPr>
          <a:xfrm>
            <a:off x="677538" y="3253250"/>
            <a:ext cx="1835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424180"/>
                </a:solidFill>
                <a:latin typeface="Montserrat"/>
                <a:ea typeface="Montserrat"/>
                <a:cs typeface="Montserrat"/>
                <a:sym typeface="Montserrat"/>
              </a:rPr>
              <a:t>Mars</a:t>
            </a:r>
            <a:endParaRPr sz="1800" b="1">
              <a:solidFill>
                <a:srgbClr val="4241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8" name="Google Shape;818;p59"/>
          <p:cNvSpPr txBox="1"/>
          <p:nvPr/>
        </p:nvSpPr>
        <p:spPr>
          <a:xfrm>
            <a:off x="641525" y="3587175"/>
            <a:ext cx="1907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C71E8"/>
                </a:solidFill>
                <a:latin typeface="Montserrat"/>
                <a:ea typeface="Montserrat"/>
                <a:cs typeface="Montserrat"/>
                <a:sym typeface="Montserrat"/>
              </a:rPr>
              <a:t>Mars is actually a cold place</a:t>
            </a:r>
            <a:endParaRPr>
              <a:solidFill>
                <a:srgbClr val="5C71E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9" name="Google Shape;819;p59"/>
          <p:cNvSpPr txBox="1"/>
          <p:nvPr/>
        </p:nvSpPr>
        <p:spPr>
          <a:xfrm>
            <a:off x="2662138" y="3253250"/>
            <a:ext cx="1835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424180"/>
                </a:solidFill>
                <a:latin typeface="Montserrat"/>
                <a:ea typeface="Montserrat"/>
                <a:cs typeface="Montserrat"/>
                <a:sym typeface="Montserrat"/>
              </a:rPr>
              <a:t>Neptune</a:t>
            </a:r>
            <a:endParaRPr sz="1800" b="1">
              <a:solidFill>
                <a:srgbClr val="4241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0" name="Google Shape;820;p59"/>
          <p:cNvSpPr txBox="1"/>
          <p:nvPr/>
        </p:nvSpPr>
        <p:spPr>
          <a:xfrm>
            <a:off x="2626075" y="3587175"/>
            <a:ext cx="1907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C71E8"/>
                </a:solidFill>
                <a:latin typeface="Montserrat"/>
                <a:ea typeface="Montserrat"/>
                <a:cs typeface="Montserrat"/>
                <a:sym typeface="Montserrat"/>
              </a:rPr>
              <a:t>Yes, this is the ringed one</a:t>
            </a:r>
            <a:endParaRPr>
              <a:solidFill>
                <a:srgbClr val="5C71E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1" name="Google Shape;821;p59"/>
          <p:cNvSpPr txBox="1"/>
          <p:nvPr/>
        </p:nvSpPr>
        <p:spPr>
          <a:xfrm>
            <a:off x="4646813" y="3253250"/>
            <a:ext cx="1835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424180"/>
                </a:solidFill>
                <a:latin typeface="Montserrat"/>
                <a:ea typeface="Montserrat"/>
                <a:cs typeface="Montserrat"/>
                <a:sym typeface="Montserrat"/>
              </a:rPr>
              <a:t>Jupiter</a:t>
            </a:r>
            <a:endParaRPr sz="1800" b="1">
              <a:solidFill>
                <a:srgbClr val="4241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2" name="Google Shape;822;p59"/>
          <p:cNvSpPr txBox="1"/>
          <p:nvPr/>
        </p:nvSpPr>
        <p:spPr>
          <a:xfrm>
            <a:off x="4610750" y="3587175"/>
            <a:ext cx="1907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C71E8"/>
                </a:solidFill>
                <a:latin typeface="Montserrat"/>
                <a:ea typeface="Montserrat"/>
                <a:cs typeface="Montserrat"/>
                <a:sym typeface="Montserrat"/>
              </a:rPr>
              <a:t>Jupiter is the biggest planet</a:t>
            </a:r>
            <a:endParaRPr>
              <a:solidFill>
                <a:srgbClr val="5C71E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3" name="Google Shape;823;p59"/>
          <p:cNvSpPr txBox="1"/>
          <p:nvPr/>
        </p:nvSpPr>
        <p:spPr>
          <a:xfrm>
            <a:off x="6631413" y="3253250"/>
            <a:ext cx="1835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424180"/>
                </a:solidFill>
                <a:latin typeface="Montserrat"/>
                <a:ea typeface="Montserrat"/>
                <a:cs typeface="Montserrat"/>
                <a:sym typeface="Montserrat"/>
              </a:rPr>
              <a:t>Saturn</a:t>
            </a:r>
            <a:endParaRPr sz="1800" b="1">
              <a:solidFill>
                <a:srgbClr val="4241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4" name="Google Shape;824;p59"/>
          <p:cNvSpPr txBox="1"/>
          <p:nvPr/>
        </p:nvSpPr>
        <p:spPr>
          <a:xfrm>
            <a:off x="6595425" y="3587175"/>
            <a:ext cx="1907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C71E8"/>
                </a:solidFill>
                <a:latin typeface="Montserrat"/>
                <a:ea typeface="Montserrat"/>
                <a:cs typeface="Montserrat"/>
                <a:sym typeface="Montserrat"/>
              </a:rPr>
              <a:t>Saturn is the ringed one</a:t>
            </a:r>
            <a:endParaRPr>
              <a:solidFill>
                <a:srgbClr val="5C71E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5" name="Google Shape;825;p59"/>
          <p:cNvSpPr/>
          <p:nvPr/>
        </p:nvSpPr>
        <p:spPr>
          <a:xfrm>
            <a:off x="1062150" y="2528150"/>
            <a:ext cx="1065900" cy="572700"/>
          </a:xfrm>
          <a:prstGeom prst="roundRect">
            <a:avLst>
              <a:gd name="adj" fmla="val 16667"/>
            </a:avLst>
          </a:prstGeom>
          <a:solidFill>
            <a:srgbClr val="5C7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Day 1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6" name="Google Shape;826;p59"/>
          <p:cNvSpPr/>
          <p:nvPr/>
        </p:nvSpPr>
        <p:spPr>
          <a:xfrm>
            <a:off x="3046791" y="2528150"/>
            <a:ext cx="1065900" cy="572700"/>
          </a:xfrm>
          <a:prstGeom prst="roundRect">
            <a:avLst>
              <a:gd name="adj" fmla="val 16667"/>
            </a:avLst>
          </a:prstGeom>
          <a:solidFill>
            <a:srgbClr val="5C7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Day 2</a:t>
            </a:r>
            <a:endParaRPr sz="49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7" name="Google Shape;827;p59"/>
          <p:cNvSpPr/>
          <p:nvPr/>
        </p:nvSpPr>
        <p:spPr>
          <a:xfrm>
            <a:off x="5031195" y="2528150"/>
            <a:ext cx="1065900" cy="572700"/>
          </a:xfrm>
          <a:prstGeom prst="roundRect">
            <a:avLst>
              <a:gd name="adj" fmla="val 16667"/>
            </a:avLst>
          </a:prstGeom>
          <a:solidFill>
            <a:srgbClr val="5C7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Day 3</a:t>
            </a:r>
            <a:endParaRPr sz="49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8" name="Google Shape;828;p59"/>
          <p:cNvSpPr/>
          <p:nvPr/>
        </p:nvSpPr>
        <p:spPr>
          <a:xfrm>
            <a:off x="7015573" y="2528150"/>
            <a:ext cx="1065900" cy="572700"/>
          </a:xfrm>
          <a:prstGeom prst="roundRect">
            <a:avLst>
              <a:gd name="adj" fmla="val 16667"/>
            </a:avLst>
          </a:prstGeom>
          <a:solidFill>
            <a:srgbClr val="5C7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Day 4</a:t>
            </a:r>
            <a:endParaRPr sz="49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3206267" y="1090164"/>
            <a:ext cx="620355" cy="1389120"/>
          </a:xfrm>
          <a:custGeom>
            <a:avLst/>
            <a:gdLst>
              <a:gd name="T0" fmla="*/ 133 w 265"/>
              <a:gd name="T1" fmla="*/ 0 h 593"/>
              <a:gd name="T2" fmla="*/ 142 w 265"/>
              <a:gd name="T3" fmla="*/ 59 h 593"/>
              <a:gd name="T4" fmla="*/ 150 w 265"/>
              <a:gd name="T5" fmla="*/ 92 h 593"/>
              <a:gd name="T6" fmla="*/ 196 w 265"/>
              <a:gd name="T7" fmla="*/ 179 h 593"/>
              <a:gd name="T8" fmla="*/ 210 w 265"/>
              <a:gd name="T9" fmla="*/ 323 h 593"/>
              <a:gd name="T10" fmla="*/ 213 w 265"/>
              <a:gd name="T11" fmla="*/ 367 h 593"/>
              <a:gd name="T12" fmla="*/ 217 w 265"/>
              <a:gd name="T13" fmla="*/ 409 h 593"/>
              <a:gd name="T14" fmla="*/ 238 w 265"/>
              <a:gd name="T15" fmla="*/ 409 h 593"/>
              <a:gd name="T16" fmla="*/ 253 w 265"/>
              <a:gd name="T17" fmla="*/ 423 h 593"/>
              <a:gd name="T18" fmla="*/ 265 w 265"/>
              <a:gd name="T19" fmla="*/ 568 h 593"/>
              <a:gd name="T20" fmla="*/ 260 w 265"/>
              <a:gd name="T21" fmla="*/ 593 h 593"/>
              <a:gd name="T22" fmla="*/ 150 w 265"/>
              <a:gd name="T23" fmla="*/ 593 h 593"/>
              <a:gd name="T24" fmla="*/ 142 w 265"/>
              <a:gd name="T25" fmla="*/ 561 h 593"/>
              <a:gd name="T26" fmla="*/ 139 w 265"/>
              <a:gd name="T27" fmla="*/ 522 h 593"/>
              <a:gd name="T28" fmla="*/ 109 w 265"/>
              <a:gd name="T29" fmla="*/ 529 h 593"/>
              <a:gd name="T30" fmla="*/ 111 w 265"/>
              <a:gd name="T31" fmla="*/ 562 h 593"/>
              <a:gd name="T32" fmla="*/ 77 w 265"/>
              <a:gd name="T33" fmla="*/ 562 h 593"/>
              <a:gd name="T34" fmla="*/ 65 w 265"/>
              <a:gd name="T35" fmla="*/ 406 h 593"/>
              <a:gd name="T36" fmla="*/ 53 w 265"/>
              <a:gd name="T37" fmla="*/ 282 h 593"/>
              <a:gd name="T38" fmla="*/ 26 w 265"/>
              <a:gd name="T39" fmla="*/ 252 h 593"/>
              <a:gd name="T40" fmla="*/ 25 w 265"/>
              <a:gd name="T41" fmla="*/ 241 h 593"/>
              <a:gd name="T42" fmla="*/ 42 w 265"/>
              <a:gd name="T43" fmla="*/ 110 h 593"/>
              <a:gd name="T44" fmla="*/ 69 w 265"/>
              <a:gd name="T45" fmla="*/ 92 h 593"/>
              <a:gd name="T46" fmla="*/ 94 w 265"/>
              <a:gd name="T47" fmla="*/ 46 h 593"/>
              <a:gd name="T48" fmla="*/ 117 w 265"/>
              <a:gd name="T49" fmla="*/ 0 h 593"/>
              <a:gd name="T50" fmla="*/ 133 w 265"/>
              <a:gd name="T51" fmla="*/ 0 h 593"/>
              <a:gd name="T52" fmla="*/ 210 w 265"/>
              <a:gd name="T53" fmla="*/ 411 h 593"/>
              <a:gd name="T54" fmla="*/ 206 w 265"/>
              <a:gd name="T55" fmla="*/ 331 h 593"/>
              <a:gd name="T56" fmla="*/ 173 w 265"/>
              <a:gd name="T57" fmla="*/ 330 h 593"/>
              <a:gd name="T58" fmla="*/ 178 w 265"/>
              <a:gd name="T59" fmla="*/ 411 h 593"/>
              <a:gd name="T60" fmla="*/ 210 w 265"/>
              <a:gd name="T61" fmla="*/ 411 h 593"/>
              <a:gd name="T62" fmla="*/ 54 w 265"/>
              <a:gd name="T63" fmla="*/ 248 h 593"/>
              <a:gd name="T64" fmla="*/ 54 w 265"/>
              <a:gd name="T65" fmla="*/ 192 h 593"/>
              <a:gd name="T66" fmla="*/ 54 w 265"/>
              <a:gd name="T67" fmla="*/ 248 h 593"/>
              <a:gd name="T68" fmla="*/ 174 w 265"/>
              <a:gd name="T69" fmla="*/ 316 h 593"/>
              <a:gd name="T70" fmla="*/ 182 w 265"/>
              <a:gd name="T71" fmla="*/ 316 h 593"/>
              <a:gd name="T72" fmla="*/ 179 w 265"/>
              <a:gd name="T73" fmla="*/ 253 h 593"/>
              <a:gd name="T74" fmla="*/ 174 w 265"/>
              <a:gd name="T75" fmla="*/ 254 h 593"/>
              <a:gd name="T76" fmla="*/ 174 w 265"/>
              <a:gd name="T77" fmla="*/ 316 h 593"/>
              <a:gd name="T78" fmla="*/ 169 w 265"/>
              <a:gd name="T79" fmla="*/ 345 h 593"/>
              <a:gd name="T80" fmla="*/ 162 w 265"/>
              <a:gd name="T81" fmla="*/ 411 h 593"/>
              <a:gd name="T82" fmla="*/ 169 w 265"/>
              <a:gd name="T83" fmla="*/ 411 h 593"/>
              <a:gd name="T84" fmla="*/ 169 w 265"/>
              <a:gd name="T85" fmla="*/ 345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5" h="593">
                <a:moveTo>
                  <a:pt x="133" y="0"/>
                </a:moveTo>
                <a:cubicBezTo>
                  <a:pt x="155" y="17"/>
                  <a:pt x="152" y="38"/>
                  <a:pt x="142" y="59"/>
                </a:cubicBezTo>
                <a:cubicBezTo>
                  <a:pt x="136" y="73"/>
                  <a:pt x="134" y="87"/>
                  <a:pt x="150" y="92"/>
                </a:cubicBezTo>
                <a:cubicBezTo>
                  <a:pt x="193" y="107"/>
                  <a:pt x="193" y="144"/>
                  <a:pt x="196" y="179"/>
                </a:cubicBezTo>
                <a:cubicBezTo>
                  <a:pt x="201" y="227"/>
                  <a:pt x="205" y="275"/>
                  <a:pt x="210" y="323"/>
                </a:cubicBezTo>
                <a:cubicBezTo>
                  <a:pt x="211" y="338"/>
                  <a:pt x="212" y="352"/>
                  <a:pt x="213" y="367"/>
                </a:cubicBezTo>
                <a:cubicBezTo>
                  <a:pt x="214" y="381"/>
                  <a:pt x="216" y="395"/>
                  <a:pt x="217" y="409"/>
                </a:cubicBezTo>
                <a:cubicBezTo>
                  <a:pt x="225" y="409"/>
                  <a:pt x="232" y="407"/>
                  <a:pt x="238" y="409"/>
                </a:cubicBezTo>
                <a:cubicBezTo>
                  <a:pt x="244" y="412"/>
                  <a:pt x="252" y="418"/>
                  <a:pt x="253" y="423"/>
                </a:cubicBezTo>
                <a:cubicBezTo>
                  <a:pt x="258" y="471"/>
                  <a:pt x="262" y="520"/>
                  <a:pt x="265" y="568"/>
                </a:cubicBezTo>
                <a:cubicBezTo>
                  <a:pt x="265" y="577"/>
                  <a:pt x="261" y="586"/>
                  <a:pt x="260" y="593"/>
                </a:cubicBezTo>
                <a:cubicBezTo>
                  <a:pt x="223" y="593"/>
                  <a:pt x="188" y="593"/>
                  <a:pt x="150" y="593"/>
                </a:cubicBezTo>
                <a:cubicBezTo>
                  <a:pt x="148" y="585"/>
                  <a:pt x="144" y="573"/>
                  <a:pt x="142" y="561"/>
                </a:cubicBezTo>
                <a:cubicBezTo>
                  <a:pt x="140" y="549"/>
                  <a:pt x="140" y="537"/>
                  <a:pt x="139" y="522"/>
                </a:cubicBezTo>
                <a:cubicBezTo>
                  <a:pt x="128" y="524"/>
                  <a:pt x="119" y="526"/>
                  <a:pt x="109" y="529"/>
                </a:cubicBezTo>
                <a:cubicBezTo>
                  <a:pt x="110" y="540"/>
                  <a:pt x="110" y="550"/>
                  <a:pt x="111" y="562"/>
                </a:cubicBezTo>
                <a:cubicBezTo>
                  <a:pt x="99" y="562"/>
                  <a:pt x="89" y="562"/>
                  <a:pt x="77" y="562"/>
                </a:cubicBezTo>
                <a:cubicBezTo>
                  <a:pt x="73" y="510"/>
                  <a:pt x="70" y="458"/>
                  <a:pt x="65" y="406"/>
                </a:cubicBezTo>
                <a:cubicBezTo>
                  <a:pt x="62" y="365"/>
                  <a:pt x="57" y="324"/>
                  <a:pt x="53" y="282"/>
                </a:cubicBezTo>
                <a:cubicBezTo>
                  <a:pt x="30" y="282"/>
                  <a:pt x="24" y="271"/>
                  <a:pt x="26" y="252"/>
                </a:cubicBezTo>
                <a:cubicBezTo>
                  <a:pt x="27" y="249"/>
                  <a:pt x="26" y="244"/>
                  <a:pt x="25" y="241"/>
                </a:cubicBezTo>
                <a:cubicBezTo>
                  <a:pt x="0" y="193"/>
                  <a:pt x="22" y="151"/>
                  <a:pt x="42" y="110"/>
                </a:cubicBezTo>
                <a:cubicBezTo>
                  <a:pt x="46" y="101"/>
                  <a:pt x="59" y="96"/>
                  <a:pt x="69" y="92"/>
                </a:cubicBezTo>
                <a:cubicBezTo>
                  <a:pt x="97" y="81"/>
                  <a:pt x="100" y="75"/>
                  <a:pt x="94" y="46"/>
                </a:cubicBezTo>
                <a:cubicBezTo>
                  <a:pt x="90" y="24"/>
                  <a:pt x="96" y="10"/>
                  <a:pt x="117" y="0"/>
                </a:cubicBezTo>
                <a:cubicBezTo>
                  <a:pt x="123" y="0"/>
                  <a:pt x="128" y="0"/>
                  <a:pt x="133" y="0"/>
                </a:cubicBezTo>
                <a:close/>
                <a:moveTo>
                  <a:pt x="210" y="411"/>
                </a:moveTo>
                <a:cubicBezTo>
                  <a:pt x="208" y="383"/>
                  <a:pt x="207" y="356"/>
                  <a:pt x="206" y="331"/>
                </a:cubicBezTo>
                <a:cubicBezTo>
                  <a:pt x="194" y="331"/>
                  <a:pt x="184" y="330"/>
                  <a:pt x="173" y="330"/>
                </a:cubicBezTo>
                <a:cubicBezTo>
                  <a:pt x="175" y="357"/>
                  <a:pt x="176" y="384"/>
                  <a:pt x="178" y="411"/>
                </a:cubicBezTo>
                <a:cubicBezTo>
                  <a:pt x="189" y="411"/>
                  <a:pt x="198" y="411"/>
                  <a:pt x="210" y="411"/>
                </a:cubicBezTo>
                <a:close/>
                <a:moveTo>
                  <a:pt x="54" y="248"/>
                </a:moveTo>
                <a:cubicBezTo>
                  <a:pt x="54" y="229"/>
                  <a:pt x="54" y="210"/>
                  <a:pt x="54" y="192"/>
                </a:cubicBezTo>
                <a:cubicBezTo>
                  <a:pt x="40" y="237"/>
                  <a:pt x="40" y="237"/>
                  <a:pt x="54" y="248"/>
                </a:cubicBezTo>
                <a:close/>
                <a:moveTo>
                  <a:pt x="174" y="316"/>
                </a:moveTo>
                <a:cubicBezTo>
                  <a:pt x="177" y="316"/>
                  <a:pt x="179" y="316"/>
                  <a:pt x="182" y="316"/>
                </a:cubicBezTo>
                <a:cubicBezTo>
                  <a:pt x="181" y="295"/>
                  <a:pt x="180" y="274"/>
                  <a:pt x="179" y="253"/>
                </a:cubicBezTo>
                <a:cubicBezTo>
                  <a:pt x="177" y="253"/>
                  <a:pt x="175" y="253"/>
                  <a:pt x="174" y="254"/>
                </a:cubicBezTo>
                <a:cubicBezTo>
                  <a:pt x="174" y="274"/>
                  <a:pt x="174" y="295"/>
                  <a:pt x="174" y="316"/>
                </a:cubicBezTo>
                <a:close/>
                <a:moveTo>
                  <a:pt x="169" y="345"/>
                </a:moveTo>
                <a:cubicBezTo>
                  <a:pt x="170" y="367"/>
                  <a:pt x="153" y="389"/>
                  <a:pt x="162" y="411"/>
                </a:cubicBezTo>
                <a:cubicBezTo>
                  <a:pt x="164" y="411"/>
                  <a:pt x="167" y="411"/>
                  <a:pt x="169" y="411"/>
                </a:cubicBezTo>
                <a:cubicBezTo>
                  <a:pt x="169" y="389"/>
                  <a:pt x="169" y="367"/>
                  <a:pt x="169" y="345"/>
                </a:cubicBezTo>
                <a:close/>
              </a:path>
            </a:pathLst>
          </a:custGeom>
          <a:solidFill>
            <a:schemeClr val="tx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1062150" y="1156839"/>
            <a:ext cx="863748" cy="1371311"/>
          </a:xfrm>
          <a:custGeom>
            <a:avLst/>
            <a:gdLst>
              <a:gd name="T0" fmla="*/ 309 w 369"/>
              <a:gd name="T1" fmla="*/ 169 h 585"/>
              <a:gd name="T2" fmla="*/ 296 w 369"/>
              <a:gd name="T3" fmla="*/ 225 h 585"/>
              <a:gd name="T4" fmla="*/ 304 w 369"/>
              <a:gd name="T5" fmla="*/ 283 h 585"/>
              <a:gd name="T6" fmla="*/ 294 w 369"/>
              <a:gd name="T7" fmla="*/ 359 h 585"/>
              <a:gd name="T8" fmla="*/ 293 w 369"/>
              <a:gd name="T9" fmla="*/ 415 h 585"/>
              <a:gd name="T10" fmla="*/ 308 w 369"/>
              <a:gd name="T11" fmla="*/ 514 h 585"/>
              <a:gd name="T12" fmla="*/ 300 w 369"/>
              <a:gd name="T13" fmla="*/ 530 h 585"/>
              <a:gd name="T14" fmla="*/ 302 w 369"/>
              <a:gd name="T15" fmla="*/ 563 h 585"/>
              <a:gd name="T16" fmla="*/ 264 w 369"/>
              <a:gd name="T17" fmla="*/ 584 h 585"/>
              <a:gd name="T18" fmla="*/ 253 w 369"/>
              <a:gd name="T19" fmla="*/ 571 h 585"/>
              <a:gd name="T20" fmla="*/ 239 w 369"/>
              <a:gd name="T21" fmla="*/ 449 h 585"/>
              <a:gd name="T22" fmla="*/ 233 w 369"/>
              <a:gd name="T23" fmla="*/ 377 h 585"/>
              <a:gd name="T24" fmla="*/ 228 w 369"/>
              <a:gd name="T25" fmla="*/ 356 h 585"/>
              <a:gd name="T26" fmla="*/ 223 w 369"/>
              <a:gd name="T27" fmla="*/ 356 h 585"/>
              <a:gd name="T28" fmla="*/ 213 w 369"/>
              <a:gd name="T29" fmla="*/ 439 h 585"/>
              <a:gd name="T30" fmla="*/ 198 w 369"/>
              <a:gd name="T31" fmla="*/ 535 h 585"/>
              <a:gd name="T32" fmla="*/ 197 w 369"/>
              <a:gd name="T33" fmla="*/ 558 h 585"/>
              <a:gd name="T34" fmla="*/ 164 w 369"/>
              <a:gd name="T35" fmla="*/ 536 h 585"/>
              <a:gd name="T36" fmla="*/ 155 w 369"/>
              <a:gd name="T37" fmla="*/ 490 h 585"/>
              <a:gd name="T38" fmla="*/ 158 w 369"/>
              <a:gd name="T39" fmla="*/ 425 h 585"/>
              <a:gd name="T40" fmla="*/ 161 w 369"/>
              <a:gd name="T41" fmla="*/ 392 h 585"/>
              <a:gd name="T42" fmla="*/ 154 w 369"/>
              <a:gd name="T43" fmla="*/ 384 h 585"/>
              <a:gd name="T44" fmla="*/ 137 w 369"/>
              <a:gd name="T45" fmla="*/ 481 h 585"/>
              <a:gd name="T46" fmla="*/ 147 w 369"/>
              <a:gd name="T47" fmla="*/ 472 h 585"/>
              <a:gd name="T48" fmla="*/ 148 w 369"/>
              <a:gd name="T49" fmla="*/ 478 h 585"/>
              <a:gd name="T50" fmla="*/ 118 w 369"/>
              <a:gd name="T51" fmla="*/ 532 h 585"/>
              <a:gd name="T52" fmla="*/ 94 w 369"/>
              <a:gd name="T53" fmla="*/ 535 h 585"/>
              <a:gd name="T54" fmla="*/ 23 w 369"/>
              <a:gd name="T55" fmla="*/ 539 h 585"/>
              <a:gd name="T56" fmla="*/ 2 w 369"/>
              <a:gd name="T57" fmla="*/ 519 h 585"/>
              <a:gd name="T58" fmla="*/ 4 w 369"/>
              <a:gd name="T59" fmla="*/ 443 h 585"/>
              <a:gd name="T60" fmla="*/ 24 w 369"/>
              <a:gd name="T61" fmla="*/ 336 h 585"/>
              <a:gd name="T62" fmla="*/ 87 w 369"/>
              <a:gd name="T63" fmla="*/ 283 h 585"/>
              <a:gd name="T64" fmla="*/ 114 w 369"/>
              <a:gd name="T65" fmla="*/ 258 h 585"/>
              <a:gd name="T66" fmla="*/ 127 w 369"/>
              <a:gd name="T67" fmla="*/ 170 h 585"/>
              <a:gd name="T68" fmla="*/ 162 w 369"/>
              <a:gd name="T69" fmla="*/ 88 h 585"/>
              <a:gd name="T70" fmla="*/ 197 w 369"/>
              <a:gd name="T71" fmla="*/ 68 h 585"/>
              <a:gd name="T72" fmla="*/ 244 w 369"/>
              <a:gd name="T73" fmla="*/ 29 h 585"/>
              <a:gd name="T74" fmla="*/ 282 w 369"/>
              <a:gd name="T75" fmla="*/ 3 h 585"/>
              <a:gd name="T76" fmla="*/ 305 w 369"/>
              <a:gd name="T77" fmla="*/ 43 h 585"/>
              <a:gd name="T78" fmla="*/ 325 w 369"/>
              <a:gd name="T79" fmla="*/ 105 h 585"/>
              <a:gd name="T80" fmla="*/ 353 w 369"/>
              <a:gd name="T81" fmla="*/ 144 h 585"/>
              <a:gd name="T82" fmla="*/ 355 w 369"/>
              <a:gd name="T83" fmla="*/ 147 h 585"/>
              <a:gd name="T84" fmla="*/ 360 w 369"/>
              <a:gd name="T85" fmla="*/ 191 h 585"/>
              <a:gd name="T86" fmla="*/ 322 w 369"/>
              <a:gd name="T87" fmla="*/ 178 h 585"/>
              <a:gd name="T88" fmla="*/ 309 w 369"/>
              <a:gd name="T89" fmla="*/ 169 h 585"/>
              <a:gd name="T90" fmla="*/ 141 w 369"/>
              <a:gd name="T91" fmla="*/ 283 h 585"/>
              <a:gd name="T92" fmla="*/ 159 w 369"/>
              <a:gd name="T93" fmla="*/ 207 h 585"/>
              <a:gd name="T94" fmla="*/ 141 w 369"/>
              <a:gd name="T95" fmla="*/ 283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69" h="585">
                <a:moveTo>
                  <a:pt x="309" y="169"/>
                </a:moveTo>
                <a:cubicBezTo>
                  <a:pt x="304" y="190"/>
                  <a:pt x="296" y="207"/>
                  <a:pt x="296" y="225"/>
                </a:cubicBezTo>
                <a:cubicBezTo>
                  <a:pt x="295" y="244"/>
                  <a:pt x="304" y="263"/>
                  <a:pt x="304" y="283"/>
                </a:cubicBezTo>
                <a:cubicBezTo>
                  <a:pt x="303" y="308"/>
                  <a:pt x="296" y="333"/>
                  <a:pt x="294" y="359"/>
                </a:cubicBezTo>
                <a:cubicBezTo>
                  <a:pt x="292" y="378"/>
                  <a:pt x="291" y="397"/>
                  <a:pt x="293" y="415"/>
                </a:cubicBezTo>
                <a:cubicBezTo>
                  <a:pt x="297" y="448"/>
                  <a:pt x="304" y="481"/>
                  <a:pt x="308" y="514"/>
                </a:cubicBezTo>
                <a:cubicBezTo>
                  <a:pt x="309" y="520"/>
                  <a:pt x="302" y="527"/>
                  <a:pt x="300" y="530"/>
                </a:cubicBezTo>
                <a:cubicBezTo>
                  <a:pt x="301" y="542"/>
                  <a:pt x="307" y="557"/>
                  <a:pt x="302" y="563"/>
                </a:cubicBezTo>
                <a:cubicBezTo>
                  <a:pt x="293" y="573"/>
                  <a:pt x="277" y="578"/>
                  <a:pt x="264" y="584"/>
                </a:cubicBezTo>
                <a:cubicBezTo>
                  <a:pt x="262" y="585"/>
                  <a:pt x="252" y="575"/>
                  <a:pt x="253" y="571"/>
                </a:cubicBezTo>
                <a:cubicBezTo>
                  <a:pt x="259" y="529"/>
                  <a:pt x="246" y="489"/>
                  <a:pt x="239" y="449"/>
                </a:cubicBezTo>
                <a:cubicBezTo>
                  <a:pt x="236" y="425"/>
                  <a:pt x="235" y="401"/>
                  <a:pt x="233" y="377"/>
                </a:cubicBezTo>
                <a:cubicBezTo>
                  <a:pt x="232" y="370"/>
                  <a:pt x="229" y="363"/>
                  <a:pt x="228" y="356"/>
                </a:cubicBezTo>
                <a:cubicBezTo>
                  <a:pt x="226" y="356"/>
                  <a:pt x="224" y="356"/>
                  <a:pt x="223" y="356"/>
                </a:cubicBezTo>
                <a:cubicBezTo>
                  <a:pt x="219" y="384"/>
                  <a:pt x="214" y="411"/>
                  <a:pt x="213" y="439"/>
                </a:cubicBezTo>
                <a:cubicBezTo>
                  <a:pt x="212" y="472"/>
                  <a:pt x="214" y="504"/>
                  <a:pt x="198" y="535"/>
                </a:cubicBezTo>
                <a:cubicBezTo>
                  <a:pt x="194" y="541"/>
                  <a:pt x="197" y="551"/>
                  <a:pt x="197" y="558"/>
                </a:cubicBezTo>
                <a:cubicBezTo>
                  <a:pt x="170" y="569"/>
                  <a:pt x="165" y="564"/>
                  <a:pt x="164" y="536"/>
                </a:cubicBezTo>
                <a:cubicBezTo>
                  <a:pt x="163" y="521"/>
                  <a:pt x="155" y="505"/>
                  <a:pt x="155" y="490"/>
                </a:cubicBezTo>
                <a:cubicBezTo>
                  <a:pt x="154" y="468"/>
                  <a:pt x="157" y="447"/>
                  <a:pt x="158" y="425"/>
                </a:cubicBezTo>
                <a:cubicBezTo>
                  <a:pt x="159" y="414"/>
                  <a:pt x="161" y="403"/>
                  <a:pt x="161" y="392"/>
                </a:cubicBezTo>
                <a:cubicBezTo>
                  <a:pt x="161" y="389"/>
                  <a:pt x="155" y="385"/>
                  <a:pt x="154" y="384"/>
                </a:cubicBezTo>
                <a:cubicBezTo>
                  <a:pt x="149" y="417"/>
                  <a:pt x="143" y="448"/>
                  <a:pt x="137" y="481"/>
                </a:cubicBezTo>
                <a:cubicBezTo>
                  <a:pt x="140" y="478"/>
                  <a:pt x="143" y="475"/>
                  <a:pt x="147" y="472"/>
                </a:cubicBezTo>
                <a:cubicBezTo>
                  <a:pt x="148" y="475"/>
                  <a:pt x="149" y="477"/>
                  <a:pt x="148" y="478"/>
                </a:cubicBezTo>
                <a:cubicBezTo>
                  <a:pt x="139" y="496"/>
                  <a:pt x="130" y="515"/>
                  <a:pt x="118" y="532"/>
                </a:cubicBezTo>
                <a:cubicBezTo>
                  <a:pt x="114" y="538"/>
                  <a:pt x="104" y="536"/>
                  <a:pt x="94" y="535"/>
                </a:cubicBezTo>
                <a:cubicBezTo>
                  <a:pt x="71" y="532"/>
                  <a:pt x="47" y="539"/>
                  <a:pt x="23" y="539"/>
                </a:cubicBezTo>
                <a:cubicBezTo>
                  <a:pt x="16" y="538"/>
                  <a:pt x="3" y="526"/>
                  <a:pt x="2" y="519"/>
                </a:cubicBezTo>
                <a:cubicBezTo>
                  <a:pt x="0" y="494"/>
                  <a:pt x="1" y="468"/>
                  <a:pt x="4" y="443"/>
                </a:cubicBezTo>
                <a:cubicBezTo>
                  <a:pt x="9" y="407"/>
                  <a:pt x="15" y="371"/>
                  <a:pt x="24" y="336"/>
                </a:cubicBezTo>
                <a:cubicBezTo>
                  <a:pt x="33" y="298"/>
                  <a:pt x="48" y="285"/>
                  <a:pt x="87" y="283"/>
                </a:cubicBezTo>
                <a:cubicBezTo>
                  <a:pt x="106" y="283"/>
                  <a:pt x="112" y="273"/>
                  <a:pt x="114" y="258"/>
                </a:cubicBezTo>
                <a:cubicBezTo>
                  <a:pt x="119" y="229"/>
                  <a:pt x="119" y="198"/>
                  <a:pt x="127" y="170"/>
                </a:cubicBezTo>
                <a:cubicBezTo>
                  <a:pt x="134" y="141"/>
                  <a:pt x="147" y="113"/>
                  <a:pt x="162" y="88"/>
                </a:cubicBezTo>
                <a:cubicBezTo>
                  <a:pt x="168" y="78"/>
                  <a:pt x="184" y="69"/>
                  <a:pt x="197" y="68"/>
                </a:cubicBezTo>
                <a:cubicBezTo>
                  <a:pt x="223" y="66"/>
                  <a:pt x="237" y="55"/>
                  <a:pt x="244" y="29"/>
                </a:cubicBezTo>
                <a:cubicBezTo>
                  <a:pt x="250" y="9"/>
                  <a:pt x="265" y="0"/>
                  <a:pt x="282" y="3"/>
                </a:cubicBezTo>
                <a:cubicBezTo>
                  <a:pt x="299" y="7"/>
                  <a:pt x="307" y="20"/>
                  <a:pt x="305" y="43"/>
                </a:cubicBezTo>
                <a:cubicBezTo>
                  <a:pt x="302" y="68"/>
                  <a:pt x="317" y="85"/>
                  <a:pt x="325" y="105"/>
                </a:cubicBezTo>
                <a:cubicBezTo>
                  <a:pt x="331" y="119"/>
                  <a:pt x="344" y="131"/>
                  <a:pt x="353" y="144"/>
                </a:cubicBezTo>
                <a:cubicBezTo>
                  <a:pt x="354" y="145"/>
                  <a:pt x="355" y="146"/>
                  <a:pt x="355" y="147"/>
                </a:cubicBezTo>
                <a:cubicBezTo>
                  <a:pt x="365" y="161"/>
                  <a:pt x="369" y="188"/>
                  <a:pt x="360" y="191"/>
                </a:cubicBezTo>
                <a:cubicBezTo>
                  <a:pt x="344" y="198"/>
                  <a:pt x="332" y="190"/>
                  <a:pt x="322" y="178"/>
                </a:cubicBezTo>
                <a:cubicBezTo>
                  <a:pt x="320" y="175"/>
                  <a:pt x="316" y="174"/>
                  <a:pt x="309" y="169"/>
                </a:cubicBezTo>
                <a:close/>
                <a:moveTo>
                  <a:pt x="141" y="283"/>
                </a:moveTo>
                <a:cubicBezTo>
                  <a:pt x="147" y="258"/>
                  <a:pt x="153" y="233"/>
                  <a:pt x="159" y="207"/>
                </a:cubicBezTo>
                <a:cubicBezTo>
                  <a:pt x="133" y="236"/>
                  <a:pt x="127" y="265"/>
                  <a:pt x="141" y="283"/>
                </a:cubicBezTo>
                <a:close/>
              </a:path>
            </a:pathLst>
          </a:custGeom>
          <a:solidFill>
            <a:schemeClr val="tx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5277218" y="1156839"/>
            <a:ext cx="573853" cy="1349544"/>
          </a:xfrm>
          <a:custGeom>
            <a:avLst/>
            <a:gdLst>
              <a:gd name="T0" fmla="*/ 156 w 245"/>
              <a:gd name="T1" fmla="*/ 430 h 576"/>
              <a:gd name="T2" fmla="*/ 198 w 245"/>
              <a:gd name="T3" fmla="*/ 433 h 576"/>
              <a:gd name="T4" fmla="*/ 229 w 245"/>
              <a:gd name="T5" fmla="*/ 459 h 576"/>
              <a:gd name="T6" fmla="*/ 240 w 245"/>
              <a:gd name="T7" fmla="*/ 516 h 576"/>
              <a:gd name="T8" fmla="*/ 195 w 245"/>
              <a:gd name="T9" fmla="*/ 560 h 576"/>
              <a:gd name="T10" fmla="*/ 143 w 245"/>
              <a:gd name="T11" fmla="*/ 568 h 576"/>
              <a:gd name="T12" fmla="*/ 86 w 245"/>
              <a:gd name="T13" fmla="*/ 545 h 576"/>
              <a:gd name="T14" fmla="*/ 0 w 245"/>
              <a:gd name="T15" fmla="*/ 540 h 576"/>
              <a:gd name="T16" fmla="*/ 10 w 245"/>
              <a:gd name="T17" fmla="*/ 527 h 576"/>
              <a:gd name="T18" fmla="*/ 31 w 245"/>
              <a:gd name="T19" fmla="*/ 487 h 576"/>
              <a:gd name="T20" fmla="*/ 17 w 245"/>
              <a:gd name="T21" fmla="*/ 368 h 576"/>
              <a:gd name="T22" fmla="*/ 13 w 245"/>
              <a:gd name="T23" fmla="*/ 205 h 576"/>
              <a:gd name="T24" fmla="*/ 6 w 245"/>
              <a:gd name="T25" fmla="*/ 133 h 576"/>
              <a:gd name="T26" fmla="*/ 31 w 245"/>
              <a:gd name="T27" fmla="*/ 95 h 576"/>
              <a:gd name="T28" fmla="*/ 42 w 245"/>
              <a:gd name="T29" fmla="*/ 71 h 576"/>
              <a:gd name="T30" fmla="*/ 41 w 245"/>
              <a:gd name="T31" fmla="*/ 19 h 576"/>
              <a:gd name="T32" fmla="*/ 68 w 245"/>
              <a:gd name="T33" fmla="*/ 1 h 576"/>
              <a:gd name="T34" fmla="*/ 96 w 245"/>
              <a:gd name="T35" fmla="*/ 21 h 576"/>
              <a:gd name="T36" fmla="*/ 92 w 245"/>
              <a:gd name="T37" fmla="*/ 54 h 576"/>
              <a:gd name="T38" fmla="*/ 106 w 245"/>
              <a:gd name="T39" fmla="*/ 88 h 576"/>
              <a:gd name="T40" fmla="*/ 159 w 245"/>
              <a:gd name="T41" fmla="*/ 163 h 576"/>
              <a:gd name="T42" fmla="*/ 152 w 245"/>
              <a:gd name="T43" fmla="*/ 229 h 576"/>
              <a:gd name="T44" fmla="*/ 134 w 245"/>
              <a:gd name="T45" fmla="*/ 286 h 576"/>
              <a:gd name="T46" fmla="*/ 156 w 245"/>
              <a:gd name="T47" fmla="*/ 430 h 576"/>
              <a:gd name="T48" fmla="*/ 132 w 245"/>
              <a:gd name="T49" fmla="*/ 352 h 576"/>
              <a:gd name="T50" fmla="*/ 131 w 245"/>
              <a:gd name="T51" fmla="*/ 352 h 576"/>
              <a:gd name="T52" fmla="*/ 131 w 245"/>
              <a:gd name="T53" fmla="*/ 432 h 576"/>
              <a:gd name="T54" fmla="*/ 137 w 245"/>
              <a:gd name="T55" fmla="*/ 435 h 576"/>
              <a:gd name="T56" fmla="*/ 147 w 245"/>
              <a:gd name="T57" fmla="*/ 424 h 576"/>
              <a:gd name="T58" fmla="*/ 132 w 245"/>
              <a:gd name="T59" fmla="*/ 352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5" h="576">
                <a:moveTo>
                  <a:pt x="156" y="430"/>
                </a:moveTo>
                <a:cubicBezTo>
                  <a:pt x="172" y="431"/>
                  <a:pt x="185" y="434"/>
                  <a:pt x="198" y="433"/>
                </a:cubicBezTo>
                <a:cubicBezTo>
                  <a:pt x="219" y="430"/>
                  <a:pt x="226" y="441"/>
                  <a:pt x="229" y="459"/>
                </a:cubicBezTo>
                <a:cubicBezTo>
                  <a:pt x="231" y="478"/>
                  <a:pt x="236" y="497"/>
                  <a:pt x="240" y="516"/>
                </a:cubicBezTo>
                <a:cubicBezTo>
                  <a:pt x="245" y="544"/>
                  <a:pt x="223" y="563"/>
                  <a:pt x="195" y="560"/>
                </a:cubicBezTo>
                <a:cubicBezTo>
                  <a:pt x="178" y="559"/>
                  <a:pt x="159" y="562"/>
                  <a:pt x="143" y="568"/>
                </a:cubicBezTo>
                <a:cubicBezTo>
                  <a:pt x="120" y="576"/>
                  <a:pt x="98" y="569"/>
                  <a:pt x="86" y="545"/>
                </a:cubicBezTo>
                <a:cubicBezTo>
                  <a:pt x="58" y="544"/>
                  <a:pt x="31" y="542"/>
                  <a:pt x="0" y="540"/>
                </a:cubicBezTo>
                <a:cubicBezTo>
                  <a:pt x="5" y="532"/>
                  <a:pt x="7" y="528"/>
                  <a:pt x="10" y="527"/>
                </a:cubicBezTo>
                <a:cubicBezTo>
                  <a:pt x="29" y="519"/>
                  <a:pt x="34" y="507"/>
                  <a:pt x="31" y="487"/>
                </a:cubicBezTo>
                <a:cubicBezTo>
                  <a:pt x="25" y="447"/>
                  <a:pt x="19" y="408"/>
                  <a:pt x="17" y="368"/>
                </a:cubicBezTo>
                <a:cubicBezTo>
                  <a:pt x="14" y="314"/>
                  <a:pt x="15" y="259"/>
                  <a:pt x="13" y="205"/>
                </a:cubicBezTo>
                <a:cubicBezTo>
                  <a:pt x="12" y="181"/>
                  <a:pt x="9" y="157"/>
                  <a:pt x="6" y="133"/>
                </a:cubicBezTo>
                <a:cubicBezTo>
                  <a:pt x="4" y="114"/>
                  <a:pt x="10" y="100"/>
                  <a:pt x="31" y="95"/>
                </a:cubicBezTo>
                <a:cubicBezTo>
                  <a:pt x="44" y="92"/>
                  <a:pt x="49" y="88"/>
                  <a:pt x="42" y="71"/>
                </a:cubicBezTo>
                <a:cubicBezTo>
                  <a:pt x="36" y="56"/>
                  <a:pt x="39" y="36"/>
                  <a:pt x="41" y="19"/>
                </a:cubicBezTo>
                <a:cubicBezTo>
                  <a:pt x="43" y="4"/>
                  <a:pt x="54" y="0"/>
                  <a:pt x="68" y="1"/>
                </a:cubicBezTo>
                <a:cubicBezTo>
                  <a:pt x="82" y="1"/>
                  <a:pt x="94" y="7"/>
                  <a:pt x="96" y="21"/>
                </a:cubicBezTo>
                <a:cubicBezTo>
                  <a:pt x="97" y="32"/>
                  <a:pt x="96" y="45"/>
                  <a:pt x="92" y="54"/>
                </a:cubicBezTo>
                <a:cubicBezTo>
                  <a:pt x="83" y="73"/>
                  <a:pt x="90" y="86"/>
                  <a:pt x="106" y="88"/>
                </a:cubicBezTo>
                <a:cubicBezTo>
                  <a:pt x="150" y="95"/>
                  <a:pt x="156" y="130"/>
                  <a:pt x="159" y="163"/>
                </a:cubicBezTo>
                <a:cubicBezTo>
                  <a:pt x="162" y="185"/>
                  <a:pt x="156" y="208"/>
                  <a:pt x="152" y="229"/>
                </a:cubicBezTo>
                <a:cubicBezTo>
                  <a:pt x="148" y="249"/>
                  <a:pt x="138" y="267"/>
                  <a:pt x="134" y="286"/>
                </a:cubicBezTo>
                <a:cubicBezTo>
                  <a:pt x="123" y="338"/>
                  <a:pt x="152" y="383"/>
                  <a:pt x="156" y="430"/>
                </a:cubicBezTo>
                <a:close/>
                <a:moveTo>
                  <a:pt x="132" y="352"/>
                </a:moveTo>
                <a:cubicBezTo>
                  <a:pt x="132" y="352"/>
                  <a:pt x="131" y="352"/>
                  <a:pt x="131" y="352"/>
                </a:cubicBezTo>
                <a:cubicBezTo>
                  <a:pt x="131" y="379"/>
                  <a:pt x="131" y="405"/>
                  <a:pt x="131" y="432"/>
                </a:cubicBezTo>
                <a:cubicBezTo>
                  <a:pt x="133" y="433"/>
                  <a:pt x="135" y="434"/>
                  <a:pt x="137" y="435"/>
                </a:cubicBezTo>
                <a:cubicBezTo>
                  <a:pt x="140" y="432"/>
                  <a:pt x="147" y="427"/>
                  <a:pt x="147" y="424"/>
                </a:cubicBezTo>
                <a:cubicBezTo>
                  <a:pt x="143" y="400"/>
                  <a:pt x="137" y="376"/>
                  <a:pt x="132" y="352"/>
                </a:cubicBezTo>
                <a:close/>
              </a:path>
            </a:pathLst>
          </a:custGeom>
          <a:solidFill>
            <a:schemeClr val="tx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7301667" y="1094121"/>
            <a:ext cx="493712" cy="1385163"/>
          </a:xfrm>
          <a:custGeom>
            <a:avLst/>
            <a:gdLst>
              <a:gd name="T0" fmla="*/ 178 w 211"/>
              <a:gd name="T1" fmla="*/ 576 h 591"/>
              <a:gd name="T2" fmla="*/ 155 w 211"/>
              <a:gd name="T3" fmla="*/ 577 h 591"/>
              <a:gd name="T4" fmla="*/ 157 w 211"/>
              <a:gd name="T5" fmla="*/ 581 h 591"/>
              <a:gd name="T6" fmla="*/ 139 w 211"/>
              <a:gd name="T7" fmla="*/ 591 h 591"/>
              <a:gd name="T8" fmla="*/ 86 w 211"/>
              <a:gd name="T9" fmla="*/ 580 h 591"/>
              <a:gd name="T10" fmla="*/ 81 w 211"/>
              <a:gd name="T11" fmla="*/ 570 h 591"/>
              <a:gd name="T12" fmla="*/ 69 w 211"/>
              <a:gd name="T13" fmla="*/ 478 h 591"/>
              <a:gd name="T14" fmla="*/ 57 w 211"/>
              <a:gd name="T15" fmla="*/ 464 h 591"/>
              <a:gd name="T16" fmla="*/ 0 w 211"/>
              <a:gd name="T17" fmla="*/ 444 h 591"/>
              <a:gd name="T18" fmla="*/ 22 w 211"/>
              <a:gd name="T19" fmla="*/ 358 h 591"/>
              <a:gd name="T20" fmla="*/ 37 w 211"/>
              <a:gd name="T21" fmla="*/ 357 h 591"/>
              <a:gd name="T22" fmla="*/ 57 w 211"/>
              <a:gd name="T23" fmla="*/ 332 h 591"/>
              <a:gd name="T24" fmla="*/ 57 w 211"/>
              <a:gd name="T25" fmla="*/ 180 h 591"/>
              <a:gd name="T26" fmla="*/ 58 w 211"/>
              <a:gd name="T27" fmla="*/ 136 h 591"/>
              <a:gd name="T28" fmla="*/ 84 w 211"/>
              <a:gd name="T29" fmla="*/ 93 h 591"/>
              <a:gd name="T30" fmla="*/ 98 w 211"/>
              <a:gd name="T31" fmla="*/ 85 h 591"/>
              <a:gd name="T32" fmla="*/ 126 w 211"/>
              <a:gd name="T33" fmla="*/ 36 h 591"/>
              <a:gd name="T34" fmla="*/ 144 w 211"/>
              <a:gd name="T35" fmla="*/ 2 h 591"/>
              <a:gd name="T36" fmla="*/ 181 w 211"/>
              <a:gd name="T37" fmla="*/ 7 h 591"/>
              <a:gd name="T38" fmla="*/ 191 w 211"/>
              <a:gd name="T39" fmla="*/ 44 h 591"/>
              <a:gd name="T40" fmla="*/ 184 w 211"/>
              <a:gd name="T41" fmla="*/ 68 h 591"/>
              <a:gd name="T42" fmla="*/ 163 w 211"/>
              <a:gd name="T43" fmla="*/ 90 h 591"/>
              <a:gd name="T44" fmla="*/ 183 w 211"/>
              <a:gd name="T45" fmla="*/ 144 h 591"/>
              <a:gd name="T46" fmla="*/ 180 w 211"/>
              <a:gd name="T47" fmla="*/ 232 h 591"/>
              <a:gd name="T48" fmla="*/ 181 w 211"/>
              <a:gd name="T49" fmla="*/ 242 h 591"/>
              <a:gd name="T50" fmla="*/ 197 w 211"/>
              <a:gd name="T51" fmla="*/ 354 h 591"/>
              <a:gd name="T52" fmla="*/ 206 w 211"/>
              <a:gd name="T53" fmla="*/ 401 h 591"/>
              <a:gd name="T54" fmla="*/ 190 w 211"/>
              <a:gd name="T55" fmla="*/ 468 h 591"/>
              <a:gd name="T56" fmla="*/ 143 w 211"/>
              <a:gd name="T57" fmla="*/ 539 h 591"/>
              <a:gd name="T58" fmla="*/ 178 w 211"/>
              <a:gd name="T59" fmla="*/ 576 h 591"/>
              <a:gd name="T60" fmla="*/ 137 w 211"/>
              <a:gd name="T61" fmla="*/ 380 h 591"/>
              <a:gd name="T62" fmla="*/ 115 w 211"/>
              <a:gd name="T63" fmla="*/ 526 h 591"/>
              <a:gd name="T64" fmla="*/ 149 w 211"/>
              <a:gd name="T65" fmla="*/ 439 h 591"/>
              <a:gd name="T66" fmla="*/ 137 w 211"/>
              <a:gd name="T67" fmla="*/ 380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1" h="591">
                <a:moveTo>
                  <a:pt x="178" y="576"/>
                </a:moveTo>
                <a:cubicBezTo>
                  <a:pt x="169" y="577"/>
                  <a:pt x="162" y="577"/>
                  <a:pt x="155" y="577"/>
                </a:cubicBezTo>
                <a:cubicBezTo>
                  <a:pt x="156" y="579"/>
                  <a:pt x="156" y="580"/>
                  <a:pt x="157" y="581"/>
                </a:cubicBezTo>
                <a:cubicBezTo>
                  <a:pt x="151" y="585"/>
                  <a:pt x="144" y="591"/>
                  <a:pt x="139" y="591"/>
                </a:cubicBezTo>
                <a:cubicBezTo>
                  <a:pt x="121" y="589"/>
                  <a:pt x="104" y="584"/>
                  <a:pt x="86" y="580"/>
                </a:cubicBezTo>
                <a:cubicBezTo>
                  <a:pt x="84" y="579"/>
                  <a:pt x="82" y="574"/>
                  <a:pt x="81" y="570"/>
                </a:cubicBezTo>
                <a:cubicBezTo>
                  <a:pt x="77" y="540"/>
                  <a:pt x="74" y="509"/>
                  <a:pt x="69" y="478"/>
                </a:cubicBezTo>
                <a:cubicBezTo>
                  <a:pt x="68" y="473"/>
                  <a:pt x="62" y="466"/>
                  <a:pt x="57" y="464"/>
                </a:cubicBezTo>
                <a:cubicBezTo>
                  <a:pt x="38" y="456"/>
                  <a:pt x="19" y="451"/>
                  <a:pt x="0" y="444"/>
                </a:cubicBezTo>
                <a:cubicBezTo>
                  <a:pt x="7" y="415"/>
                  <a:pt x="15" y="387"/>
                  <a:pt x="22" y="358"/>
                </a:cubicBezTo>
                <a:cubicBezTo>
                  <a:pt x="27" y="358"/>
                  <a:pt x="32" y="358"/>
                  <a:pt x="37" y="357"/>
                </a:cubicBezTo>
                <a:cubicBezTo>
                  <a:pt x="52" y="355"/>
                  <a:pt x="57" y="347"/>
                  <a:pt x="57" y="332"/>
                </a:cubicBezTo>
                <a:cubicBezTo>
                  <a:pt x="56" y="282"/>
                  <a:pt x="57" y="231"/>
                  <a:pt x="57" y="180"/>
                </a:cubicBezTo>
                <a:cubicBezTo>
                  <a:pt x="57" y="165"/>
                  <a:pt x="57" y="151"/>
                  <a:pt x="58" y="136"/>
                </a:cubicBezTo>
                <a:cubicBezTo>
                  <a:pt x="59" y="117"/>
                  <a:pt x="67" y="102"/>
                  <a:pt x="84" y="93"/>
                </a:cubicBezTo>
                <a:cubicBezTo>
                  <a:pt x="89" y="90"/>
                  <a:pt x="94" y="88"/>
                  <a:pt x="98" y="85"/>
                </a:cubicBezTo>
                <a:cubicBezTo>
                  <a:pt x="115" y="72"/>
                  <a:pt x="129" y="59"/>
                  <a:pt x="126" y="36"/>
                </a:cubicBezTo>
                <a:cubicBezTo>
                  <a:pt x="124" y="20"/>
                  <a:pt x="129" y="6"/>
                  <a:pt x="144" y="2"/>
                </a:cubicBezTo>
                <a:cubicBezTo>
                  <a:pt x="156" y="0"/>
                  <a:pt x="174" y="0"/>
                  <a:pt x="181" y="7"/>
                </a:cubicBezTo>
                <a:cubicBezTo>
                  <a:pt x="189" y="15"/>
                  <a:pt x="190" y="31"/>
                  <a:pt x="191" y="44"/>
                </a:cubicBezTo>
                <a:cubicBezTo>
                  <a:pt x="192" y="52"/>
                  <a:pt x="188" y="61"/>
                  <a:pt x="184" y="68"/>
                </a:cubicBezTo>
                <a:cubicBezTo>
                  <a:pt x="179" y="76"/>
                  <a:pt x="171" y="83"/>
                  <a:pt x="163" y="90"/>
                </a:cubicBezTo>
                <a:cubicBezTo>
                  <a:pt x="185" y="100"/>
                  <a:pt x="184" y="121"/>
                  <a:pt x="183" y="144"/>
                </a:cubicBezTo>
                <a:cubicBezTo>
                  <a:pt x="181" y="174"/>
                  <a:pt x="181" y="203"/>
                  <a:pt x="180" y="232"/>
                </a:cubicBezTo>
                <a:cubicBezTo>
                  <a:pt x="180" y="235"/>
                  <a:pt x="180" y="239"/>
                  <a:pt x="181" y="242"/>
                </a:cubicBezTo>
                <a:cubicBezTo>
                  <a:pt x="186" y="279"/>
                  <a:pt x="192" y="317"/>
                  <a:pt x="197" y="354"/>
                </a:cubicBezTo>
                <a:cubicBezTo>
                  <a:pt x="200" y="370"/>
                  <a:pt x="204" y="385"/>
                  <a:pt x="206" y="401"/>
                </a:cubicBezTo>
                <a:cubicBezTo>
                  <a:pt x="211" y="425"/>
                  <a:pt x="204" y="447"/>
                  <a:pt x="190" y="468"/>
                </a:cubicBezTo>
                <a:cubicBezTo>
                  <a:pt x="175" y="490"/>
                  <a:pt x="160" y="513"/>
                  <a:pt x="143" y="539"/>
                </a:cubicBezTo>
                <a:cubicBezTo>
                  <a:pt x="153" y="549"/>
                  <a:pt x="164" y="562"/>
                  <a:pt x="178" y="576"/>
                </a:cubicBezTo>
                <a:close/>
                <a:moveTo>
                  <a:pt x="137" y="380"/>
                </a:moveTo>
                <a:cubicBezTo>
                  <a:pt x="114" y="427"/>
                  <a:pt x="103" y="475"/>
                  <a:pt x="115" y="526"/>
                </a:cubicBezTo>
                <a:cubicBezTo>
                  <a:pt x="128" y="497"/>
                  <a:pt x="137" y="468"/>
                  <a:pt x="149" y="439"/>
                </a:cubicBezTo>
                <a:cubicBezTo>
                  <a:pt x="158" y="417"/>
                  <a:pt x="155" y="399"/>
                  <a:pt x="137" y="380"/>
                </a:cubicBezTo>
                <a:close/>
              </a:path>
            </a:pathLst>
          </a:custGeom>
          <a:solidFill>
            <a:schemeClr val="tx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vs. Solution</a:t>
            </a:r>
            <a:endParaRPr/>
          </a:p>
        </p:txBody>
      </p:sp>
      <p:sp>
        <p:nvSpPr>
          <p:cNvPr id="375" name="Google Shape;375;p37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76" name="Google Shape;376;p3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377" name="Google Shape;377;p37"/>
          <p:cNvGrpSpPr/>
          <p:nvPr/>
        </p:nvGrpSpPr>
        <p:grpSpPr>
          <a:xfrm>
            <a:off x="771883" y="1435348"/>
            <a:ext cx="2558895" cy="2272811"/>
            <a:chOff x="6644304" y="3073628"/>
            <a:chExt cx="576302" cy="511871"/>
          </a:xfrm>
        </p:grpSpPr>
        <p:sp>
          <p:nvSpPr>
            <p:cNvPr id="378" name="Google Shape;378;p37"/>
            <p:cNvSpPr/>
            <p:nvPr/>
          </p:nvSpPr>
          <p:spPr>
            <a:xfrm>
              <a:off x="6644304" y="3073628"/>
              <a:ext cx="576302" cy="511871"/>
            </a:xfrm>
            <a:custGeom>
              <a:avLst/>
              <a:gdLst/>
              <a:ahLst/>
              <a:cxnLst/>
              <a:rect l="l" t="t" r="r" b="b"/>
              <a:pathLst>
                <a:path w="99879" h="88751" extrusionOk="0">
                  <a:moveTo>
                    <a:pt x="50483" y="1"/>
                  </a:moveTo>
                  <a:cubicBezTo>
                    <a:pt x="46751" y="1"/>
                    <a:pt x="42953" y="456"/>
                    <a:pt x="39160" y="1409"/>
                  </a:cubicBezTo>
                  <a:cubicBezTo>
                    <a:pt x="14870" y="7513"/>
                    <a:pt x="1" y="31697"/>
                    <a:pt x="5963" y="55420"/>
                  </a:cubicBezTo>
                  <a:cubicBezTo>
                    <a:pt x="10993" y="75452"/>
                    <a:pt x="29236" y="88750"/>
                    <a:pt x="49406" y="88750"/>
                  </a:cubicBezTo>
                  <a:cubicBezTo>
                    <a:pt x="53141" y="88750"/>
                    <a:pt x="56941" y="88294"/>
                    <a:pt x="60736" y="87341"/>
                  </a:cubicBezTo>
                  <a:cubicBezTo>
                    <a:pt x="85027" y="81237"/>
                    <a:pt x="99878" y="57053"/>
                    <a:pt x="93917" y="33330"/>
                  </a:cubicBezTo>
                  <a:cubicBezTo>
                    <a:pt x="88901" y="13311"/>
                    <a:pt x="70655" y="1"/>
                    <a:pt x="504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9" name="Google Shape;379;p37"/>
            <p:cNvGrpSpPr/>
            <p:nvPr/>
          </p:nvGrpSpPr>
          <p:grpSpPr>
            <a:xfrm>
              <a:off x="6712169" y="3085440"/>
              <a:ext cx="481622" cy="494913"/>
              <a:chOff x="6712169" y="3085440"/>
              <a:chExt cx="481622" cy="494913"/>
            </a:xfrm>
          </p:grpSpPr>
          <p:sp>
            <p:nvSpPr>
              <p:cNvPr id="380" name="Google Shape;380;p37"/>
              <p:cNvSpPr/>
              <p:nvPr/>
            </p:nvSpPr>
            <p:spPr>
              <a:xfrm>
                <a:off x="6712169" y="3085440"/>
                <a:ext cx="238757" cy="315615"/>
              </a:xfrm>
              <a:custGeom>
                <a:avLst/>
                <a:gdLst/>
                <a:ahLst/>
                <a:cxnLst/>
                <a:rect l="l" t="t" r="r" b="b"/>
                <a:pathLst>
                  <a:path w="41379" h="54723" extrusionOk="0">
                    <a:moveTo>
                      <a:pt x="20938" y="3904"/>
                    </a:moveTo>
                    <a:lnTo>
                      <a:pt x="22677" y="6583"/>
                    </a:lnTo>
                    <a:lnTo>
                      <a:pt x="22091" y="7097"/>
                    </a:lnTo>
                    <a:lnTo>
                      <a:pt x="18951" y="4400"/>
                    </a:lnTo>
                    <a:lnTo>
                      <a:pt x="20938" y="3904"/>
                    </a:lnTo>
                    <a:close/>
                    <a:moveTo>
                      <a:pt x="25072" y="0"/>
                    </a:moveTo>
                    <a:lnTo>
                      <a:pt x="25072" y="0"/>
                    </a:lnTo>
                    <a:cubicBezTo>
                      <a:pt x="24433" y="195"/>
                      <a:pt x="23812" y="408"/>
                      <a:pt x="23191" y="621"/>
                    </a:cubicBezTo>
                    <a:lnTo>
                      <a:pt x="23493" y="1047"/>
                    </a:lnTo>
                    <a:lnTo>
                      <a:pt x="21861" y="1136"/>
                    </a:lnTo>
                    <a:cubicBezTo>
                      <a:pt x="20920" y="1491"/>
                      <a:pt x="19980" y="1899"/>
                      <a:pt x="19075" y="2307"/>
                    </a:cubicBezTo>
                    <a:lnTo>
                      <a:pt x="17709" y="4489"/>
                    </a:lnTo>
                    <a:lnTo>
                      <a:pt x="19341" y="6778"/>
                    </a:lnTo>
                    <a:lnTo>
                      <a:pt x="19341" y="6778"/>
                    </a:lnTo>
                    <a:lnTo>
                      <a:pt x="16697" y="6086"/>
                    </a:lnTo>
                    <a:lnTo>
                      <a:pt x="17017" y="4542"/>
                    </a:lnTo>
                    <a:lnTo>
                      <a:pt x="15473" y="4205"/>
                    </a:lnTo>
                    <a:cubicBezTo>
                      <a:pt x="14124" y="4968"/>
                      <a:pt x="12811" y="5820"/>
                      <a:pt x="11552" y="6725"/>
                    </a:cubicBezTo>
                    <a:lnTo>
                      <a:pt x="12581" y="6920"/>
                    </a:lnTo>
                    <a:lnTo>
                      <a:pt x="11836" y="8091"/>
                    </a:lnTo>
                    <a:cubicBezTo>
                      <a:pt x="11392" y="7967"/>
                      <a:pt x="10842" y="7772"/>
                      <a:pt x="10363" y="7612"/>
                    </a:cubicBezTo>
                    <a:cubicBezTo>
                      <a:pt x="6300" y="10753"/>
                      <a:pt x="2804" y="14567"/>
                      <a:pt x="1" y="18897"/>
                    </a:cubicBezTo>
                    <a:cubicBezTo>
                      <a:pt x="356" y="19536"/>
                      <a:pt x="498" y="20299"/>
                      <a:pt x="373" y="21026"/>
                    </a:cubicBezTo>
                    <a:cubicBezTo>
                      <a:pt x="285" y="21895"/>
                      <a:pt x="870" y="22800"/>
                      <a:pt x="977" y="23723"/>
                    </a:cubicBezTo>
                    <a:cubicBezTo>
                      <a:pt x="1101" y="24681"/>
                      <a:pt x="835" y="25710"/>
                      <a:pt x="1048" y="26633"/>
                    </a:cubicBezTo>
                    <a:cubicBezTo>
                      <a:pt x="1580" y="28922"/>
                      <a:pt x="1651" y="28904"/>
                      <a:pt x="1314" y="30696"/>
                    </a:cubicBezTo>
                    <a:cubicBezTo>
                      <a:pt x="1260" y="30998"/>
                      <a:pt x="1243" y="31335"/>
                      <a:pt x="1189" y="31654"/>
                    </a:cubicBezTo>
                    <a:cubicBezTo>
                      <a:pt x="906" y="33943"/>
                      <a:pt x="852" y="36090"/>
                      <a:pt x="2378" y="38184"/>
                    </a:cubicBezTo>
                    <a:cubicBezTo>
                      <a:pt x="3194" y="39302"/>
                      <a:pt x="4490" y="39461"/>
                      <a:pt x="5217" y="40473"/>
                    </a:cubicBezTo>
                    <a:cubicBezTo>
                      <a:pt x="5377" y="41147"/>
                      <a:pt x="5679" y="41821"/>
                      <a:pt x="5679" y="42496"/>
                    </a:cubicBezTo>
                    <a:cubicBezTo>
                      <a:pt x="5679" y="43170"/>
                      <a:pt x="7311" y="43347"/>
                      <a:pt x="6406" y="44146"/>
                    </a:cubicBezTo>
                    <a:lnTo>
                      <a:pt x="8429" y="45122"/>
                    </a:lnTo>
                    <a:lnTo>
                      <a:pt x="8429" y="45122"/>
                    </a:lnTo>
                    <a:lnTo>
                      <a:pt x="8269" y="43170"/>
                    </a:lnTo>
                    <a:lnTo>
                      <a:pt x="8269" y="43170"/>
                    </a:lnTo>
                    <a:cubicBezTo>
                      <a:pt x="8872" y="43613"/>
                      <a:pt x="9298" y="43826"/>
                      <a:pt x="9600" y="44146"/>
                    </a:cubicBezTo>
                    <a:cubicBezTo>
                      <a:pt x="10345" y="44909"/>
                      <a:pt x="10948" y="45849"/>
                      <a:pt x="11765" y="46523"/>
                    </a:cubicBezTo>
                    <a:cubicBezTo>
                      <a:pt x="12652" y="47251"/>
                      <a:pt x="13734" y="47730"/>
                      <a:pt x="13255" y="49167"/>
                    </a:cubicBezTo>
                    <a:cubicBezTo>
                      <a:pt x="15142" y="50239"/>
                      <a:pt x="17068" y="51273"/>
                      <a:pt x="19240" y="51273"/>
                    </a:cubicBezTo>
                    <a:cubicBezTo>
                      <a:pt x="19621" y="51273"/>
                      <a:pt x="20009" y="51241"/>
                      <a:pt x="20406" y="51172"/>
                    </a:cubicBezTo>
                    <a:cubicBezTo>
                      <a:pt x="21066" y="51051"/>
                      <a:pt x="21687" y="50867"/>
                      <a:pt x="22299" y="50867"/>
                    </a:cubicBezTo>
                    <a:cubicBezTo>
                      <a:pt x="22856" y="50867"/>
                      <a:pt x="23406" y="51019"/>
                      <a:pt x="23972" y="51509"/>
                    </a:cubicBezTo>
                    <a:cubicBezTo>
                      <a:pt x="24575" y="52042"/>
                      <a:pt x="25551" y="52219"/>
                      <a:pt x="26403" y="52414"/>
                    </a:cubicBezTo>
                    <a:cubicBezTo>
                      <a:pt x="26412" y="52417"/>
                      <a:pt x="26421" y="52418"/>
                      <a:pt x="26431" y="52418"/>
                    </a:cubicBezTo>
                    <a:cubicBezTo>
                      <a:pt x="26612" y="52418"/>
                      <a:pt x="26911" y="51958"/>
                      <a:pt x="27130" y="51722"/>
                    </a:cubicBezTo>
                    <a:cubicBezTo>
                      <a:pt x="29563" y="53875"/>
                      <a:pt x="30553" y="54722"/>
                      <a:pt x="31970" y="54722"/>
                    </a:cubicBezTo>
                    <a:cubicBezTo>
                      <a:pt x="32888" y="54722"/>
                      <a:pt x="33985" y="54367"/>
                      <a:pt x="35771" y="53780"/>
                    </a:cubicBezTo>
                    <a:cubicBezTo>
                      <a:pt x="35754" y="53674"/>
                      <a:pt x="35736" y="53568"/>
                      <a:pt x="35700" y="53461"/>
                    </a:cubicBezTo>
                    <a:cubicBezTo>
                      <a:pt x="35026" y="53479"/>
                      <a:pt x="34387" y="53550"/>
                      <a:pt x="33731" y="53568"/>
                    </a:cubicBezTo>
                    <a:cubicBezTo>
                      <a:pt x="33590" y="53572"/>
                      <a:pt x="33456" y="53574"/>
                      <a:pt x="33329" y="53574"/>
                    </a:cubicBezTo>
                    <a:cubicBezTo>
                      <a:pt x="31461" y="53574"/>
                      <a:pt x="31079" y="53047"/>
                      <a:pt x="30697" y="50871"/>
                    </a:cubicBezTo>
                    <a:cubicBezTo>
                      <a:pt x="30590" y="50179"/>
                      <a:pt x="30005" y="49575"/>
                      <a:pt x="29650" y="48972"/>
                    </a:cubicBezTo>
                    <a:lnTo>
                      <a:pt x="26030" y="49628"/>
                    </a:lnTo>
                    <a:lnTo>
                      <a:pt x="26030" y="49628"/>
                    </a:lnTo>
                    <a:lnTo>
                      <a:pt x="26385" y="45406"/>
                    </a:lnTo>
                    <a:lnTo>
                      <a:pt x="24167" y="45956"/>
                    </a:lnTo>
                    <a:cubicBezTo>
                      <a:pt x="23812" y="46931"/>
                      <a:pt x="24007" y="48085"/>
                      <a:pt x="22553" y="48564"/>
                    </a:cubicBezTo>
                    <a:cubicBezTo>
                      <a:pt x="22259" y="48659"/>
                      <a:pt x="21992" y="48700"/>
                      <a:pt x="21745" y="48700"/>
                    </a:cubicBezTo>
                    <a:cubicBezTo>
                      <a:pt x="20706" y="48700"/>
                      <a:pt x="20016" y="47976"/>
                      <a:pt x="19199" y="47517"/>
                    </a:cubicBezTo>
                    <a:lnTo>
                      <a:pt x="17851" y="42123"/>
                    </a:lnTo>
                    <a:cubicBezTo>
                      <a:pt x="19459" y="40109"/>
                      <a:pt x="19754" y="39740"/>
                      <a:pt x="21393" y="39740"/>
                    </a:cubicBezTo>
                    <a:cubicBezTo>
                      <a:pt x="21761" y="39740"/>
                      <a:pt x="22197" y="39758"/>
                      <a:pt x="22730" y="39781"/>
                    </a:cubicBezTo>
                    <a:lnTo>
                      <a:pt x="22890" y="38237"/>
                    </a:lnTo>
                    <a:lnTo>
                      <a:pt x="27042" y="38113"/>
                    </a:lnTo>
                    <a:lnTo>
                      <a:pt x="30324" y="41786"/>
                    </a:lnTo>
                    <a:cubicBezTo>
                      <a:pt x="30679" y="39550"/>
                      <a:pt x="29064" y="38290"/>
                      <a:pt x="28532" y="36374"/>
                    </a:cubicBezTo>
                    <a:cubicBezTo>
                      <a:pt x="29366" y="35363"/>
                      <a:pt x="30324" y="34280"/>
                      <a:pt x="31229" y="33163"/>
                    </a:cubicBezTo>
                    <a:cubicBezTo>
                      <a:pt x="32045" y="32133"/>
                      <a:pt x="31974" y="31885"/>
                      <a:pt x="30644" y="30359"/>
                    </a:cubicBezTo>
                    <a:cubicBezTo>
                      <a:pt x="31105" y="29916"/>
                      <a:pt x="31886" y="29490"/>
                      <a:pt x="31957" y="28993"/>
                    </a:cubicBezTo>
                    <a:cubicBezTo>
                      <a:pt x="32152" y="27378"/>
                      <a:pt x="33411" y="26757"/>
                      <a:pt x="34441" y="25906"/>
                    </a:cubicBezTo>
                    <a:lnTo>
                      <a:pt x="34245" y="24273"/>
                    </a:lnTo>
                    <a:lnTo>
                      <a:pt x="36588" y="22996"/>
                    </a:lnTo>
                    <a:lnTo>
                      <a:pt x="37120" y="24096"/>
                    </a:lnTo>
                    <a:lnTo>
                      <a:pt x="40438" y="20849"/>
                    </a:lnTo>
                    <a:lnTo>
                      <a:pt x="40048" y="20387"/>
                    </a:lnTo>
                    <a:lnTo>
                      <a:pt x="38184" y="21700"/>
                    </a:lnTo>
                    <a:lnTo>
                      <a:pt x="36410" y="20547"/>
                    </a:lnTo>
                    <a:cubicBezTo>
                      <a:pt x="37315" y="19429"/>
                      <a:pt x="38309" y="18631"/>
                      <a:pt x="38752" y="17584"/>
                    </a:cubicBezTo>
                    <a:cubicBezTo>
                      <a:pt x="39285" y="16377"/>
                      <a:pt x="40686" y="16271"/>
                      <a:pt x="41378" y="15295"/>
                    </a:cubicBezTo>
                    <a:cubicBezTo>
                      <a:pt x="40314" y="14177"/>
                      <a:pt x="39285" y="13663"/>
                      <a:pt x="37989" y="13521"/>
                    </a:cubicBezTo>
                    <a:cubicBezTo>
                      <a:pt x="37031" y="13467"/>
                      <a:pt x="36162" y="12971"/>
                      <a:pt x="35647" y="12154"/>
                    </a:cubicBezTo>
                    <a:cubicBezTo>
                      <a:pt x="35257" y="11622"/>
                      <a:pt x="34813" y="11161"/>
                      <a:pt x="34281" y="10770"/>
                    </a:cubicBezTo>
                    <a:cubicBezTo>
                      <a:pt x="34068" y="10593"/>
                      <a:pt x="33678" y="10628"/>
                      <a:pt x="33323" y="10557"/>
                    </a:cubicBezTo>
                    <a:lnTo>
                      <a:pt x="32773" y="12509"/>
                    </a:lnTo>
                    <a:cubicBezTo>
                      <a:pt x="31022" y="12013"/>
                      <a:pt x="29978" y="9739"/>
                      <a:pt x="28235" y="9739"/>
                    </a:cubicBezTo>
                    <a:cubicBezTo>
                      <a:pt x="27735" y="9739"/>
                      <a:pt x="27176" y="9927"/>
                      <a:pt x="26527" y="10398"/>
                    </a:cubicBezTo>
                    <a:cubicBezTo>
                      <a:pt x="26793" y="11711"/>
                      <a:pt x="25942" y="13290"/>
                      <a:pt x="27343" y="14479"/>
                    </a:cubicBezTo>
                    <a:cubicBezTo>
                      <a:pt x="27538" y="14638"/>
                      <a:pt x="27609" y="15295"/>
                      <a:pt x="27485" y="15419"/>
                    </a:cubicBezTo>
                    <a:cubicBezTo>
                      <a:pt x="26154" y="16590"/>
                      <a:pt x="27095" y="18169"/>
                      <a:pt x="26935" y="19447"/>
                    </a:cubicBezTo>
                    <a:cubicBezTo>
                      <a:pt x="26757" y="19471"/>
                      <a:pt x="26594" y="19483"/>
                      <a:pt x="26444" y="19483"/>
                    </a:cubicBezTo>
                    <a:cubicBezTo>
                      <a:pt x="24534" y="19483"/>
                      <a:pt x="24803" y="17604"/>
                      <a:pt x="24309" y="16732"/>
                    </a:cubicBezTo>
                    <a:cubicBezTo>
                      <a:pt x="23538" y="16756"/>
                      <a:pt x="22881" y="16829"/>
                      <a:pt x="22272" y="16829"/>
                    </a:cubicBezTo>
                    <a:cubicBezTo>
                      <a:pt x="21985" y="16829"/>
                      <a:pt x="21708" y="16813"/>
                      <a:pt x="21435" y="16768"/>
                    </a:cubicBezTo>
                    <a:cubicBezTo>
                      <a:pt x="20583" y="16626"/>
                      <a:pt x="19767" y="16235"/>
                      <a:pt x="18968" y="15880"/>
                    </a:cubicBezTo>
                    <a:cubicBezTo>
                      <a:pt x="18099" y="15508"/>
                      <a:pt x="17904" y="14745"/>
                      <a:pt x="18117" y="13929"/>
                    </a:cubicBezTo>
                    <a:cubicBezTo>
                      <a:pt x="18489" y="12562"/>
                      <a:pt x="19820" y="11799"/>
                      <a:pt x="20317" y="10433"/>
                    </a:cubicBezTo>
                    <a:cubicBezTo>
                      <a:pt x="20420" y="10159"/>
                      <a:pt x="20643" y="10069"/>
                      <a:pt x="20926" y="10069"/>
                    </a:cubicBezTo>
                    <a:cubicBezTo>
                      <a:pt x="21466" y="10069"/>
                      <a:pt x="22224" y="10398"/>
                      <a:pt x="22783" y="10398"/>
                    </a:cubicBezTo>
                    <a:cubicBezTo>
                      <a:pt x="23422" y="10398"/>
                      <a:pt x="24078" y="10114"/>
                      <a:pt x="25445" y="9777"/>
                    </a:cubicBezTo>
                    <a:lnTo>
                      <a:pt x="22925" y="8836"/>
                    </a:lnTo>
                    <a:cubicBezTo>
                      <a:pt x="23351" y="8002"/>
                      <a:pt x="23759" y="7435"/>
                      <a:pt x="23972" y="6796"/>
                    </a:cubicBezTo>
                    <a:cubicBezTo>
                      <a:pt x="24489" y="5333"/>
                      <a:pt x="24808" y="4715"/>
                      <a:pt x="25467" y="4715"/>
                    </a:cubicBezTo>
                    <a:cubicBezTo>
                      <a:pt x="25870" y="4715"/>
                      <a:pt x="26401" y="4947"/>
                      <a:pt x="27184" y="5359"/>
                    </a:cubicBezTo>
                    <a:cubicBezTo>
                      <a:pt x="27485" y="5518"/>
                      <a:pt x="27787" y="5713"/>
                      <a:pt x="28177" y="5944"/>
                    </a:cubicBezTo>
                    <a:lnTo>
                      <a:pt x="26012" y="8694"/>
                    </a:lnTo>
                    <a:cubicBezTo>
                      <a:pt x="26754" y="8600"/>
                      <a:pt x="27262" y="8535"/>
                      <a:pt x="27696" y="8535"/>
                    </a:cubicBezTo>
                    <a:cubicBezTo>
                      <a:pt x="28642" y="8535"/>
                      <a:pt x="29231" y="8844"/>
                      <a:pt x="31105" y="9830"/>
                    </a:cubicBezTo>
                    <a:lnTo>
                      <a:pt x="32844" y="8304"/>
                    </a:lnTo>
                    <a:lnTo>
                      <a:pt x="31886" y="7346"/>
                    </a:lnTo>
                    <a:lnTo>
                      <a:pt x="32861" y="5341"/>
                    </a:lnTo>
                    <a:lnTo>
                      <a:pt x="25232" y="2005"/>
                    </a:lnTo>
                    <a:lnTo>
                      <a:pt x="21577" y="2733"/>
                    </a:lnTo>
                    <a:lnTo>
                      <a:pt x="21452" y="2218"/>
                    </a:lnTo>
                    <a:lnTo>
                      <a:pt x="24540" y="1437"/>
                    </a:lnTo>
                    <a:lnTo>
                      <a:pt x="250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7"/>
              <p:cNvSpPr/>
              <p:nvPr/>
            </p:nvSpPr>
            <p:spPr>
              <a:xfrm>
                <a:off x="6913100" y="3367694"/>
                <a:ext cx="190537" cy="212659"/>
              </a:xfrm>
              <a:custGeom>
                <a:avLst/>
                <a:gdLst/>
                <a:ahLst/>
                <a:cxnLst/>
                <a:rect l="l" t="t" r="r" b="b"/>
                <a:pathLst>
                  <a:path w="33022" h="36872" extrusionOk="0">
                    <a:moveTo>
                      <a:pt x="11233" y="0"/>
                    </a:moveTo>
                    <a:cubicBezTo>
                      <a:pt x="10639" y="505"/>
                      <a:pt x="10418" y="1084"/>
                      <a:pt x="9687" y="1084"/>
                    </a:cubicBezTo>
                    <a:cubicBezTo>
                      <a:pt x="9544" y="1084"/>
                      <a:pt x="9381" y="1061"/>
                      <a:pt x="9192" y="1012"/>
                    </a:cubicBezTo>
                    <a:cubicBezTo>
                      <a:pt x="8542" y="845"/>
                      <a:pt x="7805" y="576"/>
                      <a:pt x="7089" y="576"/>
                    </a:cubicBezTo>
                    <a:cubicBezTo>
                      <a:pt x="6437" y="576"/>
                      <a:pt x="5804" y="799"/>
                      <a:pt x="5271" y="1526"/>
                    </a:cubicBezTo>
                    <a:lnTo>
                      <a:pt x="4632" y="231"/>
                    </a:lnTo>
                    <a:cubicBezTo>
                      <a:pt x="3940" y="1030"/>
                      <a:pt x="3780" y="2165"/>
                      <a:pt x="2591" y="2325"/>
                    </a:cubicBezTo>
                    <a:cubicBezTo>
                      <a:pt x="1208" y="2502"/>
                      <a:pt x="2538" y="4649"/>
                      <a:pt x="959" y="4844"/>
                    </a:cubicBezTo>
                    <a:lnTo>
                      <a:pt x="2006" y="8961"/>
                    </a:lnTo>
                    <a:lnTo>
                      <a:pt x="1" y="12190"/>
                    </a:lnTo>
                    <a:cubicBezTo>
                      <a:pt x="1190" y="12935"/>
                      <a:pt x="143" y="14302"/>
                      <a:pt x="640" y="15153"/>
                    </a:cubicBezTo>
                    <a:cubicBezTo>
                      <a:pt x="1882" y="15987"/>
                      <a:pt x="3071" y="16697"/>
                      <a:pt x="4135" y="17531"/>
                    </a:cubicBezTo>
                    <a:cubicBezTo>
                      <a:pt x="5058" y="18276"/>
                      <a:pt x="5732" y="19359"/>
                      <a:pt x="6726" y="19980"/>
                    </a:cubicBezTo>
                    <a:cubicBezTo>
                      <a:pt x="7808" y="20654"/>
                      <a:pt x="9121" y="20973"/>
                      <a:pt x="10044" y="21364"/>
                    </a:cubicBezTo>
                    <a:cubicBezTo>
                      <a:pt x="11250" y="25161"/>
                      <a:pt x="11587" y="28638"/>
                      <a:pt x="10878" y="32152"/>
                    </a:cubicBezTo>
                    <a:cubicBezTo>
                      <a:pt x="11091" y="32506"/>
                      <a:pt x="11623" y="32968"/>
                      <a:pt x="11605" y="33394"/>
                    </a:cubicBezTo>
                    <a:cubicBezTo>
                      <a:pt x="11552" y="34405"/>
                      <a:pt x="11605" y="35416"/>
                      <a:pt x="11783" y="36428"/>
                    </a:cubicBezTo>
                    <a:cubicBezTo>
                      <a:pt x="11800" y="36587"/>
                      <a:pt x="11836" y="36729"/>
                      <a:pt x="11871" y="36871"/>
                    </a:cubicBezTo>
                    <a:cubicBezTo>
                      <a:pt x="12634" y="36712"/>
                      <a:pt x="13379" y="36552"/>
                      <a:pt x="14125" y="36357"/>
                    </a:cubicBezTo>
                    <a:lnTo>
                      <a:pt x="14568" y="36233"/>
                    </a:lnTo>
                    <a:cubicBezTo>
                      <a:pt x="15172" y="34139"/>
                      <a:pt x="15828" y="32045"/>
                      <a:pt x="17798" y="30785"/>
                    </a:cubicBezTo>
                    <a:cubicBezTo>
                      <a:pt x="18543" y="30324"/>
                      <a:pt x="18951" y="29845"/>
                      <a:pt x="19235" y="29117"/>
                    </a:cubicBezTo>
                    <a:cubicBezTo>
                      <a:pt x="19377" y="28763"/>
                      <a:pt x="19465" y="28230"/>
                      <a:pt x="19732" y="28124"/>
                    </a:cubicBezTo>
                    <a:cubicBezTo>
                      <a:pt x="22233" y="27059"/>
                      <a:pt x="23334" y="24930"/>
                      <a:pt x="24008" y="22535"/>
                    </a:cubicBezTo>
                    <a:cubicBezTo>
                      <a:pt x="24345" y="21346"/>
                      <a:pt x="25232" y="20423"/>
                      <a:pt x="26403" y="20051"/>
                    </a:cubicBezTo>
                    <a:cubicBezTo>
                      <a:pt x="28550" y="19447"/>
                      <a:pt x="29065" y="17904"/>
                      <a:pt x="29615" y="16147"/>
                    </a:cubicBezTo>
                    <a:cubicBezTo>
                      <a:pt x="30449" y="13503"/>
                      <a:pt x="30999" y="10735"/>
                      <a:pt x="32844" y="8517"/>
                    </a:cubicBezTo>
                    <a:cubicBezTo>
                      <a:pt x="32933" y="8429"/>
                      <a:pt x="32986" y="8340"/>
                      <a:pt x="33021" y="8216"/>
                    </a:cubicBezTo>
                    <a:cubicBezTo>
                      <a:pt x="33021" y="7683"/>
                      <a:pt x="33021" y="7133"/>
                      <a:pt x="33021" y="6424"/>
                    </a:cubicBezTo>
                    <a:cubicBezTo>
                      <a:pt x="32898" y="6449"/>
                      <a:pt x="32778" y="6461"/>
                      <a:pt x="32662" y="6461"/>
                    </a:cubicBezTo>
                    <a:cubicBezTo>
                      <a:pt x="31610" y="6461"/>
                      <a:pt x="30838" y="5512"/>
                      <a:pt x="29835" y="5512"/>
                    </a:cubicBezTo>
                    <a:cubicBezTo>
                      <a:pt x="29647" y="5512"/>
                      <a:pt x="29450" y="5546"/>
                      <a:pt x="29242" y="5625"/>
                    </a:cubicBezTo>
                    <a:cubicBezTo>
                      <a:pt x="28763" y="5810"/>
                      <a:pt x="28295" y="5881"/>
                      <a:pt x="27833" y="5881"/>
                    </a:cubicBezTo>
                    <a:cubicBezTo>
                      <a:pt x="27010" y="5881"/>
                      <a:pt x="26203" y="5659"/>
                      <a:pt x="25374" y="5465"/>
                    </a:cubicBezTo>
                    <a:cubicBezTo>
                      <a:pt x="25322" y="5454"/>
                      <a:pt x="25270" y="5449"/>
                      <a:pt x="25215" y="5449"/>
                    </a:cubicBezTo>
                    <a:cubicBezTo>
                      <a:pt x="24767" y="5449"/>
                      <a:pt x="24231" y="5812"/>
                      <a:pt x="23582" y="6033"/>
                    </a:cubicBezTo>
                    <a:lnTo>
                      <a:pt x="20637" y="2112"/>
                    </a:lnTo>
                    <a:lnTo>
                      <a:pt x="16467" y="2201"/>
                    </a:lnTo>
                    <a:lnTo>
                      <a:pt x="1123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7"/>
              <p:cNvSpPr/>
              <p:nvPr/>
            </p:nvSpPr>
            <p:spPr>
              <a:xfrm>
                <a:off x="7135734" y="3186037"/>
                <a:ext cx="58058" cy="152383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26421" extrusionOk="0">
                    <a:moveTo>
                      <a:pt x="2520" y="1"/>
                    </a:moveTo>
                    <a:lnTo>
                      <a:pt x="2254" y="19"/>
                    </a:lnTo>
                    <a:cubicBezTo>
                      <a:pt x="2077" y="515"/>
                      <a:pt x="2041" y="1474"/>
                      <a:pt x="1545" y="1864"/>
                    </a:cubicBezTo>
                    <a:cubicBezTo>
                      <a:pt x="107" y="3035"/>
                      <a:pt x="214" y="4401"/>
                      <a:pt x="586" y="5927"/>
                    </a:cubicBezTo>
                    <a:cubicBezTo>
                      <a:pt x="746" y="6566"/>
                      <a:pt x="1012" y="7311"/>
                      <a:pt x="835" y="7897"/>
                    </a:cubicBezTo>
                    <a:cubicBezTo>
                      <a:pt x="1" y="10523"/>
                      <a:pt x="799" y="13202"/>
                      <a:pt x="72" y="15917"/>
                    </a:cubicBezTo>
                    <a:lnTo>
                      <a:pt x="1686" y="15846"/>
                    </a:lnTo>
                    <a:cubicBezTo>
                      <a:pt x="1811" y="17177"/>
                      <a:pt x="2698" y="18241"/>
                      <a:pt x="1970" y="19590"/>
                    </a:cubicBezTo>
                    <a:cubicBezTo>
                      <a:pt x="1740" y="20051"/>
                      <a:pt x="2024" y="21293"/>
                      <a:pt x="2414" y="21506"/>
                    </a:cubicBezTo>
                    <a:cubicBezTo>
                      <a:pt x="4596" y="22642"/>
                      <a:pt x="4632" y="25587"/>
                      <a:pt x="6885" y="26421"/>
                    </a:cubicBezTo>
                    <a:lnTo>
                      <a:pt x="10061" y="24079"/>
                    </a:lnTo>
                    <a:cubicBezTo>
                      <a:pt x="9973" y="15491"/>
                      <a:pt x="7364" y="7098"/>
                      <a:pt x="25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7"/>
              <p:cNvSpPr/>
              <p:nvPr/>
            </p:nvSpPr>
            <p:spPr>
              <a:xfrm>
                <a:off x="6870416" y="3332822"/>
                <a:ext cx="47510" cy="11685"/>
              </a:xfrm>
              <a:custGeom>
                <a:avLst/>
                <a:gdLst/>
                <a:ahLst/>
                <a:cxnLst/>
                <a:rect l="l" t="t" r="r" b="b"/>
                <a:pathLst>
                  <a:path w="8234" h="2026" extrusionOk="0">
                    <a:moveTo>
                      <a:pt x="3405" y="1"/>
                    </a:moveTo>
                    <a:cubicBezTo>
                      <a:pt x="2255" y="1"/>
                      <a:pt x="1201" y="655"/>
                      <a:pt x="1" y="919"/>
                    </a:cubicBezTo>
                    <a:cubicBezTo>
                      <a:pt x="371" y="1711"/>
                      <a:pt x="675" y="1974"/>
                      <a:pt x="943" y="1974"/>
                    </a:cubicBezTo>
                    <a:cubicBezTo>
                      <a:pt x="1419" y="1974"/>
                      <a:pt x="1781" y="1142"/>
                      <a:pt x="2201" y="972"/>
                    </a:cubicBezTo>
                    <a:cubicBezTo>
                      <a:pt x="2266" y="967"/>
                      <a:pt x="2330" y="964"/>
                      <a:pt x="2394" y="964"/>
                    </a:cubicBezTo>
                    <a:cubicBezTo>
                      <a:pt x="3717" y="964"/>
                      <a:pt x="4976" y="2025"/>
                      <a:pt x="6356" y="2025"/>
                    </a:cubicBezTo>
                    <a:cubicBezTo>
                      <a:pt x="6954" y="2025"/>
                      <a:pt x="7575" y="1826"/>
                      <a:pt x="8234" y="1256"/>
                    </a:cubicBezTo>
                    <a:cubicBezTo>
                      <a:pt x="7932" y="936"/>
                      <a:pt x="7684" y="440"/>
                      <a:pt x="7400" y="422"/>
                    </a:cubicBezTo>
                    <a:cubicBezTo>
                      <a:pt x="7374" y="421"/>
                      <a:pt x="7348" y="420"/>
                      <a:pt x="7322" y="420"/>
                    </a:cubicBezTo>
                    <a:cubicBezTo>
                      <a:pt x="6763" y="420"/>
                      <a:pt x="6090" y="679"/>
                      <a:pt x="5591" y="679"/>
                    </a:cubicBezTo>
                    <a:cubicBezTo>
                      <a:pt x="5418" y="679"/>
                      <a:pt x="5266" y="648"/>
                      <a:pt x="5147" y="564"/>
                    </a:cubicBezTo>
                    <a:cubicBezTo>
                      <a:pt x="4527" y="150"/>
                      <a:pt x="3955" y="1"/>
                      <a:pt x="340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7"/>
              <p:cNvSpPr/>
              <p:nvPr/>
            </p:nvSpPr>
            <p:spPr>
              <a:xfrm>
                <a:off x="6925590" y="3336277"/>
                <a:ext cx="38094" cy="14228"/>
              </a:xfrm>
              <a:custGeom>
                <a:avLst/>
                <a:gdLst/>
                <a:ahLst/>
                <a:cxnLst/>
                <a:rect l="l" t="t" r="r" b="b"/>
                <a:pathLst>
                  <a:path w="6602" h="2467" extrusionOk="0">
                    <a:moveTo>
                      <a:pt x="6601" y="0"/>
                    </a:moveTo>
                    <a:cubicBezTo>
                      <a:pt x="4188" y="231"/>
                      <a:pt x="2254" y="391"/>
                      <a:pt x="338" y="604"/>
                    </a:cubicBezTo>
                    <a:cubicBezTo>
                      <a:pt x="231" y="621"/>
                      <a:pt x="160" y="976"/>
                      <a:pt x="1" y="1384"/>
                    </a:cubicBezTo>
                    <a:lnTo>
                      <a:pt x="1438" y="2467"/>
                    </a:lnTo>
                    <a:cubicBezTo>
                      <a:pt x="2573" y="621"/>
                      <a:pt x="4862" y="1491"/>
                      <a:pt x="66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37"/>
            <p:cNvSpPr/>
            <p:nvPr/>
          </p:nvSpPr>
          <p:spPr>
            <a:xfrm>
              <a:off x="6867451" y="3073651"/>
              <a:ext cx="102383" cy="56919"/>
            </a:xfrm>
            <a:custGeom>
              <a:avLst/>
              <a:gdLst/>
              <a:ahLst/>
              <a:cxnLst/>
              <a:rect l="l" t="t" r="r" b="b"/>
              <a:pathLst>
                <a:path w="17744" h="9869" extrusionOk="0">
                  <a:moveTo>
                    <a:pt x="11775" y="1"/>
                  </a:moveTo>
                  <a:cubicBezTo>
                    <a:pt x="7969" y="1"/>
                    <a:pt x="4175" y="474"/>
                    <a:pt x="479" y="1405"/>
                  </a:cubicBezTo>
                  <a:lnTo>
                    <a:pt x="0" y="1530"/>
                  </a:lnTo>
                  <a:cubicBezTo>
                    <a:pt x="266" y="1749"/>
                    <a:pt x="570" y="1886"/>
                    <a:pt x="955" y="1886"/>
                  </a:cubicBezTo>
                  <a:cubicBezTo>
                    <a:pt x="1161" y="1886"/>
                    <a:pt x="1391" y="1847"/>
                    <a:pt x="1651" y="1760"/>
                  </a:cubicBezTo>
                  <a:cubicBezTo>
                    <a:pt x="2029" y="1630"/>
                    <a:pt x="2392" y="1564"/>
                    <a:pt x="2739" y="1564"/>
                  </a:cubicBezTo>
                  <a:cubicBezTo>
                    <a:pt x="3580" y="1564"/>
                    <a:pt x="4337" y="1950"/>
                    <a:pt x="5040" y="2754"/>
                  </a:cubicBezTo>
                  <a:cubicBezTo>
                    <a:pt x="5749" y="3588"/>
                    <a:pt x="7204" y="3428"/>
                    <a:pt x="7967" y="4422"/>
                  </a:cubicBezTo>
                  <a:cubicBezTo>
                    <a:pt x="8017" y="4486"/>
                    <a:pt x="8125" y="4504"/>
                    <a:pt x="8257" y="4504"/>
                  </a:cubicBezTo>
                  <a:cubicBezTo>
                    <a:pt x="8429" y="4504"/>
                    <a:pt x="8642" y="4473"/>
                    <a:pt x="8821" y="4473"/>
                  </a:cubicBezTo>
                  <a:cubicBezTo>
                    <a:pt x="8844" y="4473"/>
                    <a:pt x="8868" y="4474"/>
                    <a:pt x="8890" y="4475"/>
                  </a:cubicBezTo>
                  <a:lnTo>
                    <a:pt x="8233" y="6054"/>
                  </a:lnTo>
                  <a:cubicBezTo>
                    <a:pt x="9475" y="6533"/>
                    <a:pt x="11019" y="6640"/>
                    <a:pt x="11605" y="7420"/>
                  </a:cubicBezTo>
                  <a:cubicBezTo>
                    <a:pt x="13095" y="9479"/>
                    <a:pt x="15065" y="9745"/>
                    <a:pt x="17744" y="9869"/>
                  </a:cubicBezTo>
                  <a:cubicBezTo>
                    <a:pt x="17105" y="8982"/>
                    <a:pt x="16271" y="8325"/>
                    <a:pt x="16342" y="7828"/>
                  </a:cubicBezTo>
                  <a:cubicBezTo>
                    <a:pt x="16502" y="6888"/>
                    <a:pt x="16892" y="6125"/>
                    <a:pt x="15632" y="5717"/>
                  </a:cubicBezTo>
                  <a:lnTo>
                    <a:pt x="16857" y="4706"/>
                  </a:lnTo>
                  <a:lnTo>
                    <a:pt x="16484" y="3215"/>
                  </a:lnTo>
                  <a:cubicBezTo>
                    <a:pt x="16786" y="3073"/>
                    <a:pt x="17123" y="3002"/>
                    <a:pt x="17336" y="2772"/>
                  </a:cubicBezTo>
                  <a:cubicBezTo>
                    <a:pt x="17531" y="2559"/>
                    <a:pt x="17549" y="2222"/>
                    <a:pt x="17744" y="1689"/>
                  </a:cubicBezTo>
                  <a:cubicBezTo>
                    <a:pt x="16928" y="1441"/>
                    <a:pt x="16218" y="1281"/>
                    <a:pt x="15579" y="660"/>
                  </a:cubicBezTo>
                  <a:cubicBezTo>
                    <a:pt x="15384" y="465"/>
                    <a:pt x="15171" y="270"/>
                    <a:pt x="14940" y="110"/>
                  </a:cubicBezTo>
                  <a:cubicBezTo>
                    <a:pt x="13885" y="37"/>
                    <a:pt x="12830" y="1"/>
                    <a:pt x="117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7"/>
            <p:cNvSpPr/>
            <p:nvPr/>
          </p:nvSpPr>
          <p:spPr>
            <a:xfrm>
              <a:off x="7069097" y="3119476"/>
              <a:ext cx="78535" cy="76898"/>
            </a:xfrm>
            <a:custGeom>
              <a:avLst/>
              <a:gdLst/>
              <a:ahLst/>
              <a:cxnLst/>
              <a:rect l="l" t="t" r="r" b="b"/>
              <a:pathLst>
                <a:path w="13611" h="13333" extrusionOk="0">
                  <a:moveTo>
                    <a:pt x="1947" y="1"/>
                  </a:moveTo>
                  <a:cubicBezTo>
                    <a:pt x="1321" y="1"/>
                    <a:pt x="678" y="263"/>
                    <a:pt x="1" y="842"/>
                  </a:cubicBezTo>
                  <a:lnTo>
                    <a:pt x="1420" y="2634"/>
                  </a:lnTo>
                  <a:lnTo>
                    <a:pt x="5856" y="2829"/>
                  </a:lnTo>
                  <a:lnTo>
                    <a:pt x="5342" y="5224"/>
                  </a:lnTo>
                  <a:lnTo>
                    <a:pt x="8802" y="7105"/>
                  </a:lnTo>
                  <a:lnTo>
                    <a:pt x="7453" y="8702"/>
                  </a:lnTo>
                  <a:lnTo>
                    <a:pt x="9884" y="12925"/>
                  </a:lnTo>
                  <a:lnTo>
                    <a:pt x="12386" y="13333"/>
                  </a:lnTo>
                  <a:cubicBezTo>
                    <a:pt x="11889" y="12109"/>
                    <a:pt x="13610" y="10813"/>
                    <a:pt x="11694" y="9891"/>
                  </a:cubicBezTo>
                  <a:cubicBezTo>
                    <a:pt x="11605" y="9181"/>
                    <a:pt x="11232" y="8436"/>
                    <a:pt x="11179" y="7726"/>
                  </a:cubicBezTo>
                  <a:cubicBezTo>
                    <a:pt x="8713" y="4852"/>
                    <a:pt x="5892" y="2297"/>
                    <a:pt x="2769" y="150"/>
                  </a:cubicBezTo>
                  <a:cubicBezTo>
                    <a:pt x="2497" y="52"/>
                    <a:pt x="2224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7"/>
            <p:cNvSpPr/>
            <p:nvPr/>
          </p:nvSpPr>
          <p:spPr>
            <a:xfrm>
              <a:off x="6946266" y="3181844"/>
              <a:ext cx="21095" cy="14742"/>
            </a:xfrm>
            <a:custGeom>
              <a:avLst/>
              <a:gdLst/>
              <a:ahLst/>
              <a:cxnLst/>
              <a:rect l="l" t="t" r="r" b="b"/>
              <a:pathLst>
                <a:path w="3656" h="2556" extrusionOk="0">
                  <a:moveTo>
                    <a:pt x="498" y="0"/>
                  </a:moveTo>
                  <a:cubicBezTo>
                    <a:pt x="444" y="426"/>
                    <a:pt x="373" y="852"/>
                    <a:pt x="302" y="1278"/>
                  </a:cubicBezTo>
                  <a:cubicBezTo>
                    <a:pt x="231" y="1686"/>
                    <a:pt x="107" y="2076"/>
                    <a:pt x="1" y="2555"/>
                  </a:cubicBezTo>
                  <a:lnTo>
                    <a:pt x="3656" y="2467"/>
                  </a:lnTo>
                  <a:lnTo>
                    <a:pt x="3319" y="1100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37"/>
          <p:cNvGrpSpPr/>
          <p:nvPr/>
        </p:nvGrpSpPr>
        <p:grpSpPr>
          <a:xfrm>
            <a:off x="2464409" y="3061492"/>
            <a:ext cx="988368" cy="988368"/>
            <a:chOff x="1492675" y="4992125"/>
            <a:chExt cx="481825" cy="481825"/>
          </a:xfrm>
        </p:grpSpPr>
        <p:sp>
          <p:nvSpPr>
            <p:cNvPr id="389" name="Google Shape;389;p37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90" name="Google Shape;390;p37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91" name="Google Shape;391;p37"/>
          <p:cNvGrpSpPr/>
          <p:nvPr/>
        </p:nvGrpSpPr>
        <p:grpSpPr>
          <a:xfrm>
            <a:off x="540000" y="1031564"/>
            <a:ext cx="932958" cy="932958"/>
            <a:chOff x="2085525" y="4992125"/>
            <a:chExt cx="481825" cy="481825"/>
          </a:xfrm>
        </p:grpSpPr>
        <p:sp>
          <p:nvSpPr>
            <p:cNvPr id="392" name="Google Shape;392;p37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93" name="Google Shape;393;p37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טוויטר \ Aeropuerto Tocumen בטוויטר: &quot;Suramérica mantiene el mayor  movimiento de pasajeros con el 46% de personas del total que transitan por  el Aeropuerto Internacional de Tocumen, seguido por Norte América c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1"/>
          <a:stretch/>
        </p:blipFill>
        <p:spPr bwMode="auto">
          <a:xfrm>
            <a:off x="0" y="0"/>
            <a:ext cx="91313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32" name="Google Shape;7632;p37"/>
          <p:cNvSpPr txBox="1">
            <a:spLocks noGrp="1"/>
          </p:cNvSpPr>
          <p:nvPr>
            <p:ph type="title"/>
          </p:nvPr>
        </p:nvSpPr>
        <p:spPr>
          <a:xfrm>
            <a:off x="4559300" y="4016700"/>
            <a:ext cx="4223708" cy="11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FFFF"/>
                </a:solidFill>
                <a:latin typeface="Impact" panose="020B0806030902050204" pitchFamily="34" charset="0"/>
                <a:cs typeface="Montserrat" panose="020B0604020202020204" charset="0"/>
              </a:rPr>
              <a:t>A PICTURE IS WORTH A THOUSAND WORDS</a:t>
            </a:r>
            <a:endParaRPr sz="3600" dirty="0">
              <a:solidFill>
                <a:srgbClr val="FFFFFF"/>
              </a:solidFill>
              <a:latin typeface="Impact" panose="020B0806030902050204" pitchFamily="34" charset="0"/>
              <a:cs typeface="Montserrat" panose="020B060402020202020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93605" y="160422"/>
            <a:ext cx="4186990" cy="288758"/>
          </a:xfrm>
          <a:prstGeom prst="roundRect">
            <a:avLst/>
          </a:prstGeom>
          <a:solidFill>
            <a:srgbClr val="5C7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7"/>
          <p:cNvSpPr/>
          <p:nvPr/>
        </p:nvSpPr>
        <p:spPr>
          <a:xfrm>
            <a:off x="454833" y="1615990"/>
            <a:ext cx="4299000" cy="3167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8"/>
          <p:cNvSpPr txBox="1">
            <a:spLocks noGrp="1"/>
          </p:cNvSpPr>
          <p:nvPr>
            <p:ph type="subTitle" idx="1"/>
          </p:nvPr>
        </p:nvSpPr>
        <p:spPr>
          <a:xfrm>
            <a:off x="667908" y="1834065"/>
            <a:ext cx="3873000" cy="28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Here you can write your references</a:t>
            </a:r>
            <a:endParaRPr dirty="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Here you can write your references</a:t>
            </a:r>
            <a:endParaRPr dirty="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Here you can write your references</a:t>
            </a:r>
            <a:endParaRPr dirty="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Here you can write your references</a:t>
            </a:r>
            <a:endParaRPr dirty="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Here you can write your references</a:t>
            </a:r>
            <a:endParaRPr dirty="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Here you can write your references</a:t>
            </a:r>
            <a:endParaRPr dirty="0"/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 dirty="0"/>
              <a:t>Here you can write your references</a:t>
            </a:r>
            <a:endParaRPr dirty="0"/>
          </a:p>
        </p:txBody>
      </p:sp>
      <p:sp>
        <p:nvSpPr>
          <p:cNvPr id="399" name="Google Shape;399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 of References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649" y="2691236"/>
            <a:ext cx="4312049" cy="22962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les redondeado">
  <a:themeElements>
    <a:clrScheme name="Simple Light">
      <a:dk1>
        <a:srgbClr val="FFFFFF"/>
      </a:dk1>
      <a:lt1>
        <a:srgbClr val="FFFFFF"/>
      </a:lt1>
      <a:dk2>
        <a:srgbClr val="5C71E8"/>
      </a:dk2>
      <a:lt2>
        <a:srgbClr val="EFEFEF"/>
      </a:lt2>
      <a:accent1>
        <a:srgbClr val="5C71E8"/>
      </a:accent1>
      <a:accent2>
        <a:srgbClr val="B1BFF9"/>
      </a:accent2>
      <a:accent3>
        <a:srgbClr val="424180"/>
      </a:accent3>
      <a:accent4>
        <a:srgbClr val="B1BFF9"/>
      </a:accent4>
      <a:accent5>
        <a:srgbClr val="7B8CE0"/>
      </a:accent5>
      <a:accent6>
        <a:srgbClr val="424180"/>
      </a:accent6>
      <a:hlink>
        <a:srgbClr val="5C71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 redondeado" id="{12DCBDE6-476C-4B1C-9BD9-A5D1FFCA5AD2}" vid="{0EA45EB6-678D-4BF5-94D4-10BE36DBC739}"/>
    </a:ext>
  </a:extLst>
</a:theme>
</file>

<file path=ppt/theme/theme3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1270</Words>
  <Application>Microsoft Office PowerPoint</Application>
  <PresentationFormat>Presentación en pantalla (16:9)</PresentationFormat>
  <Paragraphs>274</Paragraphs>
  <Slides>50</Slides>
  <Notes>47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50</vt:i4>
      </vt:variant>
    </vt:vector>
  </HeadingPairs>
  <TitlesOfParts>
    <vt:vector size="68" baseType="lpstr">
      <vt:lpstr>Lato</vt:lpstr>
      <vt:lpstr>Impact</vt:lpstr>
      <vt:lpstr>Raleway</vt:lpstr>
      <vt:lpstr>Montserrat</vt:lpstr>
      <vt:lpstr>Fira Sans Extra Condensed</vt:lpstr>
      <vt:lpstr>Arial</vt:lpstr>
      <vt:lpstr>Open Sans</vt:lpstr>
      <vt:lpstr>Open Sans ExtraBold</vt:lpstr>
      <vt:lpstr>Bungee</vt:lpstr>
      <vt:lpstr>Proxima Nova</vt:lpstr>
      <vt:lpstr>Proxima Nova Semibold</vt:lpstr>
      <vt:lpstr>Chau Philomene One</vt:lpstr>
      <vt:lpstr>Arial Rounded MT Bold</vt:lpstr>
      <vt:lpstr>Catamaran</vt:lpstr>
      <vt:lpstr>Roboto</vt:lpstr>
      <vt:lpstr>Slidesgo Final Pages</vt:lpstr>
      <vt:lpstr>celes redondeado</vt:lpstr>
      <vt:lpstr>1_Slidesgo Final Pages</vt:lpstr>
      <vt:lpstr>Presentación de PowerPoint</vt:lpstr>
      <vt:lpstr>Table of Contents</vt:lpstr>
      <vt:lpstr>Introduction</vt:lpstr>
      <vt:lpstr>Business Model</vt:lpstr>
      <vt:lpstr>Our Company</vt:lpstr>
      <vt:lpstr>Timing</vt:lpstr>
      <vt:lpstr>Problem vs. Solution</vt:lpstr>
      <vt:lpstr>A PICTURE IS WORTH A THOUSAND WORDS</vt:lpstr>
      <vt:lpstr>List of References</vt:lpstr>
      <vt:lpstr>Our Team</vt:lpstr>
      <vt:lpstr>Problem</vt:lpstr>
      <vt:lpstr>Market Size</vt:lpstr>
      <vt:lpstr>Them</vt:lpstr>
      <vt:lpstr>Solution</vt:lpstr>
      <vt:lpstr>Presentación de PowerPoint</vt:lpstr>
      <vt:lpstr>Swot Analysis</vt:lpstr>
      <vt:lpstr>Presentación de PowerPoint</vt:lpstr>
      <vt:lpstr>Product Overview</vt:lpstr>
      <vt:lpstr>Our Plans</vt:lpstr>
      <vt:lpstr>Product Demo</vt:lpstr>
      <vt:lpstr>Traction</vt:lpstr>
      <vt:lpstr>awesome words</vt:lpstr>
      <vt:lpstr>The disease</vt:lpstr>
      <vt:lpstr>THIS IS A GRAPH</vt:lpstr>
      <vt:lpstr>A PICTURE ALWAYS REINFORCES THE CONCEPT</vt:lpstr>
      <vt:lpstr>Awesome Words</vt:lpstr>
      <vt:lpstr>Case Study</vt:lpstr>
      <vt:lpstr>Presentación de PowerPoint</vt:lpstr>
      <vt:lpstr>Venus</vt:lpstr>
      <vt:lpstr>This Is a Map</vt:lpstr>
      <vt:lpstr>Reviews</vt:lpstr>
      <vt:lpstr>Awards</vt:lpstr>
      <vt:lpstr>750,000</vt:lpstr>
      <vt:lpstr>Target</vt:lpstr>
      <vt:lpstr>Competitors</vt:lpstr>
      <vt:lpstr>Predicted Growth</vt:lpstr>
      <vt:lpstr>Real Estate Infographics</vt:lpstr>
      <vt:lpstr>Presentación de PowerPoint</vt:lpstr>
      <vt:lpstr>Thanks</vt:lpstr>
      <vt:lpstr>Presentación de PowerPoint</vt:lpstr>
      <vt:lpstr>Alternative Resources</vt:lpstr>
      <vt:lpstr>Alternative Resources</vt:lpstr>
      <vt:lpstr>Alternative Resources</vt:lpstr>
      <vt:lpstr>Alternative Resources</vt:lpstr>
      <vt:lpstr>Alternative Resources</vt:lpstr>
      <vt:lpstr>Alternative Resources</vt:lpstr>
      <vt:lpstr>...and our sets of editable icons</vt:lpstr>
      <vt:lpstr>Educational Icons</vt:lpstr>
      <vt:lpstr>Business Icons</vt:lpstr>
      <vt:lpstr>Help &amp; Support Icons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 aviacion comercial</dc:title>
  <dc:creator>Sr GRYM</dc:creator>
  <cp:lastModifiedBy>Franklin</cp:lastModifiedBy>
  <cp:revision>20</cp:revision>
  <dcterms:modified xsi:type="dcterms:W3CDTF">2024-06-24T12:44:17Z</dcterms:modified>
</cp:coreProperties>
</file>