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53"/>
  </p:notesMasterIdLst>
  <p:sldIdLst>
    <p:sldId id="326" r:id="rId3"/>
    <p:sldId id="257" r:id="rId4"/>
    <p:sldId id="311" r:id="rId5"/>
    <p:sldId id="258" r:id="rId6"/>
    <p:sldId id="259" r:id="rId7"/>
    <p:sldId id="314" r:id="rId8"/>
    <p:sldId id="260" r:id="rId9"/>
    <p:sldId id="261" r:id="rId10"/>
    <p:sldId id="262" r:id="rId11"/>
    <p:sldId id="316" r:id="rId12"/>
    <p:sldId id="317" r:id="rId13"/>
    <p:sldId id="318" r:id="rId14"/>
    <p:sldId id="320" r:id="rId15"/>
    <p:sldId id="263" r:id="rId16"/>
    <p:sldId id="264" r:id="rId17"/>
    <p:sldId id="265" r:id="rId18"/>
    <p:sldId id="313" r:id="rId19"/>
    <p:sldId id="266" r:id="rId20"/>
    <p:sldId id="268" r:id="rId21"/>
    <p:sldId id="267" r:id="rId22"/>
    <p:sldId id="319" r:id="rId23"/>
    <p:sldId id="269" r:id="rId24"/>
    <p:sldId id="270" r:id="rId25"/>
    <p:sldId id="271" r:id="rId26"/>
    <p:sldId id="272" r:id="rId27"/>
    <p:sldId id="321" r:id="rId28"/>
    <p:sldId id="273" r:id="rId29"/>
    <p:sldId id="274" r:id="rId30"/>
    <p:sldId id="275" r:id="rId31"/>
    <p:sldId id="312" r:id="rId32"/>
    <p:sldId id="276" r:id="rId33"/>
    <p:sldId id="277" r:id="rId34"/>
    <p:sldId id="278" r:id="rId35"/>
    <p:sldId id="279" r:id="rId36"/>
    <p:sldId id="315" r:id="rId37"/>
    <p:sldId id="280" r:id="rId38"/>
    <p:sldId id="281" r:id="rId39"/>
    <p:sldId id="282" r:id="rId40"/>
    <p:sldId id="283" r:id="rId41"/>
    <p:sldId id="284" r:id="rId42"/>
    <p:sldId id="285" r:id="rId43"/>
    <p:sldId id="286" r:id="rId44"/>
    <p:sldId id="289" r:id="rId45"/>
    <p:sldId id="322" r:id="rId46"/>
    <p:sldId id="323" r:id="rId47"/>
    <p:sldId id="324" r:id="rId48"/>
    <p:sldId id="287" r:id="rId49"/>
    <p:sldId id="308" r:id="rId50"/>
    <p:sldId id="309" r:id="rId51"/>
    <p:sldId id="310" r:id="rId52"/>
  </p:sldIdLst>
  <p:sldSz cx="9144000" cy="5143500" type="screen16x9"/>
  <p:notesSz cx="6858000" cy="9144000"/>
  <p:embeddedFontLst>
    <p:embeddedFont>
      <p:font typeface="FZShuTi" panose="020B0604020202020204" charset="-122"/>
      <p:regular r:id="rId54"/>
    </p:embeddedFont>
    <p:embeddedFont>
      <p:font typeface="HY견명조" panose="020B0604020202020204" charset="-127"/>
      <p:regular r:id="rId55"/>
    </p:embeddedFont>
    <p:embeddedFont>
      <p:font typeface="맑은 고딕" panose="020B0503020000020004" pitchFamily="34" charset="-127"/>
      <p:regular r:id="rId56"/>
      <p:bold r:id="rId57"/>
    </p:embeddedFont>
    <p:embeddedFont>
      <p:font typeface="Arial Rounded MT Bold" panose="020F0704030504030204" pitchFamily="34" charset="0"/>
      <p:regular r:id="rId58"/>
    </p:embeddedFont>
    <p:embeddedFont>
      <p:font typeface="Cairo" panose="020B0604020202020204" charset="-78"/>
      <p:regular r:id="rId59"/>
      <p:bold r:id="rId60"/>
    </p:embeddedFont>
    <p:embeddedFont>
      <p:font typeface="Fira Sans Extra Condensed" panose="020B0503050000020004" pitchFamily="34" charset="0"/>
      <p:regular r:id="rId61"/>
      <p:bold r:id="rId62"/>
    </p:embeddedFont>
    <p:embeddedFont>
      <p:font typeface="Kanit" panose="020B0604020202020204" charset="-34"/>
      <p:regular r:id="rId63"/>
      <p:bold r:id="rId64"/>
      <p:italic r:id="rId65"/>
      <p:boldItalic r:id="rId66"/>
    </p:embeddedFont>
    <p:embeddedFont>
      <p:font typeface="Kanit ExtraBold" panose="020B0604020202020204" charset="-34"/>
      <p:bold r:id="rId67"/>
      <p:boldItalic r:id="rId68"/>
    </p:embeddedFont>
    <p:embeddedFont>
      <p:font typeface="Montserrat" panose="00000500000000000000" pitchFamily="2" charset="0"/>
      <p:regular r:id="rId69"/>
      <p:bold r:id="rId70"/>
      <p:italic r:id="rId71"/>
      <p:boldItalic r:id="rId72"/>
    </p:embeddedFont>
    <p:embeddedFont>
      <p:font typeface="Montserrat Light" panose="00000400000000000000" pitchFamily="2" charset="0"/>
      <p:regular r:id="rId73"/>
      <p:bold r:id="rId74"/>
      <p:italic r:id="rId75"/>
      <p:boldItalic r:id="rId76"/>
    </p:embeddedFont>
    <p:embeddedFont>
      <p:font typeface="Montserrat SemiBold" panose="00000700000000000000" pitchFamily="2" charset="0"/>
      <p:regular r:id="rId77"/>
      <p:bold r:id="rId78"/>
      <p:italic r:id="rId79"/>
      <p:boldItalic r:id="rId80"/>
    </p:embeddedFont>
    <p:embeddedFont>
      <p:font typeface="Open Sans" panose="020B0606030504020204" pitchFamily="34" charset="0"/>
      <p:regular r:id="rId81"/>
      <p:bold r:id="rId82"/>
      <p:italic r:id="rId83"/>
      <p:boldItalic r:id="rId84"/>
    </p:embeddedFont>
    <p:embeddedFont>
      <p:font typeface="Roboto Condensed Light" panose="02000000000000000000" pitchFamily="2" charset="0"/>
      <p:regular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A4E"/>
    <a:srgbClr val="8DCAF7"/>
    <a:srgbClr val="D4EBFC"/>
    <a:srgbClr val="E94A4F"/>
    <a:srgbClr val="0C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1F4E5-D39A-4DB5-B876-67EE78B2D4DF}">
  <a:tblStyle styleId="{51E1F4E5-D39A-4DB5-B876-67EE78B2D4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94660"/>
  </p:normalViewPr>
  <p:slideViewPr>
    <p:cSldViewPr snapToGrid="0">
      <p:cViewPr>
        <p:scale>
          <a:sx n="50" d="100"/>
          <a:sy n="50" d="100"/>
        </p:scale>
        <p:origin x="1062" y="6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84" Type="http://schemas.openxmlformats.org/officeDocument/2006/relationships/font" Target="fonts/font31.fntdata"/><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9.fntdata"/><Relationship Id="rId80" Type="http://schemas.openxmlformats.org/officeDocument/2006/relationships/font" Target="fonts/font27.fntdata"/><Relationship Id="rId85" Type="http://schemas.openxmlformats.org/officeDocument/2006/relationships/font" Target="fonts/font3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font" Target="fonts/font30.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5.xml"/><Relationship Id="rId71"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3.fntdata"/><Relationship Id="rId87" Type="http://schemas.openxmlformats.org/officeDocument/2006/relationships/viewProps" Target="viewProps.xml"/><Relationship Id="rId61" Type="http://schemas.openxmlformats.org/officeDocument/2006/relationships/font" Target="fonts/font8.fntdata"/><Relationship Id="rId82" Type="http://schemas.openxmlformats.org/officeDocument/2006/relationships/font" Target="fonts/font29.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54145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3ded91131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d3ded9113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27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d8685d6445_2_18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d8685d6445_2_18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82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7af1f2ce1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7af1f2ce1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10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d8685d6445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d8685d6445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38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d8685d6445_2_18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d8685d6445_2_18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5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d8685d6445_2_18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d8685d6445_2_18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38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7af1f2ce1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7af1f2ce1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30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d9b42dc11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d9b42dc11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71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7af1f2ce16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7af1f2ce1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795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d8803e383e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d8803e383e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23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d8803e383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d8803e383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6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d3ded9113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d3ded9113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06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d8803e38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d8803e38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81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d8803e383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d8803e383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61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d8803e383e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d8803e383e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144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d8803e383e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d8803e383e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779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d8803e383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d8803e383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989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d8803e383e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d8803e383e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348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d8803e383e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d8803e383e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377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d8803e383e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d8803e383e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398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d8803e383e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d8803e383e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01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d8803e383e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d8803e383e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72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d3ded91161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d3ded9116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784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d8803e383e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d8803e383e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43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d8803e383e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d8803e383e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760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d999da552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d999da552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246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8803e383e_0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8803e383e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719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8803e383e_0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8803e383e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295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8803e383e_0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8803e383e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100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d8803e383e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d8803e383e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475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1"/>
        <p:cNvGrpSpPr/>
        <p:nvPr/>
      </p:nvGrpSpPr>
      <p:grpSpPr>
        <a:xfrm>
          <a:off x="0" y="0"/>
          <a:ext cx="0" cy="0"/>
          <a:chOff x="0" y="0"/>
          <a:chExt cx="0" cy="0"/>
        </a:xfrm>
      </p:grpSpPr>
      <p:sp>
        <p:nvSpPr>
          <p:cNvPr id="10062" name="Google Shape;10062;gd8685d6445_2_17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3" name="Google Shape;10063;gd8685d6445_2_17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239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5"/>
        <p:cNvGrpSpPr/>
        <p:nvPr/>
      </p:nvGrpSpPr>
      <p:grpSpPr>
        <a:xfrm>
          <a:off x="0" y="0"/>
          <a:ext cx="0" cy="0"/>
          <a:chOff x="0" y="0"/>
          <a:chExt cx="0" cy="0"/>
        </a:xfrm>
      </p:grpSpPr>
      <p:sp>
        <p:nvSpPr>
          <p:cNvPr id="10656" name="Google Shape;10656;gd8685d6445_2_18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7" name="Google Shape;10657;gd8685d6445_2_18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824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6"/>
        <p:cNvGrpSpPr/>
        <p:nvPr/>
      </p:nvGrpSpPr>
      <p:grpSpPr>
        <a:xfrm>
          <a:off x="0" y="0"/>
          <a:ext cx="0" cy="0"/>
          <a:chOff x="0" y="0"/>
          <a:chExt cx="0" cy="0"/>
        </a:xfrm>
      </p:grpSpPr>
      <p:sp>
        <p:nvSpPr>
          <p:cNvPr id="10977" name="Google Shape;10977;gd8685d6445_2_18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8" name="Google Shape;10978;gd8685d6445_2_18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34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d3ded9116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d3ded9116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79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d3ded9116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d3ded9116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96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d8803e383e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d8803e383e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13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48208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d3ded9116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d3ded9116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79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7af1f2ce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7af1f2ce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3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151134" y="3222325"/>
            <a:ext cx="3713947" cy="1916607"/>
          </a:xfrm>
          <a:custGeom>
            <a:avLst/>
            <a:gdLst/>
            <a:ahLst/>
            <a:cxnLst/>
            <a:rect l="l" t="t" r="r" b="b"/>
            <a:pathLst>
              <a:path w="66359" h="34245" extrusionOk="0">
                <a:moveTo>
                  <a:pt x="15064" y="1"/>
                </a:moveTo>
                <a:cubicBezTo>
                  <a:pt x="13915" y="1"/>
                  <a:pt x="12767" y="92"/>
                  <a:pt x="11634" y="272"/>
                </a:cubicBezTo>
                <a:cubicBezTo>
                  <a:pt x="9302" y="653"/>
                  <a:pt x="1" y="3194"/>
                  <a:pt x="381" y="6482"/>
                </a:cubicBezTo>
                <a:cubicBezTo>
                  <a:pt x="512" y="7596"/>
                  <a:pt x="525" y="8540"/>
                  <a:pt x="734" y="9640"/>
                </a:cubicBezTo>
                <a:lnTo>
                  <a:pt x="734" y="34244"/>
                </a:lnTo>
                <a:lnTo>
                  <a:pt x="66359" y="33497"/>
                </a:lnTo>
                <a:cubicBezTo>
                  <a:pt x="64786" y="29842"/>
                  <a:pt x="62231" y="26593"/>
                  <a:pt x="58288" y="24654"/>
                </a:cubicBezTo>
                <a:cubicBezTo>
                  <a:pt x="53755" y="22427"/>
                  <a:pt x="48462" y="23291"/>
                  <a:pt x="43746" y="20933"/>
                </a:cubicBezTo>
                <a:cubicBezTo>
                  <a:pt x="39789" y="18954"/>
                  <a:pt x="36291" y="15876"/>
                  <a:pt x="33985" y="12077"/>
                </a:cubicBezTo>
                <a:cubicBezTo>
                  <a:pt x="31457" y="7884"/>
                  <a:pt x="29242" y="4779"/>
                  <a:pt x="24749" y="2368"/>
                </a:cubicBezTo>
                <a:cubicBezTo>
                  <a:pt x="21782" y="778"/>
                  <a:pt x="18421" y="1"/>
                  <a:pt x="1506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2916371">
            <a:off x="6504795" y="-907599"/>
            <a:ext cx="3851968" cy="2894203"/>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title"/>
          </p:nvPr>
        </p:nvSpPr>
        <p:spPr>
          <a:xfrm>
            <a:off x="1094225" y="2074650"/>
            <a:ext cx="3477900" cy="11607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94A4E"/>
              </a:buClr>
              <a:buSzPts val="3600"/>
              <a:buFont typeface="Kanit"/>
              <a:buNone/>
              <a:defRPr sz="5000" b="1">
                <a:solidFill>
                  <a:srgbClr val="E94A4E"/>
                </a:solidFill>
                <a:latin typeface="Kanit"/>
                <a:ea typeface="Kanit"/>
                <a:cs typeface="Kanit"/>
                <a:sym typeface="Kanit"/>
              </a:defRPr>
            </a:lvl1pPr>
            <a:lvl2pPr lvl="1"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2pPr>
            <a:lvl3pPr lvl="2"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3pPr>
            <a:lvl4pPr lvl="3"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4pPr>
            <a:lvl5pPr lvl="4"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5pPr>
            <a:lvl6pPr lvl="5"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6pPr>
            <a:lvl7pPr lvl="6"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7pPr>
            <a:lvl8pPr lvl="7"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8pPr>
            <a:lvl9pPr lvl="8" algn="ct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9pPr>
          </a:lstStyle>
          <a:p>
            <a:endParaRPr/>
          </a:p>
        </p:txBody>
      </p:sp>
      <p:sp>
        <p:nvSpPr>
          <p:cNvPr id="25" name="Google Shape;25;p3"/>
          <p:cNvSpPr txBox="1">
            <a:spLocks noGrp="1"/>
          </p:cNvSpPr>
          <p:nvPr>
            <p:ph type="title" idx="2" hasCustomPrompt="1"/>
          </p:nvPr>
        </p:nvSpPr>
        <p:spPr>
          <a:xfrm>
            <a:off x="1458575" y="1019175"/>
            <a:ext cx="839400" cy="733500"/>
          </a:xfrm>
          <a:prstGeom prst="rect">
            <a:avLst/>
          </a:prstGeom>
          <a:solidFill>
            <a:srgbClr val="E94A4E"/>
          </a:solidFill>
        </p:spPr>
        <p:txBody>
          <a:bodyPr spcFirstLastPara="1" wrap="square" lIns="91425" tIns="91425" rIns="91425" bIns="91425" anchor="ctr" anchorCtr="0">
            <a:normAutofit/>
          </a:bodyPr>
          <a:lstStyle>
            <a:lvl1pPr lvl="0" rtl="0">
              <a:spcBef>
                <a:spcPts val="0"/>
              </a:spcBef>
              <a:spcAft>
                <a:spcPts val="0"/>
              </a:spcAft>
              <a:buClr>
                <a:srgbClr val="E94A4E"/>
              </a:buClr>
              <a:buSzPts val="4800"/>
              <a:buFont typeface="Kanit"/>
              <a:buNone/>
              <a:defRPr sz="4800" b="1">
                <a:solidFill>
                  <a:srgbClr val="E3F1FE"/>
                </a:solidFill>
                <a:latin typeface="Kanit"/>
                <a:ea typeface="Kanit"/>
                <a:cs typeface="Kanit"/>
                <a:sym typeface="Kanit"/>
              </a:defRPr>
            </a:lvl1pPr>
            <a:lvl2pPr lvl="1"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2pPr>
            <a:lvl3pPr lvl="2"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3pPr>
            <a:lvl4pPr lvl="3"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4pPr>
            <a:lvl5pPr lvl="4"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5pPr>
            <a:lvl6pPr lvl="5"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6pPr>
            <a:lvl7pPr lvl="6"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7pPr>
            <a:lvl8pPr lvl="7"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8pPr>
            <a:lvl9pPr lvl="8"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9pPr>
          </a:lstStyle>
          <a:p>
            <a:r>
              <a:t>xx%</a:t>
            </a:r>
          </a:p>
        </p:txBody>
      </p:sp>
      <p:sp>
        <p:nvSpPr>
          <p:cNvPr id="26" name="Google Shape;26;p3"/>
          <p:cNvSpPr txBox="1">
            <a:spLocks noGrp="1"/>
          </p:cNvSpPr>
          <p:nvPr>
            <p:ph type="subTitle" idx="1"/>
          </p:nvPr>
        </p:nvSpPr>
        <p:spPr>
          <a:xfrm>
            <a:off x="1094225" y="3438250"/>
            <a:ext cx="2993100" cy="609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E3F1FE"/>
        </a:solidFill>
        <a:effectLst/>
      </p:bgPr>
    </p:bg>
    <p:spTree>
      <p:nvGrpSpPr>
        <p:cNvPr id="1" name="Shape 95"/>
        <p:cNvGrpSpPr/>
        <p:nvPr/>
      </p:nvGrpSpPr>
      <p:grpSpPr>
        <a:xfrm>
          <a:off x="0" y="0"/>
          <a:ext cx="0" cy="0"/>
          <a:chOff x="0" y="0"/>
          <a:chExt cx="0" cy="0"/>
        </a:xfrm>
      </p:grpSpPr>
      <p:sp>
        <p:nvSpPr>
          <p:cNvPr id="96" name="Google Shape;96;p13"/>
          <p:cNvSpPr/>
          <p:nvPr/>
        </p:nvSpPr>
        <p:spPr>
          <a:xfrm>
            <a:off x="5218925" y="-1989906"/>
            <a:ext cx="2733861" cy="2950939"/>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rot="8100000">
            <a:off x="-1500458" y="3802590"/>
            <a:ext cx="2733867" cy="295094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713225" y="539500"/>
            <a:ext cx="7717500" cy="6111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24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endParaRPr/>
          </a:p>
        </p:txBody>
      </p:sp>
      <p:sp>
        <p:nvSpPr>
          <p:cNvPr id="101" name="Google Shape;101;p13"/>
          <p:cNvSpPr txBox="1">
            <a:spLocks noGrp="1"/>
          </p:cNvSpPr>
          <p:nvPr>
            <p:ph type="subTitle" idx="1"/>
          </p:nvPr>
        </p:nvSpPr>
        <p:spPr>
          <a:xfrm>
            <a:off x="715906" y="1386225"/>
            <a:ext cx="2728800" cy="3969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02" name="Google Shape;102;p13"/>
          <p:cNvSpPr txBox="1">
            <a:spLocks noGrp="1"/>
          </p:cNvSpPr>
          <p:nvPr>
            <p:ph type="subTitle" idx="2"/>
          </p:nvPr>
        </p:nvSpPr>
        <p:spPr>
          <a:xfrm>
            <a:off x="715097" y="1698840"/>
            <a:ext cx="2730000" cy="569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03" name="Google Shape;103;p13"/>
          <p:cNvSpPr txBox="1">
            <a:spLocks noGrp="1"/>
          </p:cNvSpPr>
          <p:nvPr>
            <p:ph type="title" idx="3" hasCustomPrompt="1"/>
          </p:nvPr>
        </p:nvSpPr>
        <p:spPr>
          <a:xfrm>
            <a:off x="3780390" y="1659072"/>
            <a:ext cx="632700" cy="422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2400"/>
              <a:buFont typeface="Kanit"/>
              <a:buNone/>
              <a:defRPr sz="2400" b="1">
                <a:solidFill>
                  <a:srgbClr val="D4EBFC"/>
                </a:solidFill>
                <a:latin typeface="Kanit"/>
                <a:ea typeface="Kanit"/>
                <a:cs typeface="Kanit"/>
                <a:sym typeface="Kanit"/>
              </a:defRPr>
            </a:lvl1pPr>
            <a:lvl2pPr lvl="1"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r>
              <a:t>xx%</a:t>
            </a:r>
          </a:p>
        </p:txBody>
      </p:sp>
      <p:sp>
        <p:nvSpPr>
          <p:cNvPr id="104" name="Google Shape;104;p13"/>
          <p:cNvSpPr txBox="1">
            <a:spLocks noGrp="1"/>
          </p:cNvSpPr>
          <p:nvPr>
            <p:ph type="subTitle" idx="4"/>
          </p:nvPr>
        </p:nvSpPr>
        <p:spPr>
          <a:xfrm>
            <a:off x="718301" y="2555497"/>
            <a:ext cx="2736900" cy="3933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05" name="Google Shape;105;p13"/>
          <p:cNvSpPr txBox="1">
            <a:spLocks noGrp="1"/>
          </p:cNvSpPr>
          <p:nvPr>
            <p:ph type="subTitle" idx="5"/>
          </p:nvPr>
        </p:nvSpPr>
        <p:spPr>
          <a:xfrm>
            <a:off x="713212" y="2870188"/>
            <a:ext cx="2733900" cy="572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06" name="Google Shape;106;p13"/>
          <p:cNvSpPr txBox="1">
            <a:spLocks noGrp="1"/>
          </p:cNvSpPr>
          <p:nvPr>
            <p:ph type="title" idx="6" hasCustomPrompt="1"/>
          </p:nvPr>
        </p:nvSpPr>
        <p:spPr>
          <a:xfrm>
            <a:off x="3780840" y="2829633"/>
            <a:ext cx="630900" cy="420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2400"/>
              <a:buFont typeface="Kanit"/>
              <a:buNone/>
              <a:defRPr sz="2400" b="1">
                <a:solidFill>
                  <a:srgbClr val="D4EBFC"/>
                </a:solidFill>
                <a:latin typeface="Kanit"/>
                <a:ea typeface="Kanit"/>
                <a:cs typeface="Kanit"/>
                <a:sym typeface="Kanit"/>
              </a:defRPr>
            </a:lvl1pPr>
            <a:lvl2pPr lvl="1"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r>
              <a:t>xx%</a:t>
            </a:r>
          </a:p>
        </p:txBody>
      </p:sp>
      <p:sp>
        <p:nvSpPr>
          <p:cNvPr id="107" name="Google Shape;107;p13"/>
          <p:cNvSpPr txBox="1">
            <a:spLocks noGrp="1"/>
          </p:cNvSpPr>
          <p:nvPr>
            <p:ph type="subTitle" idx="7"/>
          </p:nvPr>
        </p:nvSpPr>
        <p:spPr>
          <a:xfrm>
            <a:off x="5688746" y="1388025"/>
            <a:ext cx="2742000" cy="3933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800" b="1">
                <a:solidFill>
                  <a:srgbClr val="E94A4E"/>
                </a:solidFill>
                <a:latin typeface="Kanit"/>
                <a:ea typeface="Kanit"/>
                <a:cs typeface="Kanit"/>
                <a:sym typeface="Kanit"/>
              </a:defRPr>
            </a:lvl1pPr>
            <a:lvl2pPr lvl="1" rtl="0">
              <a:spcBef>
                <a:spcPts val="1200"/>
              </a:spcBef>
              <a:spcAft>
                <a:spcPts val="0"/>
              </a:spcAft>
              <a:buNone/>
              <a:defRPr sz="1800" b="1">
                <a:solidFill>
                  <a:srgbClr val="E94A4E"/>
                </a:solidFill>
                <a:latin typeface="Kanit"/>
                <a:ea typeface="Kanit"/>
                <a:cs typeface="Kanit"/>
                <a:sym typeface="Kanit"/>
              </a:defRPr>
            </a:lvl2pPr>
            <a:lvl3pPr lvl="2" rtl="0">
              <a:spcBef>
                <a:spcPts val="1200"/>
              </a:spcBef>
              <a:spcAft>
                <a:spcPts val="0"/>
              </a:spcAft>
              <a:buNone/>
              <a:defRPr sz="1800" b="1">
                <a:solidFill>
                  <a:srgbClr val="E94A4E"/>
                </a:solidFill>
                <a:latin typeface="Kanit"/>
                <a:ea typeface="Kanit"/>
                <a:cs typeface="Kanit"/>
                <a:sym typeface="Kanit"/>
              </a:defRPr>
            </a:lvl3pPr>
            <a:lvl4pPr lvl="3" rtl="0">
              <a:spcBef>
                <a:spcPts val="1200"/>
              </a:spcBef>
              <a:spcAft>
                <a:spcPts val="0"/>
              </a:spcAft>
              <a:buNone/>
              <a:defRPr sz="1800" b="1">
                <a:solidFill>
                  <a:srgbClr val="E94A4E"/>
                </a:solidFill>
                <a:latin typeface="Kanit"/>
                <a:ea typeface="Kanit"/>
                <a:cs typeface="Kanit"/>
                <a:sym typeface="Kanit"/>
              </a:defRPr>
            </a:lvl4pPr>
            <a:lvl5pPr lvl="4" rtl="0">
              <a:spcBef>
                <a:spcPts val="1200"/>
              </a:spcBef>
              <a:spcAft>
                <a:spcPts val="0"/>
              </a:spcAft>
              <a:buNone/>
              <a:defRPr sz="1800" b="1">
                <a:solidFill>
                  <a:srgbClr val="E94A4E"/>
                </a:solidFill>
                <a:latin typeface="Kanit"/>
                <a:ea typeface="Kanit"/>
                <a:cs typeface="Kanit"/>
                <a:sym typeface="Kanit"/>
              </a:defRPr>
            </a:lvl5pPr>
            <a:lvl6pPr lvl="5" rtl="0">
              <a:spcBef>
                <a:spcPts val="1200"/>
              </a:spcBef>
              <a:spcAft>
                <a:spcPts val="0"/>
              </a:spcAft>
              <a:buNone/>
              <a:defRPr sz="1800" b="1">
                <a:solidFill>
                  <a:srgbClr val="E94A4E"/>
                </a:solidFill>
                <a:latin typeface="Kanit"/>
                <a:ea typeface="Kanit"/>
                <a:cs typeface="Kanit"/>
                <a:sym typeface="Kanit"/>
              </a:defRPr>
            </a:lvl6pPr>
            <a:lvl7pPr lvl="6" rtl="0">
              <a:spcBef>
                <a:spcPts val="1200"/>
              </a:spcBef>
              <a:spcAft>
                <a:spcPts val="0"/>
              </a:spcAft>
              <a:buNone/>
              <a:defRPr sz="1800" b="1">
                <a:solidFill>
                  <a:srgbClr val="E94A4E"/>
                </a:solidFill>
                <a:latin typeface="Kanit"/>
                <a:ea typeface="Kanit"/>
                <a:cs typeface="Kanit"/>
                <a:sym typeface="Kanit"/>
              </a:defRPr>
            </a:lvl7pPr>
            <a:lvl8pPr lvl="7" rtl="0">
              <a:spcBef>
                <a:spcPts val="1200"/>
              </a:spcBef>
              <a:spcAft>
                <a:spcPts val="0"/>
              </a:spcAft>
              <a:buNone/>
              <a:defRPr sz="1800" b="1">
                <a:solidFill>
                  <a:srgbClr val="E94A4E"/>
                </a:solidFill>
                <a:latin typeface="Kanit"/>
                <a:ea typeface="Kanit"/>
                <a:cs typeface="Kanit"/>
                <a:sym typeface="Kanit"/>
              </a:defRPr>
            </a:lvl8pPr>
            <a:lvl9pPr lvl="8"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08" name="Google Shape;108;p13"/>
          <p:cNvSpPr txBox="1">
            <a:spLocks noGrp="1"/>
          </p:cNvSpPr>
          <p:nvPr>
            <p:ph type="subTitle" idx="8"/>
          </p:nvPr>
        </p:nvSpPr>
        <p:spPr>
          <a:xfrm>
            <a:off x="5681997" y="1697190"/>
            <a:ext cx="27420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09" name="Google Shape;109;p13"/>
          <p:cNvSpPr txBox="1">
            <a:spLocks noGrp="1"/>
          </p:cNvSpPr>
          <p:nvPr>
            <p:ph type="title" idx="9" hasCustomPrompt="1"/>
          </p:nvPr>
        </p:nvSpPr>
        <p:spPr>
          <a:xfrm>
            <a:off x="4732667" y="1659972"/>
            <a:ext cx="630900" cy="420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2400"/>
              <a:buFont typeface="Kanit"/>
              <a:buNone/>
              <a:defRPr sz="2400" b="1">
                <a:solidFill>
                  <a:srgbClr val="D4EBFC"/>
                </a:solidFill>
                <a:latin typeface="Kanit"/>
                <a:ea typeface="Kanit"/>
                <a:cs typeface="Kanit"/>
                <a:sym typeface="Kanit"/>
              </a:defRPr>
            </a:lvl1pPr>
            <a:lvl2pPr lvl="1"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r>
              <a:t>xx%</a:t>
            </a:r>
          </a:p>
        </p:txBody>
      </p:sp>
      <p:sp>
        <p:nvSpPr>
          <p:cNvPr id="110" name="Google Shape;110;p13"/>
          <p:cNvSpPr txBox="1">
            <a:spLocks noGrp="1"/>
          </p:cNvSpPr>
          <p:nvPr>
            <p:ph type="subTitle" idx="13"/>
          </p:nvPr>
        </p:nvSpPr>
        <p:spPr>
          <a:xfrm>
            <a:off x="5688283" y="2555497"/>
            <a:ext cx="2742000" cy="3933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800" b="1">
                <a:solidFill>
                  <a:srgbClr val="E94A4E"/>
                </a:solidFill>
                <a:latin typeface="Kanit"/>
                <a:ea typeface="Kanit"/>
                <a:cs typeface="Kanit"/>
                <a:sym typeface="Kanit"/>
              </a:defRPr>
            </a:lvl1pPr>
            <a:lvl2pPr lvl="1" rtl="0">
              <a:spcBef>
                <a:spcPts val="1200"/>
              </a:spcBef>
              <a:spcAft>
                <a:spcPts val="0"/>
              </a:spcAft>
              <a:buNone/>
              <a:defRPr sz="1800" b="1">
                <a:solidFill>
                  <a:srgbClr val="E94A4E"/>
                </a:solidFill>
                <a:latin typeface="Kanit"/>
                <a:ea typeface="Kanit"/>
                <a:cs typeface="Kanit"/>
                <a:sym typeface="Kanit"/>
              </a:defRPr>
            </a:lvl2pPr>
            <a:lvl3pPr lvl="2" rtl="0">
              <a:spcBef>
                <a:spcPts val="1200"/>
              </a:spcBef>
              <a:spcAft>
                <a:spcPts val="0"/>
              </a:spcAft>
              <a:buNone/>
              <a:defRPr sz="1800" b="1">
                <a:solidFill>
                  <a:srgbClr val="E94A4E"/>
                </a:solidFill>
                <a:latin typeface="Kanit"/>
                <a:ea typeface="Kanit"/>
                <a:cs typeface="Kanit"/>
                <a:sym typeface="Kanit"/>
              </a:defRPr>
            </a:lvl3pPr>
            <a:lvl4pPr lvl="3" rtl="0">
              <a:spcBef>
                <a:spcPts val="1200"/>
              </a:spcBef>
              <a:spcAft>
                <a:spcPts val="0"/>
              </a:spcAft>
              <a:buNone/>
              <a:defRPr sz="1800" b="1">
                <a:solidFill>
                  <a:srgbClr val="E94A4E"/>
                </a:solidFill>
                <a:latin typeface="Kanit"/>
                <a:ea typeface="Kanit"/>
                <a:cs typeface="Kanit"/>
                <a:sym typeface="Kanit"/>
              </a:defRPr>
            </a:lvl4pPr>
            <a:lvl5pPr lvl="4" rtl="0">
              <a:spcBef>
                <a:spcPts val="1200"/>
              </a:spcBef>
              <a:spcAft>
                <a:spcPts val="0"/>
              </a:spcAft>
              <a:buNone/>
              <a:defRPr sz="1800" b="1">
                <a:solidFill>
                  <a:srgbClr val="E94A4E"/>
                </a:solidFill>
                <a:latin typeface="Kanit"/>
                <a:ea typeface="Kanit"/>
                <a:cs typeface="Kanit"/>
                <a:sym typeface="Kanit"/>
              </a:defRPr>
            </a:lvl5pPr>
            <a:lvl6pPr lvl="5" rtl="0">
              <a:spcBef>
                <a:spcPts val="1200"/>
              </a:spcBef>
              <a:spcAft>
                <a:spcPts val="0"/>
              </a:spcAft>
              <a:buNone/>
              <a:defRPr sz="1800" b="1">
                <a:solidFill>
                  <a:srgbClr val="E94A4E"/>
                </a:solidFill>
                <a:latin typeface="Kanit"/>
                <a:ea typeface="Kanit"/>
                <a:cs typeface="Kanit"/>
                <a:sym typeface="Kanit"/>
              </a:defRPr>
            </a:lvl6pPr>
            <a:lvl7pPr lvl="6" rtl="0">
              <a:spcBef>
                <a:spcPts val="1200"/>
              </a:spcBef>
              <a:spcAft>
                <a:spcPts val="0"/>
              </a:spcAft>
              <a:buNone/>
              <a:defRPr sz="1800" b="1">
                <a:solidFill>
                  <a:srgbClr val="E94A4E"/>
                </a:solidFill>
                <a:latin typeface="Kanit"/>
                <a:ea typeface="Kanit"/>
                <a:cs typeface="Kanit"/>
                <a:sym typeface="Kanit"/>
              </a:defRPr>
            </a:lvl7pPr>
            <a:lvl8pPr lvl="7" rtl="0">
              <a:spcBef>
                <a:spcPts val="1200"/>
              </a:spcBef>
              <a:spcAft>
                <a:spcPts val="0"/>
              </a:spcAft>
              <a:buNone/>
              <a:defRPr sz="1800" b="1">
                <a:solidFill>
                  <a:srgbClr val="E94A4E"/>
                </a:solidFill>
                <a:latin typeface="Kanit"/>
                <a:ea typeface="Kanit"/>
                <a:cs typeface="Kanit"/>
                <a:sym typeface="Kanit"/>
              </a:defRPr>
            </a:lvl8pPr>
            <a:lvl9pPr lvl="8"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11" name="Google Shape;111;p13"/>
          <p:cNvSpPr txBox="1">
            <a:spLocks noGrp="1"/>
          </p:cNvSpPr>
          <p:nvPr>
            <p:ph type="subTitle" idx="14"/>
          </p:nvPr>
        </p:nvSpPr>
        <p:spPr>
          <a:xfrm>
            <a:off x="5681538" y="2870188"/>
            <a:ext cx="27420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12" name="Google Shape;112;p13"/>
          <p:cNvSpPr txBox="1">
            <a:spLocks noGrp="1"/>
          </p:cNvSpPr>
          <p:nvPr>
            <p:ph type="title" idx="15" hasCustomPrompt="1"/>
          </p:nvPr>
        </p:nvSpPr>
        <p:spPr>
          <a:xfrm>
            <a:off x="4732205" y="2829633"/>
            <a:ext cx="630900" cy="420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2400"/>
              <a:buFont typeface="Kanit"/>
              <a:buNone/>
              <a:defRPr sz="2400" b="1">
                <a:solidFill>
                  <a:srgbClr val="D4EBFC"/>
                </a:solidFill>
                <a:latin typeface="Kanit"/>
                <a:ea typeface="Kanit"/>
                <a:cs typeface="Kanit"/>
                <a:sym typeface="Kanit"/>
              </a:defRPr>
            </a:lvl1pPr>
            <a:lvl2pPr lvl="1"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r>
              <a:t>xx%</a:t>
            </a:r>
          </a:p>
        </p:txBody>
      </p:sp>
      <p:sp>
        <p:nvSpPr>
          <p:cNvPr id="113" name="Google Shape;113;p13"/>
          <p:cNvSpPr txBox="1">
            <a:spLocks noGrp="1"/>
          </p:cNvSpPr>
          <p:nvPr>
            <p:ph type="subTitle" idx="16"/>
          </p:nvPr>
        </p:nvSpPr>
        <p:spPr>
          <a:xfrm>
            <a:off x="718301" y="3721172"/>
            <a:ext cx="2736900" cy="3933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14" name="Google Shape;114;p13"/>
          <p:cNvSpPr txBox="1">
            <a:spLocks noGrp="1"/>
          </p:cNvSpPr>
          <p:nvPr>
            <p:ph type="subTitle" idx="17"/>
          </p:nvPr>
        </p:nvSpPr>
        <p:spPr>
          <a:xfrm>
            <a:off x="713212" y="4035863"/>
            <a:ext cx="2733900" cy="572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15" name="Google Shape;115;p13"/>
          <p:cNvSpPr txBox="1">
            <a:spLocks noGrp="1"/>
          </p:cNvSpPr>
          <p:nvPr>
            <p:ph type="title" idx="18" hasCustomPrompt="1"/>
          </p:nvPr>
        </p:nvSpPr>
        <p:spPr>
          <a:xfrm>
            <a:off x="3780840" y="3998383"/>
            <a:ext cx="630900" cy="420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2400"/>
              <a:buFont typeface="Kanit"/>
              <a:buNone/>
              <a:defRPr sz="2400" b="1">
                <a:solidFill>
                  <a:srgbClr val="D4EBFC"/>
                </a:solidFill>
                <a:latin typeface="Kanit"/>
                <a:ea typeface="Kanit"/>
                <a:cs typeface="Kanit"/>
                <a:sym typeface="Kanit"/>
              </a:defRPr>
            </a:lvl1pPr>
            <a:lvl2pPr lvl="1"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r>
              <a:t>xx%</a:t>
            </a:r>
          </a:p>
        </p:txBody>
      </p:sp>
      <p:sp>
        <p:nvSpPr>
          <p:cNvPr id="116" name="Google Shape;116;p13"/>
          <p:cNvSpPr txBox="1">
            <a:spLocks noGrp="1"/>
          </p:cNvSpPr>
          <p:nvPr>
            <p:ph type="subTitle" idx="19"/>
          </p:nvPr>
        </p:nvSpPr>
        <p:spPr>
          <a:xfrm>
            <a:off x="5688283" y="3721172"/>
            <a:ext cx="2742000" cy="3933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800" b="1">
                <a:solidFill>
                  <a:srgbClr val="E94A4E"/>
                </a:solidFill>
                <a:latin typeface="Kanit"/>
                <a:ea typeface="Kanit"/>
                <a:cs typeface="Kanit"/>
                <a:sym typeface="Kanit"/>
              </a:defRPr>
            </a:lvl1pPr>
            <a:lvl2pPr lvl="1" rtl="0">
              <a:spcBef>
                <a:spcPts val="1200"/>
              </a:spcBef>
              <a:spcAft>
                <a:spcPts val="0"/>
              </a:spcAft>
              <a:buNone/>
              <a:defRPr sz="1800" b="1">
                <a:solidFill>
                  <a:srgbClr val="E94A4E"/>
                </a:solidFill>
                <a:latin typeface="Kanit"/>
                <a:ea typeface="Kanit"/>
                <a:cs typeface="Kanit"/>
                <a:sym typeface="Kanit"/>
              </a:defRPr>
            </a:lvl2pPr>
            <a:lvl3pPr lvl="2" rtl="0">
              <a:spcBef>
                <a:spcPts val="1200"/>
              </a:spcBef>
              <a:spcAft>
                <a:spcPts val="0"/>
              </a:spcAft>
              <a:buNone/>
              <a:defRPr sz="1800" b="1">
                <a:solidFill>
                  <a:srgbClr val="E94A4E"/>
                </a:solidFill>
                <a:latin typeface="Kanit"/>
                <a:ea typeface="Kanit"/>
                <a:cs typeface="Kanit"/>
                <a:sym typeface="Kanit"/>
              </a:defRPr>
            </a:lvl3pPr>
            <a:lvl4pPr lvl="3" rtl="0">
              <a:spcBef>
                <a:spcPts val="1200"/>
              </a:spcBef>
              <a:spcAft>
                <a:spcPts val="0"/>
              </a:spcAft>
              <a:buNone/>
              <a:defRPr sz="1800" b="1">
                <a:solidFill>
                  <a:srgbClr val="E94A4E"/>
                </a:solidFill>
                <a:latin typeface="Kanit"/>
                <a:ea typeface="Kanit"/>
                <a:cs typeface="Kanit"/>
                <a:sym typeface="Kanit"/>
              </a:defRPr>
            </a:lvl4pPr>
            <a:lvl5pPr lvl="4" rtl="0">
              <a:spcBef>
                <a:spcPts val="1200"/>
              </a:spcBef>
              <a:spcAft>
                <a:spcPts val="0"/>
              </a:spcAft>
              <a:buNone/>
              <a:defRPr sz="1800" b="1">
                <a:solidFill>
                  <a:srgbClr val="E94A4E"/>
                </a:solidFill>
                <a:latin typeface="Kanit"/>
                <a:ea typeface="Kanit"/>
                <a:cs typeface="Kanit"/>
                <a:sym typeface="Kanit"/>
              </a:defRPr>
            </a:lvl5pPr>
            <a:lvl6pPr lvl="5" rtl="0">
              <a:spcBef>
                <a:spcPts val="1200"/>
              </a:spcBef>
              <a:spcAft>
                <a:spcPts val="0"/>
              </a:spcAft>
              <a:buNone/>
              <a:defRPr sz="1800" b="1">
                <a:solidFill>
                  <a:srgbClr val="E94A4E"/>
                </a:solidFill>
                <a:latin typeface="Kanit"/>
                <a:ea typeface="Kanit"/>
                <a:cs typeface="Kanit"/>
                <a:sym typeface="Kanit"/>
              </a:defRPr>
            </a:lvl6pPr>
            <a:lvl7pPr lvl="6" rtl="0">
              <a:spcBef>
                <a:spcPts val="1200"/>
              </a:spcBef>
              <a:spcAft>
                <a:spcPts val="0"/>
              </a:spcAft>
              <a:buNone/>
              <a:defRPr sz="1800" b="1">
                <a:solidFill>
                  <a:srgbClr val="E94A4E"/>
                </a:solidFill>
                <a:latin typeface="Kanit"/>
                <a:ea typeface="Kanit"/>
                <a:cs typeface="Kanit"/>
                <a:sym typeface="Kanit"/>
              </a:defRPr>
            </a:lvl7pPr>
            <a:lvl8pPr lvl="7" rtl="0">
              <a:spcBef>
                <a:spcPts val="1200"/>
              </a:spcBef>
              <a:spcAft>
                <a:spcPts val="0"/>
              </a:spcAft>
              <a:buNone/>
              <a:defRPr sz="1800" b="1">
                <a:solidFill>
                  <a:srgbClr val="E94A4E"/>
                </a:solidFill>
                <a:latin typeface="Kanit"/>
                <a:ea typeface="Kanit"/>
                <a:cs typeface="Kanit"/>
                <a:sym typeface="Kanit"/>
              </a:defRPr>
            </a:lvl8pPr>
            <a:lvl9pPr lvl="8"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17" name="Google Shape;117;p13"/>
          <p:cNvSpPr txBox="1">
            <a:spLocks noGrp="1"/>
          </p:cNvSpPr>
          <p:nvPr>
            <p:ph type="subTitle" idx="20"/>
          </p:nvPr>
        </p:nvSpPr>
        <p:spPr>
          <a:xfrm>
            <a:off x="5681538" y="4035863"/>
            <a:ext cx="27420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18" name="Google Shape;118;p13"/>
          <p:cNvSpPr txBox="1">
            <a:spLocks noGrp="1"/>
          </p:cNvSpPr>
          <p:nvPr>
            <p:ph type="title" idx="21" hasCustomPrompt="1"/>
          </p:nvPr>
        </p:nvSpPr>
        <p:spPr>
          <a:xfrm>
            <a:off x="4732205" y="3998383"/>
            <a:ext cx="630900" cy="420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2400"/>
              <a:buFont typeface="Kanit"/>
              <a:buNone/>
              <a:defRPr sz="2400" b="1">
                <a:solidFill>
                  <a:srgbClr val="D4EBFC"/>
                </a:solidFill>
                <a:latin typeface="Kanit"/>
                <a:ea typeface="Kanit"/>
                <a:cs typeface="Kanit"/>
                <a:sym typeface="Kanit"/>
              </a:defRPr>
            </a:lvl1pPr>
            <a:lvl2pPr lvl="1"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rtl="0">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rgbClr val="E3F1FE"/>
        </a:solidFill>
        <a:effectLst/>
      </p:bgPr>
    </p:bg>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713225" y="2944650"/>
            <a:ext cx="4646100" cy="851400"/>
          </a:xfrm>
          <a:prstGeom prst="rect">
            <a:avLst/>
          </a:prstGeom>
        </p:spPr>
        <p:txBody>
          <a:bodyPr spcFirstLastPara="1" wrap="square" lIns="91425" tIns="91425" rIns="91425" bIns="91425" anchor="t" anchorCtr="0">
            <a:normAutofit/>
          </a:bodyPr>
          <a:lstStyle>
            <a:lvl1pPr lvl="0" algn="r">
              <a:spcBef>
                <a:spcPts val="0"/>
              </a:spcBef>
              <a:spcAft>
                <a:spcPts val="0"/>
              </a:spcAft>
              <a:buClr>
                <a:srgbClr val="E94A4E"/>
              </a:buClr>
              <a:buSzPts val="3000"/>
              <a:buFont typeface="Kanit"/>
              <a:buNone/>
              <a:defRPr sz="1800" b="1">
                <a:solidFill>
                  <a:srgbClr val="E94A4E"/>
                </a:solidFill>
                <a:latin typeface="Kanit"/>
                <a:ea typeface="Kanit"/>
                <a:cs typeface="Kanit"/>
                <a:sym typeface="Kanit"/>
              </a:defRPr>
            </a:lvl1pPr>
            <a:lvl2pPr lvl="1"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lgn="ctr">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121" name="Google Shape;121;p14"/>
          <p:cNvSpPr txBox="1">
            <a:spLocks noGrp="1"/>
          </p:cNvSpPr>
          <p:nvPr>
            <p:ph type="subTitle" idx="1"/>
          </p:nvPr>
        </p:nvSpPr>
        <p:spPr>
          <a:xfrm>
            <a:off x="713225" y="1347450"/>
            <a:ext cx="4646100" cy="10719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0258A1"/>
              </a:buClr>
              <a:buSzPts val="1400"/>
              <a:buFont typeface="Montserrat"/>
              <a:buNone/>
              <a:defRPr sz="2100">
                <a:solidFill>
                  <a:srgbClr val="0258A1"/>
                </a:solidFill>
                <a:latin typeface="Montserrat"/>
                <a:ea typeface="Montserrat"/>
                <a:cs typeface="Montserrat"/>
                <a:sym typeface="Montserrat"/>
              </a:defRPr>
            </a:lvl1pPr>
            <a:lvl2pPr lvl="1"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2pPr>
            <a:lvl3pPr lvl="2"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3pPr>
            <a:lvl4pPr lvl="3"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4pPr>
            <a:lvl5pPr lvl="4"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5pPr>
            <a:lvl6pPr lvl="5"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6pPr>
            <a:lvl7pPr lvl="6"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7pPr>
            <a:lvl8pPr lvl="7"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8pPr>
            <a:lvl9pPr lvl="8" algn="ct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9pPr>
          </a:lstStyle>
          <a:p>
            <a:endParaRPr/>
          </a:p>
        </p:txBody>
      </p:sp>
      <p:sp>
        <p:nvSpPr>
          <p:cNvPr id="122" name="Google Shape;122;p14"/>
          <p:cNvSpPr/>
          <p:nvPr/>
        </p:nvSpPr>
        <p:spPr>
          <a:xfrm>
            <a:off x="7665925" y="-70475"/>
            <a:ext cx="1478095" cy="3973925"/>
          </a:xfrm>
          <a:custGeom>
            <a:avLst/>
            <a:gdLst/>
            <a:ahLst/>
            <a:cxnLst/>
            <a:rect l="l" t="t" r="r" b="b"/>
            <a:pathLst>
              <a:path w="37601" h="99885" extrusionOk="0">
                <a:moveTo>
                  <a:pt x="37601" y="1"/>
                </a:moveTo>
                <a:lnTo>
                  <a:pt x="9682" y="825"/>
                </a:lnTo>
                <a:cubicBezTo>
                  <a:pt x="9543" y="846"/>
                  <a:pt x="9404" y="853"/>
                  <a:pt x="9264" y="853"/>
                </a:cubicBezTo>
                <a:cubicBezTo>
                  <a:pt x="8964" y="853"/>
                  <a:pt x="8662" y="821"/>
                  <a:pt x="8362" y="821"/>
                </a:cubicBezTo>
                <a:cubicBezTo>
                  <a:pt x="8168" y="821"/>
                  <a:pt x="7975" y="834"/>
                  <a:pt x="7782" y="878"/>
                </a:cubicBezTo>
                <a:cubicBezTo>
                  <a:pt x="2411" y="2202"/>
                  <a:pt x="0" y="9931"/>
                  <a:pt x="0" y="14753"/>
                </a:cubicBezTo>
                <a:cubicBezTo>
                  <a:pt x="13" y="22587"/>
                  <a:pt x="4887" y="27526"/>
                  <a:pt x="11175" y="31365"/>
                </a:cubicBezTo>
                <a:cubicBezTo>
                  <a:pt x="14936" y="33657"/>
                  <a:pt x="18814" y="35872"/>
                  <a:pt x="22036" y="38911"/>
                </a:cubicBezTo>
                <a:cubicBezTo>
                  <a:pt x="26412" y="43038"/>
                  <a:pt x="28561" y="48461"/>
                  <a:pt x="27487" y="54475"/>
                </a:cubicBezTo>
                <a:cubicBezTo>
                  <a:pt x="26582" y="59545"/>
                  <a:pt x="23857" y="63999"/>
                  <a:pt x="21892" y="68690"/>
                </a:cubicBezTo>
                <a:cubicBezTo>
                  <a:pt x="19953" y="73328"/>
                  <a:pt x="19612" y="78568"/>
                  <a:pt x="20910" y="83429"/>
                </a:cubicBezTo>
                <a:cubicBezTo>
                  <a:pt x="22363" y="88827"/>
                  <a:pt x="26098" y="94709"/>
                  <a:pt x="31417" y="96936"/>
                </a:cubicBezTo>
                <a:cubicBezTo>
                  <a:pt x="32818" y="97539"/>
                  <a:pt x="36815" y="98665"/>
                  <a:pt x="37522" y="99884"/>
                </a:cubicBezTo>
                <a:lnTo>
                  <a:pt x="37601" y="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rot="6299997">
            <a:off x="-2243070" y="1602356"/>
            <a:ext cx="4486139" cy="4066195"/>
          </a:xfrm>
          <a:custGeom>
            <a:avLst/>
            <a:gdLst/>
            <a:ahLst/>
            <a:cxnLst/>
            <a:rect l="l" t="t" r="r" b="b"/>
            <a:pathLst>
              <a:path w="64577" h="58532" extrusionOk="0">
                <a:moveTo>
                  <a:pt x="46284" y="0"/>
                </a:moveTo>
                <a:cubicBezTo>
                  <a:pt x="43517" y="0"/>
                  <a:pt x="40773" y="736"/>
                  <a:pt x="38479" y="2287"/>
                </a:cubicBezTo>
                <a:cubicBezTo>
                  <a:pt x="33762" y="5471"/>
                  <a:pt x="33631" y="12441"/>
                  <a:pt x="28850" y="15781"/>
                </a:cubicBezTo>
                <a:cubicBezTo>
                  <a:pt x="25640" y="18035"/>
                  <a:pt x="21906" y="17944"/>
                  <a:pt x="18277" y="18861"/>
                </a:cubicBezTo>
                <a:cubicBezTo>
                  <a:pt x="14635" y="19778"/>
                  <a:pt x="11228" y="21598"/>
                  <a:pt x="8477" y="24166"/>
                </a:cubicBezTo>
                <a:cubicBezTo>
                  <a:pt x="2975" y="29315"/>
                  <a:pt x="0" y="37543"/>
                  <a:pt x="2451" y="44880"/>
                </a:cubicBezTo>
                <a:cubicBezTo>
                  <a:pt x="3303" y="47395"/>
                  <a:pt x="4744" y="49675"/>
                  <a:pt x="6591" y="51574"/>
                </a:cubicBezTo>
                <a:cubicBezTo>
                  <a:pt x="7167" y="52164"/>
                  <a:pt x="7796" y="52727"/>
                  <a:pt x="8477" y="53277"/>
                </a:cubicBezTo>
                <a:cubicBezTo>
                  <a:pt x="13119" y="56969"/>
                  <a:pt x="19116" y="58532"/>
                  <a:pt x="25089" y="58532"/>
                </a:cubicBezTo>
                <a:cubicBezTo>
                  <a:pt x="26449" y="58532"/>
                  <a:pt x="27809" y="58451"/>
                  <a:pt x="29151" y="58295"/>
                </a:cubicBezTo>
                <a:cubicBezTo>
                  <a:pt x="44270" y="56526"/>
                  <a:pt x="57856" y="45273"/>
                  <a:pt x="62415" y="30756"/>
                </a:cubicBezTo>
                <a:cubicBezTo>
                  <a:pt x="64040" y="25595"/>
                  <a:pt x="64576" y="19987"/>
                  <a:pt x="63280" y="14721"/>
                </a:cubicBezTo>
                <a:cubicBezTo>
                  <a:pt x="61970" y="9454"/>
                  <a:pt x="58681" y="4580"/>
                  <a:pt x="53938" y="1960"/>
                </a:cubicBezTo>
                <a:cubicBezTo>
                  <a:pt x="51616" y="677"/>
                  <a:pt x="48939" y="0"/>
                  <a:pt x="46284"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rgbClr val="E3F1FE"/>
        </a:solidFill>
        <a:effectLst/>
      </p:bgPr>
    </p:bg>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713225" y="539500"/>
            <a:ext cx="7717500" cy="6315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129" name="Google Shape;129;p15"/>
          <p:cNvSpPr txBox="1">
            <a:spLocks noGrp="1"/>
          </p:cNvSpPr>
          <p:nvPr>
            <p:ph type="subTitle" idx="1"/>
          </p:nvPr>
        </p:nvSpPr>
        <p:spPr>
          <a:xfrm>
            <a:off x="1072729" y="1387400"/>
            <a:ext cx="2263800" cy="5646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30" name="Google Shape;130;p15"/>
          <p:cNvSpPr txBox="1">
            <a:spLocks noGrp="1"/>
          </p:cNvSpPr>
          <p:nvPr>
            <p:ph type="subTitle" idx="2"/>
          </p:nvPr>
        </p:nvSpPr>
        <p:spPr>
          <a:xfrm>
            <a:off x="1072075" y="1791437"/>
            <a:ext cx="2264700" cy="10125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31" name="Google Shape;131;p15"/>
          <p:cNvSpPr txBox="1">
            <a:spLocks noGrp="1"/>
          </p:cNvSpPr>
          <p:nvPr>
            <p:ph type="subTitle" idx="3"/>
          </p:nvPr>
        </p:nvSpPr>
        <p:spPr>
          <a:xfrm>
            <a:off x="1074723" y="3097397"/>
            <a:ext cx="2270400" cy="5595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32" name="Google Shape;132;p15"/>
          <p:cNvSpPr txBox="1">
            <a:spLocks noGrp="1"/>
          </p:cNvSpPr>
          <p:nvPr>
            <p:ph type="subTitle" idx="4"/>
          </p:nvPr>
        </p:nvSpPr>
        <p:spPr>
          <a:xfrm>
            <a:off x="1070500" y="3502100"/>
            <a:ext cx="2268000" cy="1014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33" name="Google Shape;133;p15"/>
          <p:cNvSpPr txBox="1">
            <a:spLocks noGrp="1"/>
          </p:cNvSpPr>
          <p:nvPr>
            <p:ph type="subTitle" idx="5"/>
          </p:nvPr>
        </p:nvSpPr>
        <p:spPr>
          <a:xfrm>
            <a:off x="5798852" y="1389961"/>
            <a:ext cx="2274600" cy="559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800" b="1">
                <a:solidFill>
                  <a:srgbClr val="E94A4E"/>
                </a:solidFill>
                <a:latin typeface="Kanit"/>
                <a:ea typeface="Kanit"/>
                <a:cs typeface="Kanit"/>
                <a:sym typeface="Kanit"/>
              </a:defRPr>
            </a:lvl1pPr>
            <a:lvl2pPr lvl="1" rtl="0">
              <a:spcBef>
                <a:spcPts val="1200"/>
              </a:spcBef>
              <a:spcAft>
                <a:spcPts val="0"/>
              </a:spcAft>
              <a:buNone/>
              <a:defRPr sz="1800" b="1">
                <a:solidFill>
                  <a:srgbClr val="E94A4E"/>
                </a:solidFill>
                <a:latin typeface="Kanit"/>
                <a:ea typeface="Kanit"/>
                <a:cs typeface="Kanit"/>
                <a:sym typeface="Kanit"/>
              </a:defRPr>
            </a:lvl2pPr>
            <a:lvl3pPr lvl="2" rtl="0">
              <a:spcBef>
                <a:spcPts val="1200"/>
              </a:spcBef>
              <a:spcAft>
                <a:spcPts val="0"/>
              </a:spcAft>
              <a:buNone/>
              <a:defRPr sz="1800" b="1">
                <a:solidFill>
                  <a:srgbClr val="E94A4E"/>
                </a:solidFill>
                <a:latin typeface="Kanit"/>
                <a:ea typeface="Kanit"/>
                <a:cs typeface="Kanit"/>
                <a:sym typeface="Kanit"/>
              </a:defRPr>
            </a:lvl3pPr>
            <a:lvl4pPr lvl="3" rtl="0">
              <a:spcBef>
                <a:spcPts val="1200"/>
              </a:spcBef>
              <a:spcAft>
                <a:spcPts val="0"/>
              </a:spcAft>
              <a:buNone/>
              <a:defRPr sz="1800" b="1">
                <a:solidFill>
                  <a:srgbClr val="E94A4E"/>
                </a:solidFill>
                <a:latin typeface="Kanit"/>
                <a:ea typeface="Kanit"/>
                <a:cs typeface="Kanit"/>
                <a:sym typeface="Kanit"/>
              </a:defRPr>
            </a:lvl4pPr>
            <a:lvl5pPr lvl="4" rtl="0">
              <a:spcBef>
                <a:spcPts val="1200"/>
              </a:spcBef>
              <a:spcAft>
                <a:spcPts val="0"/>
              </a:spcAft>
              <a:buNone/>
              <a:defRPr sz="1800" b="1">
                <a:solidFill>
                  <a:srgbClr val="E94A4E"/>
                </a:solidFill>
                <a:latin typeface="Kanit"/>
                <a:ea typeface="Kanit"/>
                <a:cs typeface="Kanit"/>
                <a:sym typeface="Kanit"/>
              </a:defRPr>
            </a:lvl5pPr>
            <a:lvl6pPr lvl="5" rtl="0">
              <a:spcBef>
                <a:spcPts val="1200"/>
              </a:spcBef>
              <a:spcAft>
                <a:spcPts val="0"/>
              </a:spcAft>
              <a:buNone/>
              <a:defRPr sz="1800" b="1">
                <a:solidFill>
                  <a:srgbClr val="E94A4E"/>
                </a:solidFill>
                <a:latin typeface="Kanit"/>
                <a:ea typeface="Kanit"/>
                <a:cs typeface="Kanit"/>
                <a:sym typeface="Kanit"/>
              </a:defRPr>
            </a:lvl6pPr>
            <a:lvl7pPr lvl="6" rtl="0">
              <a:spcBef>
                <a:spcPts val="1200"/>
              </a:spcBef>
              <a:spcAft>
                <a:spcPts val="0"/>
              </a:spcAft>
              <a:buNone/>
              <a:defRPr sz="1800" b="1">
                <a:solidFill>
                  <a:srgbClr val="E94A4E"/>
                </a:solidFill>
                <a:latin typeface="Kanit"/>
                <a:ea typeface="Kanit"/>
                <a:cs typeface="Kanit"/>
                <a:sym typeface="Kanit"/>
              </a:defRPr>
            </a:lvl7pPr>
            <a:lvl8pPr lvl="7" rtl="0">
              <a:spcBef>
                <a:spcPts val="1200"/>
              </a:spcBef>
              <a:spcAft>
                <a:spcPts val="0"/>
              </a:spcAft>
              <a:buNone/>
              <a:defRPr sz="1800" b="1">
                <a:solidFill>
                  <a:srgbClr val="E94A4E"/>
                </a:solidFill>
                <a:latin typeface="Kanit"/>
                <a:ea typeface="Kanit"/>
                <a:cs typeface="Kanit"/>
                <a:sym typeface="Kanit"/>
              </a:defRPr>
            </a:lvl8pPr>
            <a:lvl9pPr lvl="8"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34" name="Google Shape;134;p15"/>
          <p:cNvSpPr txBox="1">
            <a:spLocks noGrp="1"/>
          </p:cNvSpPr>
          <p:nvPr>
            <p:ph type="subTitle" idx="6"/>
          </p:nvPr>
        </p:nvSpPr>
        <p:spPr>
          <a:xfrm>
            <a:off x="5793251" y="1789901"/>
            <a:ext cx="2274600" cy="1012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35" name="Google Shape;135;p15"/>
          <p:cNvSpPr txBox="1">
            <a:spLocks noGrp="1"/>
          </p:cNvSpPr>
          <p:nvPr>
            <p:ph type="subTitle" idx="7"/>
          </p:nvPr>
        </p:nvSpPr>
        <p:spPr>
          <a:xfrm>
            <a:off x="5798476" y="3097397"/>
            <a:ext cx="2274600" cy="559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800" b="1">
                <a:solidFill>
                  <a:srgbClr val="E94A4E"/>
                </a:solidFill>
                <a:latin typeface="Kanit"/>
                <a:ea typeface="Kanit"/>
                <a:cs typeface="Kanit"/>
                <a:sym typeface="Kanit"/>
              </a:defRPr>
            </a:lvl1pPr>
            <a:lvl2pPr lvl="1" rtl="0">
              <a:spcBef>
                <a:spcPts val="1200"/>
              </a:spcBef>
              <a:spcAft>
                <a:spcPts val="0"/>
              </a:spcAft>
              <a:buNone/>
              <a:defRPr sz="1800" b="1">
                <a:solidFill>
                  <a:srgbClr val="E94A4E"/>
                </a:solidFill>
                <a:latin typeface="Kanit"/>
                <a:ea typeface="Kanit"/>
                <a:cs typeface="Kanit"/>
                <a:sym typeface="Kanit"/>
              </a:defRPr>
            </a:lvl2pPr>
            <a:lvl3pPr lvl="2" rtl="0">
              <a:spcBef>
                <a:spcPts val="1200"/>
              </a:spcBef>
              <a:spcAft>
                <a:spcPts val="0"/>
              </a:spcAft>
              <a:buNone/>
              <a:defRPr sz="1800" b="1">
                <a:solidFill>
                  <a:srgbClr val="E94A4E"/>
                </a:solidFill>
                <a:latin typeface="Kanit"/>
                <a:ea typeface="Kanit"/>
                <a:cs typeface="Kanit"/>
                <a:sym typeface="Kanit"/>
              </a:defRPr>
            </a:lvl3pPr>
            <a:lvl4pPr lvl="3" rtl="0">
              <a:spcBef>
                <a:spcPts val="1200"/>
              </a:spcBef>
              <a:spcAft>
                <a:spcPts val="0"/>
              </a:spcAft>
              <a:buNone/>
              <a:defRPr sz="1800" b="1">
                <a:solidFill>
                  <a:srgbClr val="E94A4E"/>
                </a:solidFill>
                <a:latin typeface="Kanit"/>
                <a:ea typeface="Kanit"/>
                <a:cs typeface="Kanit"/>
                <a:sym typeface="Kanit"/>
              </a:defRPr>
            </a:lvl4pPr>
            <a:lvl5pPr lvl="4" rtl="0">
              <a:spcBef>
                <a:spcPts val="1200"/>
              </a:spcBef>
              <a:spcAft>
                <a:spcPts val="0"/>
              </a:spcAft>
              <a:buNone/>
              <a:defRPr sz="1800" b="1">
                <a:solidFill>
                  <a:srgbClr val="E94A4E"/>
                </a:solidFill>
                <a:latin typeface="Kanit"/>
                <a:ea typeface="Kanit"/>
                <a:cs typeface="Kanit"/>
                <a:sym typeface="Kanit"/>
              </a:defRPr>
            </a:lvl5pPr>
            <a:lvl6pPr lvl="5" rtl="0">
              <a:spcBef>
                <a:spcPts val="1200"/>
              </a:spcBef>
              <a:spcAft>
                <a:spcPts val="0"/>
              </a:spcAft>
              <a:buNone/>
              <a:defRPr sz="1800" b="1">
                <a:solidFill>
                  <a:srgbClr val="E94A4E"/>
                </a:solidFill>
                <a:latin typeface="Kanit"/>
                <a:ea typeface="Kanit"/>
                <a:cs typeface="Kanit"/>
                <a:sym typeface="Kanit"/>
              </a:defRPr>
            </a:lvl6pPr>
            <a:lvl7pPr lvl="6" rtl="0">
              <a:spcBef>
                <a:spcPts val="1200"/>
              </a:spcBef>
              <a:spcAft>
                <a:spcPts val="0"/>
              </a:spcAft>
              <a:buNone/>
              <a:defRPr sz="1800" b="1">
                <a:solidFill>
                  <a:srgbClr val="E94A4E"/>
                </a:solidFill>
                <a:latin typeface="Kanit"/>
                <a:ea typeface="Kanit"/>
                <a:cs typeface="Kanit"/>
                <a:sym typeface="Kanit"/>
              </a:defRPr>
            </a:lvl7pPr>
            <a:lvl8pPr lvl="7" rtl="0">
              <a:spcBef>
                <a:spcPts val="1200"/>
              </a:spcBef>
              <a:spcAft>
                <a:spcPts val="0"/>
              </a:spcAft>
              <a:buNone/>
              <a:defRPr sz="1800" b="1">
                <a:solidFill>
                  <a:srgbClr val="E94A4E"/>
                </a:solidFill>
                <a:latin typeface="Kanit"/>
                <a:ea typeface="Kanit"/>
                <a:cs typeface="Kanit"/>
                <a:sym typeface="Kanit"/>
              </a:defRPr>
            </a:lvl8pPr>
            <a:lvl9pPr lvl="8"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36" name="Google Shape;136;p15"/>
          <p:cNvSpPr txBox="1">
            <a:spLocks noGrp="1"/>
          </p:cNvSpPr>
          <p:nvPr>
            <p:ph type="subTitle" idx="8"/>
          </p:nvPr>
        </p:nvSpPr>
        <p:spPr>
          <a:xfrm>
            <a:off x="5792875" y="3502100"/>
            <a:ext cx="2274600" cy="101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37" name="Google Shape;137;p15"/>
          <p:cNvSpPr/>
          <p:nvPr/>
        </p:nvSpPr>
        <p:spPr>
          <a:xfrm>
            <a:off x="7235075" y="-1364775"/>
            <a:ext cx="2874161" cy="2605113"/>
          </a:xfrm>
          <a:custGeom>
            <a:avLst/>
            <a:gdLst/>
            <a:ahLst/>
            <a:cxnLst/>
            <a:rect l="l" t="t" r="r" b="b"/>
            <a:pathLst>
              <a:path w="64577" h="58532" extrusionOk="0">
                <a:moveTo>
                  <a:pt x="46284" y="0"/>
                </a:moveTo>
                <a:cubicBezTo>
                  <a:pt x="43517" y="0"/>
                  <a:pt x="40773" y="736"/>
                  <a:pt x="38479" y="2287"/>
                </a:cubicBezTo>
                <a:cubicBezTo>
                  <a:pt x="33762" y="5471"/>
                  <a:pt x="33631" y="12441"/>
                  <a:pt x="28850" y="15781"/>
                </a:cubicBezTo>
                <a:cubicBezTo>
                  <a:pt x="25640" y="18035"/>
                  <a:pt x="21906" y="17944"/>
                  <a:pt x="18277" y="18861"/>
                </a:cubicBezTo>
                <a:cubicBezTo>
                  <a:pt x="14635" y="19778"/>
                  <a:pt x="11228" y="21598"/>
                  <a:pt x="8477" y="24166"/>
                </a:cubicBezTo>
                <a:cubicBezTo>
                  <a:pt x="2975" y="29315"/>
                  <a:pt x="0" y="37543"/>
                  <a:pt x="2451" y="44880"/>
                </a:cubicBezTo>
                <a:cubicBezTo>
                  <a:pt x="3303" y="47395"/>
                  <a:pt x="4744" y="49675"/>
                  <a:pt x="6591" y="51574"/>
                </a:cubicBezTo>
                <a:cubicBezTo>
                  <a:pt x="7167" y="52164"/>
                  <a:pt x="7796" y="52727"/>
                  <a:pt x="8477" y="53277"/>
                </a:cubicBezTo>
                <a:cubicBezTo>
                  <a:pt x="13119" y="56969"/>
                  <a:pt x="19116" y="58532"/>
                  <a:pt x="25089" y="58532"/>
                </a:cubicBezTo>
                <a:cubicBezTo>
                  <a:pt x="26449" y="58532"/>
                  <a:pt x="27809" y="58451"/>
                  <a:pt x="29151" y="58295"/>
                </a:cubicBezTo>
                <a:cubicBezTo>
                  <a:pt x="44270" y="56526"/>
                  <a:pt x="57856" y="45273"/>
                  <a:pt x="62415" y="30756"/>
                </a:cubicBezTo>
                <a:cubicBezTo>
                  <a:pt x="64040" y="25595"/>
                  <a:pt x="64576" y="19987"/>
                  <a:pt x="63280" y="14721"/>
                </a:cubicBezTo>
                <a:cubicBezTo>
                  <a:pt x="61970" y="9454"/>
                  <a:pt x="58681" y="4580"/>
                  <a:pt x="53938" y="1960"/>
                </a:cubicBezTo>
                <a:cubicBezTo>
                  <a:pt x="51616" y="677"/>
                  <a:pt x="48939" y="0"/>
                  <a:pt x="46284"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flipH="1">
            <a:off x="-219664" y="4636725"/>
            <a:ext cx="5185414" cy="506775"/>
          </a:xfrm>
          <a:custGeom>
            <a:avLst/>
            <a:gdLst/>
            <a:ahLst/>
            <a:cxnLst/>
            <a:rect l="l" t="t" r="r" b="b"/>
            <a:pathLst>
              <a:path w="92862" h="20271" extrusionOk="0">
                <a:moveTo>
                  <a:pt x="79072" y="0"/>
                </a:moveTo>
                <a:cubicBezTo>
                  <a:pt x="75484" y="0"/>
                  <a:pt x="71979" y="914"/>
                  <a:pt x="68756" y="2597"/>
                </a:cubicBezTo>
                <a:cubicBezTo>
                  <a:pt x="64327" y="4905"/>
                  <a:pt x="60752" y="7539"/>
                  <a:pt x="55670" y="7539"/>
                </a:cubicBezTo>
                <a:cubicBezTo>
                  <a:pt x="55446" y="7539"/>
                  <a:pt x="55218" y="7534"/>
                  <a:pt x="54987" y="7523"/>
                </a:cubicBezTo>
                <a:cubicBezTo>
                  <a:pt x="49392" y="7275"/>
                  <a:pt x="44480" y="4903"/>
                  <a:pt x="39134" y="3475"/>
                </a:cubicBezTo>
                <a:cubicBezTo>
                  <a:pt x="35751" y="2568"/>
                  <a:pt x="32183" y="2008"/>
                  <a:pt x="28644" y="2008"/>
                </a:cubicBezTo>
                <a:cubicBezTo>
                  <a:pt x="24153" y="2008"/>
                  <a:pt x="19707" y="2910"/>
                  <a:pt x="15736" y="5152"/>
                </a:cubicBezTo>
                <a:cubicBezTo>
                  <a:pt x="12709" y="6855"/>
                  <a:pt x="9119" y="8859"/>
                  <a:pt x="6604" y="11218"/>
                </a:cubicBezTo>
                <a:cubicBezTo>
                  <a:pt x="3840" y="13838"/>
                  <a:pt x="2071" y="17179"/>
                  <a:pt x="1" y="20271"/>
                </a:cubicBezTo>
                <a:lnTo>
                  <a:pt x="90570" y="20100"/>
                </a:lnTo>
                <a:cubicBezTo>
                  <a:pt x="90936" y="15948"/>
                  <a:pt x="92154" y="12397"/>
                  <a:pt x="92692" y="8244"/>
                </a:cubicBezTo>
                <a:cubicBezTo>
                  <a:pt x="92862" y="6947"/>
                  <a:pt x="92823" y="5270"/>
                  <a:pt x="91801" y="4183"/>
                </a:cubicBezTo>
                <a:cubicBezTo>
                  <a:pt x="90792" y="3907"/>
                  <a:pt x="90058" y="2990"/>
                  <a:pt x="89155" y="2427"/>
                </a:cubicBezTo>
                <a:cubicBezTo>
                  <a:pt x="87071" y="1143"/>
                  <a:pt x="84608" y="606"/>
                  <a:pt x="82237" y="239"/>
                </a:cubicBezTo>
                <a:cubicBezTo>
                  <a:pt x="81178" y="79"/>
                  <a:pt x="80122" y="0"/>
                  <a:pt x="79072"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2_1">
    <p:bg>
      <p:bgPr>
        <a:solidFill>
          <a:srgbClr val="E3F1FE"/>
        </a:solidFill>
        <a:effectLst/>
      </p:bgPr>
    </p:bg>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713225" y="539500"/>
            <a:ext cx="7717500" cy="63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144" name="Google Shape;144;p16"/>
          <p:cNvSpPr txBox="1">
            <a:spLocks noGrp="1"/>
          </p:cNvSpPr>
          <p:nvPr>
            <p:ph type="subTitle" idx="1"/>
          </p:nvPr>
        </p:nvSpPr>
        <p:spPr>
          <a:xfrm>
            <a:off x="1487210" y="2012700"/>
            <a:ext cx="27951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45" name="Google Shape;145;p16"/>
          <p:cNvSpPr txBox="1">
            <a:spLocks noGrp="1"/>
          </p:cNvSpPr>
          <p:nvPr>
            <p:ph type="subTitle" idx="2"/>
          </p:nvPr>
        </p:nvSpPr>
        <p:spPr>
          <a:xfrm>
            <a:off x="1486381" y="2325317"/>
            <a:ext cx="2796000" cy="569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46" name="Google Shape;146;p16"/>
          <p:cNvSpPr txBox="1">
            <a:spLocks noGrp="1"/>
          </p:cNvSpPr>
          <p:nvPr>
            <p:ph type="subTitle" idx="3"/>
          </p:nvPr>
        </p:nvSpPr>
        <p:spPr>
          <a:xfrm>
            <a:off x="1489663" y="3721181"/>
            <a:ext cx="28032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47" name="Google Shape;147;p16"/>
          <p:cNvSpPr txBox="1">
            <a:spLocks noGrp="1"/>
          </p:cNvSpPr>
          <p:nvPr>
            <p:ph type="subTitle" idx="4"/>
          </p:nvPr>
        </p:nvSpPr>
        <p:spPr>
          <a:xfrm>
            <a:off x="1484450" y="4035875"/>
            <a:ext cx="2800200" cy="572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48" name="Google Shape;148;p16"/>
          <p:cNvSpPr txBox="1">
            <a:spLocks noGrp="1"/>
          </p:cNvSpPr>
          <p:nvPr>
            <p:ph type="subTitle" idx="5"/>
          </p:nvPr>
        </p:nvSpPr>
        <p:spPr>
          <a:xfrm>
            <a:off x="4850923" y="2014500"/>
            <a:ext cx="28086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49" name="Google Shape;149;p16"/>
          <p:cNvSpPr txBox="1">
            <a:spLocks noGrp="1"/>
          </p:cNvSpPr>
          <p:nvPr>
            <p:ph type="subTitle" idx="6"/>
          </p:nvPr>
        </p:nvSpPr>
        <p:spPr>
          <a:xfrm>
            <a:off x="4844011" y="2323667"/>
            <a:ext cx="2808600" cy="572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50" name="Google Shape;150;p16"/>
          <p:cNvSpPr txBox="1">
            <a:spLocks noGrp="1"/>
          </p:cNvSpPr>
          <p:nvPr>
            <p:ph type="subTitle" idx="7"/>
          </p:nvPr>
        </p:nvSpPr>
        <p:spPr>
          <a:xfrm>
            <a:off x="4850450" y="3721181"/>
            <a:ext cx="28086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51" name="Google Shape;151;p16"/>
          <p:cNvSpPr txBox="1">
            <a:spLocks noGrp="1"/>
          </p:cNvSpPr>
          <p:nvPr>
            <p:ph type="subTitle" idx="8"/>
          </p:nvPr>
        </p:nvSpPr>
        <p:spPr>
          <a:xfrm>
            <a:off x="4843541" y="4035875"/>
            <a:ext cx="2808600" cy="572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52" name="Google Shape;152;p16"/>
          <p:cNvSpPr/>
          <p:nvPr/>
        </p:nvSpPr>
        <p:spPr>
          <a:xfrm rot="10800000">
            <a:off x="-1244197" y="4049059"/>
            <a:ext cx="2733861" cy="2950939"/>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rot="-2700000">
            <a:off x="7063842" y="-1401044"/>
            <a:ext cx="2733867" cy="295094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2_1_1">
    <p:bg>
      <p:bgPr>
        <a:solidFill>
          <a:srgbClr val="E3F1FE"/>
        </a:solidFill>
        <a:effectLst/>
      </p:bgPr>
    </p:bg>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713225" y="539500"/>
            <a:ext cx="7717500" cy="63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dirty="0"/>
          </a:p>
        </p:txBody>
      </p:sp>
      <p:sp>
        <p:nvSpPr>
          <p:cNvPr id="158" name="Google Shape;158;p17"/>
          <p:cNvSpPr txBox="1">
            <a:spLocks noGrp="1"/>
          </p:cNvSpPr>
          <p:nvPr>
            <p:ph type="subTitle" idx="1"/>
          </p:nvPr>
        </p:nvSpPr>
        <p:spPr>
          <a:xfrm>
            <a:off x="932366" y="3584974"/>
            <a:ext cx="2226000" cy="492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800" b="1">
                <a:solidFill>
                  <a:srgbClr val="E94A4E"/>
                </a:solidFill>
                <a:latin typeface="Kanit"/>
                <a:ea typeface="Kanit"/>
                <a:cs typeface="Kanit"/>
                <a:sym typeface="Kanit"/>
              </a:defRPr>
            </a:lvl1pPr>
            <a:lvl2pPr lvl="1" algn="ctr" rtl="0">
              <a:lnSpc>
                <a:spcPct val="100000"/>
              </a:lnSpc>
              <a:spcBef>
                <a:spcPts val="0"/>
              </a:spcBef>
              <a:spcAft>
                <a:spcPts val="0"/>
              </a:spcAft>
              <a:buNone/>
              <a:defRPr sz="1800" b="1">
                <a:solidFill>
                  <a:srgbClr val="E94A4E"/>
                </a:solidFill>
                <a:latin typeface="Kanit"/>
                <a:ea typeface="Kanit"/>
                <a:cs typeface="Kanit"/>
                <a:sym typeface="Kanit"/>
              </a:defRPr>
            </a:lvl2pPr>
            <a:lvl3pPr lvl="2" algn="ctr" rtl="0">
              <a:lnSpc>
                <a:spcPct val="100000"/>
              </a:lnSpc>
              <a:spcBef>
                <a:spcPts val="0"/>
              </a:spcBef>
              <a:spcAft>
                <a:spcPts val="0"/>
              </a:spcAft>
              <a:buNone/>
              <a:defRPr sz="1800" b="1">
                <a:solidFill>
                  <a:srgbClr val="E94A4E"/>
                </a:solidFill>
                <a:latin typeface="Kanit"/>
                <a:ea typeface="Kanit"/>
                <a:cs typeface="Kanit"/>
                <a:sym typeface="Kanit"/>
              </a:defRPr>
            </a:lvl3pPr>
            <a:lvl4pPr lvl="3" algn="ctr" rtl="0">
              <a:lnSpc>
                <a:spcPct val="100000"/>
              </a:lnSpc>
              <a:spcBef>
                <a:spcPts val="0"/>
              </a:spcBef>
              <a:spcAft>
                <a:spcPts val="0"/>
              </a:spcAft>
              <a:buNone/>
              <a:defRPr sz="1800" b="1">
                <a:solidFill>
                  <a:srgbClr val="E94A4E"/>
                </a:solidFill>
                <a:latin typeface="Kanit"/>
                <a:ea typeface="Kanit"/>
                <a:cs typeface="Kanit"/>
                <a:sym typeface="Kanit"/>
              </a:defRPr>
            </a:lvl4pPr>
            <a:lvl5pPr lvl="4" algn="ctr" rtl="0">
              <a:lnSpc>
                <a:spcPct val="100000"/>
              </a:lnSpc>
              <a:spcBef>
                <a:spcPts val="0"/>
              </a:spcBef>
              <a:spcAft>
                <a:spcPts val="0"/>
              </a:spcAft>
              <a:buNone/>
              <a:defRPr sz="1800" b="1">
                <a:solidFill>
                  <a:srgbClr val="E94A4E"/>
                </a:solidFill>
                <a:latin typeface="Kanit"/>
                <a:ea typeface="Kanit"/>
                <a:cs typeface="Kanit"/>
                <a:sym typeface="Kanit"/>
              </a:defRPr>
            </a:lvl5pPr>
            <a:lvl6pPr lvl="5" algn="ctr" rtl="0">
              <a:lnSpc>
                <a:spcPct val="100000"/>
              </a:lnSpc>
              <a:spcBef>
                <a:spcPts val="0"/>
              </a:spcBef>
              <a:spcAft>
                <a:spcPts val="0"/>
              </a:spcAft>
              <a:buNone/>
              <a:defRPr sz="1800" b="1">
                <a:solidFill>
                  <a:srgbClr val="E94A4E"/>
                </a:solidFill>
                <a:latin typeface="Kanit"/>
                <a:ea typeface="Kanit"/>
                <a:cs typeface="Kanit"/>
                <a:sym typeface="Kanit"/>
              </a:defRPr>
            </a:lvl6pPr>
            <a:lvl7pPr lvl="6" algn="ctr" rtl="0">
              <a:lnSpc>
                <a:spcPct val="100000"/>
              </a:lnSpc>
              <a:spcBef>
                <a:spcPts val="0"/>
              </a:spcBef>
              <a:spcAft>
                <a:spcPts val="0"/>
              </a:spcAft>
              <a:buNone/>
              <a:defRPr sz="1800" b="1">
                <a:solidFill>
                  <a:srgbClr val="E94A4E"/>
                </a:solidFill>
                <a:latin typeface="Kanit"/>
                <a:ea typeface="Kanit"/>
                <a:cs typeface="Kanit"/>
                <a:sym typeface="Kanit"/>
              </a:defRPr>
            </a:lvl7pPr>
            <a:lvl8pPr lvl="7" algn="ctr" rtl="0">
              <a:lnSpc>
                <a:spcPct val="100000"/>
              </a:lnSpc>
              <a:spcBef>
                <a:spcPts val="0"/>
              </a:spcBef>
              <a:spcAft>
                <a:spcPts val="0"/>
              </a:spcAft>
              <a:buNone/>
              <a:defRPr sz="1800" b="1">
                <a:solidFill>
                  <a:srgbClr val="E94A4E"/>
                </a:solidFill>
                <a:latin typeface="Kanit"/>
                <a:ea typeface="Kanit"/>
                <a:cs typeface="Kanit"/>
                <a:sym typeface="Kanit"/>
              </a:defRPr>
            </a:lvl8pPr>
            <a:lvl9pPr lvl="8" algn="ctr" rtl="0">
              <a:lnSpc>
                <a:spcPct val="100000"/>
              </a:lnSpc>
              <a:spcBef>
                <a:spcPts val="0"/>
              </a:spcBef>
              <a:spcAft>
                <a:spcPts val="0"/>
              </a:spcAft>
              <a:buNone/>
              <a:defRPr sz="1800" b="1">
                <a:solidFill>
                  <a:srgbClr val="E94A4E"/>
                </a:solidFill>
                <a:latin typeface="Kanit"/>
                <a:ea typeface="Kanit"/>
                <a:cs typeface="Kanit"/>
                <a:sym typeface="Kanit"/>
              </a:defRPr>
            </a:lvl9pPr>
          </a:lstStyle>
          <a:p>
            <a:endParaRPr/>
          </a:p>
        </p:txBody>
      </p:sp>
      <p:sp>
        <p:nvSpPr>
          <p:cNvPr id="159" name="Google Shape;159;p17"/>
          <p:cNvSpPr txBox="1">
            <a:spLocks noGrp="1"/>
          </p:cNvSpPr>
          <p:nvPr>
            <p:ph type="subTitle" idx="2"/>
          </p:nvPr>
        </p:nvSpPr>
        <p:spPr>
          <a:xfrm>
            <a:off x="928225" y="3956375"/>
            <a:ext cx="22239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60" name="Google Shape;160;p17"/>
          <p:cNvSpPr txBox="1">
            <a:spLocks noGrp="1"/>
          </p:cNvSpPr>
          <p:nvPr>
            <p:ph type="subTitle" idx="3"/>
          </p:nvPr>
        </p:nvSpPr>
        <p:spPr>
          <a:xfrm>
            <a:off x="3462700" y="3584974"/>
            <a:ext cx="2226000" cy="492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800" b="1">
                <a:solidFill>
                  <a:srgbClr val="E94A4E"/>
                </a:solidFill>
                <a:latin typeface="Kanit"/>
                <a:ea typeface="Kanit"/>
                <a:cs typeface="Kanit"/>
                <a:sym typeface="Kanit"/>
              </a:defRPr>
            </a:lvl1pPr>
            <a:lvl2pPr lvl="1" algn="ctr" rtl="0">
              <a:lnSpc>
                <a:spcPct val="100000"/>
              </a:lnSpc>
              <a:spcBef>
                <a:spcPts val="0"/>
              </a:spcBef>
              <a:spcAft>
                <a:spcPts val="0"/>
              </a:spcAft>
              <a:buNone/>
              <a:defRPr sz="1800" b="1">
                <a:solidFill>
                  <a:srgbClr val="E94A4E"/>
                </a:solidFill>
                <a:latin typeface="Kanit"/>
                <a:ea typeface="Kanit"/>
                <a:cs typeface="Kanit"/>
                <a:sym typeface="Kanit"/>
              </a:defRPr>
            </a:lvl2pPr>
            <a:lvl3pPr lvl="2" algn="ctr" rtl="0">
              <a:lnSpc>
                <a:spcPct val="100000"/>
              </a:lnSpc>
              <a:spcBef>
                <a:spcPts val="0"/>
              </a:spcBef>
              <a:spcAft>
                <a:spcPts val="0"/>
              </a:spcAft>
              <a:buNone/>
              <a:defRPr sz="1800" b="1">
                <a:solidFill>
                  <a:srgbClr val="E94A4E"/>
                </a:solidFill>
                <a:latin typeface="Kanit"/>
                <a:ea typeface="Kanit"/>
                <a:cs typeface="Kanit"/>
                <a:sym typeface="Kanit"/>
              </a:defRPr>
            </a:lvl3pPr>
            <a:lvl4pPr lvl="3" algn="ctr" rtl="0">
              <a:lnSpc>
                <a:spcPct val="100000"/>
              </a:lnSpc>
              <a:spcBef>
                <a:spcPts val="0"/>
              </a:spcBef>
              <a:spcAft>
                <a:spcPts val="0"/>
              </a:spcAft>
              <a:buNone/>
              <a:defRPr sz="1800" b="1">
                <a:solidFill>
                  <a:srgbClr val="E94A4E"/>
                </a:solidFill>
                <a:latin typeface="Kanit"/>
                <a:ea typeface="Kanit"/>
                <a:cs typeface="Kanit"/>
                <a:sym typeface="Kanit"/>
              </a:defRPr>
            </a:lvl4pPr>
            <a:lvl5pPr lvl="4" algn="ctr" rtl="0">
              <a:lnSpc>
                <a:spcPct val="100000"/>
              </a:lnSpc>
              <a:spcBef>
                <a:spcPts val="0"/>
              </a:spcBef>
              <a:spcAft>
                <a:spcPts val="0"/>
              </a:spcAft>
              <a:buNone/>
              <a:defRPr sz="1800" b="1">
                <a:solidFill>
                  <a:srgbClr val="E94A4E"/>
                </a:solidFill>
                <a:latin typeface="Kanit"/>
                <a:ea typeface="Kanit"/>
                <a:cs typeface="Kanit"/>
                <a:sym typeface="Kanit"/>
              </a:defRPr>
            </a:lvl5pPr>
            <a:lvl6pPr lvl="5" algn="ctr" rtl="0">
              <a:lnSpc>
                <a:spcPct val="100000"/>
              </a:lnSpc>
              <a:spcBef>
                <a:spcPts val="0"/>
              </a:spcBef>
              <a:spcAft>
                <a:spcPts val="0"/>
              </a:spcAft>
              <a:buNone/>
              <a:defRPr sz="1800" b="1">
                <a:solidFill>
                  <a:srgbClr val="E94A4E"/>
                </a:solidFill>
                <a:latin typeface="Kanit"/>
                <a:ea typeface="Kanit"/>
                <a:cs typeface="Kanit"/>
                <a:sym typeface="Kanit"/>
              </a:defRPr>
            </a:lvl6pPr>
            <a:lvl7pPr lvl="6" algn="ctr" rtl="0">
              <a:lnSpc>
                <a:spcPct val="100000"/>
              </a:lnSpc>
              <a:spcBef>
                <a:spcPts val="0"/>
              </a:spcBef>
              <a:spcAft>
                <a:spcPts val="0"/>
              </a:spcAft>
              <a:buNone/>
              <a:defRPr sz="1800" b="1">
                <a:solidFill>
                  <a:srgbClr val="E94A4E"/>
                </a:solidFill>
                <a:latin typeface="Kanit"/>
                <a:ea typeface="Kanit"/>
                <a:cs typeface="Kanit"/>
                <a:sym typeface="Kanit"/>
              </a:defRPr>
            </a:lvl7pPr>
            <a:lvl8pPr lvl="7" algn="ctr" rtl="0">
              <a:lnSpc>
                <a:spcPct val="100000"/>
              </a:lnSpc>
              <a:spcBef>
                <a:spcPts val="0"/>
              </a:spcBef>
              <a:spcAft>
                <a:spcPts val="0"/>
              </a:spcAft>
              <a:buNone/>
              <a:defRPr sz="1800" b="1">
                <a:solidFill>
                  <a:srgbClr val="E94A4E"/>
                </a:solidFill>
                <a:latin typeface="Kanit"/>
                <a:ea typeface="Kanit"/>
                <a:cs typeface="Kanit"/>
                <a:sym typeface="Kanit"/>
              </a:defRPr>
            </a:lvl8pPr>
            <a:lvl9pPr lvl="8" algn="ctr" rtl="0">
              <a:lnSpc>
                <a:spcPct val="100000"/>
              </a:lnSpc>
              <a:spcBef>
                <a:spcPts val="0"/>
              </a:spcBef>
              <a:spcAft>
                <a:spcPts val="0"/>
              </a:spcAft>
              <a:buNone/>
              <a:defRPr sz="1800" b="1">
                <a:solidFill>
                  <a:srgbClr val="E94A4E"/>
                </a:solidFill>
                <a:latin typeface="Kanit"/>
                <a:ea typeface="Kanit"/>
                <a:cs typeface="Kanit"/>
                <a:sym typeface="Kanit"/>
              </a:defRPr>
            </a:lvl9pPr>
          </a:lstStyle>
          <a:p>
            <a:endParaRPr/>
          </a:p>
        </p:txBody>
      </p:sp>
      <p:sp>
        <p:nvSpPr>
          <p:cNvPr id="161" name="Google Shape;161;p17"/>
          <p:cNvSpPr txBox="1">
            <a:spLocks noGrp="1"/>
          </p:cNvSpPr>
          <p:nvPr>
            <p:ph type="subTitle" idx="4"/>
          </p:nvPr>
        </p:nvSpPr>
        <p:spPr>
          <a:xfrm>
            <a:off x="3458559" y="3956375"/>
            <a:ext cx="22239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62" name="Google Shape;162;p17"/>
          <p:cNvSpPr txBox="1">
            <a:spLocks noGrp="1"/>
          </p:cNvSpPr>
          <p:nvPr>
            <p:ph type="subTitle" idx="5"/>
          </p:nvPr>
        </p:nvSpPr>
        <p:spPr>
          <a:xfrm>
            <a:off x="5986409" y="3584974"/>
            <a:ext cx="2226000" cy="492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800" b="1">
                <a:solidFill>
                  <a:srgbClr val="E94A4E"/>
                </a:solidFill>
                <a:latin typeface="Kanit"/>
                <a:ea typeface="Kanit"/>
                <a:cs typeface="Kanit"/>
                <a:sym typeface="Kanit"/>
              </a:defRPr>
            </a:lvl1pPr>
            <a:lvl2pPr lvl="1" algn="ctr" rtl="0">
              <a:lnSpc>
                <a:spcPct val="100000"/>
              </a:lnSpc>
              <a:spcBef>
                <a:spcPts val="0"/>
              </a:spcBef>
              <a:spcAft>
                <a:spcPts val="0"/>
              </a:spcAft>
              <a:buNone/>
              <a:defRPr sz="1800" b="1">
                <a:solidFill>
                  <a:srgbClr val="E94A4E"/>
                </a:solidFill>
                <a:latin typeface="Kanit"/>
                <a:ea typeface="Kanit"/>
                <a:cs typeface="Kanit"/>
                <a:sym typeface="Kanit"/>
              </a:defRPr>
            </a:lvl2pPr>
            <a:lvl3pPr lvl="2" algn="ctr" rtl="0">
              <a:lnSpc>
                <a:spcPct val="100000"/>
              </a:lnSpc>
              <a:spcBef>
                <a:spcPts val="0"/>
              </a:spcBef>
              <a:spcAft>
                <a:spcPts val="0"/>
              </a:spcAft>
              <a:buNone/>
              <a:defRPr sz="1800" b="1">
                <a:solidFill>
                  <a:srgbClr val="E94A4E"/>
                </a:solidFill>
                <a:latin typeface="Kanit"/>
                <a:ea typeface="Kanit"/>
                <a:cs typeface="Kanit"/>
                <a:sym typeface="Kanit"/>
              </a:defRPr>
            </a:lvl3pPr>
            <a:lvl4pPr lvl="3" algn="ctr" rtl="0">
              <a:lnSpc>
                <a:spcPct val="100000"/>
              </a:lnSpc>
              <a:spcBef>
                <a:spcPts val="0"/>
              </a:spcBef>
              <a:spcAft>
                <a:spcPts val="0"/>
              </a:spcAft>
              <a:buNone/>
              <a:defRPr sz="1800" b="1">
                <a:solidFill>
                  <a:srgbClr val="E94A4E"/>
                </a:solidFill>
                <a:latin typeface="Kanit"/>
                <a:ea typeface="Kanit"/>
                <a:cs typeface="Kanit"/>
                <a:sym typeface="Kanit"/>
              </a:defRPr>
            </a:lvl4pPr>
            <a:lvl5pPr lvl="4" algn="ctr" rtl="0">
              <a:lnSpc>
                <a:spcPct val="100000"/>
              </a:lnSpc>
              <a:spcBef>
                <a:spcPts val="0"/>
              </a:spcBef>
              <a:spcAft>
                <a:spcPts val="0"/>
              </a:spcAft>
              <a:buNone/>
              <a:defRPr sz="1800" b="1">
                <a:solidFill>
                  <a:srgbClr val="E94A4E"/>
                </a:solidFill>
                <a:latin typeface="Kanit"/>
                <a:ea typeface="Kanit"/>
                <a:cs typeface="Kanit"/>
                <a:sym typeface="Kanit"/>
              </a:defRPr>
            </a:lvl5pPr>
            <a:lvl6pPr lvl="5" algn="ctr" rtl="0">
              <a:lnSpc>
                <a:spcPct val="100000"/>
              </a:lnSpc>
              <a:spcBef>
                <a:spcPts val="0"/>
              </a:spcBef>
              <a:spcAft>
                <a:spcPts val="0"/>
              </a:spcAft>
              <a:buNone/>
              <a:defRPr sz="1800" b="1">
                <a:solidFill>
                  <a:srgbClr val="E94A4E"/>
                </a:solidFill>
                <a:latin typeface="Kanit"/>
                <a:ea typeface="Kanit"/>
                <a:cs typeface="Kanit"/>
                <a:sym typeface="Kanit"/>
              </a:defRPr>
            </a:lvl6pPr>
            <a:lvl7pPr lvl="6" algn="ctr" rtl="0">
              <a:lnSpc>
                <a:spcPct val="100000"/>
              </a:lnSpc>
              <a:spcBef>
                <a:spcPts val="0"/>
              </a:spcBef>
              <a:spcAft>
                <a:spcPts val="0"/>
              </a:spcAft>
              <a:buNone/>
              <a:defRPr sz="1800" b="1">
                <a:solidFill>
                  <a:srgbClr val="E94A4E"/>
                </a:solidFill>
                <a:latin typeface="Kanit"/>
                <a:ea typeface="Kanit"/>
                <a:cs typeface="Kanit"/>
                <a:sym typeface="Kanit"/>
              </a:defRPr>
            </a:lvl7pPr>
            <a:lvl8pPr lvl="7" algn="ctr" rtl="0">
              <a:lnSpc>
                <a:spcPct val="100000"/>
              </a:lnSpc>
              <a:spcBef>
                <a:spcPts val="0"/>
              </a:spcBef>
              <a:spcAft>
                <a:spcPts val="0"/>
              </a:spcAft>
              <a:buNone/>
              <a:defRPr sz="1800" b="1">
                <a:solidFill>
                  <a:srgbClr val="E94A4E"/>
                </a:solidFill>
                <a:latin typeface="Kanit"/>
                <a:ea typeface="Kanit"/>
                <a:cs typeface="Kanit"/>
                <a:sym typeface="Kanit"/>
              </a:defRPr>
            </a:lvl8pPr>
            <a:lvl9pPr lvl="8" algn="ctr" rtl="0">
              <a:lnSpc>
                <a:spcPct val="100000"/>
              </a:lnSpc>
              <a:spcBef>
                <a:spcPts val="0"/>
              </a:spcBef>
              <a:spcAft>
                <a:spcPts val="0"/>
              </a:spcAft>
              <a:buNone/>
              <a:defRPr sz="1800" b="1">
                <a:solidFill>
                  <a:srgbClr val="E94A4E"/>
                </a:solidFill>
                <a:latin typeface="Kanit"/>
                <a:ea typeface="Kanit"/>
                <a:cs typeface="Kanit"/>
                <a:sym typeface="Kanit"/>
              </a:defRPr>
            </a:lvl9pPr>
          </a:lstStyle>
          <a:p>
            <a:endParaRPr/>
          </a:p>
        </p:txBody>
      </p:sp>
      <p:sp>
        <p:nvSpPr>
          <p:cNvPr id="163" name="Google Shape;163;p17"/>
          <p:cNvSpPr txBox="1">
            <a:spLocks noGrp="1"/>
          </p:cNvSpPr>
          <p:nvPr>
            <p:ph type="subTitle" idx="6"/>
          </p:nvPr>
        </p:nvSpPr>
        <p:spPr>
          <a:xfrm>
            <a:off x="5982269" y="3956375"/>
            <a:ext cx="22239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64" name="Google Shape;164;p17"/>
          <p:cNvSpPr txBox="1">
            <a:spLocks noGrp="1"/>
          </p:cNvSpPr>
          <p:nvPr>
            <p:ph type="subTitle" idx="7"/>
          </p:nvPr>
        </p:nvSpPr>
        <p:spPr>
          <a:xfrm>
            <a:off x="935678" y="1802475"/>
            <a:ext cx="2226000" cy="492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800" b="1">
                <a:solidFill>
                  <a:srgbClr val="E94A4E"/>
                </a:solidFill>
                <a:latin typeface="Kanit"/>
                <a:ea typeface="Kanit"/>
                <a:cs typeface="Kanit"/>
                <a:sym typeface="Kanit"/>
              </a:defRPr>
            </a:lvl1pPr>
            <a:lvl2pPr lvl="1" algn="ctr" rtl="0">
              <a:lnSpc>
                <a:spcPct val="100000"/>
              </a:lnSpc>
              <a:spcBef>
                <a:spcPts val="0"/>
              </a:spcBef>
              <a:spcAft>
                <a:spcPts val="0"/>
              </a:spcAft>
              <a:buNone/>
              <a:defRPr sz="1800" b="1">
                <a:solidFill>
                  <a:srgbClr val="E94A4E"/>
                </a:solidFill>
                <a:latin typeface="Kanit"/>
                <a:ea typeface="Kanit"/>
                <a:cs typeface="Kanit"/>
                <a:sym typeface="Kanit"/>
              </a:defRPr>
            </a:lvl2pPr>
            <a:lvl3pPr lvl="2" algn="ctr" rtl="0">
              <a:lnSpc>
                <a:spcPct val="100000"/>
              </a:lnSpc>
              <a:spcBef>
                <a:spcPts val="0"/>
              </a:spcBef>
              <a:spcAft>
                <a:spcPts val="0"/>
              </a:spcAft>
              <a:buNone/>
              <a:defRPr sz="1800" b="1">
                <a:solidFill>
                  <a:srgbClr val="E94A4E"/>
                </a:solidFill>
                <a:latin typeface="Kanit"/>
                <a:ea typeface="Kanit"/>
                <a:cs typeface="Kanit"/>
                <a:sym typeface="Kanit"/>
              </a:defRPr>
            </a:lvl3pPr>
            <a:lvl4pPr lvl="3" algn="ctr" rtl="0">
              <a:lnSpc>
                <a:spcPct val="100000"/>
              </a:lnSpc>
              <a:spcBef>
                <a:spcPts val="0"/>
              </a:spcBef>
              <a:spcAft>
                <a:spcPts val="0"/>
              </a:spcAft>
              <a:buNone/>
              <a:defRPr sz="1800" b="1">
                <a:solidFill>
                  <a:srgbClr val="E94A4E"/>
                </a:solidFill>
                <a:latin typeface="Kanit"/>
                <a:ea typeface="Kanit"/>
                <a:cs typeface="Kanit"/>
                <a:sym typeface="Kanit"/>
              </a:defRPr>
            </a:lvl4pPr>
            <a:lvl5pPr lvl="4" algn="ctr" rtl="0">
              <a:lnSpc>
                <a:spcPct val="100000"/>
              </a:lnSpc>
              <a:spcBef>
                <a:spcPts val="0"/>
              </a:spcBef>
              <a:spcAft>
                <a:spcPts val="0"/>
              </a:spcAft>
              <a:buNone/>
              <a:defRPr sz="1800" b="1">
                <a:solidFill>
                  <a:srgbClr val="E94A4E"/>
                </a:solidFill>
                <a:latin typeface="Kanit"/>
                <a:ea typeface="Kanit"/>
                <a:cs typeface="Kanit"/>
                <a:sym typeface="Kanit"/>
              </a:defRPr>
            </a:lvl5pPr>
            <a:lvl6pPr lvl="5" algn="ctr" rtl="0">
              <a:lnSpc>
                <a:spcPct val="100000"/>
              </a:lnSpc>
              <a:spcBef>
                <a:spcPts val="0"/>
              </a:spcBef>
              <a:spcAft>
                <a:spcPts val="0"/>
              </a:spcAft>
              <a:buNone/>
              <a:defRPr sz="1800" b="1">
                <a:solidFill>
                  <a:srgbClr val="E94A4E"/>
                </a:solidFill>
                <a:latin typeface="Kanit"/>
                <a:ea typeface="Kanit"/>
                <a:cs typeface="Kanit"/>
                <a:sym typeface="Kanit"/>
              </a:defRPr>
            </a:lvl6pPr>
            <a:lvl7pPr lvl="6" algn="ctr" rtl="0">
              <a:lnSpc>
                <a:spcPct val="100000"/>
              </a:lnSpc>
              <a:spcBef>
                <a:spcPts val="0"/>
              </a:spcBef>
              <a:spcAft>
                <a:spcPts val="0"/>
              </a:spcAft>
              <a:buNone/>
              <a:defRPr sz="1800" b="1">
                <a:solidFill>
                  <a:srgbClr val="E94A4E"/>
                </a:solidFill>
                <a:latin typeface="Kanit"/>
                <a:ea typeface="Kanit"/>
                <a:cs typeface="Kanit"/>
                <a:sym typeface="Kanit"/>
              </a:defRPr>
            </a:lvl7pPr>
            <a:lvl8pPr lvl="7" algn="ctr" rtl="0">
              <a:lnSpc>
                <a:spcPct val="100000"/>
              </a:lnSpc>
              <a:spcBef>
                <a:spcPts val="0"/>
              </a:spcBef>
              <a:spcAft>
                <a:spcPts val="0"/>
              </a:spcAft>
              <a:buNone/>
              <a:defRPr sz="1800" b="1">
                <a:solidFill>
                  <a:srgbClr val="E94A4E"/>
                </a:solidFill>
                <a:latin typeface="Kanit"/>
                <a:ea typeface="Kanit"/>
                <a:cs typeface="Kanit"/>
                <a:sym typeface="Kanit"/>
              </a:defRPr>
            </a:lvl8pPr>
            <a:lvl9pPr lvl="8" algn="ctr" rtl="0">
              <a:lnSpc>
                <a:spcPct val="100000"/>
              </a:lnSpc>
              <a:spcBef>
                <a:spcPts val="0"/>
              </a:spcBef>
              <a:spcAft>
                <a:spcPts val="0"/>
              </a:spcAft>
              <a:buNone/>
              <a:defRPr sz="1800" b="1">
                <a:solidFill>
                  <a:srgbClr val="E94A4E"/>
                </a:solidFill>
                <a:latin typeface="Kanit"/>
                <a:ea typeface="Kanit"/>
                <a:cs typeface="Kanit"/>
                <a:sym typeface="Kanit"/>
              </a:defRPr>
            </a:lvl9pPr>
          </a:lstStyle>
          <a:p>
            <a:endParaRPr/>
          </a:p>
        </p:txBody>
      </p:sp>
      <p:sp>
        <p:nvSpPr>
          <p:cNvPr id="165" name="Google Shape;165;p17"/>
          <p:cNvSpPr txBox="1">
            <a:spLocks noGrp="1"/>
          </p:cNvSpPr>
          <p:nvPr>
            <p:ph type="subTitle" idx="8"/>
          </p:nvPr>
        </p:nvSpPr>
        <p:spPr>
          <a:xfrm>
            <a:off x="931538" y="2173951"/>
            <a:ext cx="22239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66" name="Google Shape;166;p17"/>
          <p:cNvSpPr txBox="1">
            <a:spLocks noGrp="1"/>
          </p:cNvSpPr>
          <p:nvPr>
            <p:ph type="subTitle" idx="9"/>
          </p:nvPr>
        </p:nvSpPr>
        <p:spPr>
          <a:xfrm>
            <a:off x="3466012" y="1802475"/>
            <a:ext cx="2226000" cy="492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800" b="1">
                <a:solidFill>
                  <a:srgbClr val="E94A4E"/>
                </a:solidFill>
                <a:latin typeface="Kanit"/>
                <a:ea typeface="Kanit"/>
                <a:cs typeface="Kanit"/>
                <a:sym typeface="Kanit"/>
              </a:defRPr>
            </a:lvl1pPr>
            <a:lvl2pPr lvl="1" algn="ctr" rtl="0">
              <a:lnSpc>
                <a:spcPct val="100000"/>
              </a:lnSpc>
              <a:spcBef>
                <a:spcPts val="0"/>
              </a:spcBef>
              <a:spcAft>
                <a:spcPts val="0"/>
              </a:spcAft>
              <a:buNone/>
              <a:defRPr sz="1800" b="1">
                <a:solidFill>
                  <a:srgbClr val="E94A4E"/>
                </a:solidFill>
                <a:latin typeface="Kanit"/>
                <a:ea typeface="Kanit"/>
                <a:cs typeface="Kanit"/>
                <a:sym typeface="Kanit"/>
              </a:defRPr>
            </a:lvl2pPr>
            <a:lvl3pPr lvl="2" algn="ctr" rtl="0">
              <a:lnSpc>
                <a:spcPct val="100000"/>
              </a:lnSpc>
              <a:spcBef>
                <a:spcPts val="0"/>
              </a:spcBef>
              <a:spcAft>
                <a:spcPts val="0"/>
              </a:spcAft>
              <a:buNone/>
              <a:defRPr sz="1800" b="1">
                <a:solidFill>
                  <a:srgbClr val="E94A4E"/>
                </a:solidFill>
                <a:latin typeface="Kanit"/>
                <a:ea typeface="Kanit"/>
                <a:cs typeface="Kanit"/>
                <a:sym typeface="Kanit"/>
              </a:defRPr>
            </a:lvl3pPr>
            <a:lvl4pPr lvl="3" algn="ctr" rtl="0">
              <a:lnSpc>
                <a:spcPct val="100000"/>
              </a:lnSpc>
              <a:spcBef>
                <a:spcPts val="0"/>
              </a:spcBef>
              <a:spcAft>
                <a:spcPts val="0"/>
              </a:spcAft>
              <a:buNone/>
              <a:defRPr sz="1800" b="1">
                <a:solidFill>
                  <a:srgbClr val="E94A4E"/>
                </a:solidFill>
                <a:latin typeface="Kanit"/>
                <a:ea typeface="Kanit"/>
                <a:cs typeface="Kanit"/>
                <a:sym typeface="Kanit"/>
              </a:defRPr>
            </a:lvl4pPr>
            <a:lvl5pPr lvl="4" algn="ctr" rtl="0">
              <a:lnSpc>
                <a:spcPct val="100000"/>
              </a:lnSpc>
              <a:spcBef>
                <a:spcPts val="0"/>
              </a:spcBef>
              <a:spcAft>
                <a:spcPts val="0"/>
              </a:spcAft>
              <a:buNone/>
              <a:defRPr sz="1800" b="1">
                <a:solidFill>
                  <a:srgbClr val="E94A4E"/>
                </a:solidFill>
                <a:latin typeface="Kanit"/>
                <a:ea typeface="Kanit"/>
                <a:cs typeface="Kanit"/>
                <a:sym typeface="Kanit"/>
              </a:defRPr>
            </a:lvl5pPr>
            <a:lvl6pPr lvl="5" algn="ctr" rtl="0">
              <a:lnSpc>
                <a:spcPct val="100000"/>
              </a:lnSpc>
              <a:spcBef>
                <a:spcPts val="0"/>
              </a:spcBef>
              <a:spcAft>
                <a:spcPts val="0"/>
              </a:spcAft>
              <a:buNone/>
              <a:defRPr sz="1800" b="1">
                <a:solidFill>
                  <a:srgbClr val="E94A4E"/>
                </a:solidFill>
                <a:latin typeface="Kanit"/>
                <a:ea typeface="Kanit"/>
                <a:cs typeface="Kanit"/>
                <a:sym typeface="Kanit"/>
              </a:defRPr>
            </a:lvl6pPr>
            <a:lvl7pPr lvl="6" algn="ctr" rtl="0">
              <a:lnSpc>
                <a:spcPct val="100000"/>
              </a:lnSpc>
              <a:spcBef>
                <a:spcPts val="0"/>
              </a:spcBef>
              <a:spcAft>
                <a:spcPts val="0"/>
              </a:spcAft>
              <a:buNone/>
              <a:defRPr sz="1800" b="1">
                <a:solidFill>
                  <a:srgbClr val="E94A4E"/>
                </a:solidFill>
                <a:latin typeface="Kanit"/>
                <a:ea typeface="Kanit"/>
                <a:cs typeface="Kanit"/>
                <a:sym typeface="Kanit"/>
              </a:defRPr>
            </a:lvl7pPr>
            <a:lvl8pPr lvl="7" algn="ctr" rtl="0">
              <a:lnSpc>
                <a:spcPct val="100000"/>
              </a:lnSpc>
              <a:spcBef>
                <a:spcPts val="0"/>
              </a:spcBef>
              <a:spcAft>
                <a:spcPts val="0"/>
              </a:spcAft>
              <a:buNone/>
              <a:defRPr sz="1800" b="1">
                <a:solidFill>
                  <a:srgbClr val="E94A4E"/>
                </a:solidFill>
                <a:latin typeface="Kanit"/>
                <a:ea typeface="Kanit"/>
                <a:cs typeface="Kanit"/>
                <a:sym typeface="Kanit"/>
              </a:defRPr>
            </a:lvl8pPr>
            <a:lvl9pPr lvl="8" algn="ctr" rtl="0">
              <a:lnSpc>
                <a:spcPct val="100000"/>
              </a:lnSpc>
              <a:spcBef>
                <a:spcPts val="0"/>
              </a:spcBef>
              <a:spcAft>
                <a:spcPts val="0"/>
              </a:spcAft>
              <a:buNone/>
              <a:defRPr sz="1800" b="1">
                <a:solidFill>
                  <a:srgbClr val="E94A4E"/>
                </a:solidFill>
                <a:latin typeface="Kanit"/>
                <a:ea typeface="Kanit"/>
                <a:cs typeface="Kanit"/>
                <a:sym typeface="Kanit"/>
              </a:defRPr>
            </a:lvl9pPr>
          </a:lstStyle>
          <a:p>
            <a:endParaRPr/>
          </a:p>
        </p:txBody>
      </p:sp>
      <p:sp>
        <p:nvSpPr>
          <p:cNvPr id="167" name="Google Shape;167;p17"/>
          <p:cNvSpPr txBox="1">
            <a:spLocks noGrp="1"/>
          </p:cNvSpPr>
          <p:nvPr>
            <p:ph type="subTitle" idx="13"/>
          </p:nvPr>
        </p:nvSpPr>
        <p:spPr>
          <a:xfrm>
            <a:off x="3461872" y="2173951"/>
            <a:ext cx="22239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68" name="Google Shape;168;p17"/>
          <p:cNvSpPr txBox="1">
            <a:spLocks noGrp="1"/>
          </p:cNvSpPr>
          <p:nvPr>
            <p:ph type="subTitle" idx="14"/>
          </p:nvPr>
        </p:nvSpPr>
        <p:spPr>
          <a:xfrm>
            <a:off x="5989722" y="1802475"/>
            <a:ext cx="2226000" cy="492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800" b="1">
                <a:solidFill>
                  <a:srgbClr val="E94A4E"/>
                </a:solidFill>
                <a:latin typeface="Kanit"/>
                <a:ea typeface="Kanit"/>
                <a:cs typeface="Kanit"/>
                <a:sym typeface="Kanit"/>
              </a:defRPr>
            </a:lvl1pPr>
            <a:lvl2pPr lvl="1" algn="ctr" rtl="0">
              <a:lnSpc>
                <a:spcPct val="100000"/>
              </a:lnSpc>
              <a:spcBef>
                <a:spcPts val="0"/>
              </a:spcBef>
              <a:spcAft>
                <a:spcPts val="0"/>
              </a:spcAft>
              <a:buNone/>
              <a:defRPr sz="1800" b="1">
                <a:solidFill>
                  <a:srgbClr val="E94A4E"/>
                </a:solidFill>
                <a:latin typeface="Kanit"/>
                <a:ea typeface="Kanit"/>
                <a:cs typeface="Kanit"/>
                <a:sym typeface="Kanit"/>
              </a:defRPr>
            </a:lvl2pPr>
            <a:lvl3pPr lvl="2" algn="ctr" rtl="0">
              <a:lnSpc>
                <a:spcPct val="100000"/>
              </a:lnSpc>
              <a:spcBef>
                <a:spcPts val="0"/>
              </a:spcBef>
              <a:spcAft>
                <a:spcPts val="0"/>
              </a:spcAft>
              <a:buNone/>
              <a:defRPr sz="1800" b="1">
                <a:solidFill>
                  <a:srgbClr val="E94A4E"/>
                </a:solidFill>
                <a:latin typeface="Kanit"/>
                <a:ea typeface="Kanit"/>
                <a:cs typeface="Kanit"/>
                <a:sym typeface="Kanit"/>
              </a:defRPr>
            </a:lvl3pPr>
            <a:lvl4pPr lvl="3" algn="ctr" rtl="0">
              <a:lnSpc>
                <a:spcPct val="100000"/>
              </a:lnSpc>
              <a:spcBef>
                <a:spcPts val="0"/>
              </a:spcBef>
              <a:spcAft>
                <a:spcPts val="0"/>
              </a:spcAft>
              <a:buNone/>
              <a:defRPr sz="1800" b="1">
                <a:solidFill>
                  <a:srgbClr val="E94A4E"/>
                </a:solidFill>
                <a:latin typeface="Kanit"/>
                <a:ea typeface="Kanit"/>
                <a:cs typeface="Kanit"/>
                <a:sym typeface="Kanit"/>
              </a:defRPr>
            </a:lvl4pPr>
            <a:lvl5pPr lvl="4" algn="ctr" rtl="0">
              <a:lnSpc>
                <a:spcPct val="100000"/>
              </a:lnSpc>
              <a:spcBef>
                <a:spcPts val="0"/>
              </a:spcBef>
              <a:spcAft>
                <a:spcPts val="0"/>
              </a:spcAft>
              <a:buNone/>
              <a:defRPr sz="1800" b="1">
                <a:solidFill>
                  <a:srgbClr val="E94A4E"/>
                </a:solidFill>
                <a:latin typeface="Kanit"/>
                <a:ea typeface="Kanit"/>
                <a:cs typeface="Kanit"/>
                <a:sym typeface="Kanit"/>
              </a:defRPr>
            </a:lvl5pPr>
            <a:lvl6pPr lvl="5" algn="ctr" rtl="0">
              <a:lnSpc>
                <a:spcPct val="100000"/>
              </a:lnSpc>
              <a:spcBef>
                <a:spcPts val="0"/>
              </a:spcBef>
              <a:spcAft>
                <a:spcPts val="0"/>
              </a:spcAft>
              <a:buNone/>
              <a:defRPr sz="1800" b="1">
                <a:solidFill>
                  <a:srgbClr val="E94A4E"/>
                </a:solidFill>
                <a:latin typeface="Kanit"/>
                <a:ea typeface="Kanit"/>
                <a:cs typeface="Kanit"/>
                <a:sym typeface="Kanit"/>
              </a:defRPr>
            </a:lvl6pPr>
            <a:lvl7pPr lvl="6" algn="ctr" rtl="0">
              <a:lnSpc>
                <a:spcPct val="100000"/>
              </a:lnSpc>
              <a:spcBef>
                <a:spcPts val="0"/>
              </a:spcBef>
              <a:spcAft>
                <a:spcPts val="0"/>
              </a:spcAft>
              <a:buNone/>
              <a:defRPr sz="1800" b="1">
                <a:solidFill>
                  <a:srgbClr val="E94A4E"/>
                </a:solidFill>
                <a:latin typeface="Kanit"/>
                <a:ea typeface="Kanit"/>
                <a:cs typeface="Kanit"/>
                <a:sym typeface="Kanit"/>
              </a:defRPr>
            </a:lvl7pPr>
            <a:lvl8pPr lvl="7" algn="ctr" rtl="0">
              <a:lnSpc>
                <a:spcPct val="100000"/>
              </a:lnSpc>
              <a:spcBef>
                <a:spcPts val="0"/>
              </a:spcBef>
              <a:spcAft>
                <a:spcPts val="0"/>
              </a:spcAft>
              <a:buNone/>
              <a:defRPr sz="1800" b="1">
                <a:solidFill>
                  <a:srgbClr val="E94A4E"/>
                </a:solidFill>
                <a:latin typeface="Kanit"/>
                <a:ea typeface="Kanit"/>
                <a:cs typeface="Kanit"/>
                <a:sym typeface="Kanit"/>
              </a:defRPr>
            </a:lvl8pPr>
            <a:lvl9pPr lvl="8" algn="ctr" rtl="0">
              <a:lnSpc>
                <a:spcPct val="100000"/>
              </a:lnSpc>
              <a:spcBef>
                <a:spcPts val="0"/>
              </a:spcBef>
              <a:spcAft>
                <a:spcPts val="0"/>
              </a:spcAft>
              <a:buNone/>
              <a:defRPr sz="1800" b="1">
                <a:solidFill>
                  <a:srgbClr val="E94A4E"/>
                </a:solidFill>
                <a:latin typeface="Kanit"/>
                <a:ea typeface="Kanit"/>
                <a:cs typeface="Kanit"/>
                <a:sym typeface="Kanit"/>
              </a:defRPr>
            </a:lvl9pPr>
          </a:lstStyle>
          <a:p>
            <a:endParaRPr/>
          </a:p>
        </p:txBody>
      </p:sp>
      <p:sp>
        <p:nvSpPr>
          <p:cNvPr id="169" name="Google Shape;169;p17"/>
          <p:cNvSpPr txBox="1">
            <a:spLocks noGrp="1"/>
          </p:cNvSpPr>
          <p:nvPr>
            <p:ph type="subTitle" idx="15"/>
          </p:nvPr>
        </p:nvSpPr>
        <p:spPr>
          <a:xfrm>
            <a:off x="5985581" y="2173951"/>
            <a:ext cx="22239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70" name="Google Shape;170;p17"/>
          <p:cNvSpPr/>
          <p:nvPr/>
        </p:nvSpPr>
        <p:spPr>
          <a:xfrm rot="10800000">
            <a:off x="-11800" y="2677000"/>
            <a:ext cx="940025" cy="2497125"/>
          </a:xfrm>
          <a:custGeom>
            <a:avLst/>
            <a:gdLst/>
            <a:ahLst/>
            <a:cxnLst/>
            <a:rect l="l" t="t" r="r" b="b"/>
            <a:pathLst>
              <a:path w="37601" h="99885" extrusionOk="0">
                <a:moveTo>
                  <a:pt x="37601" y="1"/>
                </a:moveTo>
                <a:lnTo>
                  <a:pt x="9682" y="825"/>
                </a:lnTo>
                <a:cubicBezTo>
                  <a:pt x="9543" y="846"/>
                  <a:pt x="9404" y="853"/>
                  <a:pt x="9264" y="853"/>
                </a:cubicBezTo>
                <a:cubicBezTo>
                  <a:pt x="8964" y="853"/>
                  <a:pt x="8662" y="821"/>
                  <a:pt x="8362" y="821"/>
                </a:cubicBezTo>
                <a:cubicBezTo>
                  <a:pt x="8168" y="821"/>
                  <a:pt x="7975" y="834"/>
                  <a:pt x="7782" y="878"/>
                </a:cubicBezTo>
                <a:cubicBezTo>
                  <a:pt x="2411" y="2202"/>
                  <a:pt x="0" y="9931"/>
                  <a:pt x="0" y="14753"/>
                </a:cubicBezTo>
                <a:cubicBezTo>
                  <a:pt x="13" y="22587"/>
                  <a:pt x="4887" y="27526"/>
                  <a:pt x="11175" y="31365"/>
                </a:cubicBezTo>
                <a:cubicBezTo>
                  <a:pt x="14936" y="33657"/>
                  <a:pt x="18814" y="35872"/>
                  <a:pt x="22036" y="38911"/>
                </a:cubicBezTo>
                <a:cubicBezTo>
                  <a:pt x="26412" y="43038"/>
                  <a:pt x="28561" y="48461"/>
                  <a:pt x="27487" y="54475"/>
                </a:cubicBezTo>
                <a:cubicBezTo>
                  <a:pt x="26582" y="59545"/>
                  <a:pt x="23857" y="63999"/>
                  <a:pt x="21892" y="68690"/>
                </a:cubicBezTo>
                <a:cubicBezTo>
                  <a:pt x="19953" y="73328"/>
                  <a:pt x="19612" y="78568"/>
                  <a:pt x="20910" y="83429"/>
                </a:cubicBezTo>
                <a:cubicBezTo>
                  <a:pt x="22363" y="88827"/>
                  <a:pt x="26098" y="94709"/>
                  <a:pt x="31417" y="96936"/>
                </a:cubicBezTo>
                <a:cubicBezTo>
                  <a:pt x="32818" y="97539"/>
                  <a:pt x="36815" y="98665"/>
                  <a:pt x="37522" y="99884"/>
                </a:cubicBezTo>
                <a:lnTo>
                  <a:pt x="37601" y="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2700000">
            <a:off x="6301881" y="-999577"/>
            <a:ext cx="3846984" cy="2163754"/>
          </a:xfrm>
          <a:custGeom>
            <a:avLst/>
            <a:gdLst/>
            <a:ahLst/>
            <a:cxnLst/>
            <a:rect l="l" t="t" r="r" b="b"/>
            <a:pathLst>
              <a:path w="60828" h="34213" extrusionOk="0">
                <a:moveTo>
                  <a:pt x="35519" y="1"/>
                </a:moveTo>
                <a:cubicBezTo>
                  <a:pt x="29974" y="1"/>
                  <a:pt x="24457" y="1192"/>
                  <a:pt x="19441" y="3674"/>
                </a:cubicBezTo>
                <a:cubicBezTo>
                  <a:pt x="13624" y="6556"/>
                  <a:pt x="4820" y="13068"/>
                  <a:pt x="2370" y="20443"/>
                </a:cubicBezTo>
                <a:cubicBezTo>
                  <a:pt x="1" y="27575"/>
                  <a:pt x="4809" y="34213"/>
                  <a:pt x="11976" y="34213"/>
                </a:cubicBezTo>
                <a:cubicBezTo>
                  <a:pt x="12459" y="34213"/>
                  <a:pt x="12952" y="34183"/>
                  <a:pt x="13454" y="34121"/>
                </a:cubicBezTo>
                <a:cubicBezTo>
                  <a:pt x="17751" y="33584"/>
                  <a:pt x="21563" y="31174"/>
                  <a:pt x="25219" y="28854"/>
                </a:cubicBezTo>
                <a:cubicBezTo>
                  <a:pt x="29984" y="25813"/>
                  <a:pt x="34705" y="23593"/>
                  <a:pt x="40283" y="23593"/>
                </a:cubicBezTo>
                <a:cubicBezTo>
                  <a:pt x="40808" y="23593"/>
                  <a:pt x="41342" y="23613"/>
                  <a:pt x="41884" y="23653"/>
                </a:cubicBezTo>
                <a:cubicBezTo>
                  <a:pt x="44446" y="23851"/>
                  <a:pt x="47929" y="24513"/>
                  <a:pt x="51187" y="24513"/>
                </a:cubicBezTo>
                <a:cubicBezTo>
                  <a:pt x="55490" y="24513"/>
                  <a:pt x="59403" y="23358"/>
                  <a:pt x="60290" y="18452"/>
                </a:cubicBezTo>
                <a:cubicBezTo>
                  <a:pt x="60828" y="15491"/>
                  <a:pt x="59714" y="12425"/>
                  <a:pt x="57932" y="9988"/>
                </a:cubicBezTo>
                <a:cubicBezTo>
                  <a:pt x="54316" y="5050"/>
                  <a:pt x="49049" y="1905"/>
                  <a:pt x="43101" y="739"/>
                </a:cubicBezTo>
                <a:cubicBezTo>
                  <a:pt x="40598" y="250"/>
                  <a:pt x="38056" y="1"/>
                  <a:pt x="35519"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rgbClr val="E3F1FE"/>
        </a:solidFill>
        <a:effectLst/>
      </p:bgPr>
    </p:bg>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713225" y="539500"/>
            <a:ext cx="7717500" cy="6522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178" name="Google Shape;178;p18"/>
          <p:cNvSpPr txBox="1">
            <a:spLocks noGrp="1"/>
          </p:cNvSpPr>
          <p:nvPr>
            <p:ph type="subTitle" idx="1"/>
          </p:nvPr>
        </p:nvSpPr>
        <p:spPr>
          <a:xfrm>
            <a:off x="862925" y="3187406"/>
            <a:ext cx="24195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79" name="Google Shape;179;p18"/>
          <p:cNvSpPr txBox="1">
            <a:spLocks noGrp="1"/>
          </p:cNvSpPr>
          <p:nvPr>
            <p:ph type="subTitle" idx="2"/>
          </p:nvPr>
        </p:nvSpPr>
        <p:spPr>
          <a:xfrm>
            <a:off x="858425" y="3578300"/>
            <a:ext cx="24168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80" name="Google Shape;180;p18"/>
          <p:cNvSpPr txBox="1">
            <a:spLocks noGrp="1"/>
          </p:cNvSpPr>
          <p:nvPr>
            <p:ph type="subTitle" idx="3"/>
          </p:nvPr>
        </p:nvSpPr>
        <p:spPr>
          <a:xfrm>
            <a:off x="3364500" y="3187406"/>
            <a:ext cx="24195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81" name="Google Shape;181;p18"/>
          <p:cNvSpPr txBox="1">
            <a:spLocks noGrp="1"/>
          </p:cNvSpPr>
          <p:nvPr>
            <p:ph type="subTitle" idx="4"/>
          </p:nvPr>
        </p:nvSpPr>
        <p:spPr>
          <a:xfrm>
            <a:off x="3360000" y="3578300"/>
            <a:ext cx="24168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82" name="Google Shape;182;p18"/>
          <p:cNvSpPr txBox="1">
            <a:spLocks noGrp="1"/>
          </p:cNvSpPr>
          <p:nvPr>
            <p:ph type="subTitle" idx="5"/>
          </p:nvPr>
        </p:nvSpPr>
        <p:spPr>
          <a:xfrm>
            <a:off x="5858875" y="3187406"/>
            <a:ext cx="24195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83" name="Google Shape;183;p18"/>
          <p:cNvSpPr txBox="1">
            <a:spLocks noGrp="1"/>
          </p:cNvSpPr>
          <p:nvPr>
            <p:ph type="subTitle" idx="6"/>
          </p:nvPr>
        </p:nvSpPr>
        <p:spPr>
          <a:xfrm>
            <a:off x="5854375" y="3578300"/>
            <a:ext cx="24168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85" name="Google Shape;185;p18"/>
          <p:cNvSpPr/>
          <p:nvPr/>
        </p:nvSpPr>
        <p:spPr>
          <a:xfrm rot="8100000">
            <a:off x="-1500458" y="3802590"/>
            <a:ext cx="2733867" cy="295094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_3_1">
    <p:bg>
      <p:bgPr>
        <a:solidFill>
          <a:srgbClr val="E3F1FE"/>
        </a:solidFill>
        <a:effectLst/>
      </p:bgPr>
    </p:bg>
    <p:spTree>
      <p:nvGrpSpPr>
        <p:cNvPr id="1" name="Shape 188"/>
        <p:cNvGrpSpPr/>
        <p:nvPr/>
      </p:nvGrpSpPr>
      <p:grpSpPr>
        <a:xfrm>
          <a:off x="0" y="0"/>
          <a:ext cx="0" cy="0"/>
          <a:chOff x="0" y="0"/>
          <a:chExt cx="0" cy="0"/>
        </a:xfrm>
      </p:grpSpPr>
      <p:sp>
        <p:nvSpPr>
          <p:cNvPr id="199" name="Google Shape;199;p19"/>
          <p:cNvSpPr/>
          <p:nvPr/>
        </p:nvSpPr>
        <p:spPr>
          <a:xfrm rot="-7816457">
            <a:off x="7146108" y="-778955"/>
            <a:ext cx="2073450" cy="1557901"/>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Imagen 15"/>
          <p:cNvPicPr>
            <a:picLocks noChangeAspect="1"/>
          </p:cNvPicPr>
          <p:nvPr userDrawn="1"/>
        </p:nvPicPr>
        <p:blipFill>
          <a:blip r:embed="rId2"/>
          <a:stretch>
            <a:fillRect/>
          </a:stretch>
        </p:blipFill>
        <p:spPr>
          <a:xfrm>
            <a:off x="117751" y="121330"/>
            <a:ext cx="8900483" cy="932770"/>
          </a:xfrm>
          <a:prstGeom prst="rect">
            <a:avLst/>
          </a:prstGeom>
        </p:spPr>
      </p:pic>
      <p:sp>
        <p:nvSpPr>
          <p:cNvPr id="189" name="Google Shape;189;p19"/>
          <p:cNvSpPr txBox="1">
            <a:spLocks noGrp="1"/>
          </p:cNvSpPr>
          <p:nvPr>
            <p:ph type="title"/>
          </p:nvPr>
        </p:nvSpPr>
        <p:spPr>
          <a:xfrm>
            <a:off x="713225" y="539500"/>
            <a:ext cx="7717500" cy="652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190" name="Google Shape;190;p19"/>
          <p:cNvSpPr txBox="1">
            <a:spLocks noGrp="1"/>
          </p:cNvSpPr>
          <p:nvPr>
            <p:ph type="subTitle" idx="1"/>
          </p:nvPr>
        </p:nvSpPr>
        <p:spPr>
          <a:xfrm>
            <a:off x="1218119" y="1307963"/>
            <a:ext cx="1811700" cy="4755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91" name="Google Shape;191;p19"/>
          <p:cNvSpPr txBox="1">
            <a:spLocks noGrp="1"/>
          </p:cNvSpPr>
          <p:nvPr>
            <p:ph type="subTitle" idx="2"/>
          </p:nvPr>
        </p:nvSpPr>
        <p:spPr>
          <a:xfrm>
            <a:off x="1214749" y="1675770"/>
            <a:ext cx="1809900" cy="613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defRPr>
            </a:lvl1pPr>
            <a:lvl2pPr lvl="1" algn="r" rtl="0">
              <a:lnSpc>
                <a:spcPct val="100000"/>
              </a:lnSpc>
              <a:spcBef>
                <a:spcPts val="0"/>
              </a:spcBef>
              <a:spcAft>
                <a:spcPts val="0"/>
              </a:spcAft>
              <a:buNone/>
              <a:defRPr sz="1400">
                <a:solidFill>
                  <a:srgbClr val="0258A1"/>
                </a:solidFill>
              </a:defRPr>
            </a:lvl2pPr>
            <a:lvl3pPr lvl="2" algn="r" rtl="0">
              <a:lnSpc>
                <a:spcPct val="100000"/>
              </a:lnSpc>
              <a:spcBef>
                <a:spcPts val="0"/>
              </a:spcBef>
              <a:spcAft>
                <a:spcPts val="0"/>
              </a:spcAft>
              <a:buNone/>
              <a:defRPr sz="1400">
                <a:solidFill>
                  <a:srgbClr val="0258A1"/>
                </a:solidFill>
              </a:defRPr>
            </a:lvl3pPr>
            <a:lvl4pPr lvl="3" algn="r" rtl="0">
              <a:lnSpc>
                <a:spcPct val="100000"/>
              </a:lnSpc>
              <a:spcBef>
                <a:spcPts val="0"/>
              </a:spcBef>
              <a:spcAft>
                <a:spcPts val="0"/>
              </a:spcAft>
              <a:buNone/>
              <a:defRPr sz="1400">
                <a:solidFill>
                  <a:srgbClr val="0258A1"/>
                </a:solidFill>
              </a:defRPr>
            </a:lvl4pPr>
            <a:lvl5pPr lvl="4" algn="r" rtl="0">
              <a:lnSpc>
                <a:spcPct val="100000"/>
              </a:lnSpc>
              <a:spcBef>
                <a:spcPts val="0"/>
              </a:spcBef>
              <a:spcAft>
                <a:spcPts val="0"/>
              </a:spcAft>
              <a:buNone/>
              <a:defRPr sz="1400">
                <a:solidFill>
                  <a:srgbClr val="0258A1"/>
                </a:solidFill>
              </a:defRPr>
            </a:lvl5pPr>
            <a:lvl6pPr lvl="5" algn="r" rtl="0">
              <a:lnSpc>
                <a:spcPct val="100000"/>
              </a:lnSpc>
              <a:spcBef>
                <a:spcPts val="0"/>
              </a:spcBef>
              <a:spcAft>
                <a:spcPts val="0"/>
              </a:spcAft>
              <a:buNone/>
              <a:defRPr sz="1400">
                <a:solidFill>
                  <a:srgbClr val="0258A1"/>
                </a:solidFill>
              </a:defRPr>
            </a:lvl6pPr>
            <a:lvl7pPr lvl="6" algn="r" rtl="0">
              <a:lnSpc>
                <a:spcPct val="100000"/>
              </a:lnSpc>
              <a:spcBef>
                <a:spcPts val="0"/>
              </a:spcBef>
              <a:spcAft>
                <a:spcPts val="0"/>
              </a:spcAft>
              <a:buNone/>
              <a:defRPr sz="1400">
                <a:solidFill>
                  <a:srgbClr val="0258A1"/>
                </a:solidFill>
              </a:defRPr>
            </a:lvl7pPr>
            <a:lvl8pPr lvl="7" algn="r" rtl="0">
              <a:lnSpc>
                <a:spcPct val="100000"/>
              </a:lnSpc>
              <a:spcBef>
                <a:spcPts val="0"/>
              </a:spcBef>
              <a:spcAft>
                <a:spcPts val="0"/>
              </a:spcAft>
              <a:buNone/>
              <a:defRPr sz="1400">
                <a:solidFill>
                  <a:srgbClr val="0258A1"/>
                </a:solidFill>
              </a:defRPr>
            </a:lvl8pPr>
            <a:lvl9pPr lvl="8" algn="r" rtl="0">
              <a:lnSpc>
                <a:spcPct val="100000"/>
              </a:lnSpc>
              <a:spcBef>
                <a:spcPts val="0"/>
              </a:spcBef>
              <a:spcAft>
                <a:spcPts val="0"/>
              </a:spcAft>
              <a:buNone/>
              <a:defRPr sz="1400">
                <a:solidFill>
                  <a:srgbClr val="0258A1"/>
                </a:solidFill>
              </a:defRPr>
            </a:lvl9pPr>
          </a:lstStyle>
          <a:p>
            <a:endParaRPr/>
          </a:p>
        </p:txBody>
      </p:sp>
      <p:sp>
        <p:nvSpPr>
          <p:cNvPr id="192" name="Google Shape;192;p19"/>
          <p:cNvSpPr txBox="1">
            <a:spLocks noGrp="1"/>
          </p:cNvSpPr>
          <p:nvPr>
            <p:ph type="subTitle" idx="3"/>
          </p:nvPr>
        </p:nvSpPr>
        <p:spPr>
          <a:xfrm>
            <a:off x="1218119" y="2467540"/>
            <a:ext cx="1811700" cy="4755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93" name="Google Shape;193;p19"/>
          <p:cNvSpPr txBox="1">
            <a:spLocks noGrp="1"/>
          </p:cNvSpPr>
          <p:nvPr>
            <p:ph type="subTitle" idx="4"/>
          </p:nvPr>
        </p:nvSpPr>
        <p:spPr>
          <a:xfrm>
            <a:off x="1214749" y="2835341"/>
            <a:ext cx="1809900" cy="613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defRPr>
            </a:lvl1pPr>
            <a:lvl2pPr lvl="1" algn="r" rtl="0">
              <a:lnSpc>
                <a:spcPct val="100000"/>
              </a:lnSpc>
              <a:spcBef>
                <a:spcPts val="0"/>
              </a:spcBef>
              <a:spcAft>
                <a:spcPts val="0"/>
              </a:spcAft>
              <a:buNone/>
              <a:defRPr sz="1400">
                <a:solidFill>
                  <a:srgbClr val="0258A1"/>
                </a:solidFill>
              </a:defRPr>
            </a:lvl2pPr>
            <a:lvl3pPr lvl="2" algn="r" rtl="0">
              <a:lnSpc>
                <a:spcPct val="100000"/>
              </a:lnSpc>
              <a:spcBef>
                <a:spcPts val="0"/>
              </a:spcBef>
              <a:spcAft>
                <a:spcPts val="0"/>
              </a:spcAft>
              <a:buNone/>
              <a:defRPr sz="1400">
                <a:solidFill>
                  <a:srgbClr val="0258A1"/>
                </a:solidFill>
              </a:defRPr>
            </a:lvl3pPr>
            <a:lvl4pPr lvl="3" algn="r" rtl="0">
              <a:lnSpc>
                <a:spcPct val="100000"/>
              </a:lnSpc>
              <a:spcBef>
                <a:spcPts val="0"/>
              </a:spcBef>
              <a:spcAft>
                <a:spcPts val="0"/>
              </a:spcAft>
              <a:buNone/>
              <a:defRPr sz="1400">
                <a:solidFill>
                  <a:srgbClr val="0258A1"/>
                </a:solidFill>
              </a:defRPr>
            </a:lvl4pPr>
            <a:lvl5pPr lvl="4" algn="r" rtl="0">
              <a:lnSpc>
                <a:spcPct val="100000"/>
              </a:lnSpc>
              <a:spcBef>
                <a:spcPts val="0"/>
              </a:spcBef>
              <a:spcAft>
                <a:spcPts val="0"/>
              </a:spcAft>
              <a:buNone/>
              <a:defRPr sz="1400">
                <a:solidFill>
                  <a:srgbClr val="0258A1"/>
                </a:solidFill>
              </a:defRPr>
            </a:lvl5pPr>
            <a:lvl6pPr lvl="5" algn="r" rtl="0">
              <a:lnSpc>
                <a:spcPct val="100000"/>
              </a:lnSpc>
              <a:spcBef>
                <a:spcPts val="0"/>
              </a:spcBef>
              <a:spcAft>
                <a:spcPts val="0"/>
              </a:spcAft>
              <a:buNone/>
              <a:defRPr sz="1400">
                <a:solidFill>
                  <a:srgbClr val="0258A1"/>
                </a:solidFill>
              </a:defRPr>
            </a:lvl6pPr>
            <a:lvl7pPr lvl="6" algn="r" rtl="0">
              <a:lnSpc>
                <a:spcPct val="100000"/>
              </a:lnSpc>
              <a:spcBef>
                <a:spcPts val="0"/>
              </a:spcBef>
              <a:spcAft>
                <a:spcPts val="0"/>
              </a:spcAft>
              <a:buNone/>
              <a:defRPr sz="1400">
                <a:solidFill>
                  <a:srgbClr val="0258A1"/>
                </a:solidFill>
              </a:defRPr>
            </a:lvl7pPr>
            <a:lvl8pPr lvl="7" algn="r" rtl="0">
              <a:lnSpc>
                <a:spcPct val="100000"/>
              </a:lnSpc>
              <a:spcBef>
                <a:spcPts val="0"/>
              </a:spcBef>
              <a:spcAft>
                <a:spcPts val="0"/>
              </a:spcAft>
              <a:buNone/>
              <a:defRPr sz="1400">
                <a:solidFill>
                  <a:srgbClr val="0258A1"/>
                </a:solidFill>
              </a:defRPr>
            </a:lvl8pPr>
            <a:lvl9pPr lvl="8" algn="r" rtl="0">
              <a:lnSpc>
                <a:spcPct val="100000"/>
              </a:lnSpc>
              <a:spcBef>
                <a:spcPts val="0"/>
              </a:spcBef>
              <a:spcAft>
                <a:spcPts val="0"/>
              </a:spcAft>
              <a:buNone/>
              <a:defRPr sz="1400">
                <a:solidFill>
                  <a:srgbClr val="0258A1"/>
                </a:solidFill>
              </a:defRPr>
            </a:lvl9pPr>
          </a:lstStyle>
          <a:p>
            <a:endParaRPr/>
          </a:p>
        </p:txBody>
      </p:sp>
      <p:sp>
        <p:nvSpPr>
          <p:cNvPr id="194" name="Google Shape;194;p19"/>
          <p:cNvSpPr txBox="1">
            <a:spLocks noGrp="1"/>
          </p:cNvSpPr>
          <p:nvPr>
            <p:ph type="subTitle" idx="5"/>
          </p:nvPr>
        </p:nvSpPr>
        <p:spPr>
          <a:xfrm>
            <a:off x="1219804" y="3627106"/>
            <a:ext cx="1811700" cy="4755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95" name="Google Shape;195;p19"/>
          <p:cNvSpPr txBox="1">
            <a:spLocks noGrp="1"/>
          </p:cNvSpPr>
          <p:nvPr>
            <p:ph type="subTitle" idx="6"/>
          </p:nvPr>
        </p:nvSpPr>
        <p:spPr>
          <a:xfrm>
            <a:off x="1216434" y="3994900"/>
            <a:ext cx="1809900" cy="613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defRPr>
            </a:lvl1pPr>
            <a:lvl2pPr lvl="1" algn="r" rtl="0">
              <a:lnSpc>
                <a:spcPct val="100000"/>
              </a:lnSpc>
              <a:spcBef>
                <a:spcPts val="0"/>
              </a:spcBef>
              <a:spcAft>
                <a:spcPts val="0"/>
              </a:spcAft>
              <a:buNone/>
              <a:defRPr sz="1400">
                <a:solidFill>
                  <a:srgbClr val="0258A1"/>
                </a:solidFill>
              </a:defRPr>
            </a:lvl2pPr>
            <a:lvl3pPr lvl="2" algn="r" rtl="0">
              <a:lnSpc>
                <a:spcPct val="100000"/>
              </a:lnSpc>
              <a:spcBef>
                <a:spcPts val="0"/>
              </a:spcBef>
              <a:spcAft>
                <a:spcPts val="0"/>
              </a:spcAft>
              <a:buNone/>
              <a:defRPr sz="1400">
                <a:solidFill>
                  <a:srgbClr val="0258A1"/>
                </a:solidFill>
              </a:defRPr>
            </a:lvl3pPr>
            <a:lvl4pPr lvl="3" algn="r" rtl="0">
              <a:lnSpc>
                <a:spcPct val="100000"/>
              </a:lnSpc>
              <a:spcBef>
                <a:spcPts val="0"/>
              </a:spcBef>
              <a:spcAft>
                <a:spcPts val="0"/>
              </a:spcAft>
              <a:buNone/>
              <a:defRPr sz="1400">
                <a:solidFill>
                  <a:srgbClr val="0258A1"/>
                </a:solidFill>
              </a:defRPr>
            </a:lvl4pPr>
            <a:lvl5pPr lvl="4" algn="r" rtl="0">
              <a:lnSpc>
                <a:spcPct val="100000"/>
              </a:lnSpc>
              <a:spcBef>
                <a:spcPts val="0"/>
              </a:spcBef>
              <a:spcAft>
                <a:spcPts val="0"/>
              </a:spcAft>
              <a:buNone/>
              <a:defRPr sz="1400">
                <a:solidFill>
                  <a:srgbClr val="0258A1"/>
                </a:solidFill>
              </a:defRPr>
            </a:lvl5pPr>
            <a:lvl6pPr lvl="5" algn="r" rtl="0">
              <a:lnSpc>
                <a:spcPct val="100000"/>
              </a:lnSpc>
              <a:spcBef>
                <a:spcPts val="0"/>
              </a:spcBef>
              <a:spcAft>
                <a:spcPts val="0"/>
              </a:spcAft>
              <a:buNone/>
              <a:defRPr sz="1400">
                <a:solidFill>
                  <a:srgbClr val="0258A1"/>
                </a:solidFill>
              </a:defRPr>
            </a:lvl6pPr>
            <a:lvl7pPr lvl="6" algn="r" rtl="0">
              <a:lnSpc>
                <a:spcPct val="100000"/>
              </a:lnSpc>
              <a:spcBef>
                <a:spcPts val="0"/>
              </a:spcBef>
              <a:spcAft>
                <a:spcPts val="0"/>
              </a:spcAft>
              <a:buNone/>
              <a:defRPr sz="1400">
                <a:solidFill>
                  <a:srgbClr val="0258A1"/>
                </a:solidFill>
              </a:defRPr>
            </a:lvl7pPr>
            <a:lvl8pPr lvl="7" algn="r" rtl="0">
              <a:lnSpc>
                <a:spcPct val="100000"/>
              </a:lnSpc>
              <a:spcBef>
                <a:spcPts val="0"/>
              </a:spcBef>
              <a:spcAft>
                <a:spcPts val="0"/>
              </a:spcAft>
              <a:buNone/>
              <a:defRPr sz="1400">
                <a:solidFill>
                  <a:srgbClr val="0258A1"/>
                </a:solidFill>
              </a:defRPr>
            </a:lvl8pPr>
            <a:lvl9pPr lvl="8" algn="r" rtl="0">
              <a:lnSpc>
                <a:spcPct val="100000"/>
              </a:lnSpc>
              <a:spcBef>
                <a:spcPts val="0"/>
              </a:spcBef>
              <a:spcAft>
                <a:spcPts val="0"/>
              </a:spcAft>
              <a:buNone/>
              <a:defRPr sz="1400">
                <a:solidFill>
                  <a:srgbClr val="0258A1"/>
                </a:solidFill>
              </a:defRPr>
            </a:lvl9pPr>
          </a:lstStyle>
          <a:p>
            <a:endParaRPr/>
          </a:p>
        </p:txBody>
      </p:sp>
      <p:sp>
        <p:nvSpPr>
          <p:cNvPr id="196" name="Google Shape;196;p19"/>
          <p:cNvSpPr txBox="1">
            <a:spLocks noGrp="1"/>
          </p:cNvSpPr>
          <p:nvPr>
            <p:ph type="title" idx="7" hasCustomPrompt="1"/>
          </p:nvPr>
        </p:nvSpPr>
        <p:spPr>
          <a:xfrm>
            <a:off x="3480925" y="1607436"/>
            <a:ext cx="627000" cy="476100"/>
          </a:xfrm>
          <a:prstGeom prst="rect">
            <a:avLst/>
          </a:prstGeom>
          <a:solidFill>
            <a:srgbClr val="E94A4E"/>
          </a:solidFill>
        </p:spPr>
        <p:txBody>
          <a:bodyPr spcFirstLastPara="1" wrap="square" lIns="91425" tIns="91425" rIns="91425" bIns="91425" anchor="ctr" anchorCtr="0">
            <a:normAutofit/>
          </a:bodyPr>
          <a:lstStyle>
            <a:lvl1pPr lvl="0" algn="ctr" rtl="0">
              <a:spcBef>
                <a:spcPts val="0"/>
              </a:spcBef>
              <a:spcAft>
                <a:spcPts val="0"/>
              </a:spcAft>
              <a:buSzPts val="1800"/>
              <a:buFont typeface="Kanit"/>
              <a:buNone/>
              <a:defRPr sz="2400" b="1">
                <a:solidFill>
                  <a:srgbClr val="E3F1FE"/>
                </a:solidFill>
                <a:latin typeface="Kanit"/>
                <a:ea typeface="Kanit"/>
                <a:cs typeface="Kanit"/>
                <a:sym typeface="Kanit"/>
              </a:defRPr>
            </a:lvl1pPr>
            <a:lvl2pPr lvl="1" algn="ctr" rtl="0">
              <a:spcBef>
                <a:spcPts val="0"/>
              </a:spcBef>
              <a:spcAft>
                <a:spcPts val="0"/>
              </a:spcAft>
              <a:buSzPts val="1800"/>
              <a:buFont typeface="Kanit"/>
              <a:buNone/>
              <a:defRPr sz="1800" b="1">
                <a:latin typeface="Kanit"/>
                <a:ea typeface="Kanit"/>
                <a:cs typeface="Kanit"/>
                <a:sym typeface="Kanit"/>
              </a:defRPr>
            </a:lvl2pPr>
            <a:lvl3pPr lvl="2" algn="ctr" rtl="0">
              <a:spcBef>
                <a:spcPts val="0"/>
              </a:spcBef>
              <a:spcAft>
                <a:spcPts val="0"/>
              </a:spcAft>
              <a:buSzPts val="1800"/>
              <a:buFont typeface="Kanit"/>
              <a:buNone/>
              <a:defRPr sz="1800" b="1">
                <a:latin typeface="Kanit"/>
                <a:ea typeface="Kanit"/>
                <a:cs typeface="Kanit"/>
                <a:sym typeface="Kanit"/>
              </a:defRPr>
            </a:lvl3pPr>
            <a:lvl4pPr lvl="3" algn="ctr" rtl="0">
              <a:spcBef>
                <a:spcPts val="0"/>
              </a:spcBef>
              <a:spcAft>
                <a:spcPts val="0"/>
              </a:spcAft>
              <a:buSzPts val="1800"/>
              <a:buFont typeface="Kanit"/>
              <a:buNone/>
              <a:defRPr sz="1800" b="1">
                <a:latin typeface="Kanit"/>
                <a:ea typeface="Kanit"/>
                <a:cs typeface="Kanit"/>
                <a:sym typeface="Kanit"/>
              </a:defRPr>
            </a:lvl4pPr>
            <a:lvl5pPr lvl="4" algn="ctr" rtl="0">
              <a:spcBef>
                <a:spcPts val="0"/>
              </a:spcBef>
              <a:spcAft>
                <a:spcPts val="0"/>
              </a:spcAft>
              <a:buSzPts val="1800"/>
              <a:buFont typeface="Kanit"/>
              <a:buNone/>
              <a:defRPr sz="1800" b="1">
                <a:latin typeface="Kanit"/>
                <a:ea typeface="Kanit"/>
                <a:cs typeface="Kanit"/>
                <a:sym typeface="Kanit"/>
              </a:defRPr>
            </a:lvl5pPr>
            <a:lvl6pPr lvl="5" algn="ctr" rtl="0">
              <a:spcBef>
                <a:spcPts val="0"/>
              </a:spcBef>
              <a:spcAft>
                <a:spcPts val="0"/>
              </a:spcAft>
              <a:buSzPts val="1800"/>
              <a:buFont typeface="Kanit"/>
              <a:buNone/>
              <a:defRPr sz="1800" b="1">
                <a:latin typeface="Kanit"/>
                <a:ea typeface="Kanit"/>
                <a:cs typeface="Kanit"/>
                <a:sym typeface="Kanit"/>
              </a:defRPr>
            </a:lvl6pPr>
            <a:lvl7pPr lvl="6" algn="ctr" rtl="0">
              <a:spcBef>
                <a:spcPts val="0"/>
              </a:spcBef>
              <a:spcAft>
                <a:spcPts val="0"/>
              </a:spcAft>
              <a:buSzPts val="1800"/>
              <a:buFont typeface="Kanit"/>
              <a:buNone/>
              <a:defRPr sz="1800" b="1">
                <a:latin typeface="Kanit"/>
                <a:ea typeface="Kanit"/>
                <a:cs typeface="Kanit"/>
                <a:sym typeface="Kanit"/>
              </a:defRPr>
            </a:lvl7pPr>
            <a:lvl8pPr lvl="7" algn="ctr" rtl="0">
              <a:spcBef>
                <a:spcPts val="0"/>
              </a:spcBef>
              <a:spcAft>
                <a:spcPts val="0"/>
              </a:spcAft>
              <a:buSzPts val="1800"/>
              <a:buFont typeface="Kanit"/>
              <a:buNone/>
              <a:defRPr sz="1800" b="1">
                <a:latin typeface="Kanit"/>
                <a:ea typeface="Kanit"/>
                <a:cs typeface="Kanit"/>
                <a:sym typeface="Kanit"/>
              </a:defRPr>
            </a:lvl8pPr>
            <a:lvl9pPr lvl="8" algn="ctr" rtl="0">
              <a:spcBef>
                <a:spcPts val="0"/>
              </a:spcBef>
              <a:spcAft>
                <a:spcPts val="0"/>
              </a:spcAft>
              <a:buSzPts val="1800"/>
              <a:buFont typeface="Kanit"/>
              <a:buNone/>
              <a:defRPr sz="1800" b="1">
                <a:latin typeface="Kanit"/>
                <a:ea typeface="Kanit"/>
                <a:cs typeface="Kanit"/>
                <a:sym typeface="Kanit"/>
              </a:defRPr>
            </a:lvl9pPr>
          </a:lstStyle>
          <a:p>
            <a:r>
              <a:t>xx%</a:t>
            </a:r>
          </a:p>
        </p:txBody>
      </p:sp>
      <p:sp>
        <p:nvSpPr>
          <p:cNvPr id="197" name="Google Shape;197;p19"/>
          <p:cNvSpPr txBox="1">
            <a:spLocks noGrp="1"/>
          </p:cNvSpPr>
          <p:nvPr>
            <p:ph type="title" idx="8" hasCustomPrompt="1"/>
          </p:nvPr>
        </p:nvSpPr>
        <p:spPr>
          <a:xfrm>
            <a:off x="3480925" y="2753724"/>
            <a:ext cx="627000" cy="476100"/>
          </a:xfrm>
          <a:prstGeom prst="rect">
            <a:avLst/>
          </a:prstGeom>
          <a:solidFill>
            <a:srgbClr val="E94A4E"/>
          </a:solidFill>
        </p:spPr>
        <p:txBody>
          <a:bodyPr spcFirstLastPara="1" wrap="square" lIns="91425" tIns="91425" rIns="91425" bIns="91425" anchor="ctr" anchorCtr="0">
            <a:normAutofit/>
          </a:bodyPr>
          <a:lstStyle>
            <a:lvl1pPr lvl="0" algn="ctr" rtl="0">
              <a:spcBef>
                <a:spcPts val="0"/>
              </a:spcBef>
              <a:spcAft>
                <a:spcPts val="0"/>
              </a:spcAft>
              <a:buSzPts val="1800"/>
              <a:buFont typeface="Kanit"/>
              <a:buNone/>
              <a:defRPr sz="2400" b="1">
                <a:solidFill>
                  <a:srgbClr val="E3F1FE"/>
                </a:solidFill>
                <a:latin typeface="Kanit"/>
                <a:ea typeface="Kanit"/>
                <a:cs typeface="Kanit"/>
                <a:sym typeface="Kanit"/>
              </a:defRPr>
            </a:lvl1pPr>
            <a:lvl2pPr lvl="1" algn="ctr" rtl="0">
              <a:spcBef>
                <a:spcPts val="0"/>
              </a:spcBef>
              <a:spcAft>
                <a:spcPts val="0"/>
              </a:spcAft>
              <a:buSzPts val="1800"/>
              <a:buFont typeface="Kanit"/>
              <a:buNone/>
              <a:defRPr sz="1800" b="1">
                <a:latin typeface="Kanit"/>
                <a:ea typeface="Kanit"/>
                <a:cs typeface="Kanit"/>
                <a:sym typeface="Kanit"/>
              </a:defRPr>
            </a:lvl2pPr>
            <a:lvl3pPr lvl="2" algn="ctr" rtl="0">
              <a:spcBef>
                <a:spcPts val="0"/>
              </a:spcBef>
              <a:spcAft>
                <a:spcPts val="0"/>
              </a:spcAft>
              <a:buSzPts val="1800"/>
              <a:buFont typeface="Kanit"/>
              <a:buNone/>
              <a:defRPr sz="1800" b="1">
                <a:latin typeface="Kanit"/>
                <a:ea typeface="Kanit"/>
                <a:cs typeface="Kanit"/>
                <a:sym typeface="Kanit"/>
              </a:defRPr>
            </a:lvl3pPr>
            <a:lvl4pPr lvl="3" algn="ctr" rtl="0">
              <a:spcBef>
                <a:spcPts val="0"/>
              </a:spcBef>
              <a:spcAft>
                <a:spcPts val="0"/>
              </a:spcAft>
              <a:buSzPts val="1800"/>
              <a:buFont typeface="Kanit"/>
              <a:buNone/>
              <a:defRPr sz="1800" b="1">
                <a:latin typeface="Kanit"/>
                <a:ea typeface="Kanit"/>
                <a:cs typeface="Kanit"/>
                <a:sym typeface="Kanit"/>
              </a:defRPr>
            </a:lvl4pPr>
            <a:lvl5pPr lvl="4" algn="ctr" rtl="0">
              <a:spcBef>
                <a:spcPts val="0"/>
              </a:spcBef>
              <a:spcAft>
                <a:spcPts val="0"/>
              </a:spcAft>
              <a:buSzPts val="1800"/>
              <a:buFont typeface="Kanit"/>
              <a:buNone/>
              <a:defRPr sz="1800" b="1">
                <a:latin typeface="Kanit"/>
                <a:ea typeface="Kanit"/>
                <a:cs typeface="Kanit"/>
                <a:sym typeface="Kanit"/>
              </a:defRPr>
            </a:lvl5pPr>
            <a:lvl6pPr lvl="5" algn="ctr" rtl="0">
              <a:spcBef>
                <a:spcPts val="0"/>
              </a:spcBef>
              <a:spcAft>
                <a:spcPts val="0"/>
              </a:spcAft>
              <a:buSzPts val="1800"/>
              <a:buFont typeface="Kanit"/>
              <a:buNone/>
              <a:defRPr sz="1800" b="1">
                <a:latin typeface="Kanit"/>
                <a:ea typeface="Kanit"/>
                <a:cs typeface="Kanit"/>
                <a:sym typeface="Kanit"/>
              </a:defRPr>
            </a:lvl6pPr>
            <a:lvl7pPr lvl="6" algn="ctr" rtl="0">
              <a:spcBef>
                <a:spcPts val="0"/>
              </a:spcBef>
              <a:spcAft>
                <a:spcPts val="0"/>
              </a:spcAft>
              <a:buSzPts val="1800"/>
              <a:buFont typeface="Kanit"/>
              <a:buNone/>
              <a:defRPr sz="1800" b="1">
                <a:latin typeface="Kanit"/>
                <a:ea typeface="Kanit"/>
                <a:cs typeface="Kanit"/>
                <a:sym typeface="Kanit"/>
              </a:defRPr>
            </a:lvl7pPr>
            <a:lvl8pPr lvl="7" algn="ctr" rtl="0">
              <a:spcBef>
                <a:spcPts val="0"/>
              </a:spcBef>
              <a:spcAft>
                <a:spcPts val="0"/>
              </a:spcAft>
              <a:buSzPts val="1800"/>
              <a:buFont typeface="Kanit"/>
              <a:buNone/>
              <a:defRPr sz="1800" b="1">
                <a:latin typeface="Kanit"/>
                <a:ea typeface="Kanit"/>
                <a:cs typeface="Kanit"/>
                <a:sym typeface="Kanit"/>
              </a:defRPr>
            </a:lvl8pPr>
            <a:lvl9pPr lvl="8" algn="ctr" rtl="0">
              <a:spcBef>
                <a:spcPts val="0"/>
              </a:spcBef>
              <a:spcAft>
                <a:spcPts val="0"/>
              </a:spcAft>
              <a:buSzPts val="1800"/>
              <a:buFont typeface="Kanit"/>
              <a:buNone/>
              <a:defRPr sz="1800" b="1">
                <a:latin typeface="Kanit"/>
                <a:ea typeface="Kanit"/>
                <a:cs typeface="Kanit"/>
                <a:sym typeface="Kanit"/>
              </a:defRPr>
            </a:lvl9pPr>
          </a:lstStyle>
          <a:p>
            <a:r>
              <a:t>xx%</a:t>
            </a:r>
          </a:p>
        </p:txBody>
      </p:sp>
      <p:sp>
        <p:nvSpPr>
          <p:cNvPr id="198" name="Google Shape;198;p19"/>
          <p:cNvSpPr txBox="1">
            <a:spLocks noGrp="1"/>
          </p:cNvSpPr>
          <p:nvPr>
            <p:ph type="title" idx="9" hasCustomPrompt="1"/>
          </p:nvPr>
        </p:nvSpPr>
        <p:spPr>
          <a:xfrm>
            <a:off x="3515575" y="3950375"/>
            <a:ext cx="557700" cy="404400"/>
          </a:xfrm>
          <a:prstGeom prst="rect">
            <a:avLst/>
          </a:prstGeom>
          <a:solidFill>
            <a:srgbClr val="E94A4E"/>
          </a:solidFill>
        </p:spPr>
        <p:txBody>
          <a:bodyPr spcFirstLastPara="1" wrap="square" lIns="91425" tIns="91425" rIns="91425" bIns="91425" anchor="ctr" anchorCtr="0">
            <a:normAutofit/>
          </a:bodyPr>
          <a:lstStyle>
            <a:lvl1pPr lvl="0" algn="ctr" rtl="0">
              <a:spcBef>
                <a:spcPts val="0"/>
              </a:spcBef>
              <a:spcAft>
                <a:spcPts val="0"/>
              </a:spcAft>
              <a:buSzPts val="1800"/>
              <a:buFont typeface="Kanit"/>
              <a:buNone/>
              <a:defRPr sz="2400" b="1">
                <a:solidFill>
                  <a:srgbClr val="E3F1FE"/>
                </a:solidFill>
                <a:latin typeface="Kanit"/>
                <a:ea typeface="Kanit"/>
                <a:cs typeface="Kanit"/>
                <a:sym typeface="Kanit"/>
              </a:defRPr>
            </a:lvl1pPr>
            <a:lvl2pPr lvl="1" algn="ctr" rtl="0">
              <a:spcBef>
                <a:spcPts val="0"/>
              </a:spcBef>
              <a:spcAft>
                <a:spcPts val="0"/>
              </a:spcAft>
              <a:buSzPts val="1800"/>
              <a:buFont typeface="Kanit"/>
              <a:buNone/>
              <a:defRPr sz="1800" b="1">
                <a:latin typeface="Kanit"/>
                <a:ea typeface="Kanit"/>
                <a:cs typeface="Kanit"/>
                <a:sym typeface="Kanit"/>
              </a:defRPr>
            </a:lvl2pPr>
            <a:lvl3pPr lvl="2" algn="ctr" rtl="0">
              <a:spcBef>
                <a:spcPts val="0"/>
              </a:spcBef>
              <a:spcAft>
                <a:spcPts val="0"/>
              </a:spcAft>
              <a:buSzPts val="1800"/>
              <a:buFont typeface="Kanit"/>
              <a:buNone/>
              <a:defRPr sz="1800" b="1">
                <a:latin typeface="Kanit"/>
                <a:ea typeface="Kanit"/>
                <a:cs typeface="Kanit"/>
                <a:sym typeface="Kanit"/>
              </a:defRPr>
            </a:lvl3pPr>
            <a:lvl4pPr lvl="3" algn="ctr" rtl="0">
              <a:spcBef>
                <a:spcPts val="0"/>
              </a:spcBef>
              <a:spcAft>
                <a:spcPts val="0"/>
              </a:spcAft>
              <a:buSzPts val="1800"/>
              <a:buFont typeface="Kanit"/>
              <a:buNone/>
              <a:defRPr sz="1800" b="1">
                <a:latin typeface="Kanit"/>
                <a:ea typeface="Kanit"/>
                <a:cs typeface="Kanit"/>
                <a:sym typeface="Kanit"/>
              </a:defRPr>
            </a:lvl4pPr>
            <a:lvl5pPr lvl="4" algn="ctr" rtl="0">
              <a:spcBef>
                <a:spcPts val="0"/>
              </a:spcBef>
              <a:spcAft>
                <a:spcPts val="0"/>
              </a:spcAft>
              <a:buSzPts val="1800"/>
              <a:buFont typeface="Kanit"/>
              <a:buNone/>
              <a:defRPr sz="1800" b="1">
                <a:latin typeface="Kanit"/>
                <a:ea typeface="Kanit"/>
                <a:cs typeface="Kanit"/>
                <a:sym typeface="Kanit"/>
              </a:defRPr>
            </a:lvl5pPr>
            <a:lvl6pPr lvl="5" algn="ctr" rtl="0">
              <a:spcBef>
                <a:spcPts val="0"/>
              </a:spcBef>
              <a:spcAft>
                <a:spcPts val="0"/>
              </a:spcAft>
              <a:buSzPts val="1800"/>
              <a:buFont typeface="Kanit"/>
              <a:buNone/>
              <a:defRPr sz="1800" b="1">
                <a:latin typeface="Kanit"/>
                <a:ea typeface="Kanit"/>
                <a:cs typeface="Kanit"/>
                <a:sym typeface="Kanit"/>
              </a:defRPr>
            </a:lvl6pPr>
            <a:lvl7pPr lvl="6" algn="ctr" rtl="0">
              <a:spcBef>
                <a:spcPts val="0"/>
              </a:spcBef>
              <a:spcAft>
                <a:spcPts val="0"/>
              </a:spcAft>
              <a:buSzPts val="1800"/>
              <a:buFont typeface="Kanit"/>
              <a:buNone/>
              <a:defRPr sz="1800" b="1">
                <a:latin typeface="Kanit"/>
                <a:ea typeface="Kanit"/>
                <a:cs typeface="Kanit"/>
                <a:sym typeface="Kanit"/>
              </a:defRPr>
            </a:lvl7pPr>
            <a:lvl8pPr lvl="7" algn="ctr" rtl="0">
              <a:spcBef>
                <a:spcPts val="0"/>
              </a:spcBef>
              <a:spcAft>
                <a:spcPts val="0"/>
              </a:spcAft>
              <a:buSzPts val="1800"/>
              <a:buFont typeface="Kanit"/>
              <a:buNone/>
              <a:defRPr sz="1800" b="1">
                <a:latin typeface="Kanit"/>
                <a:ea typeface="Kanit"/>
                <a:cs typeface="Kanit"/>
                <a:sym typeface="Kanit"/>
              </a:defRPr>
            </a:lvl8pPr>
            <a:lvl9pPr lvl="8" algn="ctr" rtl="0">
              <a:spcBef>
                <a:spcPts val="0"/>
              </a:spcBef>
              <a:spcAft>
                <a:spcPts val="0"/>
              </a:spcAft>
              <a:buSzPts val="1800"/>
              <a:buFont typeface="Kanit"/>
              <a:buNone/>
              <a:defRPr sz="1800" b="1">
                <a:latin typeface="Kanit"/>
                <a:ea typeface="Kanit"/>
                <a:cs typeface="Kanit"/>
                <a:sym typeface="Kanit"/>
              </a:defRPr>
            </a:lvl9pPr>
          </a:lstStyle>
          <a:p>
            <a:r>
              <a:t>xx%</a:t>
            </a:r>
          </a:p>
        </p:txBody>
      </p:sp>
      <p:sp>
        <p:nvSpPr>
          <p:cNvPr id="200" name="Google Shape;200;p19"/>
          <p:cNvSpPr/>
          <p:nvPr/>
        </p:nvSpPr>
        <p:spPr>
          <a:xfrm rot="-7816457">
            <a:off x="-613817" y="4037370"/>
            <a:ext cx="2073450" cy="1557901"/>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CUSTOM_3_1_1">
    <p:bg>
      <p:bgPr>
        <a:solidFill>
          <a:srgbClr val="E3F1FE"/>
        </a:solidFill>
        <a:effectLst/>
      </p:bgPr>
    </p:bg>
    <p:spTree>
      <p:nvGrpSpPr>
        <p:cNvPr id="1" name="Shape 203"/>
        <p:cNvGrpSpPr/>
        <p:nvPr/>
      </p:nvGrpSpPr>
      <p:grpSpPr>
        <a:xfrm>
          <a:off x="0" y="0"/>
          <a:ext cx="0" cy="0"/>
          <a:chOff x="0" y="0"/>
          <a:chExt cx="0" cy="0"/>
        </a:xfrm>
      </p:grpSpPr>
      <p:sp>
        <p:nvSpPr>
          <p:cNvPr id="204" name="Google Shape;204;p20"/>
          <p:cNvSpPr txBox="1">
            <a:spLocks noGrp="1"/>
          </p:cNvSpPr>
          <p:nvPr>
            <p:ph type="title"/>
          </p:nvPr>
        </p:nvSpPr>
        <p:spPr>
          <a:xfrm>
            <a:off x="713225" y="539500"/>
            <a:ext cx="7717500" cy="652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05" name="Google Shape;205;p20"/>
          <p:cNvSpPr txBox="1">
            <a:spLocks noGrp="1"/>
          </p:cNvSpPr>
          <p:nvPr>
            <p:ph type="subTitle" idx="1"/>
          </p:nvPr>
        </p:nvSpPr>
        <p:spPr>
          <a:xfrm>
            <a:off x="1020445" y="1603650"/>
            <a:ext cx="2120100" cy="4755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206" name="Google Shape;206;p20"/>
          <p:cNvSpPr txBox="1">
            <a:spLocks noGrp="1"/>
          </p:cNvSpPr>
          <p:nvPr>
            <p:ph type="subTitle" idx="2"/>
          </p:nvPr>
        </p:nvSpPr>
        <p:spPr>
          <a:xfrm>
            <a:off x="1022545" y="1971458"/>
            <a:ext cx="2118000" cy="613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defRPr>
            </a:lvl1pPr>
            <a:lvl2pPr lvl="1" algn="r" rtl="0">
              <a:lnSpc>
                <a:spcPct val="100000"/>
              </a:lnSpc>
              <a:spcBef>
                <a:spcPts val="0"/>
              </a:spcBef>
              <a:spcAft>
                <a:spcPts val="0"/>
              </a:spcAft>
              <a:buNone/>
              <a:defRPr sz="1400">
                <a:solidFill>
                  <a:srgbClr val="0258A1"/>
                </a:solidFill>
              </a:defRPr>
            </a:lvl2pPr>
            <a:lvl3pPr lvl="2" algn="r" rtl="0">
              <a:lnSpc>
                <a:spcPct val="100000"/>
              </a:lnSpc>
              <a:spcBef>
                <a:spcPts val="0"/>
              </a:spcBef>
              <a:spcAft>
                <a:spcPts val="0"/>
              </a:spcAft>
              <a:buNone/>
              <a:defRPr sz="1400">
                <a:solidFill>
                  <a:srgbClr val="0258A1"/>
                </a:solidFill>
              </a:defRPr>
            </a:lvl3pPr>
            <a:lvl4pPr lvl="3" algn="r" rtl="0">
              <a:lnSpc>
                <a:spcPct val="100000"/>
              </a:lnSpc>
              <a:spcBef>
                <a:spcPts val="0"/>
              </a:spcBef>
              <a:spcAft>
                <a:spcPts val="0"/>
              </a:spcAft>
              <a:buNone/>
              <a:defRPr sz="1400">
                <a:solidFill>
                  <a:srgbClr val="0258A1"/>
                </a:solidFill>
              </a:defRPr>
            </a:lvl4pPr>
            <a:lvl5pPr lvl="4" algn="r" rtl="0">
              <a:lnSpc>
                <a:spcPct val="100000"/>
              </a:lnSpc>
              <a:spcBef>
                <a:spcPts val="0"/>
              </a:spcBef>
              <a:spcAft>
                <a:spcPts val="0"/>
              </a:spcAft>
              <a:buNone/>
              <a:defRPr sz="1400">
                <a:solidFill>
                  <a:srgbClr val="0258A1"/>
                </a:solidFill>
              </a:defRPr>
            </a:lvl5pPr>
            <a:lvl6pPr lvl="5" algn="r" rtl="0">
              <a:lnSpc>
                <a:spcPct val="100000"/>
              </a:lnSpc>
              <a:spcBef>
                <a:spcPts val="0"/>
              </a:spcBef>
              <a:spcAft>
                <a:spcPts val="0"/>
              </a:spcAft>
              <a:buNone/>
              <a:defRPr sz="1400">
                <a:solidFill>
                  <a:srgbClr val="0258A1"/>
                </a:solidFill>
              </a:defRPr>
            </a:lvl6pPr>
            <a:lvl7pPr lvl="6" algn="r" rtl="0">
              <a:lnSpc>
                <a:spcPct val="100000"/>
              </a:lnSpc>
              <a:spcBef>
                <a:spcPts val="0"/>
              </a:spcBef>
              <a:spcAft>
                <a:spcPts val="0"/>
              </a:spcAft>
              <a:buNone/>
              <a:defRPr sz="1400">
                <a:solidFill>
                  <a:srgbClr val="0258A1"/>
                </a:solidFill>
              </a:defRPr>
            </a:lvl7pPr>
            <a:lvl8pPr lvl="7" algn="r" rtl="0">
              <a:lnSpc>
                <a:spcPct val="100000"/>
              </a:lnSpc>
              <a:spcBef>
                <a:spcPts val="0"/>
              </a:spcBef>
              <a:spcAft>
                <a:spcPts val="0"/>
              </a:spcAft>
              <a:buNone/>
              <a:defRPr sz="1400">
                <a:solidFill>
                  <a:srgbClr val="0258A1"/>
                </a:solidFill>
              </a:defRPr>
            </a:lvl8pPr>
            <a:lvl9pPr lvl="8" algn="r" rtl="0">
              <a:lnSpc>
                <a:spcPct val="100000"/>
              </a:lnSpc>
              <a:spcBef>
                <a:spcPts val="0"/>
              </a:spcBef>
              <a:spcAft>
                <a:spcPts val="0"/>
              </a:spcAft>
              <a:buNone/>
              <a:defRPr sz="1400">
                <a:solidFill>
                  <a:srgbClr val="0258A1"/>
                </a:solidFill>
              </a:defRPr>
            </a:lvl9pPr>
          </a:lstStyle>
          <a:p>
            <a:endParaRPr/>
          </a:p>
        </p:txBody>
      </p:sp>
      <p:sp>
        <p:nvSpPr>
          <p:cNvPr id="207" name="Google Shape;207;p20"/>
          <p:cNvSpPr txBox="1">
            <a:spLocks noGrp="1"/>
          </p:cNvSpPr>
          <p:nvPr>
            <p:ph type="subTitle" idx="3"/>
          </p:nvPr>
        </p:nvSpPr>
        <p:spPr>
          <a:xfrm flipH="1">
            <a:off x="6111743" y="2608038"/>
            <a:ext cx="2126100" cy="4755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800" b="1">
                <a:solidFill>
                  <a:schemeClr val="accent2"/>
                </a:solidFill>
                <a:latin typeface="Kanit"/>
                <a:ea typeface="Kanit"/>
                <a:cs typeface="Kanit"/>
                <a:sym typeface="Kanit"/>
              </a:defRPr>
            </a:lvl1pPr>
            <a:lvl2pPr lvl="1" rtl="0">
              <a:spcBef>
                <a:spcPts val="1200"/>
              </a:spcBef>
              <a:spcAft>
                <a:spcPts val="0"/>
              </a:spcAft>
              <a:buNone/>
              <a:defRPr sz="1800" b="1">
                <a:solidFill>
                  <a:schemeClr val="accent2"/>
                </a:solidFill>
                <a:latin typeface="Kanit"/>
                <a:ea typeface="Kanit"/>
                <a:cs typeface="Kanit"/>
                <a:sym typeface="Kanit"/>
              </a:defRPr>
            </a:lvl2pPr>
            <a:lvl3pPr lvl="2" rtl="0">
              <a:spcBef>
                <a:spcPts val="1200"/>
              </a:spcBef>
              <a:spcAft>
                <a:spcPts val="0"/>
              </a:spcAft>
              <a:buNone/>
              <a:defRPr sz="1800" b="1">
                <a:solidFill>
                  <a:schemeClr val="accent2"/>
                </a:solidFill>
                <a:latin typeface="Kanit"/>
                <a:ea typeface="Kanit"/>
                <a:cs typeface="Kanit"/>
                <a:sym typeface="Kanit"/>
              </a:defRPr>
            </a:lvl3pPr>
            <a:lvl4pPr lvl="3" rtl="0">
              <a:spcBef>
                <a:spcPts val="1200"/>
              </a:spcBef>
              <a:spcAft>
                <a:spcPts val="0"/>
              </a:spcAft>
              <a:buNone/>
              <a:defRPr sz="1800" b="1">
                <a:solidFill>
                  <a:schemeClr val="accent2"/>
                </a:solidFill>
                <a:latin typeface="Kanit"/>
                <a:ea typeface="Kanit"/>
                <a:cs typeface="Kanit"/>
                <a:sym typeface="Kanit"/>
              </a:defRPr>
            </a:lvl4pPr>
            <a:lvl5pPr lvl="4" rtl="0">
              <a:spcBef>
                <a:spcPts val="1200"/>
              </a:spcBef>
              <a:spcAft>
                <a:spcPts val="0"/>
              </a:spcAft>
              <a:buNone/>
              <a:defRPr sz="1800" b="1">
                <a:solidFill>
                  <a:schemeClr val="accent2"/>
                </a:solidFill>
                <a:latin typeface="Kanit"/>
                <a:ea typeface="Kanit"/>
                <a:cs typeface="Kanit"/>
                <a:sym typeface="Kanit"/>
              </a:defRPr>
            </a:lvl5pPr>
            <a:lvl6pPr lvl="5" rtl="0">
              <a:spcBef>
                <a:spcPts val="1200"/>
              </a:spcBef>
              <a:spcAft>
                <a:spcPts val="0"/>
              </a:spcAft>
              <a:buNone/>
              <a:defRPr sz="1800" b="1">
                <a:solidFill>
                  <a:schemeClr val="accent2"/>
                </a:solidFill>
                <a:latin typeface="Kanit"/>
                <a:ea typeface="Kanit"/>
                <a:cs typeface="Kanit"/>
                <a:sym typeface="Kanit"/>
              </a:defRPr>
            </a:lvl6pPr>
            <a:lvl7pPr lvl="6" rtl="0">
              <a:spcBef>
                <a:spcPts val="1200"/>
              </a:spcBef>
              <a:spcAft>
                <a:spcPts val="0"/>
              </a:spcAft>
              <a:buNone/>
              <a:defRPr sz="1800" b="1">
                <a:solidFill>
                  <a:schemeClr val="accent2"/>
                </a:solidFill>
                <a:latin typeface="Kanit"/>
                <a:ea typeface="Kanit"/>
                <a:cs typeface="Kanit"/>
                <a:sym typeface="Kanit"/>
              </a:defRPr>
            </a:lvl7pPr>
            <a:lvl8pPr lvl="7" rtl="0">
              <a:spcBef>
                <a:spcPts val="1200"/>
              </a:spcBef>
              <a:spcAft>
                <a:spcPts val="0"/>
              </a:spcAft>
              <a:buNone/>
              <a:defRPr sz="1800" b="1">
                <a:solidFill>
                  <a:schemeClr val="accent2"/>
                </a:solidFill>
                <a:latin typeface="Kanit"/>
                <a:ea typeface="Kanit"/>
                <a:cs typeface="Kanit"/>
                <a:sym typeface="Kanit"/>
              </a:defRPr>
            </a:lvl8pPr>
            <a:lvl9pPr lvl="8" rtl="0">
              <a:spcBef>
                <a:spcPts val="1200"/>
              </a:spcBef>
              <a:spcAft>
                <a:spcPts val="1200"/>
              </a:spcAft>
              <a:buNone/>
              <a:defRPr sz="1800" b="1">
                <a:solidFill>
                  <a:schemeClr val="accent2"/>
                </a:solidFill>
                <a:latin typeface="Kanit"/>
                <a:ea typeface="Kanit"/>
                <a:cs typeface="Kanit"/>
                <a:sym typeface="Kanit"/>
              </a:defRPr>
            </a:lvl9pPr>
          </a:lstStyle>
          <a:p>
            <a:endParaRPr/>
          </a:p>
        </p:txBody>
      </p:sp>
      <p:sp>
        <p:nvSpPr>
          <p:cNvPr id="208" name="Google Shape;208;p20"/>
          <p:cNvSpPr txBox="1">
            <a:spLocks noGrp="1"/>
          </p:cNvSpPr>
          <p:nvPr>
            <p:ph type="subTitle" idx="4"/>
          </p:nvPr>
        </p:nvSpPr>
        <p:spPr>
          <a:xfrm flipH="1">
            <a:off x="6111743" y="2975838"/>
            <a:ext cx="2124000" cy="613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defRPr>
            </a:lvl1pPr>
            <a:lvl2pPr lvl="1" rtl="0">
              <a:lnSpc>
                <a:spcPct val="100000"/>
              </a:lnSpc>
              <a:spcBef>
                <a:spcPts val="0"/>
              </a:spcBef>
              <a:spcAft>
                <a:spcPts val="0"/>
              </a:spcAft>
              <a:buNone/>
              <a:defRPr sz="1400">
                <a:solidFill>
                  <a:srgbClr val="0258A1"/>
                </a:solidFill>
              </a:defRPr>
            </a:lvl2pPr>
            <a:lvl3pPr lvl="2" rtl="0">
              <a:lnSpc>
                <a:spcPct val="100000"/>
              </a:lnSpc>
              <a:spcBef>
                <a:spcPts val="0"/>
              </a:spcBef>
              <a:spcAft>
                <a:spcPts val="0"/>
              </a:spcAft>
              <a:buNone/>
              <a:defRPr sz="1400">
                <a:solidFill>
                  <a:srgbClr val="0258A1"/>
                </a:solidFill>
              </a:defRPr>
            </a:lvl3pPr>
            <a:lvl4pPr lvl="3" rtl="0">
              <a:lnSpc>
                <a:spcPct val="100000"/>
              </a:lnSpc>
              <a:spcBef>
                <a:spcPts val="0"/>
              </a:spcBef>
              <a:spcAft>
                <a:spcPts val="0"/>
              </a:spcAft>
              <a:buNone/>
              <a:defRPr sz="1400">
                <a:solidFill>
                  <a:srgbClr val="0258A1"/>
                </a:solidFill>
              </a:defRPr>
            </a:lvl4pPr>
            <a:lvl5pPr lvl="4" rtl="0">
              <a:lnSpc>
                <a:spcPct val="100000"/>
              </a:lnSpc>
              <a:spcBef>
                <a:spcPts val="0"/>
              </a:spcBef>
              <a:spcAft>
                <a:spcPts val="0"/>
              </a:spcAft>
              <a:buNone/>
              <a:defRPr sz="1400">
                <a:solidFill>
                  <a:srgbClr val="0258A1"/>
                </a:solidFill>
              </a:defRPr>
            </a:lvl5pPr>
            <a:lvl6pPr lvl="5" rtl="0">
              <a:lnSpc>
                <a:spcPct val="100000"/>
              </a:lnSpc>
              <a:spcBef>
                <a:spcPts val="0"/>
              </a:spcBef>
              <a:spcAft>
                <a:spcPts val="0"/>
              </a:spcAft>
              <a:buNone/>
              <a:defRPr sz="1400">
                <a:solidFill>
                  <a:srgbClr val="0258A1"/>
                </a:solidFill>
              </a:defRPr>
            </a:lvl6pPr>
            <a:lvl7pPr lvl="6" rtl="0">
              <a:lnSpc>
                <a:spcPct val="100000"/>
              </a:lnSpc>
              <a:spcBef>
                <a:spcPts val="0"/>
              </a:spcBef>
              <a:spcAft>
                <a:spcPts val="0"/>
              </a:spcAft>
              <a:buNone/>
              <a:defRPr sz="1400">
                <a:solidFill>
                  <a:srgbClr val="0258A1"/>
                </a:solidFill>
              </a:defRPr>
            </a:lvl7pPr>
            <a:lvl8pPr lvl="7" rtl="0">
              <a:lnSpc>
                <a:spcPct val="100000"/>
              </a:lnSpc>
              <a:spcBef>
                <a:spcPts val="0"/>
              </a:spcBef>
              <a:spcAft>
                <a:spcPts val="0"/>
              </a:spcAft>
              <a:buNone/>
              <a:defRPr sz="1400">
                <a:solidFill>
                  <a:srgbClr val="0258A1"/>
                </a:solidFill>
              </a:defRPr>
            </a:lvl8pPr>
            <a:lvl9pPr lvl="8" rtl="0">
              <a:lnSpc>
                <a:spcPct val="100000"/>
              </a:lnSpc>
              <a:spcBef>
                <a:spcPts val="0"/>
              </a:spcBef>
              <a:spcAft>
                <a:spcPts val="0"/>
              </a:spcAft>
              <a:buNone/>
              <a:defRPr sz="1400">
                <a:solidFill>
                  <a:srgbClr val="0258A1"/>
                </a:solidFill>
              </a:defRPr>
            </a:lvl9pPr>
          </a:lstStyle>
          <a:p>
            <a:endParaRPr/>
          </a:p>
        </p:txBody>
      </p:sp>
      <p:sp>
        <p:nvSpPr>
          <p:cNvPr id="209" name="Google Shape;209;p20"/>
          <p:cNvSpPr txBox="1">
            <a:spLocks noGrp="1"/>
          </p:cNvSpPr>
          <p:nvPr>
            <p:ph type="subTitle" idx="5"/>
          </p:nvPr>
        </p:nvSpPr>
        <p:spPr>
          <a:xfrm>
            <a:off x="1025442" y="3627106"/>
            <a:ext cx="2120100" cy="4755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800" b="1">
                <a:solidFill>
                  <a:srgbClr val="E94A4E"/>
                </a:solidFill>
                <a:latin typeface="Kanit"/>
                <a:ea typeface="Kanit"/>
                <a:cs typeface="Kanit"/>
                <a:sym typeface="Kanit"/>
              </a:defRPr>
            </a:lvl1pPr>
            <a:lvl2pPr lvl="1" algn="r" rtl="0">
              <a:spcBef>
                <a:spcPts val="1200"/>
              </a:spcBef>
              <a:spcAft>
                <a:spcPts val="0"/>
              </a:spcAft>
              <a:buNone/>
              <a:defRPr sz="1800" b="1">
                <a:solidFill>
                  <a:srgbClr val="E94A4E"/>
                </a:solidFill>
                <a:latin typeface="Kanit"/>
                <a:ea typeface="Kanit"/>
                <a:cs typeface="Kanit"/>
                <a:sym typeface="Kanit"/>
              </a:defRPr>
            </a:lvl2pPr>
            <a:lvl3pPr lvl="2" algn="r" rtl="0">
              <a:spcBef>
                <a:spcPts val="1200"/>
              </a:spcBef>
              <a:spcAft>
                <a:spcPts val="0"/>
              </a:spcAft>
              <a:buNone/>
              <a:defRPr sz="1800" b="1">
                <a:solidFill>
                  <a:srgbClr val="E94A4E"/>
                </a:solidFill>
                <a:latin typeface="Kanit"/>
                <a:ea typeface="Kanit"/>
                <a:cs typeface="Kanit"/>
                <a:sym typeface="Kanit"/>
              </a:defRPr>
            </a:lvl3pPr>
            <a:lvl4pPr lvl="3" algn="r" rtl="0">
              <a:spcBef>
                <a:spcPts val="1200"/>
              </a:spcBef>
              <a:spcAft>
                <a:spcPts val="0"/>
              </a:spcAft>
              <a:buNone/>
              <a:defRPr sz="1800" b="1">
                <a:solidFill>
                  <a:srgbClr val="E94A4E"/>
                </a:solidFill>
                <a:latin typeface="Kanit"/>
                <a:ea typeface="Kanit"/>
                <a:cs typeface="Kanit"/>
                <a:sym typeface="Kanit"/>
              </a:defRPr>
            </a:lvl4pPr>
            <a:lvl5pPr lvl="4" algn="r" rtl="0">
              <a:spcBef>
                <a:spcPts val="1200"/>
              </a:spcBef>
              <a:spcAft>
                <a:spcPts val="0"/>
              </a:spcAft>
              <a:buNone/>
              <a:defRPr sz="1800" b="1">
                <a:solidFill>
                  <a:srgbClr val="E94A4E"/>
                </a:solidFill>
                <a:latin typeface="Kanit"/>
                <a:ea typeface="Kanit"/>
                <a:cs typeface="Kanit"/>
                <a:sym typeface="Kanit"/>
              </a:defRPr>
            </a:lvl5pPr>
            <a:lvl6pPr lvl="5" algn="r" rtl="0">
              <a:spcBef>
                <a:spcPts val="1200"/>
              </a:spcBef>
              <a:spcAft>
                <a:spcPts val="0"/>
              </a:spcAft>
              <a:buNone/>
              <a:defRPr sz="1800" b="1">
                <a:solidFill>
                  <a:srgbClr val="E94A4E"/>
                </a:solidFill>
                <a:latin typeface="Kanit"/>
                <a:ea typeface="Kanit"/>
                <a:cs typeface="Kanit"/>
                <a:sym typeface="Kanit"/>
              </a:defRPr>
            </a:lvl6pPr>
            <a:lvl7pPr lvl="6" algn="r" rtl="0">
              <a:spcBef>
                <a:spcPts val="1200"/>
              </a:spcBef>
              <a:spcAft>
                <a:spcPts val="0"/>
              </a:spcAft>
              <a:buNone/>
              <a:defRPr sz="1800" b="1">
                <a:solidFill>
                  <a:srgbClr val="E94A4E"/>
                </a:solidFill>
                <a:latin typeface="Kanit"/>
                <a:ea typeface="Kanit"/>
                <a:cs typeface="Kanit"/>
                <a:sym typeface="Kanit"/>
              </a:defRPr>
            </a:lvl7pPr>
            <a:lvl8pPr lvl="7" algn="r" rtl="0">
              <a:spcBef>
                <a:spcPts val="1200"/>
              </a:spcBef>
              <a:spcAft>
                <a:spcPts val="0"/>
              </a:spcAft>
              <a:buNone/>
              <a:defRPr sz="1800" b="1">
                <a:solidFill>
                  <a:srgbClr val="E94A4E"/>
                </a:solidFill>
                <a:latin typeface="Kanit"/>
                <a:ea typeface="Kanit"/>
                <a:cs typeface="Kanit"/>
                <a:sym typeface="Kanit"/>
              </a:defRPr>
            </a:lvl8pPr>
            <a:lvl9pPr lvl="8" algn="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210" name="Google Shape;210;p20"/>
          <p:cNvSpPr txBox="1">
            <a:spLocks noGrp="1"/>
          </p:cNvSpPr>
          <p:nvPr>
            <p:ph type="subTitle" idx="6"/>
          </p:nvPr>
        </p:nvSpPr>
        <p:spPr>
          <a:xfrm>
            <a:off x="1027542" y="3994900"/>
            <a:ext cx="2118000" cy="613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None/>
              <a:defRPr sz="1400">
                <a:solidFill>
                  <a:srgbClr val="0258A1"/>
                </a:solidFill>
              </a:defRPr>
            </a:lvl1pPr>
            <a:lvl2pPr lvl="1" algn="r" rtl="0">
              <a:lnSpc>
                <a:spcPct val="100000"/>
              </a:lnSpc>
              <a:spcBef>
                <a:spcPts val="0"/>
              </a:spcBef>
              <a:spcAft>
                <a:spcPts val="0"/>
              </a:spcAft>
              <a:buNone/>
              <a:defRPr sz="1400">
                <a:solidFill>
                  <a:srgbClr val="0258A1"/>
                </a:solidFill>
              </a:defRPr>
            </a:lvl2pPr>
            <a:lvl3pPr lvl="2" algn="r" rtl="0">
              <a:lnSpc>
                <a:spcPct val="100000"/>
              </a:lnSpc>
              <a:spcBef>
                <a:spcPts val="0"/>
              </a:spcBef>
              <a:spcAft>
                <a:spcPts val="0"/>
              </a:spcAft>
              <a:buNone/>
              <a:defRPr sz="1400">
                <a:solidFill>
                  <a:srgbClr val="0258A1"/>
                </a:solidFill>
              </a:defRPr>
            </a:lvl3pPr>
            <a:lvl4pPr lvl="3" algn="r" rtl="0">
              <a:lnSpc>
                <a:spcPct val="100000"/>
              </a:lnSpc>
              <a:spcBef>
                <a:spcPts val="0"/>
              </a:spcBef>
              <a:spcAft>
                <a:spcPts val="0"/>
              </a:spcAft>
              <a:buNone/>
              <a:defRPr sz="1400">
                <a:solidFill>
                  <a:srgbClr val="0258A1"/>
                </a:solidFill>
              </a:defRPr>
            </a:lvl4pPr>
            <a:lvl5pPr lvl="4" algn="r" rtl="0">
              <a:lnSpc>
                <a:spcPct val="100000"/>
              </a:lnSpc>
              <a:spcBef>
                <a:spcPts val="0"/>
              </a:spcBef>
              <a:spcAft>
                <a:spcPts val="0"/>
              </a:spcAft>
              <a:buNone/>
              <a:defRPr sz="1400">
                <a:solidFill>
                  <a:srgbClr val="0258A1"/>
                </a:solidFill>
              </a:defRPr>
            </a:lvl5pPr>
            <a:lvl6pPr lvl="5" algn="r" rtl="0">
              <a:lnSpc>
                <a:spcPct val="100000"/>
              </a:lnSpc>
              <a:spcBef>
                <a:spcPts val="0"/>
              </a:spcBef>
              <a:spcAft>
                <a:spcPts val="0"/>
              </a:spcAft>
              <a:buNone/>
              <a:defRPr sz="1400">
                <a:solidFill>
                  <a:srgbClr val="0258A1"/>
                </a:solidFill>
              </a:defRPr>
            </a:lvl6pPr>
            <a:lvl7pPr lvl="6" algn="r" rtl="0">
              <a:lnSpc>
                <a:spcPct val="100000"/>
              </a:lnSpc>
              <a:spcBef>
                <a:spcPts val="0"/>
              </a:spcBef>
              <a:spcAft>
                <a:spcPts val="0"/>
              </a:spcAft>
              <a:buNone/>
              <a:defRPr sz="1400">
                <a:solidFill>
                  <a:srgbClr val="0258A1"/>
                </a:solidFill>
              </a:defRPr>
            </a:lvl7pPr>
            <a:lvl8pPr lvl="7" algn="r" rtl="0">
              <a:lnSpc>
                <a:spcPct val="100000"/>
              </a:lnSpc>
              <a:spcBef>
                <a:spcPts val="0"/>
              </a:spcBef>
              <a:spcAft>
                <a:spcPts val="0"/>
              </a:spcAft>
              <a:buNone/>
              <a:defRPr sz="1400">
                <a:solidFill>
                  <a:srgbClr val="0258A1"/>
                </a:solidFill>
              </a:defRPr>
            </a:lvl8pPr>
            <a:lvl9pPr lvl="8" algn="r" rtl="0">
              <a:lnSpc>
                <a:spcPct val="100000"/>
              </a:lnSpc>
              <a:spcBef>
                <a:spcPts val="0"/>
              </a:spcBef>
              <a:spcAft>
                <a:spcPts val="0"/>
              </a:spcAft>
              <a:buNone/>
              <a:defRPr sz="1400">
                <a:solidFill>
                  <a:srgbClr val="0258A1"/>
                </a:solidFill>
              </a:defRPr>
            </a:lvl9pPr>
          </a:lstStyle>
          <a:p>
            <a:endParaRPr/>
          </a:p>
        </p:txBody>
      </p:sp>
      <p:sp>
        <p:nvSpPr>
          <p:cNvPr id="211" name="Google Shape;211;p20"/>
          <p:cNvSpPr/>
          <p:nvPr/>
        </p:nvSpPr>
        <p:spPr>
          <a:xfrm rot="10224549">
            <a:off x="6537309" y="3773653"/>
            <a:ext cx="3300268" cy="2479679"/>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rot="1917792">
            <a:off x="7083006" y="-1583046"/>
            <a:ext cx="2852691" cy="212258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216"/>
        <p:cNvGrpSpPr/>
        <p:nvPr/>
      </p:nvGrpSpPr>
      <p:grpSpPr>
        <a:xfrm>
          <a:off x="0" y="0"/>
          <a:ext cx="0" cy="0"/>
          <a:chOff x="0" y="0"/>
          <a:chExt cx="0" cy="0"/>
        </a:xfrm>
      </p:grpSpPr>
      <p:sp>
        <p:nvSpPr>
          <p:cNvPr id="217" name="Google Shape;217;p21"/>
          <p:cNvSpPr/>
          <p:nvPr/>
        </p:nvSpPr>
        <p:spPr>
          <a:xfrm rot="4468851">
            <a:off x="-1696618" y="2947357"/>
            <a:ext cx="4486184" cy="4066236"/>
          </a:xfrm>
          <a:custGeom>
            <a:avLst/>
            <a:gdLst/>
            <a:ahLst/>
            <a:cxnLst/>
            <a:rect l="l" t="t" r="r" b="b"/>
            <a:pathLst>
              <a:path w="64577" h="58532" extrusionOk="0">
                <a:moveTo>
                  <a:pt x="46284" y="0"/>
                </a:moveTo>
                <a:cubicBezTo>
                  <a:pt x="43517" y="0"/>
                  <a:pt x="40773" y="736"/>
                  <a:pt x="38479" y="2287"/>
                </a:cubicBezTo>
                <a:cubicBezTo>
                  <a:pt x="33762" y="5471"/>
                  <a:pt x="33631" y="12441"/>
                  <a:pt x="28850" y="15781"/>
                </a:cubicBezTo>
                <a:cubicBezTo>
                  <a:pt x="25640" y="18035"/>
                  <a:pt x="21906" y="17944"/>
                  <a:pt x="18277" y="18861"/>
                </a:cubicBezTo>
                <a:cubicBezTo>
                  <a:pt x="14635" y="19778"/>
                  <a:pt x="11228" y="21598"/>
                  <a:pt x="8477" y="24166"/>
                </a:cubicBezTo>
                <a:cubicBezTo>
                  <a:pt x="2975" y="29315"/>
                  <a:pt x="0" y="37543"/>
                  <a:pt x="2451" y="44880"/>
                </a:cubicBezTo>
                <a:cubicBezTo>
                  <a:pt x="3303" y="47395"/>
                  <a:pt x="4744" y="49675"/>
                  <a:pt x="6591" y="51574"/>
                </a:cubicBezTo>
                <a:cubicBezTo>
                  <a:pt x="7167" y="52164"/>
                  <a:pt x="7796" y="52727"/>
                  <a:pt x="8477" y="53277"/>
                </a:cubicBezTo>
                <a:cubicBezTo>
                  <a:pt x="13119" y="56969"/>
                  <a:pt x="19116" y="58532"/>
                  <a:pt x="25089" y="58532"/>
                </a:cubicBezTo>
                <a:cubicBezTo>
                  <a:pt x="26449" y="58532"/>
                  <a:pt x="27809" y="58451"/>
                  <a:pt x="29151" y="58295"/>
                </a:cubicBezTo>
                <a:cubicBezTo>
                  <a:pt x="44270" y="56526"/>
                  <a:pt x="57856" y="45273"/>
                  <a:pt x="62415" y="30756"/>
                </a:cubicBezTo>
                <a:cubicBezTo>
                  <a:pt x="64040" y="25595"/>
                  <a:pt x="64576" y="19987"/>
                  <a:pt x="63280" y="14721"/>
                </a:cubicBezTo>
                <a:cubicBezTo>
                  <a:pt x="61970" y="9454"/>
                  <a:pt x="58681" y="4580"/>
                  <a:pt x="53938" y="1960"/>
                </a:cubicBezTo>
                <a:cubicBezTo>
                  <a:pt x="51616" y="677"/>
                  <a:pt x="48939" y="0"/>
                  <a:pt x="46284"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1917792">
            <a:off x="7125281" y="-1273021"/>
            <a:ext cx="2852691" cy="212258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txBox="1">
            <a:spLocks noGrp="1"/>
          </p:cNvSpPr>
          <p:nvPr>
            <p:ph type="title"/>
          </p:nvPr>
        </p:nvSpPr>
        <p:spPr>
          <a:xfrm>
            <a:off x="713225" y="539500"/>
            <a:ext cx="7717500" cy="6864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22" name="Google Shape;222;p21"/>
          <p:cNvSpPr txBox="1">
            <a:spLocks noGrp="1"/>
          </p:cNvSpPr>
          <p:nvPr>
            <p:ph type="subTitle" idx="1"/>
          </p:nvPr>
        </p:nvSpPr>
        <p:spPr>
          <a:xfrm>
            <a:off x="4911550" y="2185174"/>
            <a:ext cx="3246600" cy="478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rgbClr val="0258A1"/>
                </a:solidFill>
                <a:latin typeface="Montserrat"/>
                <a:ea typeface="Montserrat"/>
                <a:cs typeface="Montserrat"/>
                <a:sym typeface="Montserrat"/>
              </a:defRPr>
            </a:lvl1pPr>
            <a:lvl2pPr lvl="1" algn="ctr" rtl="0">
              <a:spcBef>
                <a:spcPts val="1200"/>
              </a:spcBef>
              <a:spcAft>
                <a:spcPts val="0"/>
              </a:spcAft>
              <a:buNone/>
              <a:defRPr sz="1400">
                <a:solidFill>
                  <a:srgbClr val="0258A1"/>
                </a:solidFill>
                <a:latin typeface="Montserrat"/>
                <a:ea typeface="Montserrat"/>
                <a:cs typeface="Montserrat"/>
                <a:sym typeface="Montserrat"/>
              </a:defRPr>
            </a:lvl2pPr>
            <a:lvl3pPr lvl="2" algn="ctr" rtl="0">
              <a:spcBef>
                <a:spcPts val="1200"/>
              </a:spcBef>
              <a:spcAft>
                <a:spcPts val="0"/>
              </a:spcAft>
              <a:buNone/>
              <a:defRPr sz="1400">
                <a:solidFill>
                  <a:srgbClr val="0258A1"/>
                </a:solidFill>
                <a:latin typeface="Montserrat"/>
                <a:ea typeface="Montserrat"/>
                <a:cs typeface="Montserrat"/>
                <a:sym typeface="Montserrat"/>
              </a:defRPr>
            </a:lvl3pPr>
            <a:lvl4pPr lvl="3" algn="ctr" rtl="0">
              <a:spcBef>
                <a:spcPts val="1200"/>
              </a:spcBef>
              <a:spcAft>
                <a:spcPts val="0"/>
              </a:spcAft>
              <a:buNone/>
              <a:defRPr sz="1400">
                <a:solidFill>
                  <a:srgbClr val="0258A1"/>
                </a:solidFill>
                <a:latin typeface="Montserrat"/>
                <a:ea typeface="Montserrat"/>
                <a:cs typeface="Montserrat"/>
                <a:sym typeface="Montserrat"/>
              </a:defRPr>
            </a:lvl4pPr>
            <a:lvl5pPr lvl="4" algn="ctr" rtl="0">
              <a:spcBef>
                <a:spcPts val="1200"/>
              </a:spcBef>
              <a:spcAft>
                <a:spcPts val="0"/>
              </a:spcAft>
              <a:buNone/>
              <a:defRPr sz="1400">
                <a:solidFill>
                  <a:srgbClr val="0258A1"/>
                </a:solidFill>
                <a:latin typeface="Montserrat"/>
                <a:ea typeface="Montserrat"/>
                <a:cs typeface="Montserrat"/>
                <a:sym typeface="Montserrat"/>
              </a:defRPr>
            </a:lvl5pPr>
            <a:lvl6pPr lvl="5" algn="ctr" rtl="0">
              <a:spcBef>
                <a:spcPts val="1200"/>
              </a:spcBef>
              <a:spcAft>
                <a:spcPts val="0"/>
              </a:spcAft>
              <a:buNone/>
              <a:defRPr sz="1400">
                <a:solidFill>
                  <a:srgbClr val="0258A1"/>
                </a:solidFill>
                <a:latin typeface="Montserrat"/>
                <a:ea typeface="Montserrat"/>
                <a:cs typeface="Montserrat"/>
                <a:sym typeface="Montserrat"/>
              </a:defRPr>
            </a:lvl6pPr>
            <a:lvl7pPr lvl="6" algn="ctr" rtl="0">
              <a:spcBef>
                <a:spcPts val="1200"/>
              </a:spcBef>
              <a:spcAft>
                <a:spcPts val="0"/>
              </a:spcAft>
              <a:buNone/>
              <a:defRPr sz="1400">
                <a:solidFill>
                  <a:srgbClr val="0258A1"/>
                </a:solidFill>
                <a:latin typeface="Montserrat"/>
                <a:ea typeface="Montserrat"/>
                <a:cs typeface="Montserrat"/>
                <a:sym typeface="Montserrat"/>
              </a:defRPr>
            </a:lvl7pPr>
            <a:lvl8pPr lvl="7" algn="ctr" rtl="0">
              <a:spcBef>
                <a:spcPts val="1200"/>
              </a:spcBef>
              <a:spcAft>
                <a:spcPts val="0"/>
              </a:spcAft>
              <a:buNone/>
              <a:defRPr sz="1400">
                <a:solidFill>
                  <a:srgbClr val="0258A1"/>
                </a:solidFill>
                <a:latin typeface="Montserrat"/>
                <a:ea typeface="Montserrat"/>
                <a:cs typeface="Montserrat"/>
                <a:sym typeface="Montserrat"/>
              </a:defRPr>
            </a:lvl8pPr>
            <a:lvl9pPr lvl="8" algn="ctr" rtl="0">
              <a:spcBef>
                <a:spcPts val="1200"/>
              </a:spcBef>
              <a:spcAft>
                <a:spcPts val="1200"/>
              </a:spcAft>
              <a:buNone/>
              <a:defRPr sz="1400">
                <a:solidFill>
                  <a:srgbClr val="0258A1"/>
                </a:solidFill>
                <a:latin typeface="Montserrat"/>
                <a:ea typeface="Montserrat"/>
                <a:cs typeface="Montserrat"/>
                <a:sym typeface="Montserrat"/>
              </a:defRPr>
            </a:lvl9pPr>
          </a:lstStyle>
          <a:p>
            <a:endParaRPr/>
          </a:p>
        </p:txBody>
      </p:sp>
      <p:sp>
        <p:nvSpPr>
          <p:cNvPr id="223" name="Google Shape;223;p21"/>
          <p:cNvSpPr txBox="1">
            <a:spLocks noGrp="1"/>
          </p:cNvSpPr>
          <p:nvPr>
            <p:ph type="title" idx="2" hasCustomPrompt="1"/>
          </p:nvPr>
        </p:nvSpPr>
        <p:spPr>
          <a:xfrm>
            <a:off x="4911525" y="1232700"/>
            <a:ext cx="3246600" cy="686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1pPr>
            <a:lvl2pPr lvl="1"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2pPr>
            <a:lvl3pPr lvl="2"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3pPr>
            <a:lvl4pPr lvl="3"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4pPr>
            <a:lvl5pPr lvl="4"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5pPr>
            <a:lvl6pPr lvl="5"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6pPr>
            <a:lvl7pPr lvl="6"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7pPr>
            <a:lvl8pPr lvl="7"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8pPr>
            <a:lvl9pPr lvl="8"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9pPr>
          </a:lstStyle>
          <a:p>
            <a:r>
              <a:t>xx%</a:t>
            </a:r>
          </a:p>
        </p:txBody>
      </p:sp>
      <p:sp>
        <p:nvSpPr>
          <p:cNvPr id="224" name="Google Shape;224;p21"/>
          <p:cNvSpPr txBox="1">
            <a:spLocks noGrp="1"/>
          </p:cNvSpPr>
          <p:nvPr>
            <p:ph type="subTitle" idx="3"/>
          </p:nvPr>
        </p:nvSpPr>
        <p:spPr>
          <a:xfrm>
            <a:off x="985825" y="3048774"/>
            <a:ext cx="3246600" cy="478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rgbClr val="0258A1"/>
                </a:solidFill>
                <a:latin typeface="Montserrat"/>
                <a:ea typeface="Montserrat"/>
                <a:cs typeface="Montserrat"/>
                <a:sym typeface="Montserrat"/>
              </a:defRPr>
            </a:lvl1pPr>
            <a:lvl2pPr lvl="1" algn="ctr" rtl="0">
              <a:spcBef>
                <a:spcPts val="1200"/>
              </a:spcBef>
              <a:spcAft>
                <a:spcPts val="0"/>
              </a:spcAft>
              <a:buNone/>
              <a:defRPr sz="1400">
                <a:solidFill>
                  <a:srgbClr val="0258A1"/>
                </a:solidFill>
                <a:latin typeface="Montserrat"/>
                <a:ea typeface="Montserrat"/>
                <a:cs typeface="Montserrat"/>
                <a:sym typeface="Montserrat"/>
              </a:defRPr>
            </a:lvl2pPr>
            <a:lvl3pPr lvl="2" algn="ctr" rtl="0">
              <a:spcBef>
                <a:spcPts val="1200"/>
              </a:spcBef>
              <a:spcAft>
                <a:spcPts val="0"/>
              </a:spcAft>
              <a:buNone/>
              <a:defRPr sz="1400">
                <a:solidFill>
                  <a:srgbClr val="0258A1"/>
                </a:solidFill>
                <a:latin typeface="Montserrat"/>
                <a:ea typeface="Montserrat"/>
                <a:cs typeface="Montserrat"/>
                <a:sym typeface="Montserrat"/>
              </a:defRPr>
            </a:lvl3pPr>
            <a:lvl4pPr lvl="3" algn="ctr" rtl="0">
              <a:spcBef>
                <a:spcPts val="1200"/>
              </a:spcBef>
              <a:spcAft>
                <a:spcPts val="0"/>
              </a:spcAft>
              <a:buNone/>
              <a:defRPr sz="1400">
                <a:solidFill>
                  <a:srgbClr val="0258A1"/>
                </a:solidFill>
                <a:latin typeface="Montserrat"/>
                <a:ea typeface="Montserrat"/>
                <a:cs typeface="Montserrat"/>
                <a:sym typeface="Montserrat"/>
              </a:defRPr>
            </a:lvl4pPr>
            <a:lvl5pPr lvl="4" algn="ctr" rtl="0">
              <a:spcBef>
                <a:spcPts val="1200"/>
              </a:spcBef>
              <a:spcAft>
                <a:spcPts val="0"/>
              </a:spcAft>
              <a:buNone/>
              <a:defRPr sz="1400">
                <a:solidFill>
                  <a:srgbClr val="0258A1"/>
                </a:solidFill>
                <a:latin typeface="Montserrat"/>
                <a:ea typeface="Montserrat"/>
                <a:cs typeface="Montserrat"/>
                <a:sym typeface="Montserrat"/>
              </a:defRPr>
            </a:lvl5pPr>
            <a:lvl6pPr lvl="5" algn="ctr" rtl="0">
              <a:spcBef>
                <a:spcPts val="1200"/>
              </a:spcBef>
              <a:spcAft>
                <a:spcPts val="0"/>
              </a:spcAft>
              <a:buNone/>
              <a:defRPr sz="1400">
                <a:solidFill>
                  <a:srgbClr val="0258A1"/>
                </a:solidFill>
                <a:latin typeface="Montserrat"/>
                <a:ea typeface="Montserrat"/>
                <a:cs typeface="Montserrat"/>
                <a:sym typeface="Montserrat"/>
              </a:defRPr>
            </a:lvl6pPr>
            <a:lvl7pPr lvl="6" algn="ctr" rtl="0">
              <a:spcBef>
                <a:spcPts val="1200"/>
              </a:spcBef>
              <a:spcAft>
                <a:spcPts val="0"/>
              </a:spcAft>
              <a:buNone/>
              <a:defRPr sz="1400">
                <a:solidFill>
                  <a:srgbClr val="0258A1"/>
                </a:solidFill>
                <a:latin typeface="Montserrat"/>
                <a:ea typeface="Montserrat"/>
                <a:cs typeface="Montserrat"/>
                <a:sym typeface="Montserrat"/>
              </a:defRPr>
            </a:lvl7pPr>
            <a:lvl8pPr lvl="7" algn="ctr" rtl="0">
              <a:spcBef>
                <a:spcPts val="1200"/>
              </a:spcBef>
              <a:spcAft>
                <a:spcPts val="0"/>
              </a:spcAft>
              <a:buNone/>
              <a:defRPr sz="1400">
                <a:solidFill>
                  <a:srgbClr val="0258A1"/>
                </a:solidFill>
                <a:latin typeface="Montserrat"/>
                <a:ea typeface="Montserrat"/>
                <a:cs typeface="Montserrat"/>
                <a:sym typeface="Montserrat"/>
              </a:defRPr>
            </a:lvl8pPr>
            <a:lvl9pPr lvl="8" algn="ctr" rtl="0">
              <a:spcBef>
                <a:spcPts val="1200"/>
              </a:spcBef>
              <a:spcAft>
                <a:spcPts val="1200"/>
              </a:spcAft>
              <a:buNone/>
              <a:defRPr sz="1400">
                <a:solidFill>
                  <a:srgbClr val="0258A1"/>
                </a:solidFill>
                <a:latin typeface="Montserrat"/>
                <a:ea typeface="Montserrat"/>
                <a:cs typeface="Montserrat"/>
                <a:sym typeface="Montserrat"/>
              </a:defRPr>
            </a:lvl9pPr>
          </a:lstStyle>
          <a:p>
            <a:endParaRPr/>
          </a:p>
        </p:txBody>
      </p:sp>
      <p:sp>
        <p:nvSpPr>
          <p:cNvPr id="225" name="Google Shape;225;p21"/>
          <p:cNvSpPr txBox="1">
            <a:spLocks noGrp="1"/>
          </p:cNvSpPr>
          <p:nvPr>
            <p:ph type="title" idx="4" hasCustomPrompt="1"/>
          </p:nvPr>
        </p:nvSpPr>
        <p:spPr>
          <a:xfrm>
            <a:off x="985800" y="2106400"/>
            <a:ext cx="3246600" cy="686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1pPr>
            <a:lvl2pPr lvl="1"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2pPr>
            <a:lvl3pPr lvl="2"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3pPr>
            <a:lvl4pPr lvl="3"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4pPr>
            <a:lvl5pPr lvl="4"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5pPr>
            <a:lvl6pPr lvl="5"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6pPr>
            <a:lvl7pPr lvl="6"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7pPr>
            <a:lvl8pPr lvl="7"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8pPr>
            <a:lvl9pPr lvl="8"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9pPr>
          </a:lstStyle>
          <a:p>
            <a:r>
              <a:t>xx%</a:t>
            </a:r>
          </a:p>
        </p:txBody>
      </p:sp>
      <p:sp>
        <p:nvSpPr>
          <p:cNvPr id="226" name="Google Shape;226;p21"/>
          <p:cNvSpPr txBox="1">
            <a:spLocks noGrp="1"/>
          </p:cNvSpPr>
          <p:nvPr>
            <p:ph type="subTitle" idx="5"/>
          </p:nvPr>
        </p:nvSpPr>
        <p:spPr>
          <a:xfrm>
            <a:off x="4911538" y="3926849"/>
            <a:ext cx="3246600" cy="478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400">
                <a:solidFill>
                  <a:srgbClr val="0258A1"/>
                </a:solidFill>
                <a:latin typeface="Montserrat"/>
                <a:ea typeface="Montserrat"/>
                <a:cs typeface="Montserrat"/>
                <a:sym typeface="Montserrat"/>
              </a:defRPr>
            </a:lvl1pPr>
            <a:lvl2pPr lvl="1" algn="ctr" rtl="0">
              <a:spcBef>
                <a:spcPts val="1200"/>
              </a:spcBef>
              <a:spcAft>
                <a:spcPts val="0"/>
              </a:spcAft>
              <a:buNone/>
              <a:defRPr sz="1400">
                <a:solidFill>
                  <a:srgbClr val="0258A1"/>
                </a:solidFill>
                <a:latin typeface="Montserrat"/>
                <a:ea typeface="Montserrat"/>
                <a:cs typeface="Montserrat"/>
                <a:sym typeface="Montserrat"/>
              </a:defRPr>
            </a:lvl2pPr>
            <a:lvl3pPr lvl="2" algn="ctr" rtl="0">
              <a:spcBef>
                <a:spcPts val="1200"/>
              </a:spcBef>
              <a:spcAft>
                <a:spcPts val="0"/>
              </a:spcAft>
              <a:buNone/>
              <a:defRPr sz="1400">
                <a:solidFill>
                  <a:srgbClr val="0258A1"/>
                </a:solidFill>
                <a:latin typeface="Montserrat"/>
                <a:ea typeface="Montserrat"/>
                <a:cs typeface="Montserrat"/>
                <a:sym typeface="Montserrat"/>
              </a:defRPr>
            </a:lvl3pPr>
            <a:lvl4pPr lvl="3" algn="ctr" rtl="0">
              <a:spcBef>
                <a:spcPts val="1200"/>
              </a:spcBef>
              <a:spcAft>
                <a:spcPts val="0"/>
              </a:spcAft>
              <a:buNone/>
              <a:defRPr sz="1400">
                <a:solidFill>
                  <a:srgbClr val="0258A1"/>
                </a:solidFill>
                <a:latin typeface="Montserrat"/>
                <a:ea typeface="Montserrat"/>
                <a:cs typeface="Montserrat"/>
                <a:sym typeface="Montserrat"/>
              </a:defRPr>
            </a:lvl4pPr>
            <a:lvl5pPr lvl="4" algn="ctr" rtl="0">
              <a:spcBef>
                <a:spcPts val="1200"/>
              </a:spcBef>
              <a:spcAft>
                <a:spcPts val="0"/>
              </a:spcAft>
              <a:buNone/>
              <a:defRPr sz="1400">
                <a:solidFill>
                  <a:srgbClr val="0258A1"/>
                </a:solidFill>
                <a:latin typeface="Montserrat"/>
                <a:ea typeface="Montserrat"/>
                <a:cs typeface="Montserrat"/>
                <a:sym typeface="Montserrat"/>
              </a:defRPr>
            </a:lvl5pPr>
            <a:lvl6pPr lvl="5" algn="ctr" rtl="0">
              <a:spcBef>
                <a:spcPts val="1200"/>
              </a:spcBef>
              <a:spcAft>
                <a:spcPts val="0"/>
              </a:spcAft>
              <a:buNone/>
              <a:defRPr sz="1400">
                <a:solidFill>
                  <a:srgbClr val="0258A1"/>
                </a:solidFill>
                <a:latin typeface="Montserrat"/>
                <a:ea typeface="Montserrat"/>
                <a:cs typeface="Montserrat"/>
                <a:sym typeface="Montserrat"/>
              </a:defRPr>
            </a:lvl6pPr>
            <a:lvl7pPr lvl="6" algn="ctr" rtl="0">
              <a:spcBef>
                <a:spcPts val="1200"/>
              </a:spcBef>
              <a:spcAft>
                <a:spcPts val="0"/>
              </a:spcAft>
              <a:buNone/>
              <a:defRPr sz="1400">
                <a:solidFill>
                  <a:srgbClr val="0258A1"/>
                </a:solidFill>
                <a:latin typeface="Montserrat"/>
                <a:ea typeface="Montserrat"/>
                <a:cs typeface="Montserrat"/>
                <a:sym typeface="Montserrat"/>
              </a:defRPr>
            </a:lvl7pPr>
            <a:lvl8pPr lvl="7" algn="ctr" rtl="0">
              <a:spcBef>
                <a:spcPts val="1200"/>
              </a:spcBef>
              <a:spcAft>
                <a:spcPts val="0"/>
              </a:spcAft>
              <a:buNone/>
              <a:defRPr sz="1400">
                <a:solidFill>
                  <a:srgbClr val="0258A1"/>
                </a:solidFill>
                <a:latin typeface="Montserrat"/>
                <a:ea typeface="Montserrat"/>
                <a:cs typeface="Montserrat"/>
                <a:sym typeface="Montserrat"/>
              </a:defRPr>
            </a:lvl8pPr>
            <a:lvl9pPr lvl="8" algn="ctr" rtl="0">
              <a:spcBef>
                <a:spcPts val="1200"/>
              </a:spcBef>
              <a:spcAft>
                <a:spcPts val="1200"/>
              </a:spcAft>
              <a:buNone/>
              <a:defRPr sz="1400">
                <a:solidFill>
                  <a:srgbClr val="0258A1"/>
                </a:solidFill>
                <a:latin typeface="Montserrat"/>
                <a:ea typeface="Montserrat"/>
                <a:cs typeface="Montserrat"/>
                <a:sym typeface="Montserrat"/>
              </a:defRPr>
            </a:lvl9pPr>
          </a:lstStyle>
          <a:p>
            <a:endParaRPr/>
          </a:p>
        </p:txBody>
      </p:sp>
      <p:sp>
        <p:nvSpPr>
          <p:cNvPr id="227" name="Google Shape;227;p21"/>
          <p:cNvSpPr txBox="1">
            <a:spLocks noGrp="1"/>
          </p:cNvSpPr>
          <p:nvPr>
            <p:ph type="title" idx="6" hasCustomPrompt="1"/>
          </p:nvPr>
        </p:nvSpPr>
        <p:spPr>
          <a:xfrm>
            <a:off x="4911513" y="2974375"/>
            <a:ext cx="3246600" cy="686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1pPr>
            <a:lvl2pPr lvl="1"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2pPr>
            <a:lvl3pPr lvl="2"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3pPr>
            <a:lvl4pPr lvl="3"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4pPr>
            <a:lvl5pPr lvl="4"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5pPr>
            <a:lvl6pPr lvl="5"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6pPr>
            <a:lvl7pPr lvl="6"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7pPr>
            <a:lvl8pPr lvl="7"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8pPr>
            <a:lvl9pPr lvl="8"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13225" y="539500"/>
            <a:ext cx="7717500" cy="5649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20" b="1">
                <a:solidFill>
                  <a:srgbClr val="E94A4E"/>
                </a:solidFill>
                <a:latin typeface="Kanit"/>
                <a:ea typeface="Kanit"/>
                <a:cs typeface="Kanit"/>
                <a:sym typeface="Kani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4"/>
          <p:cNvSpPr txBox="1">
            <a:spLocks noGrp="1"/>
          </p:cNvSpPr>
          <p:nvPr>
            <p:ph type="body" idx="1"/>
          </p:nvPr>
        </p:nvSpPr>
        <p:spPr>
          <a:xfrm>
            <a:off x="713225" y="1169625"/>
            <a:ext cx="7717500" cy="3438900"/>
          </a:xfrm>
          <a:prstGeom prst="rect">
            <a:avLst/>
          </a:prstGeom>
        </p:spPr>
        <p:txBody>
          <a:bodyPr spcFirstLastPara="1" wrap="square" lIns="91425" tIns="91425" rIns="91425" bIns="91425" anchor="t" anchorCtr="0">
            <a:normAutofit/>
          </a:bodyPr>
          <a:lstStyle>
            <a:lvl1pPr marL="457200" lvl="0" indent="-300037" rtl="0">
              <a:lnSpc>
                <a:spcPct val="100000"/>
              </a:lnSpc>
              <a:spcBef>
                <a:spcPts val="0"/>
              </a:spcBef>
              <a:spcAft>
                <a:spcPts val="0"/>
              </a:spcAft>
              <a:buClr>
                <a:srgbClr val="434343"/>
              </a:buClr>
              <a:buSzPts val="1125"/>
              <a:buAutoNum type="arabicPeriod"/>
              <a:defRPr sz="1225">
                <a:latin typeface="Montserrat"/>
                <a:ea typeface="Montserrat"/>
                <a:cs typeface="Montserrat"/>
                <a:sym typeface="Montserrat"/>
              </a:defRPr>
            </a:lvl1pPr>
            <a:lvl2pPr marL="914400" lvl="1" indent="-284162" rtl="0">
              <a:spcBef>
                <a:spcPts val="0"/>
              </a:spcBef>
              <a:spcAft>
                <a:spcPts val="0"/>
              </a:spcAft>
              <a:buClr>
                <a:srgbClr val="434343"/>
              </a:buClr>
              <a:buSzPts val="875"/>
              <a:buFont typeface="Roboto Condensed Light"/>
              <a:buAutoNum type="alphaLcPeriod"/>
              <a:defRPr/>
            </a:lvl2pPr>
            <a:lvl3pPr marL="1371600" lvl="2" indent="-284162" rtl="0">
              <a:spcBef>
                <a:spcPts val="0"/>
              </a:spcBef>
              <a:spcAft>
                <a:spcPts val="0"/>
              </a:spcAft>
              <a:buClr>
                <a:srgbClr val="434343"/>
              </a:buClr>
              <a:buSzPts val="875"/>
              <a:buFont typeface="Roboto Condensed Light"/>
              <a:buAutoNum type="romanLcPeriod"/>
              <a:defRPr/>
            </a:lvl3pPr>
            <a:lvl4pPr marL="1828800" lvl="3" indent="-284162" rtl="0">
              <a:spcBef>
                <a:spcPts val="0"/>
              </a:spcBef>
              <a:spcAft>
                <a:spcPts val="0"/>
              </a:spcAft>
              <a:buClr>
                <a:srgbClr val="434343"/>
              </a:buClr>
              <a:buSzPts val="875"/>
              <a:buFont typeface="Roboto Condensed Light"/>
              <a:buAutoNum type="arabicPeriod"/>
              <a:defRPr/>
            </a:lvl4pPr>
            <a:lvl5pPr marL="2286000" lvl="4" indent="-284162" rtl="0">
              <a:spcBef>
                <a:spcPts val="0"/>
              </a:spcBef>
              <a:spcAft>
                <a:spcPts val="0"/>
              </a:spcAft>
              <a:buClr>
                <a:srgbClr val="434343"/>
              </a:buClr>
              <a:buSzPts val="875"/>
              <a:buFont typeface="Roboto Condensed Light"/>
              <a:buAutoNum type="alphaLcPeriod"/>
              <a:defRPr/>
            </a:lvl5pPr>
            <a:lvl6pPr marL="2743200" lvl="5" indent="-284162" rtl="0">
              <a:spcBef>
                <a:spcPts val="0"/>
              </a:spcBef>
              <a:spcAft>
                <a:spcPts val="0"/>
              </a:spcAft>
              <a:buClr>
                <a:srgbClr val="434343"/>
              </a:buClr>
              <a:buSzPts val="875"/>
              <a:buFont typeface="Roboto Condensed Light"/>
              <a:buAutoNum type="romanLcPeriod"/>
              <a:defRPr/>
            </a:lvl6pPr>
            <a:lvl7pPr marL="3200400" lvl="6" indent="-284162" rtl="0">
              <a:spcBef>
                <a:spcPts val="0"/>
              </a:spcBef>
              <a:spcAft>
                <a:spcPts val="0"/>
              </a:spcAft>
              <a:buClr>
                <a:srgbClr val="434343"/>
              </a:buClr>
              <a:buSzPts val="875"/>
              <a:buFont typeface="Roboto Condensed Light"/>
              <a:buAutoNum type="arabicPeriod"/>
              <a:defRPr/>
            </a:lvl7pPr>
            <a:lvl8pPr marL="3657600" lvl="7" indent="-284162" rtl="0">
              <a:spcBef>
                <a:spcPts val="0"/>
              </a:spcBef>
              <a:spcAft>
                <a:spcPts val="0"/>
              </a:spcAft>
              <a:buClr>
                <a:srgbClr val="434343"/>
              </a:buClr>
              <a:buSzPts val="875"/>
              <a:buFont typeface="Roboto Condensed Light"/>
              <a:buAutoNum type="alphaLcPeriod"/>
              <a:defRPr/>
            </a:lvl8pPr>
            <a:lvl9pPr marL="4114800" lvl="8" indent="-284162" rtl="0">
              <a:spcBef>
                <a:spcPts val="0"/>
              </a:spcBef>
              <a:spcAft>
                <a:spcPts val="0"/>
              </a:spcAft>
              <a:buClr>
                <a:srgbClr val="434343"/>
              </a:buClr>
              <a:buSzPts val="875"/>
              <a:buFont typeface="Roboto Condensed Light"/>
              <a:buAutoNum type="romanLcPeriod"/>
              <a:defRPr/>
            </a:lvl9pPr>
          </a:lstStyle>
          <a:p>
            <a:endParaRPr/>
          </a:p>
        </p:txBody>
      </p:sp>
      <p:sp>
        <p:nvSpPr>
          <p:cNvPr id="30" name="Google Shape;30;p4"/>
          <p:cNvSpPr/>
          <p:nvPr/>
        </p:nvSpPr>
        <p:spPr>
          <a:xfrm rot="10800000">
            <a:off x="6447058" y="37"/>
            <a:ext cx="2746267" cy="1254138"/>
          </a:xfrm>
          <a:custGeom>
            <a:avLst/>
            <a:gdLst/>
            <a:ahLst/>
            <a:cxnLst/>
            <a:rect l="l" t="t" r="r" b="b"/>
            <a:pathLst>
              <a:path w="66359" h="34245" extrusionOk="0">
                <a:moveTo>
                  <a:pt x="15064" y="1"/>
                </a:moveTo>
                <a:cubicBezTo>
                  <a:pt x="13915" y="1"/>
                  <a:pt x="12767" y="92"/>
                  <a:pt x="11634" y="272"/>
                </a:cubicBezTo>
                <a:cubicBezTo>
                  <a:pt x="9302" y="653"/>
                  <a:pt x="1" y="3194"/>
                  <a:pt x="381" y="6482"/>
                </a:cubicBezTo>
                <a:cubicBezTo>
                  <a:pt x="512" y="7596"/>
                  <a:pt x="525" y="8540"/>
                  <a:pt x="734" y="9640"/>
                </a:cubicBezTo>
                <a:lnTo>
                  <a:pt x="734" y="34244"/>
                </a:lnTo>
                <a:lnTo>
                  <a:pt x="66359" y="33497"/>
                </a:lnTo>
                <a:cubicBezTo>
                  <a:pt x="64786" y="29842"/>
                  <a:pt x="62231" y="26593"/>
                  <a:pt x="58288" y="24654"/>
                </a:cubicBezTo>
                <a:cubicBezTo>
                  <a:pt x="53755" y="22427"/>
                  <a:pt x="48462" y="23291"/>
                  <a:pt x="43746" y="20933"/>
                </a:cubicBezTo>
                <a:cubicBezTo>
                  <a:pt x="39789" y="18954"/>
                  <a:pt x="36291" y="15876"/>
                  <a:pt x="33985" y="12077"/>
                </a:cubicBezTo>
                <a:cubicBezTo>
                  <a:pt x="31457" y="7884"/>
                  <a:pt x="29242" y="4779"/>
                  <a:pt x="24749" y="2368"/>
                </a:cubicBezTo>
                <a:cubicBezTo>
                  <a:pt x="21782" y="778"/>
                  <a:pt x="18421" y="1"/>
                  <a:pt x="1506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28"/>
        <p:cNvGrpSpPr/>
        <p:nvPr/>
      </p:nvGrpSpPr>
      <p:grpSpPr>
        <a:xfrm>
          <a:off x="0" y="0"/>
          <a:ext cx="0" cy="0"/>
          <a:chOff x="0" y="0"/>
          <a:chExt cx="0" cy="0"/>
        </a:xfrm>
      </p:grpSpPr>
      <p:sp>
        <p:nvSpPr>
          <p:cNvPr id="229" name="Google Shape;229;p22"/>
          <p:cNvSpPr/>
          <p:nvPr/>
        </p:nvSpPr>
        <p:spPr>
          <a:xfrm flipH="1">
            <a:off x="5456711" y="3891514"/>
            <a:ext cx="3713947" cy="1887670"/>
          </a:xfrm>
          <a:custGeom>
            <a:avLst/>
            <a:gdLst/>
            <a:ahLst/>
            <a:cxnLst/>
            <a:rect l="l" t="t" r="r" b="b"/>
            <a:pathLst>
              <a:path w="66359" h="34245" extrusionOk="0">
                <a:moveTo>
                  <a:pt x="15064" y="1"/>
                </a:moveTo>
                <a:cubicBezTo>
                  <a:pt x="13915" y="1"/>
                  <a:pt x="12767" y="92"/>
                  <a:pt x="11634" y="272"/>
                </a:cubicBezTo>
                <a:cubicBezTo>
                  <a:pt x="9302" y="653"/>
                  <a:pt x="1" y="3194"/>
                  <a:pt x="381" y="6482"/>
                </a:cubicBezTo>
                <a:cubicBezTo>
                  <a:pt x="512" y="7596"/>
                  <a:pt x="525" y="8540"/>
                  <a:pt x="734" y="9640"/>
                </a:cubicBezTo>
                <a:lnTo>
                  <a:pt x="734" y="34244"/>
                </a:lnTo>
                <a:lnTo>
                  <a:pt x="66359" y="33497"/>
                </a:lnTo>
                <a:cubicBezTo>
                  <a:pt x="64786" y="29842"/>
                  <a:pt x="62231" y="26593"/>
                  <a:pt x="58288" y="24654"/>
                </a:cubicBezTo>
                <a:cubicBezTo>
                  <a:pt x="53755" y="22427"/>
                  <a:pt x="48462" y="23291"/>
                  <a:pt x="43746" y="20933"/>
                </a:cubicBezTo>
                <a:cubicBezTo>
                  <a:pt x="39789" y="18954"/>
                  <a:pt x="36291" y="15876"/>
                  <a:pt x="33985" y="12077"/>
                </a:cubicBezTo>
                <a:cubicBezTo>
                  <a:pt x="31457" y="7884"/>
                  <a:pt x="29242" y="4779"/>
                  <a:pt x="24749" y="2368"/>
                </a:cubicBezTo>
                <a:cubicBezTo>
                  <a:pt x="21782" y="778"/>
                  <a:pt x="18421" y="1"/>
                  <a:pt x="1506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rot="-7883629">
            <a:off x="-1594413" y="3466279"/>
            <a:ext cx="3851968" cy="2894203"/>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txBox="1">
            <a:spLocks noGrp="1"/>
          </p:cNvSpPr>
          <p:nvPr>
            <p:ph type="title"/>
          </p:nvPr>
        </p:nvSpPr>
        <p:spPr>
          <a:xfrm>
            <a:off x="5105400" y="2074650"/>
            <a:ext cx="3318600" cy="11607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rgbClr val="E94A4E"/>
              </a:buClr>
              <a:buSzPts val="3600"/>
              <a:buFont typeface="Kanit"/>
              <a:buNone/>
              <a:defRPr sz="5000" b="1">
                <a:solidFill>
                  <a:srgbClr val="E94A4E"/>
                </a:solidFill>
                <a:latin typeface="Kanit"/>
                <a:ea typeface="Kanit"/>
                <a:cs typeface="Kanit"/>
                <a:sym typeface="Kanit"/>
              </a:defRPr>
            </a:lvl1pPr>
            <a:lvl2pPr lvl="1"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2pPr>
            <a:lvl3pPr lvl="2"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3pPr>
            <a:lvl4pPr lvl="3"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4pPr>
            <a:lvl5pPr lvl="4"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5pPr>
            <a:lvl6pPr lvl="5"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6pPr>
            <a:lvl7pPr lvl="6"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7pPr>
            <a:lvl8pPr lvl="7"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8pPr>
            <a:lvl9pPr lvl="8" algn="r" rtl="0">
              <a:spcBef>
                <a:spcPts val="0"/>
              </a:spcBef>
              <a:spcAft>
                <a:spcPts val="0"/>
              </a:spcAft>
              <a:buClr>
                <a:srgbClr val="E94A4E"/>
              </a:buClr>
              <a:buSzPts val="3600"/>
              <a:buFont typeface="Kanit"/>
              <a:buNone/>
              <a:defRPr sz="3600" b="1">
                <a:solidFill>
                  <a:srgbClr val="E94A4E"/>
                </a:solidFill>
                <a:latin typeface="Kanit"/>
                <a:ea typeface="Kanit"/>
                <a:cs typeface="Kanit"/>
                <a:sym typeface="Kanit"/>
              </a:defRPr>
            </a:lvl9pPr>
          </a:lstStyle>
          <a:p>
            <a:endParaRPr/>
          </a:p>
        </p:txBody>
      </p:sp>
      <p:sp>
        <p:nvSpPr>
          <p:cNvPr id="235" name="Google Shape;235;p22"/>
          <p:cNvSpPr txBox="1">
            <a:spLocks noGrp="1"/>
          </p:cNvSpPr>
          <p:nvPr>
            <p:ph type="title" idx="2" hasCustomPrompt="1"/>
          </p:nvPr>
        </p:nvSpPr>
        <p:spPr>
          <a:xfrm>
            <a:off x="7166925" y="1019175"/>
            <a:ext cx="839400" cy="733500"/>
          </a:xfrm>
          <a:prstGeom prst="rect">
            <a:avLst/>
          </a:prstGeom>
          <a:solidFill>
            <a:srgbClr val="E94A4E"/>
          </a:solidFill>
        </p:spPr>
        <p:txBody>
          <a:bodyPr spcFirstLastPara="1" wrap="square" lIns="91425" tIns="91425" rIns="91425" bIns="91425" anchor="ctr" anchorCtr="0">
            <a:normAutofit/>
          </a:bodyPr>
          <a:lstStyle>
            <a:lvl1pPr lvl="0" rtl="0">
              <a:spcBef>
                <a:spcPts val="0"/>
              </a:spcBef>
              <a:spcAft>
                <a:spcPts val="0"/>
              </a:spcAft>
              <a:buClr>
                <a:srgbClr val="E94A4E"/>
              </a:buClr>
              <a:buSzPts val="4800"/>
              <a:buFont typeface="Kanit"/>
              <a:buNone/>
              <a:defRPr sz="4800" b="1">
                <a:solidFill>
                  <a:srgbClr val="E3F1FE"/>
                </a:solidFill>
                <a:latin typeface="Kanit"/>
                <a:ea typeface="Kanit"/>
                <a:cs typeface="Kanit"/>
                <a:sym typeface="Kanit"/>
              </a:defRPr>
            </a:lvl1pPr>
            <a:lvl2pPr lvl="1"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2pPr>
            <a:lvl3pPr lvl="2"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3pPr>
            <a:lvl4pPr lvl="3"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4pPr>
            <a:lvl5pPr lvl="4"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5pPr>
            <a:lvl6pPr lvl="5"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6pPr>
            <a:lvl7pPr lvl="6"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7pPr>
            <a:lvl8pPr lvl="7"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8pPr>
            <a:lvl9pPr lvl="8" algn="ctr" rtl="0">
              <a:spcBef>
                <a:spcPts val="0"/>
              </a:spcBef>
              <a:spcAft>
                <a:spcPts val="0"/>
              </a:spcAft>
              <a:buClr>
                <a:srgbClr val="E94A4E"/>
              </a:buClr>
              <a:buSzPts val="4800"/>
              <a:buFont typeface="Kanit"/>
              <a:buNone/>
              <a:defRPr sz="4800" b="1">
                <a:solidFill>
                  <a:srgbClr val="E94A4E"/>
                </a:solidFill>
                <a:latin typeface="Kanit"/>
                <a:ea typeface="Kanit"/>
                <a:cs typeface="Kanit"/>
                <a:sym typeface="Kanit"/>
              </a:defRPr>
            </a:lvl9pPr>
          </a:lstStyle>
          <a:p>
            <a:r>
              <a:t>xx%</a:t>
            </a:r>
          </a:p>
        </p:txBody>
      </p:sp>
      <p:sp>
        <p:nvSpPr>
          <p:cNvPr id="236" name="Google Shape;236;p22"/>
          <p:cNvSpPr txBox="1">
            <a:spLocks noGrp="1"/>
          </p:cNvSpPr>
          <p:nvPr>
            <p:ph type="subTitle" idx="1"/>
          </p:nvPr>
        </p:nvSpPr>
        <p:spPr>
          <a:xfrm>
            <a:off x="5707825" y="3209650"/>
            <a:ext cx="2716200" cy="65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4722325" y="960838"/>
            <a:ext cx="3573600" cy="7434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39" name="Google Shape;239;p23"/>
          <p:cNvSpPr txBox="1">
            <a:spLocks noGrp="1"/>
          </p:cNvSpPr>
          <p:nvPr>
            <p:ph type="subTitle" idx="1"/>
          </p:nvPr>
        </p:nvSpPr>
        <p:spPr>
          <a:xfrm>
            <a:off x="4722325" y="1586163"/>
            <a:ext cx="3573600" cy="2596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1"/>
              </a:buClr>
              <a:buSzPts val="1400"/>
              <a:buFont typeface="Montserrat"/>
              <a:buChar char="●"/>
              <a:defRPr sz="1400">
                <a:solidFill>
                  <a:srgbClr val="0258A1"/>
                </a:solidFill>
                <a:latin typeface="Montserrat"/>
                <a:ea typeface="Montserrat"/>
                <a:cs typeface="Montserrat"/>
                <a:sym typeface="Montserrat"/>
              </a:defRPr>
            </a:lvl1pPr>
            <a:lvl2pPr lvl="1">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2pPr>
            <a:lvl3pPr lvl="2">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3pPr>
            <a:lvl4pPr lvl="3">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4pPr>
            <a:lvl5pPr lvl="4">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5pPr>
            <a:lvl6pPr lvl="5">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6pPr>
            <a:lvl7pPr lvl="6">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7pPr>
            <a:lvl8pPr lvl="7">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8pPr>
            <a:lvl9pPr lvl="8">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9pPr>
          </a:lstStyle>
          <a:p>
            <a:endParaRPr/>
          </a:p>
        </p:txBody>
      </p:sp>
      <p:sp>
        <p:nvSpPr>
          <p:cNvPr id="240" name="Google Shape;240;p23"/>
          <p:cNvSpPr/>
          <p:nvPr/>
        </p:nvSpPr>
        <p:spPr>
          <a:xfrm rot="5400000" flipH="1">
            <a:off x="-1325411" y="1159939"/>
            <a:ext cx="3391088" cy="740246"/>
          </a:xfrm>
          <a:custGeom>
            <a:avLst/>
            <a:gdLst/>
            <a:ahLst/>
            <a:cxnLst/>
            <a:rect l="l" t="t" r="r" b="b"/>
            <a:pathLst>
              <a:path w="92862" h="20271" extrusionOk="0">
                <a:moveTo>
                  <a:pt x="79072" y="0"/>
                </a:moveTo>
                <a:cubicBezTo>
                  <a:pt x="75484" y="0"/>
                  <a:pt x="71979" y="914"/>
                  <a:pt x="68756" y="2597"/>
                </a:cubicBezTo>
                <a:cubicBezTo>
                  <a:pt x="64327" y="4905"/>
                  <a:pt x="60752" y="7539"/>
                  <a:pt x="55670" y="7539"/>
                </a:cubicBezTo>
                <a:cubicBezTo>
                  <a:pt x="55446" y="7539"/>
                  <a:pt x="55218" y="7534"/>
                  <a:pt x="54987" y="7523"/>
                </a:cubicBezTo>
                <a:cubicBezTo>
                  <a:pt x="49392" y="7275"/>
                  <a:pt x="44480" y="4903"/>
                  <a:pt x="39134" y="3475"/>
                </a:cubicBezTo>
                <a:cubicBezTo>
                  <a:pt x="35751" y="2568"/>
                  <a:pt x="32183" y="2008"/>
                  <a:pt x="28644" y="2008"/>
                </a:cubicBezTo>
                <a:cubicBezTo>
                  <a:pt x="24153" y="2008"/>
                  <a:pt x="19707" y="2910"/>
                  <a:pt x="15736" y="5152"/>
                </a:cubicBezTo>
                <a:cubicBezTo>
                  <a:pt x="12709" y="6855"/>
                  <a:pt x="9119" y="8859"/>
                  <a:pt x="6604" y="11218"/>
                </a:cubicBezTo>
                <a:cubicBezTo>
                  <a:pt x="3840" y="13838"/>
                  <a:pt x="2071" y="17179"/>
                  <a:pt x="1" y="20271"/>
                </a:cubicBezTo>
                <a:lnTo>
                  <a:pt x="90570" y="20100"/>
                </a:lnTo>
                <a:cubicBezTo>
                  <a:pt x="90936" y="15948"/>
                  <a:pt x="92154" y="12397"/>
                  <a:pt x="92692" y="8244"/>
                </a:cubicBezTo>
                <a:cubicBezTo>
                  <a:pt x="92862" y="6947"/>
                  <a:pt x="92823" y="5270"/>
                  <a:pt x="91801" y="4183"/>
                </a:cubicBezTo>
                <a:cubicBezTo>
                  <a:pt x="90792" y="3907"/>
                  <a:pt x="90058" y="2990"/>
                  <a:pt x="89155" y="2427"/>
                </a:cubicBezTo>
                <a:cubicBezTo>
                  <a:pt x="87071" y="1143"/>
                  <a:pt x="84608" y="606"/>
                  <a:pt x="82237" y="239"/>
                </a:cubicBezTo>
                <a:cubicBezTo>
                  <a:pt x="81178" y="79"/>
                  <a:pt x="80122" y="0"/>
                  <a:pt x="79072"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rot="4955450">
            <a:off x="7700428" y="72859"/>
            <a:ext cx="2498845" cy="1405402"/>
          </a:xfrm>
          <a:custGeom>
            <a:avLst/>
            <a:gdLst/>
            <a:ahLst/>
            <a:cxnLst/>
            <a:rect l="l" t="t" r="r" b="b"/>
            <a:pathLst>
              <a:path w="60828" h="34213" extrusionOk="0">
                <a:moveTo>
                  <a:pt x="35519" y="1"/>
                </a:moveTo>
                <a:cubicBezTo>
                  <a:pt x="29974" y="1"/>
                  <a:pt x="24457" y="1192"/>
                  <a:pt x="19441" y="3674"/>
                </a:cubicBezTo>
                <a:cubicBezTo>
                  <a:pt x="13624" y="6556"/>
                  <a:pt x="4820" y="13068"/>
                  <a:pt x="2370" y="20443"/>
                </a:cubicBezTo>
                <a:cubicBezTo>
                  <a:pt x="1" y="27575"/>
                  <a:pt x="4809" y="34213"/>
                  <a:pt x="11976" y="34213"/>
                </a:cubicBezTo>
                <a:cubicBezTo>
                  <a:pt x="12459" y="34213"/>
                  <a:pt x="12952" y="34183"/>
                  <a:pt x="13454" y="34121"/>
                </a:cubicBezTo>
                <a:cubicBezTo>
                  <a:pt x="17751" y="33584"/>
                  <a:pt x="21563" y="31174"/>
                  <a:pt x="25219" y="28854"/>
                </a:cubicBezTo>
                <a:cubicBezTo>
                  <a:pt x="29984" y="25813"/>
                  <a:pt x="34705" y="23593"/>
                  <a:pt x="40283" y="23593"/>
                </a:cubicBezTo>
                <a:cubicBezTo>
                  <a:pt x="40808" y="23593"/>
                  <a:pt x="41342" y="23613"/>
                  <a:pt x="41884" y="23653"/>
                </a:cubicBezTo>
                <a:cubicBezTo>
                  <a:pt x="44446" y="23851"/>
                  <a:pt x="47929" y="24513"/>
                  <a:pt x="51187" y="24513"/>
                </a:cubicBezTo>
                <a:cubicBezTo>
                  <a:pt x="55490" y="24513"/>
                  <a:pt x="59403" y="23358"/>
                  <a:pt x="60290" y="18452"/>
                </a:cubicBezTo>
                <a:cubicBezTo>
                  <a:pt x="60828" y="15491"/>
                  <a:pt x="59714" y="12425"/>
                  <a:pt x="57932" y="9988"/>
                </a:cubicBezTo>
                <a:cubicBezTo>
                  <a:pt x="54316" y="5050"/>
                  <a:pt x="49049" y="1905"/>
                  <a:pt x="43101" y="739"/>
                </a:cubicBezTo>
                <a:cubicBezTo>
                  <a:pt x="40598" y="250"/>
                  <a:pt x="38056" y="1"/>
                  <a:pt x="35519"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5_1">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713225" y="539500"/>
            <a:ext cx="7717500" cy="727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47" name="Google Shape;247;p24"/>
          <p:cNvSpPr txBox="1">
            <a:spLocks noGrp="1"/>
          </p:cNvSpPr>
          <p:nvPr>
            <p:ph type="subTitle" idx="1"/>
          </p:nvPr>
        </p:nvSpPr>
        <p:spPr>
          <a:xfrm>
            <a:off x="713225" y="1442200"/>
            <a:ext cx="3294300" cy="3166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accent1"/>
              </a:buClr>
              <a:buSzPts val="1400"/>
              <a:buFont typeface="Montserrat"/>
              <a:buChar char="●"/>
              <a:defRPr sz="1400">
                <a:solidFill>
                  <a:srgbClr val="0258A1"/>
                </a:solidFill>
                <a:latin typeface="Montserrat"/>
                <a:ea typeface="Montserrat"/>
                <a:cs typeface="Montserrat"/>
                <a:sym typeface="Montserrat"/>
              </a:defRPr>
            </a:lvl1pPr>
            <a:lvl2pPr lvl="1"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2pPr>
            <a:lvl3pPr lvl="2"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3pPr>
            <a:lvl4pPr lvl="3"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4pPr>
            <a:lvl5pPr lvl="4"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5pPr>
            <a:lvl6pPr lvl="5"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6pPr>
            <a:lvl7pPr lvl="6"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7pPr>
            <a:lvl8pPr lvl="7"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8pPr>
            <a:lvl9pPr lvl="8" rtl="0">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9pPr>
          </a:lstStyle>
          <a:p>
            <a:endParaRPr/>
          </a:p>
        </p:txBody>
      </p:sp>
      <p:sp>
        <p:nvSpPr>
          <p:cNvPr id="248" name="Google Shape;248;p24"/>
          <p:cNvSpPr/>
          <p:nvPr/>
        </p:nvSpPr>
        <p:spPr>
          <a:xfrm flipH="1">
            <a:off x="5364950" y="-590525"/>
            <a:ext cx="3875469" cy="1181055"/>
          </a:xfrm>
          <a:custGeom>
            <a:avLst/>
            <a:gdLst/>
            <a:ahLst/>
            <a:cxnLst/>
            <a:rect l="l" t="t" r="r" b="b"/>
            <a:pathLst>
              <a:path w="88892" h="26487" extrusionOk="0">
                <a:moveTo>
                  <a:pt x="88891" y="0"/>
                </a:moveTo>
                <a:lnTo>
                  <a:pt x="88423" y="291"/>
                </a:lnTo>
                <a:lnTo>
                  <a:pt x="88423" y="291"/>
                </a:lnTo>
                <a:cubicBezTo>
                  <a:pt x="88585" y="193"/>
                  <a:pt x="88742" y="96"/>
                  <a:pt x="88891" y="0"/>
                </a:cubicBezTo>
                <a:close/>
                <a:moveTo>
                  <a:pt x="88423" y="291"/>
                </a:moveTo>
                <a:lnTo>
                  <a:pt x="88423" y="291"/>
                </a:lnTo>
                <a:cubicBezTo>
                  <a:pt x="86968" y="1171"/>
                  <a:pt x="85076" y="2134"/>
                  <a:pt x="83874" y="3184"/>
                </a:cubicBezTo>
                <a:lnTo>
                  <a:pt x="144" y="3027"/>
                </a:lnTo>
                <a:lnTo>
                  <a:pt x="144" y="16757"/>
                </a:lnTo>
                <a:cubicBezTo>
                  <a:pt x="144" y="17032"/>
                  <a:pt x="0" y="17176"/>
                  <a:pt x="0" y="17451"/>
                </a:cubicBezTo>
                <a:cubicBezTo>
                  <a:pt x="1494" y="18237"/>
                  <a:pt x="2909" y="19875"/>
                  <a:pt x="4310" y="20883"/>
                </a:cubicBezTo>
                <a:cubicBezTo>
                  <a:pt x="9675" y="24771"/>
                  <a:pt x="16125" y="26486"/>
                  <a:pt x="22688" y="26486"/>
                </a:cubicBezTo>
                <a:cubicBezTo>
                  <a:pt x="23225" y="26486"/>
                  <a:pt x="23764" y="26475"/>
                  <a:pt x="24302" y="26452"/>
                </a:cubicBezTo>
                <a:cubicBezTo>
                  <a:pt x="31089" y="26164"/>
                  <a:pt x="37823" y="23320"/>
                  <a:pt x="43680" y="20032"/>
                </a:cubicBezTo>
                <a:cubicBezTo>
                  <a:pt x="52627" y="15001"/>
                  <a:pt x="63213" y="13756"/>
                  <a:pt x="73301" y="13573"/>
                </a:cubicBezTo>
                <a:cubicBezTo>
                  <a:pt x="76052" y="13534"/>
                  <a:pt x="78843" y="13377"/>
                  <a:pt x="81437" y="12460"/>
                </a:cubicBezTo>
                <a:cubicBezTo>
                  <a:pt x="86769" y="10560"/>
                  <a:pt x="88027" y="6276"/>
                  <a:pt x="88734" y="1127"/>
                </a:cubicBezTo>
                <a:cubicBezTo>
                  <a:pt x="88506" y="1110"/>
                  <a:pt x="88275" y="1105"/>
                  <a:pt x="88043" y="1105"/>
                </a:cubicBezTo>
                <a:cubicBezTo>
                  <a:pt x="87729" y="1105"/>
                  <a:pt x="87413" y="1114"/>
                  <a:pt x="87097" y="1114"/>
                </a:cubicBezTo>
                <a:lnTo>
                  <a:pt x="88423" y="29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3290925" y="4532375"/>
            <a:ext cx="1987475" cy="1478805"/>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5_1_1">
    <p:spTree>
      <p:nvGrpSpPr>
        <p:cNvPr id="1" name="Shape 252"/>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a:off x="117751" y="121330"/>
            <a:ext cx="8900483" cy="932770"/>
          </a:xfrm>
          <a:prstGeom prst="rect">
            <a:avLst/>
          </a:prstGeom>
        </p:spPr>
      </p:pic>
      <p:sp>
        <p:nvSpPr>
          <p:cNvPr id="253" name="Google Shape;253;p25"/>
          <p:cNvSpPr txBox="1">
            <a:spLocks noGrp="1"/>
          </p:cNvSpPr>
          <p:nvPr>
            <p:ph type="title"/>
          </p:nvPr>
        </p:nvSpPr>
        <p:spPr>
          <a:xfrm>
            <a:off x="5066000" y="1758750"/>
            <a:ext cx="2986800" cy="7989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54" name="Google Shape;254;p25"/>
          <p:cNvSpPr/>
          <p:nvPr/>
        </p:nvSpPr>
        <p:spPr>
          <a:xfrm>
            <a:off x="-91034" y="-266700"/>
            <a:ext cx="4375696" cy="1028700"/>
          </a:xfrm>
          <a:custGeom>
            <a:avLst/>
            <a:gdLst/>
            <a:ahLst/>
            <a:cxnLst/>
            <a:rect l="l" t="t" r="r" b="b"/>
            <a:pathLst>
              <a:path w="88892" h="26487" extrusionOk="0">
                <a:moveTo>
                  <a:pt x="88891" y="0"/>
                </a:moveTo>
                <a:lnTo>
                  <a:pt x="88423" y="291"/>
                </a:lnTo>
                <a:lnTo>
                  <a:pt x="88423" y="291"/>
                </a:lnTo>
                <a:cubicBezTo>
                  <a:pt x="88585" y="193"/>
                  <a:pt x="88742" y="96"/>
                  <a:pt x="88891" y="0"/>
                </a:cubicBezTo>
                <a:close/>
                <a:moveTo>
                  <a:pt x="88423" y="291"/>
                </a:moveTo>
                <a:lnTo>
                  <a:pt x="88423" y="291"/>
                </a:lnTo>
                <a:cubicBezTo>
                  <a:pt x="86968" y="1171"/>
                  <a:pt x="85076" y="2134"/>
                  <a:pt x="83874" y="3184"/>
                </a:cubicBezTo>
                <a:lnTo>
                  <a:pt x="144" y="3027"/>
                </a:lnTo>
                <a:lnTo>
                  <a:pt x="144" y="16757"/>
                </a:lnTo>
                <a:cubicBezTo>
                  <a:pt x="144" y="17032"/>
                  <a:pt x="0" y="17176"/>
                  <a:pt x="0" y="17451"/>
                </a:cubicBezTo>
                <a:cubicBezTo>
                  <a:pt x="1494" y="18237"/>
                  <a:pt x="2909" y="19875"/>
                  <a:pt x="4310" y="20883"/>
                </a:cubicBezTo>
                <a:cubicBezTo>
                  <a:pt x="9675" y="24771"/>
                  <a:pt x="16125" y="26486"/>
                  <a:pt x="22688" y="26486"/>
                </a:cubicBezTo>
                <a:cubicBezTo>
                  <a:pt x="23225" y="26486"/>
                  <a:pt x="23764" y="26475"/>
                  <a:pt x="24302" y="26452"/>
                </a:cubicBezTo>
                <a:cubicBezTo>
                  <a:pt x="31089" y="26164"/>
                  <a:pt x="37823" y="23320"/>
                  <a:pt x="43680" y="20032"/>
                </a:cubicBezTo>
                <a:cubicBezTo>
                  <a:pt x="52627" y="15001"/>
                  <a:pt x="63213" y="13756"/>
                  <a:pt x="73301" y="13573"/>
                </a:cubicBezTo>
                <a:cubicBezTo>
                  <a:pt x="76052" y="13534"/>
                  <a:pt x="78843" y="13377"/>
                  <a:pt x="81437" y="12460"/>
                </a:cubicBezTo>
                <a:cubicBezTo>
                  <a:pt x="86769" y="10560"/>
                  <a:pt x="88027" y="6276"/>
                  <a:pt x="88734" y="1127"/>
                </a:cubicBezTo>
                <a:cubicBezTo>
                  <a:pt x="88506" y="1110"/>
                  <a:pt x="88275" y="1105"/>
                  <a:pt x="88043" y="1105"/>
                </a:cubicBezTo>
                <a:cubicBezTo>
                  <a:pt x="87729" y="1105"/>
                  <a:pt x="87413" y="1114"/>
                  <a:pt x="87097" y="1114"/>
                </a:cubicBezTo>
                <a:lnTo>
                  <a:pt x="88423" y="29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3290925" y="4532375"/>
            <a:ext cx="1987475" cy="1478805"/>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txBox="1">
            <a:spLocks noGrp="1"/>
          </p:cNvSpPr>
          <p:nvPr>
            <p:ph type="subTitle" idx="1"/>
          </p:nvPr>
        </p:nvSpPr>
        <p:spPr>
          <a:xfrm>
            <a:off x="5066000" y="2445600"/>
            <a:ext cx="2986800" cy="1271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5_1_1_1">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5066000" y="1758750"/>
            <a:ext cx="2986800" cy="7989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61" name="Google Shape;261;p26"/>
          <p:cNvSpPr/>
          <p:nvPr/>
        </p:nvSpPr>
        <p:spPr>
          <a:xfrm rot="10800000">
            <a:off x="5291400" y="4177145"/>
            <a:ext cx="3875469" cy="1181055"/>
          </a:xfrm>
          <a:custGeom>
            <a:avLst/>
            <a:gdLst/>
            <a:ahLst/>
            <a:cxnLst/>
            <a:rect l="l" t="t" r="r" b="b"/>
            <a:pathLst>
              <a:path w="88892" h="26487" extrusionOk="0">
                <a:moveTo>
                  <a:pt x="88891" y="0"/>
                </a:moveTo>
                <a:lnTo>
                  <a:pt x="88423" y="291"/>
                </a:lnTo>
                <a:lnTo>
                  <a:pt x="88423" y="291"/>
                </a:lnTo>
                <a:cubicBezTo>
                  <a:pt x="88585" y="193"/>
                  <a:pt x="88742" y="96"/>
                  <a:pt x="88891" y="0"/>
                </a:cubicBezTo>
                <a:close/>
                <a:moveTo>
                  <a:pt x="88423" y="291"/>
                </a:moveTo>
                <a:lnTo>
                  <a:pt x="88423" y="291"/>
                </a:lnTo>
                <a:cubicBezTo>
                  <a:pt x="86968" y="1171"/>
                  <a:pt x="85076" y="2134"/>
                  <a:pt x="83874" y="3184"/>
                </a:cubicBezTo>
                <a:lnTo>
                  <a:pt x="144" y="3027"/>
                </a:lnTo>
                <a:lnTo>
                  <a:pt x="144" y="16757"/>
                </a:lnTo>
                <a:cubicBezTo>
                  <a:pt x="144" y="17032"/>
                  <a:pt x="0" y="17176"/>
                  <a:pt x="0" y="17451"/>
                </a:cubicBezTo>
                <a:cubicBezTo>
                  <a:pt x="1494" y="18237"/>
                  <a:pt x="2909" y="19875"/>
                  <a:pt x="4310" y="20883"/>
                </a:cubicBezTo>
                <a:cubicBezTo>
                  <a:pt x="9675" y="24771"/>
                  <a:pt x="16125" y="26486"/>
                  <a:pt x="22688" y="26486"/>
                </a:cubicBezTo>
                <a:cubicBezTo>
                  <a:pt x="23225" y="26486"/>
                  <a:pt x="23764" y="26475"/>
                  <a:pt x="24302" y="26452"/>
                </a:cubicBezTo>
                <a:cubicBezTo>
                  <a:pt x="31089" y="26164"/>
                  <a:pt x="37823" y="23320"/>
                  <a:pt x="43680" y="20032"/>
                </a:cubicBezTo>
                <a:cubicBezTo>
                  <a:pt x="52627" y="15001"/>
                  <a:pt x="63213" y="13756"/>
                  <a:pt x="73301" y="13573"/>
                </a:cubicBezTo>
                <a:cubicBezTo>
                  <a:pt x="76052" y="13534"/>
                  <a:pt x="78843" y="13377"/>
                  <a:pt x="81437" y="12460"/>
                </a:cubicBezTo>
                <a:cubicBezTo>
                  <a:pt x="86769" y="10560"/>
                  <a:pt x="88027" y="6276"/>
                  <a:pt x="88734" y="1127"/>
                </a:cubicBezTo>
                <a:cubicBezTo>
                  <a:pt x="88506" y="1110"/>
                  <a:pt x="88275" y="1105"/>
                  <a:pt x="88043" y="1105"/>
                </a:cubicBezTo>
                <a:cubicBezTo>
                  <a:pt x="87729" y="1105"/>
                  <a:pt x="87413" y="1114"/>
                  <a:pt x="87097" y="1114"/>
                </a:cubicBezTo>
                <a:lnTo>
                  <a:pt x="88423" y="29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txBox="1">
            <a:spLocks noGrp="1"/>
          </p:cNvSpPr>
          <p:nvPr>
            <p:ph type="subTitle" idx="1"/>
          </p:nvPr>
        </p:nvSpPr>
        <p:spPr>
          <a:xfrm>
            <a:off x="5066000" y="2445600"/>
            <a:ext cx="2986800" cy="102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1">
  <p:cSld name="CUSTOM_6">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713225" y="539500"/>
            <a:ext cx="7717500" cy="8007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66" name="Google Shape;266;p27"/>
          <p:cNvSpPr txBox="1">
            <a:spLocks noGrp="1"/>
          </p:cNvSpPr>
          <p:nvPr>
            <p:ph type="subTitle" idx="1"/>
          </p:nvPr>
        </p:nvSpPr>
        <p:spPr>
          <a:xfrm>
            <a:off x="1610813" y="1544325"/>
            <a:ext cx="2550900" cy="6807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267" name="Google Shape;267;p27"/>
          <p:cNvSpPr txBox="1">
            <a:spLocks noGrp="1"/>
          </p:cNvSpPr>
          <p:nvPr>
            <p:ph type="subTitle" idx="2"/>
          </p:nvPr>
        </p:nvSpPr>
        <p:spPr>
          <a:xfrm>
            <a:off x="4983288" y="2148875"/>
            <a:ext cx="2548800" cy="2459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268" name="Google Shape;268;p27"/>
          <p:cNvSpPr txBox="1">
            <a:spLocks noGrp="1"/>
          </p:cNvSpPr>
          <p:nvPr>
            <p:ph type="subTitle" idx="3"/>
          </p:nvPr>
        </p:nvSpPr>
        <p:spPr>
          <a:xfrm>
            <a:off x="4982240" y="1544325"/>
            <a:ext cx="2550900" cy="6807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269" name="Google Shape;269;p27"/>
          <p:cNvSpPr txBox="1">
            <a:spLocks noGrp="1"/>
          </p:cNvSpPr>
          <p:nvPr>
            <p:ph type="subTitle" idx="4"/>
          </p:nvPr>
        </p:nvSpPr>
        <p:spPr>
          <a:xfrm>
            <a:off x="1611864" y="2148875"/>
            <a:ext cx="2548800" cy="2459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270" name="Google Shape;270;p27"/>
          <p:cNvSpPr/>
          <p:nvPr userDrawn="1"/>
        </p:nvSpPr>
        <p:spPr>
          <a:xfrm>
            <a:off x="6265100" y="-1229862"/>
            <a:ext cx="3305811" cy="245973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1545875" y="3747713"/>
            <a:ext cx="3305811" cy="245973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275"/>
        <p:cNvGrpSpPr/>
        <p:nvPr/>
      </p:nvGrpSpPr>
      <p:grpSpPr>
        <a:xfrm>
          <a:off x="0" y="0"/>
          <a:ext cx="0" cy="0"/>
          <a:chOff x="0" y="0"/>
          <a:chExt cx="0" cy="0"/>
        </a:xfrm>
      </p:grpSpPr>
      <p:sp>
        <p:nvSpPr>
          <p:cNvPr id="276" name="Google Shape;276;p28"/>
          <p:cNvSpPr txBox="1">
            <a:spLocks noGrp="1"/>
          </p:cNvSpPr>
          <p:nvPr>
            <p:ph type="title"/>
          </p:nvPr>
        </p:nvSpPr>
        <p:spPr>
          <a:xfrm>
            <a:off x="713225" y="539500"/>
            <a:ext cx="7717500" cy="6828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77" name="Google Shape;277;p28"/>
          <p:cNvSpPr/>
          <p:nvPr/>
        </p:nvSpPr>
        <p:spPr>
          <a:xfrm rot="-3187226">
            <a:off x="7347657" y="-1550153"/>
            <a:ext cx="3300288" cy="2479694"/>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rot="-8882208">
            <a:off x="-1038781" y="4664779"/>
            <a:ext cx="2852691" cy="212258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CUSTOM_8">
    <p:spTree>
      <p:nvGrpSpPr>
        <p:cNvPr id="1" name="Shape 282"/>
        <p:cNvGrpSpPr/>
        <p:nvPr/>
      </p:nvGrpSpPr>
      <p:grpSpPr>
        <a:xfrm>
          <a:off x="0" y="0"/>
          <a:ext cx="0" cy="0"/>
          <a:chOff x="0" y="0"/>
          <a:chExt cx="0" cy="0"/>
        </a:xfrm>
      </p:grpSpPr>
      <p:sp>
        <p:nvSpPr>
          <p:cNvPr id="283" name="Google Shape;283;p29"/>
          <p:cNvSpPr/>
          <p:nvPr/>
        </p:nvSpPr>
        <p:spPr>
          <a:xfrm rot="10800000">
            <a:off x="5522013" y="-76199"/>
            <a:ext cx="3698187" cy="1908474"/>
          </a:xfrm>
          <a:custGeom>
            <a:avLst/>
            <a:gdLst/>
            <a:ahLst/>
            <a:cxnLst/>
            <a:rect l="l" t="t" r="r" b="b"/>
            <a:pathLst>
              <a:path w="66359" h="34245" extrusionOk="0">
                <a:moveTo>
                  <a:pt x="15064" y="1"/>
                </a:moveTo>
                <a:cubicBezTo>
                  <a:pt x="13915" y="1"/>
                  <a:pt x="12767" y="92"/>
                  <a:pt x="11634" y="272"/>
                </a:cubicBezTo>
                <a:cubicBezTo>
                  <a:pt x="9302" y="653"/>
                  <a:pt x="1" y="3194"/>
                  <a:pt x="381" y="6482"/>
                </a:cubicBezTo>
                <a:cubicBezTo>
                  <a:pt x="512" y="7596"/>
                  <a:pt x="525" y="8540"/>
                  <a:pt x="734" y="9640"/>
                </a:cubicBezTo>
                <a:lnTo>
                  <a:pt x="734" y="34244"/>
                </a:lnTo>
                <a:lnTo>
                  <a:pt x="66359" y="33497"/>
                </a:lnTo>
                <a:cubicBezTo>
                  <a:pt x="64786" y="29842"/>
                  <a:pt x="62231" y="26593"/>
                  <a:pt x="58288" y="24654"/>
                </a:cubicBezTo>
                <a:cubicBezTo>
                  <a:pt x="53755" y="22427"/>
                  <a:pt x="48462" y="23291"/>
                  <a:pt x="43746" y="20933"/>
                </a:cubicBezTo>
                <a:cubicBezTo>
                  <a:pt x="39789" y="18954"/>
                  <a:pt x="36291" y="15876"/>
                  <a:pt x="33985" y="12077"/>
                </a:cubicBezTo>
                <a:cubicBezTo>
                  <a:pt x="31457" y="7884"/>
                  <a:pt x="29242" y="4779"/>
                  <a:pt x="24749" y="2368"/>
                </a:cubicBezTo>
                <a:cubicBezTo>
                  <a:pt x="21782" y="778"/>
                  <a:pt x="18421" y="1"/>
                  <a:pt x="1506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txBox="1">
            <a:spLocks noGrp="1"/>
          </p:cNvSpPr>
          <p:nvPr>
            <p:ph type="title"/>
          </p:nvPr>
        </p:nvSpPr>
        <p:spPr>
          <a:xfrm>
            <a:off x="713225" y="539500"/>
            <a:ext cx="7717500" cy="6702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285" name="Google Shape;285;p29"/>
          <p:cNvSpPr txBox="1">
            <a:spLocks noGrp="1"/>
          </p:cNvSpPr>
          <p:nvPr>
            <p:ph type="subTitle" idx="1"/>
          </p:nvPr>
        </p:nvSpPr>
        <p:spPr>
          <a:xfrm>
            <a:off x="713225" y="1133475"/>
            <a:ext cx="7717500" cy="3475200"/>
          </a:xfrm>
          <a:prstGeom prst="rect">
            <a:avLst/>
          </a:prstGeom>
        </p:spPr>
        <p:txBody>
          <a:bodyPr spcFirstLastPara="1" wrap="square" lIns="91425" tIns="91425" rIns="91425" bIns="91425" anchor="t" anchorCtr="0">
            <a:normAutofit/>
          </a:bodyPr>
          <a:lstStyle>
            <a:lvl1pPr marR="50800" lvl="0" rtl="0">
              <a:lnSpc>
                <a:spcPct val="150000"/>
              </a:lnSpc>
              <a:spcBef>
                <a:spcPts val="0"/>
              </a:spcBef>
              <a:spcAft>
                <a:spcPts val="0"/>
              </a:spcAft>
              <a:buClr>
                <a:srgbClr val="0258A1"/>
              </a:buClr>
              <a:buSzPts val="1400"/>
              <a:buFont typeface="Montserrat Light"/>
              <a:buChar char="●"/>
              <a:defRPr sz="1400">
                <a:solidFill>
                  <a:schemeClr val="hlink"/>
                </a:solidFill>
              </a:defRPr>
            </a:lvl1pPr>
            <a:lvl2pPr lvl="1"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2pPr>
            <a:lvl3pPr lvl="2"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3pPr>
            <a:lvl4pPr lvl="3"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4pPr>
            <a:lvl5pPr lvl="4"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5pPr>
            <a:lvl6pPr lvl="5"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6pPr>
            <a:lvl7pPr lvl="6"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7pPr>
            <a:lvl8pPr lvl="7"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8pPr>
            <a:lvl9pPr lvl="8" algn="ctr" rtl="0">
              <a:spcBef>
                <a:spcPts val="0"/>
              </a:spcBef>
              <a:spcAft>
                <a:spcPts val="0"/>
              </a:spcAft>
              <a:buClr>
                <a:srgbClr val="0258A1"/>
              </a:buClr>
              <a:buSzPts val="1400"/>
              <a:buFont typeface="Montserrat Light"/>
              <a:buChar char="■"/>
              <a:defRPr>
                <a:solidFill>
                  <a:srgbClr val="0258A1"/>
                </a:solidFill>
                <a:latin typeface="Montserrat Light"/>
                <a:ea typeface="Montserrat Light"/>
                <a:cs typeface="Montserrat Light"/>
                <a:sym typeface="Montserrat Ligh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286"/>
        <p:cNvGrpSpPr/>
        <p:nvPr/>
      </p:nvGrpSpPr>
      <p:grpSpPr>
        <a:xfrm>
          <a:off x="0" y="0"/>
          <a:ext cx="0" cy="0"/>
          <a:chOff x="0" y="0"/>
          <a:chExt cx="0" cy="0"/>
        </a:xfrm>
      </p:grpSpPr>
      <p:sp>
        <p:nvSpPr>
          <p:cNvPr id="287" name="Google Shape;287;p30"/>
          <p:cNvSpPr/>
          <p:nvPr userDrawn="1"/>
        </p:nvSpPr>
        <p:spPr>
          <a:xfrm rot="-6300019">
            <a:off x="5215861" y="-846456"/>
            <a:ext cx="4973186" cy="4507650"/>
          </a:xfrm>
          <a:custGeom>
            <a:avLst/>
            <a:gdLst/>
            <a:ahLst/>
            <a:cxnLst/>
            <a:rect l="l" t="t" r="r" b="b"/>
            <a:pathLst>
              <a:path w="64577" h="58532" extrusionOk="0">
                <a:moveTo>
                  <a:pt x="46284" y="0"/>
                </a:moveTo>
                <a:cubicBezTo>
                  <a:pt x="43517" y="0"/>
                  <a:pt x="40773" y="736"/>
                  <a:pt x="38479" y="2287"/>
                </a:cubicBezTo>
                <a:cubicBezTo>
                  <a:pt x="33762" y="5471"/>
                  <a:pt x="33631" y="12441"/>
                  <a:pt x="28850" y="15781"/>
                </a:cubicBezTo>
                <a:cubicBezTo>
                  <a:pt x="25640" y="18035"/>
                  <a:pt x="21906" y="17944"/>
                  <a:pt x="18277" y="18861"/>
                </a:cubicBezTo>
                <a:cubicBezTo>
                  <a:pt x="14635" y="19778"/>
                  <a:pt x="11228" y="21598"/>
                  <a:pt x="8477" y="24166"/>
                </a:cubicBezTo>
                <a:cubicBezTo>
                  <a:pt x="2975" y="29315"/>
                  <a:pt x="0" y="37543"/>
                  <a:pt x="2451" y="44880"/>
                </a:cubicBezTo>
                <a:cubicBezTo>
                  <a:pt x="3303" y="47395"/>
                  <a:pt x="4744" y="49675"/>
                  <a:pt x="6591" y="51574"/>
                </a:cubicBezTo>
                <a:cubicBezTo>
                  <a:pt x="7167" y="52164"/>
                  <a:pt x="7796" y="52727"/>
                  <a:pt x="8477" y="53277"/>
                </a:cubicBezTo>
                <a:cubicBezTo>
                  <a:pt x="13119" y="56969"/>
                  <a:pt x="19116" y="58532"/>
                  <a:pt x="25089" y="58532"/>
                </a:cubicBezTo>
                <a:cubicBezTo>
                  <a:pt x="26449" y="58532"/>
                  <a:pt x="27809" y="58451"/>
                  <a:pt x="29151" y="58295"/>
                </a:cubicBezTo>
                <a:cubicBezTo>
                  <a:pt x="44270" y="56526"/>
                  <a:pt x="57856" y="45273"/>
                  <a:pt x="62415" y="30756"/>
                </a:cubicBezTo>
                <a:cubicBezTo>
                  <a:pt x="64040" y="25595"/>
                  <a:pt x="64576" y="19987"/>
                  <a:pt x="63280" y="14721"/>
                </a:cubicBezTo>
                <a:cubicBezTo>
                  <a:pt x="61970" y="9454"/>
                  <a:pt x="58681" y="4580"/>
                  <a:pt x="53938" y="1960"/>
                </a:cubicBezTo>
                <a:cubicBezTo>
                  <a:pt x="51616" y="677"/>
                  <a:pt x="48939" y="0"/>
                  <a:pt x="46284"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txBox="1">
            <a:spLocks noGrp="1"/>
          </p:cNvSpPr>
          <p:nvPr>
            <p:ph type="title"/>
          </p:nvPr>
        </p:nvSpPr>
        <p:spPr>
          <a:xfrm>
            <a:off x="713225" y="539500"/>
            <a:ext cx="7668900" cy="13191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1pPr>
            <a:lvl2pPr lvl="1">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2pPr>
            <a:lvl3pPr lvl="2">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3pPr>
            <a:lvl4pPr lvl="3">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4pPr>
            <a:lvl5pPr lvl="4">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5pPr>
            <a:lvl6pPr lvl="5">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6pPr>
            <a:lvl7pPr lvl="6">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7pPr>
            <a:lvl8pPr lvl="7">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8pPr>
            <a:lvl9pPr lvl="8">
              <a:spcBef>
                <a:spcPts val="0"/>
              </a:spcBef>
              <a:spcAft>
                <a:spcPts val="0"/>
              </a:spcAft>
              <a:buClr>
                <a:srgbClr val="E94A4E"/>
              </a:buClr>
              <a:buSzPts val="7200"/>
              <a:buFont typeface="Kanit"/>
              <a:buNone/>
              <a:defRPr sz="7200" b="1">
                <a:solidFill>
                  <a:srgbClr val="E94A4E"/>
                </a:solidFill>
                <a:latin typeface="Kanit"/>
                <a:ea typeface="Kanit"/>
                <a:cs typeface="Kanit"/>
                <a:sym typeface="Kanit"/>
              </a:defRPr>
            </a:lvl9pPr>
          </a:lstStyle>
          <a:p>
            <a:endParaRPr/>
          </a:p>
        </p:txBody>
      </p:sp>
      <p:sp>
        <p:nvSpPr>
          <p:cNvPr id="293" name="Google Shape;293;p30"/>
          <p:cNvSpPr txBox="1">
            <a:spLocks noGrp="1"/>
          </p:cNvSpPr>
          <p:nvPr>
            <p:ph type="subTitle" idx="1"/>
          </p:nvPr>
        </p:nvSpPr>
        <p:spPr>
          <a:xfrm>
            <a:off x="713225" y="1858675"/>
            <a:ext cx="4115400" cy="1406100"/>
          </a:xfrm>
          <a:prstGeom prst="rect">
            <a:avLst/>
          </a:prstGeom>
          <a:noFill/>
        </p:spPr>
        <p:txBody>
          <a:bodyPr spcFirstLastPara="1" wrap="square" lIns="91425" tIns="91425" rIns="91425" bIns="91425" anchor="t" anchorCtr="0">
            <a:normAutofit/>
          </a:bodyPr>
          <a:lstStyle>
            <a:lvl1pPr lvl="0" rtl="0">
              <a:lnSpc>
                <a:spcPct val="100000"/>
              </a:lnSpc>
              <a:spcBef>
                <a:spcPts val="0"/>
              </a:spcBef>
              <a:spcAft>
                <a:spcPts val="0"/>
              </a:spcAft>
              <a:buClr>
                <a:srgbClr val="0258A1"/>
              </a:buClr>
              <a:buSzPts val="1400"/>
              <a:buFont typeface="Montserrat Light"/>
              <a:buNone/>
              <a:defRPr sz="1400">
                <a:solidFill>
                  <a:srgbClr val="0258A1"/>
                </a:solidFill>
              </a:defRPr>
            </a:lvl1pPr>
            <a:lvl2pPr lvl="1"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2pPr>
            <a:lvl3pPr lvl="2"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3pPr>
            <a:lvl4pPr lvl="3"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4pPr>
            <a:lvl5pPr lvl="4"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5pPr>
            <a:lvl6pPr lvl="5"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6pPr>
            <a:lvl7pPr lvl="6"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7pPr>
            <a:lvl8pPr lvl="7"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8pPr>
            <a:lvl9pPr lvl="8" rtl="0">
              <a:spcBef>
                <a:spcPts val="0"/>
              </a:spcBef>
              <a:spcAft>
                <a:spcPts val="0"/>
              </a:spcAft>
              <a:buClr>
                <a:srgbClr val="0258A1"/>
              </a:buClr>
              <a:buSzPts val="1400"/>
              <a:buFont typeface="Montserrat Light"/>
              <a:buNone/>
              <a:defRPr>
                <a:solidFill>
                  <a:srgbClr val="0258A1"/>
                </a:solidFill>
                <a:latin typeface="Montserrat Light"/>
                <a:ea typeface="Montserrat Light"/>
                <a:cs typeface="Montserrat Light"/>
                <a:sym typeface="Montserrat 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94"/>
        <p:cNvGrpSpPr/>
        <p:nvPr/>
      </p:nvGrpSpPr>
      <p:grpSpPr>
        <a:xfrm>
          <a:off x="0" y="0"/>
          <a:ext cx="0" cy="0"/>
          <a:chOff x="0" y="0"/>
          <a:chExt cx="0" cy="0"/>
        </a:xfrm>
      </p:grpSpPr>
      <p:sp>
        <p:nvSpPr>
          <p:cNvPr id="295" name="Google Shape;295;p31"/>
          <p:cNvSpPr/>
          <p:nvPr/>
        </p:nvSpPr>
        <p:spPr>
          <a:xfrm>
            <a:off x="5218925" y="-1989906"/>
            <a:ext cx="2733861" cy="2950939"/>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rot="8100000">
            <a:off x="-1500458" y="3802590"/>
            <a:ext cx="2733867" cy="295094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E3F1FE"/>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13225" y="539500"/>
            <a:ext cx="7717500" cy="700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35" name="Google Shape;35;p5"/>
          <p:cNvSpPr txBox="1">
            <a:spLocks noGrp="1"/>
          </p:cNvSpPr>
          <p:nvPr>
            <p:ph type="subTitle" idx="1"/>
          </p:nvPr>
        </p:nvSpPr>
        <p:spPr>
          <a:xfrm>
            <a:off x="1474375" y="2876550"/>
            <a:ext cx="2401500" cy="5355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36" name="Google Shape;36;p5"/>
          <p:cNvSpPr txBox="1">
            <a:spLocks noGrp="1"/>
          </p:cNvSpPr>
          <p:nvPr>
            <p:ph type="subTitle" idx="2"/>
          </p:nvPr>
        </p:nvSpPr>
        <p:spPr>
          <a:xfrm>
            <a:off x="1475691" y="3335850"/>
            <a:ext cx="2399100" cy="994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37" name="Google Shape;37;p5"/>
          <p:cNvSpPr txBox="1">
            <a:spLocks noGrp="1"/>
          </p:cNvSpPr>
          <p:nvPr>
            <p:ph type="subTitle" idx="3"/>
          </p:nvPr>
        </p:nvSpPr>
        <p:spPr>
          <a:xfrm>
            <a:off x="5182635" y="2876550"/>
            <a:ext cx="2401500" cy="5355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38" name="Google Shape;38;p5"/>
          <p:cNvSpPr txBox="1">
            <a:spLocks noGrp="1"/>
          </p:cNvSpPr>
          <p:nvPr>
            <p:ph type="subTitle" idx="4"/>
          </p:nvPr>
        </p:nvSpPr>
        <p:spPr>
          <a:xfrm>
            <a:off x="5183951" y="3335850"/>
            <a:ext cx="2399100" cy="994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39" name="Google Shape;39;p5"/>
          <p:cNvSpPr/>
          <p:nvPr/>
        </p:nvSpPr>
        <p:spPr>
          <a:xfrm>
            <a:off x="-116243" y="3774500"/>
            <a:ext cx="2652701" cy="1369029"/>
          </a:xfrm>
          <a:custGeom>
            <a:avLst/>
            <a:gdLst/>
            <a:ahLst/>
            <a:cxnLst/>
            <a:rect l="l" t="t" r="r" b="b"/>
            <a:pathLst>
              <a:path w="66359" h="34245" extrusionOk="0">
                <a:moveTo>
                  <a:pt x="15064" y="1"/>
                </a:moveTo>
                <a:cubicBezTo>
                  <a:pt x="13915" y="1"/>
                  <a:pt x="12767" y="92"/>
                  <a:pt x="11634" y="272"/>
                </a:cubicBezTo>
                <a:cubicBezTo>
                  <a:pt x="9302" y="653"/>
                  <a:pt x="1" y="3194"/>
                  <a:pt x="381" y="6482"/>
                </a:cubicBezTo>
                <a:cubicBezTo>
                  <a:pt x="512" y="7596"/>
                  <a:pt x="525" y="8540"/>
                  <a:pt x="734" y="9640"/>
                </a:cubicBezTo>
                <a:lnTo>
                  <a:pt x="734" y="34244"/>
                </a:lnTo>
                <a:lnTo>
                  <a:pt x="66359" y="33497"/>
                </a:lnTo>
                <a:cubicBezTo>
                  <a:pt x="64786" y="29842"/>
                  <a:pt x="62231" y="26593"/>
                  <a:pt x="58288" y="24654"/>
                </a:cubicBezTo>
                <a:cubicBezTo>
                  <a:pt x="53755" y="22427"/>
                  <a:pt x="48462" y="23291"/>
                  <a:pt x="43746" y="20933"/>
                </a:cubicBezTo>
                <a:cubicBezTo>
                  <a:pt x="39789" y="18954"/>
                  <a:pt x="36291" y="15876"/>
                  <a:pt x="33985" y="12077"/>
                </a:cubicBezTo>
                <a:cubicBezTo>
                  <a:pt x="31457" y="7884"/>
                  <a:pt x="29242" y="4779"/>
                  <a:pt x="24749" y="2368"/>
                </a:cubicBezTo>
                <a:cubicBezTo>
                  <a:pt x="21782" y="778"/>
                  <a:pt x="18421" y="1"/>
                  <a:pt x="1506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5400000">
            <a:off x="6526658" y="1384714"/>
            <a:ext cx="4188076" cy="1046642"/>
          </a:xfrm>
          <a:custGeom>
            <a:avLst/>
            <a:gdLst/>
            <a:ahLst/>
            <a:cxnLst/>
            <a:rect l="l" t="t" r="r" b="b"/>
            <a:pathLst>
              <a:path w="92862" h="20271" extrusionOk="0">
                <a:moveTo>
                  <a:pt x="79072" y="0"/>
                </a:moveTo>
                <a:cubicBezTo>
                  <a:pt x="75484" y="0"/>
                  <a:pt x="71979" y="914"/>
                  <a:pt x="68756" y="2597"/>
                </a:cubicBezTo>
                <a:cubicBezTo>
                  <a:pt x="64327" y="4905"/>
                  <a:pt x="60752" y="7539"/>
                  <a:pt x="55670" y="7539"/>
                </a:cubicBezTo>
                <a:cubicBezTo>
                  <a:pt x="55446" y="7539"/>
                  <a:pt x="55218" y="7534"/>
                  <a:pt x="54987" y="7523"/>
                </a:cubicBezTo>
                <a:cubicBezTo>
                  <a:pt x="49392" y="7275"/>
                  <a:pt x="44480" y="4903"/>
                  <a:pt x="39134" y="3475"/>
                </a:cubicBezTo>
                <a:cubicBezTo>
                  <a:pt x="35751" y="2568"/>
                  <a:pt x="32183" y="2008"/>
                  <a:pt x="28644" y="2008"/>
                </a:cubicBezTo>
                <a:cubicBezTo>
                  <a:pt x="24153" y="2008"/>
                  <a:pt x="19707" y="2910"/>
                  <a:pt x="15736" y="5152"/>
                </a:cubicBezTo>
                <a:cubicBezTo>
                  <a:pt x="12709" y="6855"/>
                  <a:pt x="9119" y="8859"/>
                  <a:pt x="6604" y="11218"/>
                </a:cubicBezTo>
                <a:cubicBezTo>
                  <a:pt x="3840" y="13838"/>
                  <a:pt x="2071" y="17179"/>
                  <a:pt x="1" y="20271"/>
                </a:cubicBezTo>
                <a:lnTo>
                  <a:pt x="90570" y="20100"/>
                </a:lnTo>
                <a:cubicBezTo>
                  <a:pt x="90936" y="15948"/>
                  <a:pt x="92154" y="12397"/>
                  <a:pt x="92692" y="8244"/>
                </a:cubicBezTo>
                <a:cubicBezTo>
                  <a:pt x="92862" y="6947"/>
                  <a:pt x="92823" y="5270"/>
                  <a:pt x="91801" y="4183"/>
                </a:cubicBezTo>
                <a:cubicBezTo>
                  <a:pt x="90792" y="3907"/>
                  <a:pt x="90058" y="2990"/>
                  <a:pt x="89155" y="2427"/>
                </a:cubicBezTo>
                <a:cubicBezTo>
                  <a:pt x="87071" y="1143"/>
                  <a:pt x="84608" y="606"/>
                  <a:pt x="82237" y="239"/>
                </a:cubicBezTo>
                <a:cubicBezTo>
                  <a:pt x="81178" y="79"/>
                  <a:pt x="80122" y="0"/>
                  <a:pt x="79072"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99"/>
        <p:cNvGrpSpPr/>
        <p:nvPr/>
      </p:nvGrpSpPr>
      <p:grpSpPr>
        <a:xfrm>
          <a:off x="0" y="0"/>
          <a:ext cx="0" cy="0"/>
          <a:chOff x="0" y="0"/>
          <a:chExt cx="0" cy="0"/>
        </a:xfrm>
      </p:grpSpPr>
      <p:sp>
        <p:nvSpPr>
          <p:cNvPr id="300" name="Google Shape;300;p32"/>
          <p:cNvSpPr/>
          <p:nvPr/>
        </p:nvSpPr>
        <p:spPr>
          <a:xfrm>
            <a:off x="-116243" y="3774500"/>
            <a:ext cx="2652701" cy="1369029"/>
          </a:xfrm>
          <a:custGeom>
            <a:avLst/>
            <a:gdLst/>
            <a:ahLst/>
            <a:cxnLst/>
            <a:rect l="l" t="t" r="r" b="b"/>
            <a:pathLst>
              <a:path w="66359" h="34245" extrusionOk="0">
                <a:moveTo>
                  <a:pt x="15064" y="1"/>
                </a:moveTo>
                <a:cubicBezTo>
                  <a:pt x="13915" y="1"/>
                  <a:pt x="12767" y="92"/>
                  <a:pt x="11634" y="272"/>
                </a:cubicBezTo>
                <a:cubicBezTo>
                  <a:pt x="9302" y="653"/>
                  <a:pt x="1" y="3194"/>
                  <a:pt x="381" y="6482"/>
                </a:cubicBezTo>
                <a:cubicBezTo>
                  <a:pt x="512" y="7596"/>
                  <a:pt x="525" y="8540"/>
                  <a:pt x="734" y="9640"/>
                </a:cubicBezTo>
                <a:lnTo>
                  <a:pt x="734" y="34244"/>
                </a:lnTo>
                <a:lnTo>
                  <a:pt x="66359" y="33497"/>
                </a:lnTo>
                <a:cubicBezTo>
                  <a:pt x="64786" y="29842"/>
                  <a:pt x="62231" y="26593"/>
                  <a:pt x="58288" y="24654"/>
                </a:cubicBezTo>
                <a:cubicBezTo>
                  <a:pt x="53755" y="22427"/>
                  <a:pt x="48462" y="23291"/>
                  <a:pt x="43746" y="20933"/>
                </a:cubicBezTo>
                <a:cubicBezTo>
                  <a:pt x="39789" y="18954"/>
                  <a:pt x="36291" y="15876"/>
                  <a:pt x="33985" y="12077"/>
                </a:cubicBezTo>
                <a:cubicBezTo>
                  <a:pt x="31457" y="7884"/>
                  <a:pt x="29242" y="4779"/>
                  <a:pt x="24749" y="2368"/>
                </a:cubicBezTo>
                <a:cubicBezTo>
                  <a:pt x="21782" y="778"/>
                  <a:pt x="18421" y="1"/>
                  <a:pt x="1506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rot="-5400000">
            <a:off x="6526658" y="1384714"/>
            <a:ext cx="4188076" cy="1046642"/>
          </a:xfrm>
          <a:custGeom>
            <a:avLst/>
            <a:gdLst/>
            <a:ahLst/>
            <a:cxnLst/>
            <a:rect l="l" t="t" r="r" b="b"/>
            <a:pathLst>
              <a:path w="92862" h="20271" extrusionOk="0">
                <a:moveTo>
                  <a:pt x="79072" y="0"/>
                </a:moveTo>
                <a:cubicBezTo>
                  <a:pt x="75484" y="0"/>
                  <a:pt x="71979" y="914"/>
                  <a:pt x="68756" y="2597"/>
                </a:cubicBezTo>
                <a:cubicBezTo>
                  <a:pt x="64327" y="4905"/>
                  <a:pt x="60752" y="7539"/>
                  <a:pt x="55670" y="7539"/>
                </a:cubicBezTo>
                <a:cubicBezTo>
                  <a:pt x="55446" y="7539"/>
                  <a:pt x="55218" y="7534"/>
                  <a:pt x="54987" y="7523"/>
                </a:cubicBezTo>
                <a:cubicBezTo>
                  <a:pt x="49392" y="7275"/>
                  <a:pt x="44480" y="4903"/>
                  <a:pt x="39134" y="3475"/>
                </a:cubicBezTo>
                <a:cubicBezTo>
                  <a:pt x="35751" y="2568"/>
                  <a:pt x="32183" y="2008"/>
                  <a:pt x="28644" y="2008"/>
                </a:cubicBezTo>
                <a:cubicBezTo>
                  <a:pt x="24153" y="2008"/>
                  <a:pt x="19707" y="2910"/>
                  <a:pt x="15736" y="5152"/>
                </a:cubicBezTo>
                <a:cubicBezTo>
                  <a:pt x="12709" y="6855"/>
                  <a:pt x="9119" y="8859"/>
                  <a:pt x="6604" y="11218"/>
                </a:cubicBezTo>
                <a:cubicBezTo>
                  <a:pt x="3840" y="13838"/>
                  <a:pt x="2071" y="17179"/>
                  <a:pt x="1" y="20271"/>
                </a:cubicBezTo>
                <a:lnTo>
                  <a:pt x="90570" y="20100"/>
                </a:lnTo>
                <a:cubicBezTo>
                  <a:pt x="90936" y="15948"/>
                  <a:pt x="92154" y="12397"/>
                  <a:pt x="92692" y="8244"/>
                </a:cubicBezTo>
                <a:cubicBezTo>
                  <a:pt x="92862" y="6947"/>
                  <a:pt x="92823" y="5270"/>
                  <a:pt x="91801" y="4183"/>
                </a:cubicBezTo>
                <a:cubicBezTo>
                  <a:pt x="90792" y="3907"/>
                  <a:pt x="90058" y="2990"/>
                  <a:pt x="89155" y="2427"/>
                </a:cubicBezTo>
                <a:cubicBezTo>
                  <a:pt x="87071" y="1143"/>
                  <a:pt x="84608" y="606"/>
                  <a:pt x="82237" y="239"/>
                </a:cubicBezTo>
                <a:cubicBezTo>
                  <a:pt x="81178" y="79"/>
                  <a:pt x="80122" y="0"/>
                  <a:pt x="79072"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852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
        <p:nvSpPr>
          <p:cNvPr id="4" name="Rectángulo 3"/>
          <p:cNvSpPr/>
          <p:nvPr userDrawn="1"/>
        </p:nvSpPr>
        <p:spPr>
          <a:xfrm>
            <a:off x="0" y="4535374"/>
            <a:ext cx="9160656" cy="6081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Tree>
    <p:extLst>
      <p:ext uri="{BB962C8B-B14F-4D97-AF65-F5344CB8AC3E}">
        <p14:creationId xmlns:p14="http://schemas.microsoft.com/office/powerpoint/2010/main" val="3331333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61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86064" y="72067"/>
            <a:ext cx="8961357" cy="9391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4535374"/>
            <a:ext cx="9160656" cy="6081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Tree>
    <p:extLst>
      <p:ext uri="{BB962C8B-B14F-4D97-AF65-F5344CB8AC3E}">
        <p14:creationId xmlns:p14="http://schemas.microsoft.com/office/powerpoint/2010/main" val="219220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stretch>
            <a:fillRect/>
          </a:stretch>
        </p:blipFill>
        <p:spPr>
          <a:xfrm>
            <a:off x="117751" y="121330"/>
            <a:ext cx="8900483" cy="93277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4535374"/>
            <a:ext cx="9160656" cy="6081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Tree>
    <p:extLst>
      <p:ext uri="{BB962C8B-B14F-4D97-AF65-F5344CB8AC3E}">
        <p14:creationId xmlns:p14="http://schemas.microsoft.com/office/powerpoint/2010/main" val="2778360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6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3735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5026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7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E3F1FE"/>
        </a:solidFill>
        <a:effectLst/>
      </p:bgPr>
    </p:bg>
    <p:spTree>
      <p:nvGrpSpPr>
        <p:cNvPr id="1" name="Shape 45"/>
        <p:cNvGrpSpPr/>
        <p:nvPr/>
      </p:nvGrpSpPr>
      <p:grpSpPr>
        <a:xfrm>
          <a:off x="0" y="0"/>
          <a:ext cx="0" cy="0"/>
          <a:chOff x="0" y="0"/>
          <a:chExt cx="0" cy="0"/>
        </a:xfrm>
      </p:grpSpPr>
      <p:sp>
        <p:nvSpPr>
          <p:cNvPr id="48" name="Google Shape;48;p6"/>
          <p:cNvSpPr/>
          <p:nvPr/>
        </p:nvSpPr>
        <p:spPr>
          <a:xfrm flipH="1">
            <a:off x="5054499" y="-174950"/>
            <a:ext cx="4165701" cy="1241247"/>
          </a:xfrm>
          <a:custGeom>
            <a:avLst/>
            <a:gdLst/>
            <a:ahLst/>
            <a:cxnLst/>
            <a:rect l="l" t="t" r="r" b="b"/>
            <a:pathLst>
              <a:path w="88892" h="26487" extrusionOk="0">
                <a:moveTo>
                  <a:pt x="88891" y="0"/>
                </a:moveTo>
                <a:lnTo>
                  <a:pt x="88423" y="291"/>
                </a:lnTo>
                <a:lnTo>
                  <a:pt x="88423" y="291"/>
                </a:lnTo>
                <a:cubicBezTo>
                  <a:pt x="88585" y="193"/>
                  <a:pt x="88742" y="96"/>
                  <a:pt x="88891" y="0"/>
                </a:cubicBezTo>
                <a:close/>
                <a:moveTo>
                  <a:pt x="88423" y="291"/>
                </a:moveTo>
                <a:lnTo>
                  <a:pt x="88423" y="291"/>
                </a:lnTo>
                <a:cubicBezTo>
                  <a:pt x="86968" y="1171"/>
                  <a:pt x="85076" y="2134"/>
                  <a:pt x="83874" y="3184"/>
                </a:cubicBezTo>
                <a:lnTo>
                  <a:pt x="144" y="3027"/>
                </a:lnTo>
                <a:lnTo>
                  <a:pt x="144" y="16757"/>
                </a:lnTo>
                <a:cubicBezTo>
                  <a:pt x="144" y="17032"/>
                  <a:pt x="0" y="17176"/>
                  <a:pt x="0" y="17451"/>
                </a:cubicBezTo>
                <a:cubicBezTo>
                  <a:pt x="1494" y="18237"/>
                  <a:pt x="2909" y="19875"/>
                  <a:pt x="4310" y="20883"/>
                </a:cubicBezTo>
                <a:cubicBezTo>
                  <a:pt x="9675" y="24771"/>
                  <a:pt x="16125" y="26486"/>
                  <a:pt x="22688" y="26486"/>
                </a:cubicBezTo>
                <a:cubicBezTo>
                  <a:pt x="23225" y="26486"/>
                  <a:pt x="23764" y="26475"/>
                  <a:pt x="24302" y="26452"/>
                </a:cubicBezTo>
                <a:cubicBezTo>
                  <a:pt x="31089" y="26164"/>
                  <a:pt x="37823" y="23320"/>
                  <a:pt x="43680" y="20032"/>
                </a:cubicBezTo>
                <a:cubicBezTo>
                  <a:pt x="52627" y="15001"/>
                  <a:pt x="63213" y="13756"/>
                  <a:pt x="73301" y="13573"/>
                </a:cubicBezTo>
                <a:cubicBezTo>
                  <a:pt x="76052" y="13534"/>
                  <a:pt x="78843" y="13377"/>
                  <a:pt x="81437" y="12460"/>
                </a:cubicBezTo>
                <a:cubicBezTo>
                  <a:pt x="86769" y="10560"/>
                  <a:pt x="88027" y="6276"/>
                  <a:pt x="88734" y="1127"/>
                </a:cubicBezTo>
                <a:cubicBezTo>
                  <a:pt x="88506" y="1110"/>
                  <a:pt x="88275" y="1105"/>
                  <a:pt x="88043" y="1105"/>
                </a:cubicBezTo>
                <a:cubicBezTo>
                  <a:pt x="87729" y="1105"/>
                  <a:pt x="87413" y="1114"/>
                  <a:pt x="87097" y="1114"/>
                </a:cubicBezTo>
                <a:lnTo>
                  <a:pt x="88423" y="29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n 8"/>
          <p:cNvPicPr>
            <a:picLocks noChangeAspect="1"/>
          </p:cNvPicPr>
          <p:nvPr userDrawn="1"/>
        </p:nvPicPr>
        <p:blipFill>
          <a:blip r:embed="rId2"/>
          <a:stretch>
            <a:fillRect/>
          </a:stretch>
        </p:blipFill>
        <p:spPr>
          <a:xfrm>
            <a:off x="117751" y="121330"/>
            <a:ext cx="8900483" cy="932770"/>
          </a:xfrm>
          <a:prstGeom prst="rect">
            <a:avLst/>
          </a:prstGeom>
        </p:spPr>
      </p:pic>
      <p:sp>
        <p:nvSpPr>
          <p:cNvPr id="46" name="Google Shape;46;p6"/>
          <p:cNvSpPr/>
          <p:nvPr/>
        </p:nvSpPr>
        <p:spPr>
          <a:xfrm rot="10800000" flipH="1">
            <a:off x="-230401" y="4592228"/>
            <a:ext cx="2470531" cy="1241247"/>
          </a:xfrm>
          <a:custGeom>
            <a:avLst/>
            <a:gdLst/>
            <a:ahLst/>
            <a:cxnLst/>
            <a:rect l="l" t="t" r="r" b="b"/>
            <a:pathLst>
              <a:path w="88892" h="26487" extrusionOk="0">
                <a:moveTo>
                  <a:pt x="88891" y="0"/>
                </a:moveTo>
                <a:lnTo>
                  <a:pt x="88423" y="291"/>
                </a:lnTo>
                <a:lnTo>
                  <a:pt x="88423" y="291"/>
                </a:lnTo>
                <a:cubicBezTo>
                  <a:pt x="88585" y="193"/>
                  <a:pt x="88742" y="96"/>
                  <a:pt x="88891" y="0"/>
                </a:cubicBezTo>
                <a:close/>
                <a:moveTo>
                  <a:pt x="88423" y="291"/>
                </a:moveTo>
                <a:lnTo>
                  <a:pt x="88423" y="291"/>
                </a:lnTo>
                <a:cubicBezTo>
                  <a:pt x="86968" y="1171"/>
                  <a:pt x="85076" y="2134"/>
                  <a:pt x="83874" y="3184"/>
                </a:cubicBezTo>
                <a:lnTo>
                  <a:pt x="144" y="3027"/>
                </a:lnTo>
                <a:lnTo>
                  <a:pt x="144" y="16757"/>
                </a:lnTo>
                <a:cubicBezTo>
                  <a:pt x="144" y="17032"/>
                  <a:pt x="0" y="17176"/>
                  <a:pt x="0" y="17451"/>
                </a:cubicBezTo>
                <a:cubicBezTo>
                  <a:pt x="1494" y="18237"/>
                  <a:pt x="2909" y="19875"/>
                  <a:pt x="4310" y="20883"/>
                </a:cubicBezTo>
                <a:cubicBezTo>
                  <a:pt x="9675" y="24771"/>
                  <a:pt x="16125" y="26486"/>
                  <a:pt x="22688" y="26486"/>
                </a:cubicBezTo>
                <a:cubicBezTo>
                  <a:pt x="23225" y="26486"/>
                  <a:pt x="23764" y="26475"/>
                  <a:pt x="24302" y="26452"/>
                </a:cubicBezTo>
                <a:cubicBezTo>
                  <a:pt x="31089" y="26164"/>
                  <a:pt x="37823" y="23320"/>
                  <a:pt x="43680" y="20032"/>
                </a:cubicBezTo>
                <a:cubicBezTo>
                  <a:pt x="52627" y="15001"/>
                  <a:pt x="63213" y="13756"/>
                  <a:pt x="73301" y="13573"/>
                </a:cubicBezTo>
                <a:cubicBezTo>
                  <a:pt x="76052" y="13534"/>
                  <a:pt x="78843" y="13377"/>
                  <a:pt x="81437" y="12460"/>
                </a:cubicBezTo>
                <a:cubicBezTo>
                  <a:pt x="86769" y="10560"/>
                  <a:pt x="88027" y="6276"/>
                  <a:pt x="88734" y="1127"/>
                </a:cubicBezTo>
                <a:cubicBezTo>
                  <a:pt x="88506" y="1110"/>
                  <a:pt x="88275" y="1105"/>
                  <a:pt x="88043" y="1105"/>
                </a:cubicBezTo>
                <a:cubicBezTo>
                  <a:pt x="87729" y="1105"/>
                  <a:pt x="87413" y="1114"/>
                  <a:pt x="87097" y="1114"/>
                </a:cubicBezTo>
                <a:lnTo>
                  <a:pt x="88423" y="291"/>
                </a:ln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title"/>
          </p:nvPr>
        </p:nvSpPr>
        <p:spPr>
          <a:xfrm>
            <a:off x="713225" y="539500"/>
            <a:ext cx="7717500" cy="694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b="1">
                <a:solidFill>
                  <a:srgbClr val="E94A4E"/>
                </a:solidFill>
                <a:latin typeface="Kanit"/>
                <a:ea typeface="Kanit"/>
                <a:cs typeface="Kanit"/>
                <a:sym typeface="Kani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Contents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86064" y="72067"/>
            <a:ext cx="8961357" cy="939150"/>
          </a:xfrm>
          <a:prstGeom prst="rect">
            <a:avLst/>
          </a:prstGeom>
        </p:spPr>
      </p:pic>
    </p:spTree>
    <p:extLst>
      <p:ext uri="{BB962C8B-B14F-4D97-AF65-F5344CB8AC3E}">
        <p14:creationId xmlns:p14="http://schemas.microsoft.com/office/powerpoint/2010/main" val="3535875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bg1"/>
        </a:solidFill>
        <a:effectLst/>
      </p:bgPr>
    </p:bg>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0" y="1"/>
            <a:ext cx="9144000" cy="2913017"/>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29995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3F1FE"/>
        </a:solidFill>
        <a:effectLst/>
      </p:bgPr>
    </p:bg>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773575" y="1136125"/>
            <a:ext cx="3657300" cy="1281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9000" b="1">
                <a:solidFill>
                  <a:srgbClr val="E94A4E"/>
                </a:solidFill>
                <a:latin typeface="Kanit"/>
                <a:ea typeface="Kanit"/>
                <a:cs typeface="Kanit"/>
                <a:sym typeface="Kani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7"/>
          <p:cNvSpPr txBox="1">
            <a:spLocks noGrp="1"/>
          </p:cNvSpPr>
          <p:nvPr>
            <p:ph type="subTitle" idx="1"/>
          </p:nvPr>
        </p:nvSpPr>
        <p:spPr>
          <a:xfrm>
            <a:off x="4773575" y="2519575"/>
            <a:ext cx="3657300" cy="1191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0258A1"/>
              </a:buClr>
              <a:buSzPts val="1400"/>
              <a:buFont typeface="Montserrat"/>
              <a:buNone/>
              <a:defRPr sz="1400">
                <a:solidFill>
                  <a:srgbClr val="0258A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
          <p:cNvSpPr/>
          <p:nvPr/>
        </p:nvSpPr>
        <p:spPr>
          <a:xfrm rot="-2520143">
            <a:off x="8202333" y="-622773"/>
            <a:ext cx="1545126" cy="2755587"/>
          </a:xfrm>
          <a:custGeom>
            <a:avLst/>
            <a:gdLst/>
            <a:ahLst/>
            <a:cxnLst/>
            <a:rect l="l" t="t" r="r" b="b"/>
            <a:pathLst>
              <a:path w="36684" h="65417" extrusionOk="0">
                <a:moveTo>
                  <a:pt x="19510" y="0"/>
                </a:moveTo>
                <a:cubicBezTo>
                  <a:pt x="14747" y="0"/>
                  <a:pt x="9940" y="2328"/>
                  <a:pt x="6577" y="6308"/>
                </a:cubicBezTo>
                <a:cubicBezTo>
                  <a:pt x="2725" y="10881"/>
                  <a:pt x="970" y="16934"/>
                  <a:pt x="603" y="22908"/>
                </a:cubicBezTo>
                <a:cubicBezTo>
                  <a:pt x="0" y="32551"/>
                  <a:pt x="1690" y="43254"/>
                  <a:pt x="5882" y="52019"/>
                </a:cubicBezTo>
                <a:cubicBezTo>
                  <a:pt x="8437" y="57377"/>
                  <a:pt x="12866" y="62867"/>
                  <a:pt x="18617" y="64976"/>
                </a:cubicBezTo>
                <a:cubicBezTo>
                  <a:pt x="19437" y="65279"/>
                  <a:pt x="20192" y="65416"/>
                  <a:pt x="20886" y="65416"/>
                </a:cubicBezTo>
                <a:cubicBezTo>
                  <a:pt x="25287" y="65416"/>
                  <a:pt x="27245" y="59879"/>
                  <a:pt x="28128" y="55976"/>
                </a:cubicBezTo>
                <a:cubicBezTo>
                  <a:pt x="30081" y="47420"/>
                  <a:pt x="35557" y="39088"/>
                  <a:pt x="36133" y="30271"/>
                </a:cubicBezTo>
                <a:cubicBezTo>
                  <a:pt x="36684" y="21886"/>
                  <a:pt x="35636" y="10488"/>
                  <a:pt x="29648" y="4343"/>
                </a:cubicBezTo>
                <a:cubicBezTo>
                  <a:pt x="26732" y="1348"/>
                  <a:pt x="23134" y="0"/>
                  <a:pt x="19510"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rot="-9900053">
            <a:off x="5288308" y="4099608"/>
            <a:ext cx="4128387" cy="2322031"/>
          </a:xfrm>
          <a:custGeom>
            <a:avLst/>
            <a:gdLst/>
            <a:ahLst/>
            <a:cxnLst/>
            <a:rect l="l" t="t" r="r" b="b"/>
            <a:pathLst>
              <a:path w="60828" h="34213" extrusionOk="0">
                <a:moveTo>
                  <a:pt x="35519" y="1"/>
                </a:moveTo>
                <a:cubicBezTo>
                  <a:pt x="29974" y="1"/>
                  <a:pt x="24457" y="1192"/>
                  <a:pt x="19441" y="3674"/>
                </a:cubicBezTo>
                <a:cubicBezTo>
                  <a:pt x="13624" y="6556"/>
                  <a:pt x="4820" y="13068"/>
                  <a:pt x="2370" y="20443"/>
                </a:cubicBezTo>
                <a:cubicBezTo>
                  <a:pt x="1" y="27575"/>
                  <a:pt x="4809" y="34213"/>
                  <a:pt x="11976" y="34213"/>
                </a:cubicBezTo>
                <a:cubicBezTo>
                  <a:pt x="12459" y="34213"/>
                  <a:pt x="12952" y="34183"/>
                  <a:pt x="13454" y="34121"/>
                </a:cubicBezTo>
                <a:cubicBezTo>
                  <a:pt x="17751" y="33584"/>
                  <a:pt x="21563" y="31174"/>
                  <a:pt x="25219" y="28854"/>
                </a:cubicBezTo>
                <a:cubicBezTo>
                  <a:pt x="29984" y="25813"/>
                  <a:pt x="34705" y="23593"/>
                  <a:pt x="40283" y="23593"/>
                </a:cubicBezTo>
                <a:cubicBezTo>
                  <a:pt x="40808" y="23593"/>
                  <a:pt x="41342" y="23613"/>
                  <a:pt x="41884" y="23653"/>
                </a:cubicBezTo>
                <a:cubicBezTo>
                  <a:pt x="44446" y="23851"/>
                  <a:pt x="47929" y="24513"/>
                  <a:pt x="51187" y="24513"/>
                </a:cubicBezTo>
                <a:cubicBezTo>
                  <a:pt x="55490" y="24513"/>
                  <a:pt x="59403" y="23358"/>
                  <a:pt x="60290" y="18452"/>
                </a:cubicBezTo>
                <a:cubicBezTo>
                  <a:pt x="60828" y="15491"/>
                  <a:pt x="59714" y="12425"/>
                  <a:pt x="57932" y="9988"/>
                </a:cubicBezTo>
                <a:cubicBezTo>
                  <a:pt x="54316" y="5050"/>
                  <a:pt x="49049" y="1905"/>
                  <a:pt x="43101" y="739"/>
                </a:cubicBezTo>
                <a:cubicBezTo>
                  <a:pt x="40598" y="250"/>
                  <a:pt x="38056" y="1"/>
                  <a:pt x="35519"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p:nvPr/>
        </p:nvSpPr>
        <p:spPr>
          <a:xfrm>
            <a:off x="2752600" y="3113600"/>
            <a:ext cx="6577183" cy="2039719"/>
          </a:xfrm>
          <a:custGeom>
            <a:avLst/>
            <a:gdLst/>
            <a:ahLst/>
            <a:cxnLst/>
            <a:rect l="l" t="t" r="r" b="b"/>
            <a:pathLst>
              <a:path w="92862" h="20271" extrusionOk="0">
                <a:moveTo>
                  <a:pt x="79072" y="0"/>
                </a:moveTo>
                <a:cubicBezTo>
                  <a:pt x="75484" y="0"/>
                  <a:pt x="71979" y="914"/>
                  <a:pt x="68756" y="2597"/>
                </a:cubicBezTo>
                <a:cubicBezTo>
                  <a:pt x="64327" y="4905"/>
                  <a:pt x="60752" y="7539"/>
                  <a:pt x="55670" y="7539"/>
                </a:cubicBezTo>
                <a:cubicBezTo>
                  <a:pt x="55446" y="7539"/>
                  <a:pt x="55218" y="7534"/>
                  <a:pt x="54987" y="7523"/>
                </a:cubicBezTo>
                <a:cubicBezTo>
                  <a:pt x="49392" y="7275"/>
                  <a:pt x="44480" y="4903"/>
                  <a:pt x="39134" y="3475"/>
                </a:cubicBezTo>
                <a:cubicBezTo>
                  <a:pt x="35751" y="2568"/>
                  <a:pt x="32183" y="2008"/>
                  <a:pt x="28644" y="2008"/>
                </a:cubicBezTo>
                <a:cubicBezTo>
                  <a:pt x="24153" y="2008"/>
                  <a:pt x="19707" y="2910"/>
                  <a:pt x="15736" y="5152"/>
                </a:cubicBezTo>
                <a:cubicBezTo>
                  <a:pt x="12709" y="6855"/>
                  <a:pt x="9119" y="8859"/>
                  <a:pt x="6604" y="11218"/>
                </a:cubicBezTo>
                <a:cubicBezTo>
                  <a:pt x="3840" y="13838"/>
                  <a:pt x="2071" y="17179"/>
                  <a:pt x="1" y="20271"/>
                </a:cubicBezTo>
                <a:lnTo>
                  <a:pt x="90570" y="20100"/>
                </a:lnTo>
                <a:cubicBezTo>
                  <a:pt x="90936" y="15948"/>
                  <a:pt x="92154" y="12397"/>
                  <a:pt x="92692" y="8244"/>
                </a:cubicBezTo>
                <a:cubicBezTo>
                  <a:pt x="92862" y="6947"/>
                  <a:pt x="92823" y="5270"/>
                  <a:pt x="91801" y="4183"/>
                </a:cubicBezTo>
                <a:cubicBezTo>
                  <a:pt x="90792" y="3907"/>
                  <a:pt x="90058" y="2990"/>
                  <a:pt x="89155" y="2427"/>
                </a:cubicBezTo>
                <a:cubicBezTo>
                  <a:pt x="87071" y="1143"/>
                  <a:pt x="84608" y="606"/>
                  <a:pt x="82237" y="239"/>
                </a:cubicBezTo>
                <a:cubicBezTo>
                  <a:pt x="81178" y="79"/>
                  <a:pt x="80122" y="0"/>
                  <a:pt x="79072"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1695525" y="-1110375"/>
            <a:ext cx="5621812" cy="4223987"/>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title"/>
          </p:nvPr>
        </p:nvSpPr>
        <p:spPr>
          <a:xfrm>
            <a:off x="713225" y="539500"/>
            <a:ext cx="7717500" cy="4069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9600" b="1">
                <a:solidFill>
                  <a:srgbClr val="E94A4E"/>
                </a:solidFill>
                <a:latin typeface="Kanit"/>
                <a:ea typeface="Kanit"/>
                <a:cs typeface="Kanit"/>
                <a:sym typeface="Kani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E3F1FE"/>
        </a:solidFill>
        <a:effectLst/>
      </p:bgPr>
    </p:bg>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713225" y="539500"/>
            <a:ext cx="7717500" cy="84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lgn="ctr"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73" name="Google Shape;73;p9"/>
          <p:cNvSpPr txBox="1">
            <a:spLocks noGrp="1"/>
          </p:cNvSpPr>
          <p:nvPr>
            <p:ph type="subTitle" idx="1"/>
          </p:nvPr>
        </p:nvSpPr>
        <p:spPr>
          <a:xfrm>
            <a:off x="1365650" y="1639125"/>
            <a:ext cx="2887800" cy="6675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1pPr>
            <a:lvl2pPr lvl="1"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2pPr>
            <a:lvl3pPr lvl="2"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3pPr>
            <a:lvl4pPr lvl="3"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4pPr>
            <a:lvl5pPr lvl="4"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5pPr>
            <a:lvl6pPr lvl="5"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6pPr>
            <a:lvl7pPr lvl="6"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7pPr>
            <a:lvl8pPr lvl="7"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8pPr>
            <a:lvl9pPr lvl="8" algn="r" rtl="0">
              <a:lnSpc>
                <a:spcPct val="100000"/>
              </a:lnSpc>
              <a:spcBef>
                <a:spcPts val="0"/>
              </a:spcBef>
              <a:spcAft>
                <a:spcPts val="0"/>
              </a:spcAft>
              <a:buClr>
                <a:srgbClr val="E94A4E"/>
              </a:buClr>
              <a:buSzPts val="2400"/>
              <a:buFont typeface="Kanit"/>
              <a:buNone/>
              <a:defRPr sz="2400" b="1">
                <a:solidFill>
                  <a:srgbClr val="E94A4E"/>
                </a:solidFill>
                <a:latin typeface="Kanit"/>
                <a:ea typeface="Kanit"/>
                <a:cs typeface="Kanit"/>
                <a:sym typeface="Kanit"/>
              </a:defRPr>
            </a:lvl9pPr>
          </a:lstStyle>
          <a:p>
            <a:endParaRPr/>
          </a:p>
        </p:txBody>
      </p:sp>
      <p:sp>
        <p:nvSpPr>
          <p:cNvPr id="74" name="Google Shape;74;p9"/>
          <p:cNvSpPr txBox="1">
            <a:spLocks noGrp="1"/>
          </p:cNvSpPr>
          <p:nvPr>
            <p:ph type="subTitle" idx="2"/>
          </p:nvPr>
        </p:nvSpPr>
        <p:spPr>
          <a:xfrm>
            <a:off x="1365650" y="2266975"/>
            <a:ext cx="2887800" cy="17331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0258A1"/>
              </a:buClr>
              <a:buSzPts val="1400"/>
              <a:buFont typeface="Montserrat"/>
              <a:buNone/>
              <a:defRPr sz="1400">
                <a:solidFill>
                  <a:srgbClr val="0258A1"/>
                </a:solidFill>
                <a:latin typeface="Montserrat"/>
                <a:ea typeface="Montserrat"/>
                <a:cs typeface="Montserrat"/>
                <a:sym typeface="Montserrat"/>
              </a:defRPr>
            </a:lvl1pPr>
            <a:lvl2pPr lvl="1"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2pPr>
            <a:lvl3pPr lvl="2"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3pPr>
            <a:lvl4pPr lvl="3"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4pPr>
            <a:lvl5pPr lvl="4"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5pPr>
            <a:lvl6pPr lvl="5"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6pPr>
            <a:lvl7pPr lvl="6"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7pPr>
            <a:lvl8pPr lvl="7"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8pPr>
            <a:lvl9pPr lvl="8" algn="r" rtl="0">
              <a:lnSpc>
                <a:spcPct val="100000"/>
              </a:lnSpc>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9pPr>
          </a:lstStyle>
          <a:p>
            <a:endParaRPr/>
          </a:p>
        </p:txBody>
      </p:sp>
      <p:sp>
        <p:nvSpPr>
          <p:cNvPr id="75" name="Google Shape;75;p9"/>
          <p:cNvSpPr/>
          <p:nvPr/>
        </p:nvSpPr>
        <p:spPr>
          <a:xfrm rot="-7200069">
            <a:off x="-834783" y="3447468"/>
            <a:ext cx="3300297" cy="2479701"/>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rot="1917792">
            <a:off x="7083006" y="-1583046"/>
            <a:ext cx="2852691" cy="212258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0"/>
          <p:cNvSpPr txBox="1">
            <a:spLocks noGrp="1"/>
          </p:cNvSpPr>
          <p:nvPr>
            <p:ph type="body" idx="1"/>
          </p:nvPr>
        </p:nvSpPr>
        <p:spPr>
          <a:xfrm>
            <a:off x="5581650" y="539500"/>
            <a:ext cx="2849100" cy="931200"/>
          </a:xfrm>
          <a:prstGeom prst="rect">
            <a:avLst/>
          </a:prstGeom>
          <a:solidFill>
            <a:srgbClr val="E94A4E"/>
          </a:solidFill>
        </p:spPr>
        <p:txBody>
          <a:bodyPr spcFirstLastPara="1" wrap="square" lIns="91425" tIns="91425" rIns="91425" bIns="91425" anchor="t" anchorCtr="0">
            <a:normAutofit/>
          </a:bodyPr>
          <a:lstStyle>
            <a:lvl1pPr marL="457200" lvl="0" indent="-228600" algn="r" rtl="0">
              <a:lnSpc>
                <a:spcPct val="100000"/>
              </a:lnSpc>
              <a:spcBef>
                <a:spcPts val="0"/>
              </a:spcBef>
              <a:spcAft>
                <a:spcPts val="0"/>
              </a:spcAft>
              <a:buSzPts val="1400"/>
              <a:buNone/>
              <a:defRPr sz="2300" b="1">
                <a:solidFill>
                  <a:srgbClr val="E3F1FE"/>
                </a:solidFill>
                <a:latin typeface="Kanit"/>
                <a:ea typeface="Kanit"/>
                <a:cs typeface="Kanit"/>
                <a:sym typeface="Kanit"/>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11"/>
          <p:cNvSpPr/>
          <p:nvPr/>
        </p:nvSpPr>
        <p:spPr>
          <a:xfrm rot="10800000">
            <a:off x="-217283" y="-110994"/>
            <a:ext cx="6577183" cy="2039719"/>
          </a:xfrm>
          <a:custGeom>
            <a:avLst/>
            <a:gdLst/>
            <a:ahLst/>
            <a:cxnLst/>
            <a:rect l="l" t="t" r="r" b="b"/>
            <a:pathLst>
              <a:path w="92862" h="20271" extrusionOk="0">
                <a:moveTo>
                  <a:pt x="79072" y="0"/>
                </a:moveTo>
                <a:cubicBezTo>
                  <a:pt x="75484" y="0"/>
                  <a:pt x="71979" y="914"/>
                  <a:pt x="68756" y="2597"/>
                </a:cubicBezTo>
                <a:cubicBezTo>
                  <a:pt x="64327" y="4905"/>
                  <a:pt x="60752" y="7539"/>
                  <a:pt x="55670" y="7539"/>
                </a:cubicBezTo>
                <a:cubicBezTo>
                  <a:pt x="55446" y="7539"/>
                  <a:pt x="55218" y="7534"/>
                  <a:pt x="54987" y="7523"/>
                </a:cubicBezTo>
                <a:cubicBezTo>
                  <a:pt x="49392" y="7275"/>
                  <a:pt x="44480" y="4903"/>
                  <a:pt x="39134" y="3475"/>
                </a:cubicBezTo>
                <a:cubicBezTo>
                  <a:pt x="35751" y="2568"/>
                  <a:pt x="32183" y="2008"/>
                  <a:pt x="28644" y="2008"/>
                </a:cubicBezTo>
                <a:cubicBezTo>
                  <a:pt x="24153" y="2008"/>
                  <a:pt x="19707" y="2910"/>
                  <a:pt x="15736" y="5152"/>
                </a:cubicBezTo>
                <a:cubicBezTo>
                  <a:pt x="12709" y="6855"/>
                  <a:pt x="9119" y="8859"/>
                  <a:pt x="6604" y="11218"/>
                </a:cubicBezTo>
                <a:cubicBezTo>
                  <a:pt x="3840" y="13838"/>
                  <a:pt x="2071" y="17179"/>
                  <a:pt x="1" y="20271"/>
                </a:cubicBezTo>
                <a:lnTo>
                  <a:pt x="90570" y="20100"/>
                </a:lnTo>
                <a:cubicBezTo>
                  <a:pt x="90936" y="15948"/>
                  <a:pt x="92154" y="12397"/>
                  <a:pt x="92692" y="8244"/>
                </a:cubicBezTo>
                <a:cubicBezTo>
                  <a:pt x="92862" y="6947"/>
                  <a:pt x="92823" y="5270"/>
                  <a:pt x="91801" y="4183"/>
                </a:cubicBezTo>
                <a:cubicBezTo>
                  <a:pt x="90792" y="3907"/>
                  <a:pt x="90058" y="2990"/>
                  <a:pt x="89155" y="2427"/>
                </a:cubicBezTo>
                <a:cubicBezTo>
                  <a:pt x="87071" y="1143"/>
                  <a:pt x="84608" y="606"/>
                  <a:pt x="82237" y="239"/>
                </a:cubicBezTo>
                <a:cubicBezTo>
                  <a:pt x="81178" y="79"/>
                  <a:pt x="80122" y="0"/>
                  <a:pt x="79072"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rot="-9649850">
            <a:off x="4560017" y="2309706"/>
            <a:ext cx="5621838" cy="4224007"/>
          </a:xfrm>
          <a:custGeom>
            <a:avLst/>
            <a:gdLst/>
            <a:ahLst/>
            <a:cxnLst/>
            <a:rect l="l" t="t" r="r" b="b"/>
            <a:pathLst>
              <a:path w="61904" h="46512" extrusionOk="0">
                <a:moveTo>
                  <a:pt x="34495" y="1"/>
                </a:moveTo>
                <a:cubicBezTo>
                  <a:pt x="27270" y="1"/>
                  <a:pt x="19734" y="2753"/>
                  <a:pt x="15382" y="8500"/>
                </a:cubicBezTo>
                <a:cubicBezTo>
                  <a:pt x="12762" y="11959"/>
                  <a:pt x="11137" y="16060"/>
                  <a:pt x="9551" y="20095"/>
                </a:cubicBezTo>
                <a:cubicBezTo>
                  <a:pt x="8320" y="23226"/>
                  <a:pt x="7088" y="26396"/>
                  <a:pt x="5359" y="29292"/>
                </a:cubicBezTo>
                <a:cubicBezTo>
                  <a:pt x="3813" y="31886"/>
                  <a:pt x="1743" y="34231"/>
                  <a:pt x="747" y="37126"/>
                </a:cubicBezTo>
                <a:cubicBezTo>
                  <a:pt x="132" y="38908"/>
                  <a:pt x="1" y="40912"/>
                  <a:pt x="787" y="42629"/>
                </a:cubicBezTo>
                <a:cubicBezTo>
                  <a:pt x="1691" y="44581"/>
                  <a:pt x="3708" y="45864"/>
                  <a:pt x="5818" y="46284"/>
                </a:cubicBezTo>
                <a:cubicBezTo>
                  <a:pt x="6590" y="46439"/>
                  <a:pt x="7332" y="46511"/>
                  <a:pt x="8048" y="46511"/>
                </a:cubicBezTo>
                <a:cubicBezTo>
                  <a:pt x="13795" y="46511"/>
                  <a:pt x="17844" y="41853"/>
                  <a:pt x="21945" y="38148"/>
                </a:cubicBezTo>
                <a:cubicBezTo>
                  <a:pt x="24893" y="35502"/>
                  <a:pt x="28169" y="34087"/>
                  <a:pt x="32059" y="33537"/>
                </a:cubicBezTo>
                <a:cubicBezTo>
                  <a:pt x="32600" y="33461"/>
                  <a:pt x="33143" y="33429"/>
                  <a:pt x="33688" y="33429"/>
                </a:cubicBezTo>
                <a:cubicBezTo>
                  <a:pt x="37221" y="33429"/>
                  <a:pt x="40829" y="34805"/>
                  <a:pt x="44427" y="34873"/>
                </a:cubicBezTo>
                <a:cubicBezTo>
                  <a:pt x="44593" y="34877"/>
                  <a:pt x="44760" y="34878"/>
                  <a:pt x="44927" y="34878"/>
                </a:cubicBezTo>
                <a:cubicBezTo>
                  <a:pt x="48594" y="34878"/>
                  <a:pt x="52331" y="34042"/>
                  <a:pt x="55301" y="31899"/>
                </a:cubicBezTo>
                <a:cubicBezTo>
                  <a:pt x="61903" y="27104"/>
                  <a:pt x="60620" y="18064"/>
                  <a:pt x="56912" y="11828"/>
                </a:cubicBezTo>
                <a:cubicBezTo>
                  <a:pt x="54161" y="7190"/>
                  <a:pt x="49222" y="3652"/>
                  <a:pt x="44034" y="1727"/>
                </a:cubicBezTo>
                <a:cubicBezTo>
                  <a:pt x="42685" y="1229"/>
                  <a:pt x="41322" y="836"/>
                  <a:pt x="39972" y="548"/>
                </a:cubicBezTo>
                <a:cubicBezTo>
                  <a:pt x="38207" y="185"/>
                  <a:pt x="36362" y="1"/>
                  <a:pt x="3449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txBox="1">
            <a:spLocks noGrp="1"/>
          </p:cNvSpPr>
          <p:nvPr>
            <p:ph type="title" hasCustomPrompt="1"/>
          </p:nvPr>
        </p:nvSpPr>
        <p:spPr>
          <a:xfrm>
            <a:off x="713225" y="1106125"/>
            <a:ext cx="77175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b="1">
                <a:solidFill>
                  <a:srgbClr val="E94A4E"/>
                </a:solidFill>
                <a:latin typeface="Kanit"/>
                <a:ea typeface="Kanit"/>
                <a:cs typeface="Kanit"/>
                <a:sym typeface="Kani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11"/>
          <p:cNvSpPr txBox="1">
            <a:spLocks noGrp="1"/>
          </p:cNvSpPr>
          <p:nvPr>
            <p:ph type="subTitle" idx="1"/>
          </p:nvPr>
        </p:nvSpPr>
        <p:spPr>
          <a:xfrm>
            <a:off x="713225" y="3069625"/>
            <a:ext cx="7717500" cy="7191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0258A1"/>
              </a:buClr>
              <a:buSzPts val="1400"/>
              <a:buFont typeface="Montserrat"/>
              <a:buNone/>
              <a:defRPr sz="1400">
                <a:solidFill>
                  <a:srgbClr val="0258A1"/>
                </a:solidFill>
                <a:latin typeface="Montserrat"/>
                <a:ea typeface="Montserrat"/>
                <a:cs typeface="Montserrat"/>
                <a:sym typeface="Montserrat"/>
              </a:defRPr>
            </a:lvl1pPr>
            <a:lvl2pPr lvl="1"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2pPr>
            <a:lvl3pPr lvl="2"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3pPr>
            <a:lvl4pPr lvl="3"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4pPr>
            <a:lvl5pPr lvl="4"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5pPr>
            <a:lvl6pPr lvl="5"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6pPr>
            <a:lvl7pPr lvl="6"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7pPr>
            <a:lvl8pPr lvl="7"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8pPr>
            <a:lvl9pPr lvl="8" algn="ctr">
              <a:spcBef>
                <a:spcPts val="0"/>
              </a:spcBef>
              <a:spcAft>
                <a:spcPts val="0"/>
              </a:spcAft>
              <a:buClr>
                <a:srgbClr val="0258A1"/>
              </a:buClr>
              <a:buSzPts val="1400"/>
              <a:buFont typeface="Montserrat"/>
              <a:buNone/>
              <a:defRPr>
                <a:solidFill>
                  <a:srgbClr val="0258A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3F1FE"/>
        </a:solidFill>
        <a:effectLst/>
      </p:bgPr>
    </p:bg>
    <p:spTree>
      <p:nvGrpSpPr>
        <p:cNvPr id="1" name="Shape 5"/>
        <p:cNvGrpSpPr/>
        <p:nvPr/>
      </p:nvGrpSpPr>
      <p:grpSpPr>
        <a:xfrm>
          <a:off x="0" y="0"/>
          <a:ext cx="0" cy="0"/>
          <a:chOff x="0" y="0"/>
          <a:chExt cx="0" cy="0"/>
        </a:xfrm>
      </p:grpSpPr>
      <p:sp>
        <p:nvSpPr>
          <p:cNvPr id="2" name="Rectángulo 1"/>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Google Shape;6;p1"/>
          <p:cNvSpPr txBox="1">
            <a:spLocks noGrp="1"/>
          </p:cNvSpPr>
          <p:nvPr>
            <p:ph type="title"/>
          </p:nvPr>
        </p:nvSpPr>
        <p:spPr>
          <a:xfrm>
            <a:off x="713225" y="539500"/>
            <a:ext cx="7717500" cy="559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rt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13225" y="1230744"/>
            <a:ext cx="7717500" cy="33381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1pPr>
            <a:lvl2pPr marL="914400" lvl="1"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2pPr>
            <a:lvl3pPr marL="1371600" lvl="2"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3pPr>
            <a:lvl4pPr marL="1828800" lvl="3"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4pPr>
            <a:lvl5pPr marL="2286000" lvl="4"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5pPr>
            <a:lvl6pPr marL="2743200" lvl="5"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6pPr>
            <a:lvl7pPr marL="3200400" lvl="6"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7pPr>
            <a:lvl8pPr marL="3657600" lvl="7"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8pPr>
            <a:lvl9pPr marL="4114800" lvl="8" indent="-317500" rtl="0">
              <a:lnSpc>
                <a:spcPct val="115000"/>
              </a:lnSpc>
              <a:spcBef>
                <a:spcPts val="0"/>
              </a:spcBef>
              <a:spcAft>
                <a:spcPts val="0"/>
              </a:spcAft>
              <a:buClr>
                <a:srgbClr val="0258A1"/>
              </a:buClr>
              <a:buSzPts val="1400"/>
              <a:buFont typeface="Montserrat"/>
              <a:buChar char="■"/>
              <a:defRPr>
                <a:solidFill>
                  <a:srgbClr val="0258A1"/>
                </a:solidFill>
                <a:latin typeface="Montserrat"/>
                <a:ea typeface="Montserrat"/>
                <a:cs typeface="Montserrat"/>
                <a:sym typeface="Montserrat"/>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2" r:id="rId31"/>
    <p:sldLayoutId id="2147483683" r:id="rId32"/>
    <p:sldLayoutId id="2147483684" r:id="rId33"/>
    <p:sldLayoutId id="2147483685" r:id="rId34"/>
    <p:sldLayoutId id="2147483692" r:id="rId35"/>
    <p:sldLayoutId id="2147483686" r:id="rId36"/>
    <p:sldLayoutId id="2147483687" r:id="rId37"/>
    <p:sldLayoutId id="2147483688" r:id="rId38"/>
    <p:sldLayoutId id="2147483689" r:id="rId39"/>
    <p:sldLayoutId id="2147483690" r:id="rId40"/>
    <p:sldLayoutId id="2147483691"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30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8jcl8WxozJwlQouIwPK4Hmdg9-xseQ5ajx5Hr_DJAx4/copy"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1.emf"/><Relationship Id="rId7"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7.xml"/><Relationship Id="rId6" Type="http://schemas.openxmlformats.org/officeDocument/2006/relationships/image" Target="../media/image16.emf"/><Relationship Id="rId5" Type="http://schemas.openxmlformats.org/officeDocument/2006/relationships/image" Target="../media/image5.emf"/><Relationship Id="rId4" Type="http://schemas.openxmlformats.org/officeDocument/2006/relationships/image" Target="../media/image15.emf"/></Relationships>
</file>

<file path=ppt/slides/_rels/slide4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emf"/><Relationship Id="rId7"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27.emf"/><Relationship Id="rId5" Type="http://schemas.openxmlformats.org/officeDocument/2006/relationships/image" Target="../media/image8.emf"/><Relationship Id="rId4" Type="http://schemas.openxmlformats.org/officeDocument/2006/relationships/image" Target="../media/image7.emf"/></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image" Target="../media/image17.emf"/><Relationship Id="rId5" Type="http://schemas.openxmlformats.org/officeDocument/2006/relationships/image" Target="../media/image34.emf"/><Relationship Id="rId4" Type="http://schemas.openxmlformats.org/officeDocument/2006/relationships/image" Target="../media/image32.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D09A32C-6BDE-3632-6097-F8BDAE46D1F0}"/>
              </a:ext>
            </a:extLst>
          </p:cNvPr>
          <p:cNvGrpSpPr>
            <a:grpSpLocks noChangeAspect="1"/>
          </p:cNvGrpSpPr>
          <p:nvPr/>
        </p:nvGrpSpPr>
        <p:grpSpPr bwMode="auto">
          <a:xfrm>
            <a:off x="0" y="0"/>
            <a:ext cx="9144411" cy="5143500"/>
            <a:chOff x="-1" y="233"/>
            <a:chExt cx="4930" cy="2773"/>
          </a:xfrm>
        </p:grpSpPr>
        <p:sp>
          <p:nvSpPr>
            <p:cNvPr id="3" name="Freeform 6">
              <a:extLst>
                <a:ext uri="{FF2B5EF4-FFF2-40B4-BE49-F238E27FC236}">
                  <a16:creationId xmlns:a16="http://schemas.microsoft.com/office/drawing/2014/main" id="{81CF469F-7619-EAD8-0EED-75A49012C127}"/>
                </a:ext>
              </a:extLst>
            </p:cNvPr>
            <p:cNvSpPr>
              <a:spLocks noEditPoints="1"/>
            </p:cNvSpPr>
            <p:nvPr/>
          </p:nvSpPr>
          <p:spPr bwMode="auto">
            <a:xfrm>
              <a:off x="-1" y="233"/>
              <a:ext cx="4930" cy="2773"/>
            </a:xfrm>
            <a:custGeom>
              <a:avLst/>
              <a:gdLst>
                <a:gd name="T0" fmla="*/ 153 w 5762"/>
                <a:gd name="T1" fmla="*/ 0 h 2773"/>
                <a:gd name="T2" fmla="*/ 345 w 5762"/>
                <a:gd name="T3" fmla="*/ 0 h 2773"/>
                <a:gd name="T4" fmla="*/ 3292 w 5762"/>
                <a:gd name="T5" fmla="*/ 2773 h 2773"/>
                <a:gd name="T6" fmla="*/ 3459 w 5762"/>
                <a:gd name="T7" fmla="*/ 2773 h 2773"/>
                <a:gd name="T8" fmla="*/ 865 w 5762"/>
                <a:gd name="T9" fmla="*/ 0 h 2773"/>
                <a:gd name="T10" fmla="*/ 865 w 5762"/>
                <a:gd name="T11" fmla="*/ 0 h 2773"/>
                <a:gd name="T12" fmla="*/ 1044 w 5762"/>
                <a:gd name="T13" fmla="*/ 0 h 2773"/>
                <a:gd name="T14" fmla="*/ 1234 w 5762"/>
                <a:gd name="T15" fmla="*/ 0 h 2773"/>
                <a:gd name="T16" fmla="*/ 4183 w 5762"/>
                <a:gd name="T17" fmla="*/ 2773 h 2773"/>
                <a:gd name="T18" fmla="*/ 4348 w 5762"/>
                <a:gd name="T19" fmla="*/ 2773 h 2773"/>
                <a:gd name="T20" fmla="*/ 1756 w 5762"/>
                <a:gd name="T21" fmla="*/ 0 h 2773"/>
                <a:gd name="T22" fmla="*/ 1756 w 5762"/>
                <a:gd name="T23" fmla="*/ 0 h 2773"/>
                <a:gd name="T24" fmla="*/ 1933 w 5762"/>
                <a:gd name="T25" fmla="*/ 0 h 2773"/>
                <a:gd name="T26" fmla="*/ 2125 w 5762"/>
                <a:gd name="T27" fmla="*/ 0 h 2773"/>
                <a:gd name="T28" fmla="*/ 5072 w 5762"/>
                <a:gd name="T29" fmla="*/ 2773 h 2773"/>
                <a:gd name="T30" fmla="*/ 5239 w 5762"/>
                <a:gd name="T31" fmla="*/ 2773 h 2773"/>
                <a:gd name="T32" fmla="*/ 2646 w 5762"/>
                <a:gd name="T33" fmla="*/ 0 h 2773"/>
                <a:gd name="T34" fmla="*/ 2646 w 5762"/>
                <a:gd name="T35" fmla="*/ 0 h 2773"/>
                <a:gd name="T36" fmla="*/ 2824 w 5762"/>
                <a:gd name="T37" fmla="*/ 0 h 2773"/>
                <a:gd name="T38" fmla="*/ 5762 w 5762"/>
                <a:gd name="T39" fmla="*/ 2761 h 2773"/>
                <a:gd name="T40" fmla="*/ 5762 w 5762"/>
                <a:gd name="T41" fmla="*/ 2570 h 2773"/>
                <a:gd name="T42" fmla="*/ 3370 w 5762"/>
                <a:gd name="T43" fmla="*/ 0 h 2773"/>
                <a:gd name="T44" fmla="*/ 3536 w 5762"/>
                <a:gd name="T45" fmla="*/ 0 h 2773"/>
                <a:gd name="T46" fmla="*/ 3536 w 5762"/>
                <a:gd name="T47" fmla="*/ 0 h 2773"/>
                <a:gd name="T48" fmla="*/ 3714 w 5762"/>
                <a:gd name="T49" fmla="*/ 0 h 2773"/>
                <a:gd name="T50" fmla="*/ 5762 w 5762"/>
                <a:gd name="T51" fmla="*/ 1870 h 2773"/>
                <a:gd name="T52" fmla="*/ 5762 w 5762"/>
                <a:gd name="T53" fmla="*/ 1680 h 2773"/>
                <a:gd name="T54" fmla="*/ 4261 w 5762"/>
                <a:gd name="T55" fmla="*/ 0 h 2773"/>
                <a:gd name="T56" fmla="*/ 4426 w 5762"/>
                <a:gd name="T57" fmla="*/ 0 h 2773"/>
                <a:gd name="T58" fmla="*/ 4426 w 5762"/>
                <a:gd name="T59" fmla="*/ 0 h 2773"/>
                <a:gd name="T60" fmla="*/ 4604 w 5762"/>
                <a:gd name="T61" fmla="*/ 0 h 2773"/>
                <a:gd name="T62" fmla="*/ 5762 w 5762"/>
                <a:gd name="T63" fmla="*/ 980 h 2773"/>
                <a:gd name="T64" fmla="*/ 5762 w 5762"/>
                <a:gd name="T65" fmla="*/ 789 h 2773"/>
                <a:gd name="T66" fmla="*/ 5150 w 5762"/>
                <a:gd name="T67" fmla="*/ 0 h 2773"/>
                <a:gd name="T68" fmla="*/ 5316 w 5762"/>
                <a:gd name="T69" fmla="*/ 0 h 2773"/>
                <a:gd name="T70" fmla="*/ 5316 w 5762"/>
                <a:gd name="T71" fmla="*/ 0 h 2773"/>
                <a:gd name="T72" fmla="*/ 5494 w 5762"/>
                <a:gd name="T73" fmla="*/ 0 h 2773"/>
                <a:gd name="T74" fmla="*/ 5685 w 5762"/>
                <a:gd name="T75" fmla="*/ 0 h 2773"/>
                <a:gd name="T76" fmla="*/ 0 w 5762"/>
                <a:gd name="T77" fmla="*/ 24 h 2773"/>
                <a:gd name="T78" fmla="*/ 0 w 5762"/>
                <a:gd name="T79" fmla="*/ 189 h 2773"/>
                <a:gd name="T80" fmla="*/ 2403 w 5762"/>
                <a:gd name="T81" fmla="*/ 2773 h 2773"/>
                <a:gd name="T82" fmla="*/ 2403 w 5762"/>
                <a:gd name="T83" fmla="*/ 2773 h 2773"/>
                <a:gd name="T84" fmla="*/ 2224 w 5762"/>
                <a:gd name="T85" fmla="*/ 2773 h 2773"/>
                <a:gd name="T86" fmla="*/ 2035 w 5762"/>
                <a:gd name="T87" fmla="*/ 2773 h 2773"/>
                <a:gd name="T88" fmla="*/ 0 w 5762"/>
                <a:gd name="T89" fmla="*/ 914 h 2773"/>
                <a:gd name="T90" fmla="*/ 0 w 5762"/>
                <a:gd name="T91" fmla="*/ 1080 h 2773"/>
                <a:gd name="T92" fmla="*/ 1512 w 5762"/>
                <a:gd name="T93" fmla="*/ 2773 h 2773"/>
                <a:gd name="T94" fmla="*/ 1512 w 5762"/>
                <a:gd name="T95" fmla="*/ 2773 h 2773"/>
                <a:gd name="T96" fmla="*/ 1335 w 5762"/>
                <a:gd name="T97" fmla="*/ 2773 h 2773"/>
                <a:gd name="T98" fmla="*/ 1144 w 5762"/>
                <a:gd name="T99" fmla="*/ 2773 h 2773"/>
                <a:gd name="T100" fmla="*/ 0 w 5762"/>
                <a:gd name="T101" fmla="*/ 1805 h 2773"/>
                <a:gd name="T102" fmla="*/ 0 w 5762"/>
                <a:gd name="T103" fmla="*/ 1970 h 2773"/>
                <a:gd name="T104" fmla="*/ 623 w 5762"/>
                <a:gd name="T105" fmla="*/ 2773 h 2773"/>
                <a:gd name="T106" fmla="*/ 623 w 5762"/>
                <a:gd name="T107" fmla="*/ 2773 h 2773"/>
                <a:gd name="T108" fmla="*/ 444 w 5762"/>
                <a:gd name="T109" fmla="*/ 2773 h 2773"/>
                <a:gd name="T110" fmla="*/ 255 w 5762"/>
                <a:gd name="T111" fmla="*/ 2773 h 2773"/>
                <a:gd name="T112" fmla="*/ 0 w 5762"/>
                <a:gd name="T113" fmla="*/ 2695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2" h="2773">
                  <a:moveTo>
                    <a:pt x="153" y="0"/>
                  </a:moveTo>
                  <a:lnTo>
                    <a:pt x="166" y="0"/>
                  </a:lnTo>
                  <a:lnTo>
                    <a:pt x="2936" y="2773"/>
                  </a:lnTo>
                  <a:lnTo>
                    <a:pt x="2924" y="2773"/>
                  </a:lnTo>
                  <a:lnTo>
                    <a:pt x="153" y="0"/>
                  </a:lnTo>
                  <a:lnTo>
                    <a:pt x="153" y="0"/>
                  </a:lnTo>
                  <a:close/>
                  <a:moveTo>
                    <a:pt x="332" y="0"/>
                  </a:moveTo>
                  <a:lnTo>
                    <a:pt x="3103" y="2773"/>
                  </a:lnTo>
                  <a:lnTo>
                    <a:pt x="3115" y="2773"/>
                  </a:lnTo>
                  <a:lnTo>
                    <a:pt x="345" y="0"/>
                  </a:lnTo>
                  <a:lnTo>
                    <a:pt x="332" y="0"/>
                  </a:lnTo>
                  <a:lnTo>
                    <a:pt x="332" y="0"/>
                  </a:lnTo>
                  <a:close/>
                  <a:moveTo>
                    <a:pt x="509" y="0"/>
                  </a:moveTo>
                  <a:lnTo>
                    <a:pt x="3280" y="2773"/>
                  </a:lnTo>
                  <a:lnTo>
                    <a:pt x="3292" y="2773"/>
                  </a:lnTo>
                  <a:lnTo>
                    <a:pt x="522" y="0"/>
                  </a:lnTo>
                  <a:lnTo>
                    <a:pt x="509" y="0"/>
                  </a:lnTo>
                  <a:lnTo>
                    <a:pt x="509" y="0"/>
                  </a:lnTo>
                  <a:close/>
                  <a:moveTo>
                    <a:pt x="688" y="0"/>
                  </a:moveTo>
                  <a:lnTo>
                    <a:pt x="3459" y="2773"/>
                  </a:lnTo>
                  <a:lnTo>
                    <a:pt x="3471" y="2773"/>
                  </a:lnTo>
                  <a:lnTo>
                    <a:pt x="701" y="0"/>
                  </a:lnTo>
                  <a:lnTo>
                    <a:pt x="688" y="0"/>
                  </a:lnTo>
                  <a:lnTo>
                    <a:pt x="688" y="0"/>
                  </a:lnTo>
                  <a:close/>
                  <a:moveTo>
                    <a:pt x="865" y="0"/>
                  </a:moveTo>
                  <a:lnTo>
                    <a:pt x="3636" y="2773"/>
                  </a:lnTo>
                  <a:lnTo>
                    <a:pt x="3648" y="2773"/>
                  </a:lnTo>
                  <a:lnTo>
                    <a:pt x="878" y="0"/>
                  </a:lnTo>
                  <a:lnTo>
                    <a:pt x="865" y="0"/>
                  </a:lnTo>
                  <a:lnTo>
                    <a:pt x="865" y="0"/>
                  </a:lnTo>
                  <a:close/>
                  <a:moveTo>
                    <a:pt x="1044" y="0"/>
                  </a:moveTo>
                  <a:lnTo>
                    <a:pt x="3815" y="2773"/>
                  </a:lnTo>
                  <a:lnTo>
                    <a:pt x="3827" y="2773"/>
                  </a:lnTo>
                  <a:lnTo>
                    <a:pt x="1057" y="0"/>
                  </a:lnTo>
                  <a:lnTo>
                    <a:pt x="1044" y="0"/>
                  </a:lnTo>
                  <a:lnTo>
                    <a:pt x="1044" y="0"/>
                  </a:lnTo>
                  <a:close/>
                  <a:moveTo>
                    <a:pt x="1221" y="0"/>
                  </a:moveTo>
                  <a:lnTo>
                    <a:pt x="3992" y="2773"/>
                  </a:lnTo>
                  <a:lnTo>
                    <a:pt x="4004" y="2773"/>
                  </a:lnTo>
                  <a:lnTo>
                    <a:pt x="1234" y="0"/>
                  </a:lnTo>
                  <a:lnTo>
                    <a:pt x="1221" y="0"/>
                  </a:lnTo>
                  <a:lnTo>
                    <a:pt x="1221" y="0"/>
                  </a:lnTo>
                  <a:close/>
                  <a:moveTo>
                    <a:pt x="1400" y="0"/>
                  </a:moveTo>
                  <a:lnTo>
                    <a:pt x="4171" y="2773"/>
                  </a:lnTo>
                  <a:lnTo>
                    <a:pt x="4183" y="2773"/>
                  </a:lnTo>
                  <a:lnTo>
                    <a:pt x="1413" y="0"/>
                  </a:lnTo>
                  <a:lnTo>
                    <a:pt x="1400" y="0"/>
                  </a:lnTo>
                  <a:lnTo>
                    <a:pt x="1400" y="0"/>
                  </a:lnTo>
                  <a:close/>
                  <a:moveTo>
                    <a:pt x="1577" y="0"/>
                  </a:moveTo>
                  <a:lnTo>
                    <a:pt x="4348" y="2773"/>
                  </a:lnTo>
                  <a:lnTo>
                    <a:pt x="4360" y="2773"/>
                  </a:lnTo>
                  <a:lnTo>
                    <a:pt x="1590" y="0"/>
                  </a:lnTo>
                  <a:lnTo>
                    <a:pt x="1577" y="0"/>
                  </a:lnTo>
                  <a:lnTo>
                    <a:pt x="1577" y="0"/>
                  </a:lnTo>
                  <a:close/>
                  <a:moveTo>
                    <a:pt x="1756" y="0"/>
                  </a:moveTo>
                  <a:lnTo>
                    <a:pt x="4527" y="2773"/>
                  </a:lnTo>
                  <a:lnTo>
                    <a:pt x="4539" y="2773"/>
                  </a:lnTo>
                  <a:lnTo>
                    <a:pt x="1769" y="0"/>
                  </a:lnTo>
                  <a:lnTo>
                    <a:pt x="1756" y="0"/>
                  </a:lnTo>
                  <a:lnTo>
                    <a:pt x="1756" y="0"/>
                  </a:lnTo>
                  <a:close/>
                  <a:moveTo>
                    <a:pt x="1933" y="0"/>
                  </a:moveTo>
                  <a:lnTo>
                    <a:pt x="4704" y="2773"/>
                  </a:lnTo>
                  <a:lnTo>
                    <a:pt x="4716" y="2773"/>
                  </a:lnTo>
                  <a:lnTo>
                    <a:pt x="1946" y="0"/>
                  </a:lnTo>
                  <a:lnTo>
                    <a:pt x="1933" y="0"/>
                  </a:lnTo>
                  <a:lnTo>
                    <a:pt x="1933" y="0"/>
                  </a:lnTo>
                  <a:close/>
                  <a:moveTo>
                    <a:pt x="2112" y="0"/>
                  </a:moveTo>
                  <a:lnTo>
                    <a:pt x="4883" y="2773"/>
                  </a:lnTo>
                  <a:lnTo>
                    <a:pt x="4895" y="2773"/>
                  </a:lnTo>
                  <a:lnTo>
                    <a:pt x="2125" y="0"/>
                  </a:lnTo>
                  <a:lnTo>
                    <a:pt x="2112" y="0"/>
                  </a:lnTo>
                  <a:lnTo>
                    <a:pt x="2112" y="0"/>
                  </a:lnTo>
                  <a:close/>
                  <a:moveTo>
                    <a:pt x="2289" y="0"/>
                  </a:moveTo>
                  <a:lnTo>
                    <a:pt x="5060" y="2773"/>
                  </a:lnTo>
                  <a:lnTo>
                    <a:pt x="5072" y="2773"/>
                  </a:lnTo>
                  <a:lnTo>
                    <a:pt x="2302" y="0"/>
                  </a:lnTo>
                  <a:lnTo>
                    <a:pt x="2289" y="0"/>
                  </a:lnTo>
                  <a:lnTo>
                    <a:pt x="2289" y="0"/>
                  </a:lnTo>
                  <a:close/>
                  <a:moveTo>
                    <a:pt x="2468" y="0"/>
                  </a:moveTo>
                  <a:lnTo>
                    <a:pt x="5239" y="2773"/>
                  </a:lnTo>
                  <a:lnTo>
                    <a:pt x="5251" y="2773"/>
                  </a:lnTo>
                  <a:lnTo>
                    <a:pt x="2481" y="0"/>
                  </a:lnTo>
                  <a:lnTo>
                    <a:pt x="2468" y="0"/>
                  </a:lnTo>
                  <a:lnTo>
                    <a:pt x="2468" y="0"/>
                  </a:lnTo>
                  <a:close/>
                  <a:moveTo>
                    <a:pt x="2646" y="0"/>
                  </a:moveTo>
                  <a:lnTo>
                    <a:pt x="5416" y="2773"/>
                  </a:lnTo>
                  <a:lnTo>
                    <a:pt x="5429" y="2773"/>
                  </a:lnTo>
                  <a:lnTo>
                    <a:pt x="2658" y="0"/>
                  </a:lnTo>
                  <a:lnTo>
                    <a:pt x="2646" y="0"/>
                  </a:lnTo>
                  <a:lnTo>
                    <a:pt x="2646" y="0"/>
                  </a:lnTo>
                  <a:close/>
                  <a:moveTo>
                    <a:pt x="2824" y="0"/>
                  </a:moveTo>
                  <a:lnTo>
                    <a:pt x="5595" y="2773"/>
                  </a:lnTo>
                  <a:lnTo>
                    <a:pt x="5607" y="2773"/>
                  </a:lnTo>
                  <a:lnTo>
                    <a:pt x="2837" y="0"/>
                  </a:lnTo>
                  <a:lnTo>
                    <a:pt x="2824" y="0"/>
                  </a:lnTo>
                  <a:lnTo>
                    <a:pt x="2824" y="0"/>
                  </a:lnTo>
                  <a:close/>
                  <a:moveTo>
                    <a:pt x="3002" y="0"/>
                  </a:moveTo>
                  <a:lnTo>
                    <a:pt x="3014" y="0"/>
                  </a:lnTo>
                  <a:lnTo>
                    <a:pt x="5762" y="2749"/>
                  </a:lnTo>
                  <a:lnTo>
                    <a:pt x="5762" y="2761"/>
                  </a:lnTo>
                  <a:lnTo>
                    <a:pt x="3002" y="0"/>
                  </a:lnTo>
                  <a:lnTo>
                    <a:pt x="3002" y="0"/>
                  </a:lnTo>
                  <a:close/>
                  <a:moveTo>
                    <a:pt x="3180" y="0"/>
                  </a:moveTo>
                  <a:lnTo>
                    <a:pt x="3193" y="0"/>
                  </a:lnTo>
                  <a:lnTo>
                    <a:pt x="5762" y="2570"/>
                  </a:lnTo>
                  <a:lnTo>
                    <a:pt x="5762" y="2583"/>
                  </a:lnTo>
                  <a:lnTo>
                    <a:pt x="3180" y="0"/>
                  </a:lnTo>
                  <a:lnTo>
                    <a:pt x="3180" y="0"/>
                  </a:lnTo>
                  <a:close/>
                  <a:moveTo>
                    <a:pt x="3358" y="0"/>
                  </a:moveTo>
                  <a:lnTo>
                    <a:pt x="3370" y="0"/>
                  </a:lnTo>
                  <a:lnTo>
                    <a:pt x="5762" y="2393"/>
                  </a:lnTo>
                  <a:lnTo>
                    <a:pt x="5762" y="2405"/>
                  </a:lnTo>
                  <a:lnTo>
                    <a:pt x="3358" y="0"/>
                  </a:lnTo>
                  <a:lnTo>
                    <a:pt x="3358" y="0"/>
                  </a:lnTo>
                  <a:close/>
                  <a:moveTo>
                    <a:pt x="3536" y="0"/>
                  </a:moveTo>
                  <a:lnTo>
                    <a:pt x="3549" y="0"/>
                  </a:lnTo>
                  <a:lnTo>
                    <a:pt x="5762" y="2214"/>
                  </a:lnTo>
                  <a:lnTo>
                    <a:pt x="5762" y="2226"/>
                  </a:lnTo>
                  <a:lnTo>
                    <a:pt x="3536" y="0"/>
                  </a:lnTo>
                  <a:lnTo>
                    <a:pt x="3536" y="0"/>
                  </a:lnTo>
                  <a:close/>
                  <a:moveTo>
                    <a:pt x="3714" y="0"/>
                  </a:moveTo>
                  <a:lnTo>
                    <a:pt x="3726" y="0"/>
                  </a:lnTo>
                  <a:lnTo>
                    <a:pt x="5762" y="2036"/>
                  </a:lnTo>
                  <a:lnTo>
                    <a:pt x="5762" y="2049"/>
                  </a:lnTo>
                  <a:lnTo>
                    <a:pt x="3714" y="0"/>
                  </a:lnTo>
                  <a:lnTo>
                    <a:pt x="3714" y="0"/>
                  </a:lnTo>
                  <a:close/>
                  <a:moveTo>
                    <a:pt x="3892" y="0"/>
                  </a:moveTo>
                  <a:lnTo>
                    <a:pt x="3905" y="0"/>
                  </a:lnTo>
                  <a:lnTo>
                    <a:pt x="5762" y="1858"/>
                  </a:lnTo>
                  <a:lnTo>
                    <a:pt x="5762" y="1870"/>
                  </a:lnTo>
                  <a:lnTo>
                    <a:pt x="3892" y="0"/>
                  </a:lnTo>
                  <a:lnTo>
                    <a:pt x="3892" y="0"/>
                  </a:lnTo>
                  <a:close/>
                  <a:moveTo>
                    <a:pt x="4070" y="0"/>
                  </a:moveTo>
                  <a:lnTo>
                    <a:pt x="4082" y="0"/>
                  </a:lnTo>
                  <a:lnTo>
                    <a:pt x="5762" y="1680"/>
                  </a:lnTo>
                  <a:lnTo>
                    <a:pt x="5762" y="1693"/>
                  </a:lnTo>
                  <a:lnTo>
                    <a:pt x="4070" y="0"/>
                  </a:lnTo>
                  <a:lnTo>
                    <a:pt x="4070" y="0"/>
                  </a:lnTo>
                  <a:close/>
                  <a:moveTo>
                    <a:pt x="4248" y="0"/>
                  </a:moveTo>
                  <a:lnTo>
                    <a:pt x="4261" y="0"/>
                  </a:lnTo>
                  <a:lnTo>
                    <a:pt x="5762" y="1501"/>
                  </a:lnTo>
                  <a:lnTo>
                    <a:pt x="5762" y="1514"/>
                  </a:lnTo>
                  <a:lnTo>
                    <a:pt x="4248" y="0"/>
                  </a:lnTo>
                  <a:lnTo>
                    <a:pt x="4248" y="0"/>
                  </a:lnTo>
                  <a:close/>
                  <a:moveTo>
                    <a:pt x="4426" y="0"/>
                  </a:moveTo>
                  <a:lnTo>
                    <a:pt x="4438" y="0"/>
                  </a:lnTo>
                  <a:lnTo>
                    <a:pt x="5762" y="1324"/>
                  </a:lnTo>
                  <a:lnTo>
                    <a:pt x="5762" y="1336"/>
                  </a:lnTo>
                  <a:lnTo>
                    <a:pt x="4426" y="0"/>
                  </a:lnTo>
                  <a:lnTo>
                    <a:pt x="4426" y="0"/>
                  </a:lnTo>
                  <a:close/>
                  <a:moveTo>
                    <a:pt x="4604" y="0"/>
                  </a:moveTo>
                  <a:lnTo>
                    <a:pt x="4617" y="0"/>
                  </a:lnTo>
                  <a:lnTo>
                    <a:pt x="5762" y="1145"/>
                  </a:lnTo>
                  <a:lnTo>
                    <a:pt x="5762" y="1158"/>
                  </a:lnTo>
                  <a:lnTo>
                    <a:pt x="4604" y="0"/>
                  </a:lnTo>
                  <a:lnTo>
                    <a:pt x="4604" y="0"/>
                  </a:lnTo>
                  <a:close/>
                  <a:moveTo>
                    <a:pt x="4782" y="0"/>
                  </a:moveTo>
                  <a:lnTo>
                    <a:pt x="4794" y="0"/>
                  </a:lnTo>
                  <a:lnTo>
                    <a:pt x="5762" y="968"/>
                  </a:lnTo>
                  <a:lnTo>
                    <a:pt x="5762" y="980"/>
                  </a:lnTo>
                  <a:lnTo>
                    <a:pt x="4782" y="0"/>
                  </a:lnTo>
                  <a:lnTo>
                    <a:pt x="4782" y="0"/>
                  </a:lnTo>
                  <a:close/>
                  <a:moveTo>
                    <a:pt x="4960" y="0"/>
                  </a:moveTo>
                  <a:lnTo>
                    <a:pt x="4973" y="0"/>
                  </a:lnTo>
                  <a:lnTo>
                    <a:pt x="5762" y="789"/>
                  </a:lnTo>
                  <a:lnTo>
                    <a:pt x="5762" y="801"/>
                  </a:lnTo>
                  <a:lnTo>
                    <a:pt x="4960" y="0"/>
                  </a:lnTo>
                  <a:lnTo>
                    <a:pt x="4960" y="0"/>
                  </a:lnTo>
                  <a:close/>
                  <a:moveTo>
                    <a:pt x="5138" y="0"/>
                  </a:moveTo>
                  <a:lnTo>
                    <a:pt x="5150" y="0"/>
                  </a:lnTo>
                  <a:lnTo>
                    <a:pt x="5762" y="611"/>
                  </a:lnTo>
                  <a:lnTo>
                    <a:pt x="5762" y="624"/>
                  </a:lnTo>
                  <a:lnTo>
                    <a:pt x="5138" y="0"/>
                  </a:lnTo>
                  <a:lnTo>
                    <a:pt x="5138" y="0"/>
                  </a:lnTo>
                  <a:close/>
                  <a:moveTo>
                    <a:pt x="5316" y="0"/>
                  </a:moveTo>
                  <a:lnTo>
                    <a:pt x="5329" y="0"/>
                  </a:lnTo>
                  <a:lnTo>
                    <a:pt x="5762" y="433"/>
                  </a:lnTo>
                  <a:lnTo>
                    <a:pt x="5762" y="445"/>
                  </a:lnTo>
                  <a:lnTo>
                    <a:pt x="5316" y="0"/>
                  </a:lnTo>
                  <a:lnTo>
                    <a:pt x="5316" y="0"/>
                  </a:lnTo>
                  <a:close/>
                  <a:moveTo>
                    <a:pt x="5494" y="0"/>
                  </a:moveTo>
                  <a:lnTo>
                    <a:pt x="5506" y="0"/>
                  </a:lnTo>
                  <a:lnTo>
                    <a:pt x="5762" y="255"/>
                  </a:lnTo>
                  <a:lnTo>
                    <a:pt x="5762" y="268"/>
                  </a:lnTo>
                  <a:lnTo>
                    <a:pt x="5494" y="0"/>
                  </a:lnTo>
                  <a:lnTo>
                    <a:pt x="5494" y="0"/>
                  </a:lnTo>
                  <a:close/>
                  <a:moveTo>
                    <a:pt x="5672" y="0"/>
                  </a:moveTo>
                  <a:lnTo>
                    <a:pt x="5762" y="89"/>
                  </a:lnTo>
                  <a:lnTo>
                    <a:pt x="5762" y="76"/>
                  </a:lnTo>
                  <a:lnTo>
                    <a:pt x="5685" y="0"/>
                  </a:lnTo>
                  <a:lnTo>
                    <a:pt x="5672" y="0"/>
                  </a:lnTo>
                  <a:lnTo>
                    <a:pt x="5672" y="0"/>
                  </a:lnTo>
                  <a:close/>
                  <a:moveTo>
                    <a:pt x="2759" y="2773"/>
                  </a:moveTo>
                  <a:lnTo>
                    <a:pt x="0" y="11"/>
                  </a:lnTo>
                  <a:lnTo>
                    <a:pt x="0" y="24"/>
                  </a:lnTo>
                  <a:lnTo>
                    <a:pt x="2747" y="2773"/>
                  </a:lnTo>
                  <a:lnTo>
                    <a:pt x="2759" y="2773"/>
                  </a:lnTo>
                  <a:lnTo>
                    <a:pt x="2759" y="2773"/>
                  </a:lnTo>
                  <a:close/>
                  <a:moveTo>
                    <a:pt x="2580" y="2773"/>
                  </a:moveTo>
                  <a:lnTo>
                    <a:pt x="0" y="189"/>
                  </a:lnTo>
                  <a:lnTo>
                    <a:pt x="0" y="201"/>
                  </a:lnTo>
                  <a:lnTo>
                    <a:pt x="2568" y="2773"/>
                  </a:lnTo>
                  <a:lnTo>
                    <a:pt x="2580" y="2773"/>
                  </a:lnTo>
                  <a:lnTo>
                    <a:pt x="2580" y="2773"/>
                  </a:lnTo>
                  <a:close/>
                  <a:moveTo>
                    <a:pt x="2403" y="2773"/>
                  </a:moveTo>
                  <a:lnTo>
                    <a:pt x="0" y="367"/>
                  </a:lnTo>
                  <a:lnTo>
                    <a:pt x="0" y="380"/>
                  </a:lnTo>
                  <a:lnTo>
                    <a:pt x="2391" y="2773"/>
                  </a:lnTo>
                  <a:lnTo>
                    <a:pt x="2403" y="2773"/>
                  </a:lnTo>
                  <a:lnTo>
                    <a:pt x="2403" y="2773"/>
                  </a:lnTo>
                  <a:close/>
                  <a:moveTo>
                    <a:pt x="2224" y="2773"/>
                  </a:moveTo>
                  <a:lnTo>
                    <a:pt x="0" y="545"/>
                  </a:lnTo>
                  <a:lnTo>
                    <a:pt x="0" y="557"/>
                  </a:lnTo>
                  <a:lnTo>
                    <a:pt x="2212" y="2773"/>
                  </a:lnTo>
                  <a:lnTo>
                    <a:pt x="2224" y="2773"/>
                  </a:lnTo>
                  <a:lnTo>
                    <a:pt x="2224" y="2773"/>
                  </a:lnTo>
                  <a:close/>
                  <a:moveTo>
                    <a:pt x="2047" y="2773"/>
                  </a:moveTo>
                  <a:lnTo>
                    <a:pt x="0" y="724"/>
                  </a:lnTo>
                  <a:lnTo>
                    <a:pt x="0" y="736"/>
                  </a:lnTo>
                  <a:lnTo>
                    <a:pt x="2035" y="2773"/>
                  </a:lnTo>
                  <a:lnTo>
                    <a:pt x="2047" y="2773"/>
                  </a:lnTo>
                  <a:lnTo>
                    <a:pt x="2047" y="2773"/>
                  </a:lnTo>
                  <a:close/>
                  <a:moveTo>
                    <a:pt x="1868" y="2773"/>
                  </a:moveTo>
                  <a:lnTo>
                    <a:pt x="0" y="901"/>
                  </a:lnTo>
                  <a:lnTo>
                    <a:pt x="0" y="914"/>
                  </a:lnTo>
                  <a:lnTo>
                    <a:pt x="1856" y="2773"/>
                  </a:lnTo>
                  <a:lnTo>
                    <a:pt x="1868" y="2773"/>
                  </a:lnTo>
                  <a:lnTo>
                    <a:pt x="1868" y="2773"/>
                  </a:lnTo>
                  <a:close/>
                  <a:moveTo>
                    <a:pt x="1691" y="2773"/>
                  </a:moveTo>
                  <a:lnTo>
                    <a:pt x="0" y="1080"/>
                  </a:lnTo>
                  <a:lnTo>
                    <a:pt x="0" y="1092"/>
                  </a:lnTo>
                  <a:lnTo>
                    <a:pt x="1679" y="2773"/>
                  </a:lnTo>
                  <a:lnTo>
                    <a:pt x="1691" y="2773"/>
                  </a:lnTo>
                  <a:lnTo>
                    <a:pt x="1691" y="2773"/>
                  </a:lnTo>
                  <a:close/>
                  <a:moveTo>
                    <a:pt x="1512" y="2773"/>
                  </a:moveTo>
                  <a:lnTo>
                    <a:pt x="0" y="1257"/>
                  </a:lnTo>
                  <a:lnTo>
                    <a:pt x="0" y="1270"/>
                  </a:lnTo>
                  <a:lnTo>
                    <a:pt x="1500" y="2773"/>
                  </a:lnTo>
                  <a:lnTo>
                    <a:pt x="1512" y="2773"/>
                  </a:lnTo>
                  <a:lnTo>
                    <a:pt x="1512" y="2773"/>
                  </a:lnTo>
                  <a:close/>
                  <a:moveTo>
                    <a:pt x="1335" y="2773"/>
                  </a:moveTo>
                  <a:lnTo>
                    <a:pt x="0" y="1436"/>
                  </a:lnTo>
                  <a:lnTo>
                    <a:pt x="0" y="1449"/>
                  </a:lnTo>
                  <a:lnTo>
                    <a:pt x="1323" y="2773"/>
                  </a:lnTo>
                  <a:lnTo>
                    <a:pt x="1335" y="2773"/>
                  </a:lnTo>
                  <a:lnTo>
                    <a:pt x="1335" y="2773"/>
                  </a:lnTo>
                  <a:close/>
                  <a:moveTo>
                    <a:pt x="1156" y="2773"/>
                  </a:moveTo>
                  <a:lnTo>
                    <a:pt x="0" y="1614"/>
                  </a:lnTo>
                  <a:lnTo>
                    <a:pt x="0" y="1626"/>
                  </a:lnTo>
                  <a:lnTo>
                    <a:pt x="1144" y="2773"/>
                  </a:lnTo>
                  <a:lnTo>
                    <a:pt x="1156" y="2773"/>
                  </a:lnTo>
                  <a:lnTo>
                    <a:pt x="1156" y="2773"/>
                  </a:lnTo>
                  <a:close/>
                  <a:moveTo>
                    <a:pt x="979" y="2773"/>
                  </a:moveTo>
                  <a:lnTo>
                    <a:pt x="0" y="1792"/>
                  </a:lnTo>
                  <a:lnTo>
                    <a:pt x="0" y="1805"/>
                  </a:lnTo>
                  <a:lnTo>
                    <a:pt x="967" y="2773"/>
                  </a:lnTo>
                  <a:lnTo>
                    <a:pt x="979" y="2773"/>
                  </a:lnTo>
                  <a:lnTo>
                    <a:pt x="979" y="2773"/>
                  </a:lnTo>
                  <a:close/>
                  <a:moveTo>
                    <a:pt x="800" y="2773"/>
                  </a:moveTo>
                  <a:lnTo>
                    <a:pt x="0" y="1970"/>
                  </a:lnTo>
                  <a:lnTo>
                    <a:pt x="0" y="1982"/>
                  </a:lnTo>
                  <a:lnTo>
                    <a:pt x="788" y="2773"/>
                  </a:lnTo>
                  <a:lnTo>
                    <a:pt x="800" y="2773"/>
                  </a:lnTo>
                  <a:lnTo>
                    <a:pt x="800" y="2773"/>
                  </a:lnTo>
                  <a:close/>
                  <a:moveTo>
                    <a:pt x="623" y="2773"/>
                  </a:moveTo>
                  <a:lnTo>
                    <a:pt x="0" y="2149"/>
                  </a:lnTo>
                  <a:lnTo>
                    <a:pt x="0" y="2161"/>
                  </a:lnTo>
                  <a:lnTo>
                    <a:pt x="611" y="2773"/>
                  </a:lnTo>
                  <a:lnTo>
                    <a:pt x="623" y="2773"/>
                  </a:lnTo>
                  <a:lnTo>
                    <a:pt x="623" y="2773"/>
                  </a:lnTo>
                  <a:close/>
                  <a:moveTo>
                    <a:pt x="444" y="2773"/>
                  </a:moveTo>
                  <a:lnTo>
                    <a:pt x="0" y="2326"/>
                  </a:lnTo>
                  <a:lnTo>
                    <a:pt x="0" y="2339"/>
                  </a:lnTo>
                  <a:lnTo>
                    <a:pt x="432" y="2773"/>
                  </a:lnTo>
                  <a:lnTo>
                    <a:pt x="444" y="2773"/>
                  </a:lnTo>
                  <a:lnTo>
                    <a:pt x="444" y="2773"/>
                  </a:lnTo>
                  <a:close/>
                  <a:moveTo>
                    <a:pt x="267" y="2773"/>
                  </a:moveTo>
                  <a:lnTo>
                    <a:pt x="0" y="2505"/>
                  </a:lnTo>
                  <a:lnTo>
                    <a:pt x="0" y="2518"/>
                  </a:lnTo>
                  <a:lnTo>
                    <a:pt x="255" y="2773"/>
                  </a:lnTo>
                  <a:lnTo>
                    <a:pt x="267" y="2773"/>
                  </a:lnTo>
                  <a:lnTo>
                    <a:pt x="267" y="2773"/>
                  </a:lnTo>
                  <a:close/>
                  <a:moveTo>
                    <a:pt x="88" y="2773"/>
                  </a:moveTo>
                  <a:lnTo>
                    <a:pt x="76" y="2773"/>
                  </a:lnTo>
                  <a:lnTo>
                    <a:pt x="0" y="2695"/>
                  </a:lnTo>
                  <a:lnTo>
                    <a:pt x="0" y="2682"/>
                  </a:lnTo>
                  <a:lnTo>
                    <a:pt x="88" y="27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 name="Freeform 7">
              <a:extLst>
                <a:ext uri="{FF2B5EF4-FFF2-40B4-BE49-F238E27FC236}">
                  <a16:creationId xmlns:a16="http://schemas.microsoft.com/office/drawing/2014/main" id="{D04F1A2B-5D91-4ED0-6336-C361C8E73F8F}"/>
                </a:ext>
              </a:extLst>
            </p:cNvPr>
            <p:cNvSpPr>
              <a:spLocks/>
            </p:cNvSpPr>
            <p:nvPr/>
          </p:nvSpPr>
          <p:spPr bwMode="auto">
            <a:xfrm>
              <a:off x="-1" y="233"/>
              <a:ext cx="2258" cy="2773"/>
            </a:xfrm>
            <a:custGeom>
              <a:avLst/>
              <a:gdLst>
                <a:gd name="T0" fmla="*/ 613 w 1630"/>
                <a:gd name="T1" fmla="*/ 0 h 2000"/>
                <a:gd name="T2" fmla="*/ 842 w 1630"/>
                <a:gd name="T3" fmla="*/ 1587 h 2000"/>
                <a:gd name="T4" fmla="*/ 1630 w 1630"/>
                <a:gd name="T5" fmla="*/ 2000 h 2000"/>
                <a:gd name="T6" fmla="*/ 0 w 1630"/>
                <a:gd name="T7" fmla="*/ 2000 h 2000"/>
                <a:gd name="T8" fmla="*/ 0 w 1630"/>
                <a:gd name="T9" fmla="*/ 0 h 2000"/>
                <a:gd name="T10" fmla="*/ 613 w 1630"/>
                <a:gd name="T11" fmla="*/ 0 h 2000"/>
              </a:gdLst>
              <a:ahLst/>
              <a:cxnLst>
                <a:cxn ang="0">
                  <a:pos x="T0" y="T1"/>
                </a:cxn>
                <a:cxn ang="0">
                  <a:pos x="T2" y="T3"/>
                </a:cxn>
                <a:cxn ang="0">
                  <a:pos x="T4" y="T5"/>
                </a:cxn>
                <a:cxn ang="0">
                  <a:pos x="T6" y="T7"/>
                </a:cxn>
                <a:cxn ang="0">
                  <a:pos x="T8" y="T9"/>
                </a:cxn>
                <a:cxn ang="0">
                  <a:pos x="T10" y="T11"/>
                </a:cxn>
              </a:cxnLst>
              <a:rect l="0" t="0" r="r" b="b"/>
              <a:pathLst>
                <a:path w="1630" h="2000">
                  <a:moveTo>
                    <a:pt x="613" y="0"/>
                  </a:moveTo>
                  <a:cubicBezTo>
                    <a:pt x="375" y="462"/>
                    <a:pt x="336" y="1181"/>
                    <a:pt x="842" y="1587"/>
                  </a:cubicBezTo>
                  <a:cubicBezTo>
                    <a:pt x="1059" y="1761"/>
                    <a:pt x="1351" y="1897"/>
                    <a:pt x="1630" y="2000"/>
                  </a:cubicBezTo>
                  <a:cubicBezTo>
                    <a:pt x="0" y="2000"/>
                    <a:pt x="0" y="2000"/>
                    <a:pt x="0" y="2000"/>
                  </a:cubicBezTo>
                  <a:cubicBezTo>
                    <a:pt x="0" y="0"/>
                    <a:pt x="0" y="0"/>
                    <a:pt x="0" y="0"/>
                  </a:cubicBezTo>
                  <a:lnTo>
                    <a:pt x="613" y="0"/>
                  </a:lnTo>
                  <a:close/>
                </a:path>
              </a:pathLst>
            </a:custGeom>
            <a:solidFill>
              <a:srgbClr val="D4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8">
              <a:extLst>
                <a:ext uri="{FF2B5EF4-FFF2-40B4-BE49-F238E27FC236}">
                  <a16:creationId xmlns:a16="http://schemas.microsoft.com/office/drawing/2014/main" id="{9DA2FC35-8C2D-3AA3-FD6D-E31766FB486A}"/>
                </a:ext>
              </a:extLst>
            </p:cNvPr>
            <p:cNvSpPr>
              <a:spLocks noEditPoints="1"/>
            </p:cNvSpPr>
            <p:nvPr/>
          </p:nvSpPr>
          <p:spPr bwMode="auto">
            <a:xfrm>
              <a:off x="-1" y="233"/>
              <a:ext cx="2224" cy="2773"/>
            </a:xfrm>
            <a:custGeom>
              <a:avLst/>
              <a:gdLst>
                <a:gd name="T0" fmla="*/ 575 w 1606"/>
                <a:gd name="T1" fmla="*/ 78 h 2000"/>
                <a:gd name="T2" fmla="*/ 506 w 1606"/>
                <a:gd name="T3" fmla="*/ 0 h 2000"/>
                <a:gd name="T4" fmla="*/ 541 w 1606"/>
                <a:gd name="T5" fmla="*/ 164 h 2000"/>
                <a:gd name="T6" fmla="*/ 368 w 1606"/>
                <a:gd name="T7" fmla="*/ 0 h 2000"/>
                <a:gd name="T8" fmla="*/ 541 w 1606"/>
                <a:gd name="T9" fmla="*/ 164 h 2000"/>
                <a:gd name="T10" fmla="*/ 249 w 1606"/>
                <a:gd name="T11" fmla="*/ 0 h 2000"/>
                <a:gd name="T12" fmla="*/ 507 w 1606"/>
                <a:gd name="T13" fmla="*/ 267 h 2000"/>
                <a:gd name="T14" fmla="*/ 482 w 1606"/>
                <a:gd name="T15" fmla="*/ 362 h 2000"/>
                <a:gd name="T16" fmla="*/ 111 w 1606"/>
                <a:gd name="T17" fmla="*/ 0 h 2000"/>
                <a:gd name="T18" fmla="*/ 482 w 1606"/>
                <a:gd name="T19" fmla="*/ 362 h 2000"/>
                <a:gd name="T20" fmla="*/ 461 w 1606"/>
                <a:gd name="T21" fmla="*/ 478 h 2000"/>
                <a:gd name="T22" fmla="*/ 0 w 1606"/>
                <a:gd name="T23" fmla="*/ 8 h 2000"/>
                <a:gd name="T24" fmla="*/ 449 w 1606"/>
                <a:gd name="T25" fmla="*/ 585 h 2000"/>
                <a:gd name="T26" fmla="*/ 0 w 1606"/>
                <a:gd name="T27" fmla="*/ 145 h 2000"/>
                <a:gd name="T28" fmla="*/ 449 w 1606"/>
                <a:gd name="T29" fmla="*/ 585 h 2000"/>
                <a:gd name="T30" fmla="*/ 444 w 1606"/>
                <a:gd name="T31" fmla="*/ 718 h 2000"/>
                <a:gd name="T32" fmla="*/ 0 w 1606"/>
                <a:gd name="T33" fmla="*/ 265 h 2000"/>
                <a:gd name="T34" fmla="*/ 452 w 1606"/>
                <a:gd name="T35" fmla="*/ 845 h 2000"/>
                <a:gd name="T36" fmla="*/ 0 w 1606"/>
                <a:gd name="T37" fmla="*/ 402 h 2000"/>
                <a:gd name="T38" fmla="*/ 452 w 1606"/>
                <a:gd name="T39" fmla="*/ 845 h 2000"/>
                <a:gd name="T40" fmla="*/ 0 w 1606"/>
                <a:gd name="T41" fmla="*/ 522 h 2000"/>
                <a:gd name="T42" fmla="*/ 480 w 1606"/>
                <a:gd name="T43" fmla="*/ 1011 h 2000"/>
                <a:gd name="T44" fmla="*/ 540 w 1606"/>
                <a:gd name="T45" fmla="*/ 1191 h 2000"/>
                <a:gd name="T46" fmla="*/ 0 w 1606"/>
                <a:gd name="T47" fmla="*/ 659 h 2000"/>
                <a:gd name="T48" fmla="*/ 540 w 1606"/>
                <a:gd name="T49" fmla="*/ 1191 h 2000"/>
                <a:gd name="T50" fmla="*/ 1121 w 1606"/>
                <a:gd name="T51" fmla="*/ 1771 h 2000"/>
                <a:gd name="T52" fmla="*/ 1340 w 1606"/>
                <a:gd name="T53" fmla="*/ 2000 h 2000"/>
                <a:gd name="T54" fmla="*/ 1359 w 1606"/>
                <a:gd name="T55" fmla="*/ 1890 h 2000"/>
                <a:gd name="T56" fmla="*/ 1478 w 1606"/>
                <a:gd name="T57" fmla="*/ 2000 h 2000"/>
                <a:gd name="T58" fmla="*/ 1359 w 1606"/>
                <a:gd name="T59" fmla="*/ 1890 h 2000"/>
                <a:gd name="T60" fmla="*/ 1592 w 1606"/>
                <a:gd name="T61" fmla="*/ 1986 h 2000"/>
                <a:gd name="T62" fmla="*/ 1597 w 1606"/>
                <a:gd name="T63" fmla="*/ 2000 h 2000"/>
                <a:gd name="T64" fmla="*/ 1221 w 1606"/>
                <a:gd name="T65" fmla="*/ 2000 h 2000"/>
                <a:gd name="T66" fmla="*/ 0 w 1606"/>
                <a:gd name="T67" fmla="*/ 788 h 2000"/>
                <a:gd name="T68" fmla="*/ 1221 w 1606"/>
                <a:gd name="T69" fmla="*/ 2000 h 2000"/>
                <a:gd name="T70" fmla="*/ 1083 w 1606"/>
                <a:gd name="T71" fmla="*/ 2000 h 2000"/>
                <a:gd name="T72" fmla="*/ 0 w 1606"/>
                <a:gd name="T73" fmla="*/ 907 h 2000"/>
                <a:gd name="T74" fmla="*/ 964 w 1606"/>
                <a:gd name="T75" fmla="*/ 2000 h 2000"/>
                <a:gd name="T76" fmla="*/ 0 w 1606"/>
                <a:gd name="T77" fmla="*/ 1045 h 2000"/>
                <a:gd name="T78" fmla="*/ 964 w 1606"/>
                <a:gd name="T79" fmla="*/ 2000 h 2000"/>
                <a:gd name="T80" fmla="*/ 826 w 1606"/>
                <a:gd name="T81" fmla="*/ 2000 h 2000"/>
                <a:gd name="T82" fmla="*/ 0 w 1606"/>
                <a:gd name="T83" fmla="*/ 1164 h 2000"/>
                <a:gd name="T84" fmla="*/ 707 w 1606"/>
                <a:gd name="T85" fmla="*/ 2000 h 2000"/>
                <a:gd name="T86" fmla="*/ 0 w 1606"/>
                <a:gd name="T87" fmla="*/ 1302 h 2000"/>
                <a:gd name="T88" fmla="*/ 707 w 1606"/>
                <a:gd name="T89" fmla="*/ 2000 h 2000"/>
                <a:gd name="T90" fmla="*/ 0 w 1606"/>
                <a:gd name="T91" fmla="*/ 1421 h 2000"/>
                <a:gd name="T92" fmla="*/ 569 w 1606"/>
                <a:gd name="T93" fmla="*/ 2000 h 2000"/>
                <a:gd name="T94" fmla="*/ 450 w 1606"/>
                <a:gd name="T95" fmla="*/ 2000 h 2000"/>
                <a:gd name="T96" fmla="*/ 0 w 1606"/>
                <a:gd name="T97" fmla="*/ 1559 h 2000"/>
                <a:gd name="T98" fmla="*/ 450 w 1606"/>
                <a:gd name="T99" fmla="*/ 2000 h 2000"/>
                <a:gd name="T100" fmla="*/ 0 w 1606"/>
                <a:gd name="T101" fmla="*/ 1678 h 2000"/>
                <a:gd name="T102" fmla="*/ 312 w 1606"/>
                <a:gd name="T103" fmla="*/ 2000 h 2000"/>
                <a:gd name="T104" fmla="*/ 193 w 1606"/>
                <a:gd name="T105" fmla="*/ 2000 h 2000"/>
                <a:gd name="T106" fmla="*/ 0 w 1606"/>
                <a:gd name="T107" fmla="*/ 1816 h 2000"/>
                <a:gd name="T108" fmla="*/ 193 w 1606"/>
                <a:gd name="T109" fmla="*/ 2000 h 2000"/>
                <a:gd name="T110" fmla="*/ 0 w 1606"/>
                <a:gd name="T111" fmla="*/ 1935 h 2000"/>
                <a:gd name="T112" fmla="*/ 55 w 1606"/>
                <a:gd name="T113" fmla="*/ 200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6" h="2000">
                  <a:moveTo>
                    <a:pt x="578" y="72"/>
                  </a:moveTo>
                  <a:cubicBezTo>
                    <a:pt x="577" y="74"/>
                    <a:pt x="576" y="76"/>
                    <a:pt x="575" y="78"/>
                  </a:cubicBezTo>
                  <a:cubicBezTo>
                    <a:pt x="497" y="0"/>
                    <a:pt x="497" y="0"/>
                    <a:pt x="497" y="0"/>
                  </a:cubicBezTo>
                  <a:cubicBezTo>
                    <a:pt x="506" y="0"/>
                    <a:pt x="506" y="0"/>
                    <a:pt x="506" y="0"/>
                  </a:cubicBezTo>
                  <a:cubicBezTo>
                    <a:pt x="578" y="72"/>
                    <a:pt x="578" y="72"/>
                    <a:pt x="578" y="72"/>
                  </a:cubicBezTo>
                  <a:close/>
                  <a:moveTo>
                    <a:pt x="541" y="164"/>
                  </a:moveTo>
                  <a:cubicBezTo>
                    <a:pt x="377" y="0"/>
                    <a:pt x="377" y="0"/>
                    <a:pt x="377" y="0"/>
                  </a:cubicBezTo>
                  <a:cubicBezTo>
                    <a:pt x="368" y="0"/>
                    <a:pt x="368" y="0"/>
                    <a:pt x="368" y="0"/>
                  </a:cubicBezTo>
                  <a:cubicBezTo>
                    <a:pt x="539" y="170"/>
                    <a:pt x="539" y="170"/>
                    <a:pt x="539" y="170"/>
                  </a:cubicBezTo>
                  <a:cubicBezTo>
                    <a:pt x="539" y="168"/>
                    <a:pt x="540" y="166"/>
                    <a:pt x="541" y="164"/>
                  </a:cubicBezTo>
                  <a:close/>
                  <a:moveTo>
                    <a:pt x="509" y="260"/>
                  </a:moveTo>
                  <a:cubicBezTo>
                    <a:pt x="249" y="0"/>
                    <a:pt x="249" y="0"/>
                    <a:pt x="249" y="0"/>
                  </a:cubicBezTo>
                  <a:cubicBezTo>
                    <a:pt x="240" y="0"/>
                    <a:pt x="240" y="0"/>
                    <a:pt x="240" y="0"/>
                  </a:cubicBezTo>
                  <a:cubicBezTo>
                    <a:pt x="507" y="267"/>
                    <a:pt x="507" y="267"/>
                    <a:pt x="507" y="267"/>
                  </a:cubicBezTo>
                  <a:cubicBezTo>
                    <a:pt x="508" y="265"/>
                    <a:pt x="508" y="262"/>
                    <a:pt x="509" y="260"/>
                  </a:cubicBezTo>
                  <a:close/>
                  <a:moveTo>
                    <a:pt x="482" y="362"/>
                  </a:moveTo>
                  <a:cubicBezTo>
                    <a:pt x="482" y="364"/>
                    <a:pt x="481" y="367"/>
                    <a:pt x="481" y="369"/>
                  </a:cubicBezTo>
                  <a:cubicBezTo>
                    <a:pt x="111" y="0"/>
                    <a:pt x="111" y="0"/>
                    <a:pt x="111" y="0"/>
                  </a:cubicBezTo>
                  <a:cubicBezTo>
                    <a:pt x="120" y="0"/>
                    <a:pt x="120" y="0"/>
                    <a:pt x="120" y="0"/>
                  </a:cubicBezTo>
                  <a:cubicBezTo>
                    <a:pt x="482" y="362"/>
                    <a:pt x="482" y="362"/>
                    <a:pt x="482" y="362"/>
                  </a:cubicBezTo>
                  <a:close/>
                  <a:moveTo>
                    <a:pt x="462" y="470"/>
                  </a:moveTo>
                  <a:cubicBezTo>
                    <a:pt x="461" y="473"/>
                    <a:pt x="461" y="475"/>
                    <a:pt x="461" y="478"/>
                  </a:cubicBezTo>
                  <a:cubicBezTo>
                    <a:pt x="0" y="17"/>
                    <a:pt x="0" y="17"/>
                    <a:pt x="0" y="17"/>
                  </a:cubicBezTo>
                  <a:cubicBezTo>
                    <a:pt x="0" y="8"/>
                    <a:pt x="0" y="8"/>
                    <a:pt x="0" y="8"/>
                  </a:cubicBezTo>
                  <a:cubicBezTo>
                    <a:pt x="462" y="470"/>
                    <a:pt x="462" y="470"/>
                    <a:pt x="462" y="470"/>
                  </a:cubicBezTo>
                  <a:close/>
                  <a:moveTo>
                    <a:pt x="449" y="585"/>
                  </a:moveTo>
                  <a:cubicBezTo>
                    <a:pt x="448" y="588"/>
                    <a:pt x="448" y="591"/>
                    <a:pt x="448" y="593"/>
                  </a:cubicBezTo>
                  <a:cubicBezTo>
                    <a:pt x="0" y="145"/>
                    <a:pt x="0" y="145"/>
                    <a:pt x="0" y="145"/>
                  </a:cubicBezTo>
                  <a:cubicBezTo>
                    <a:pt x="0" y="136"/>
                    <a:pt x="0" y="136"/>
                    <a:pt x="0" y="136"/>
                  </a:cubicBezTo>
                  <a:cubicBezTo>
                    <a:pt x="449" y="585"/>
                    <a:pt x="449" y="585"/>
                    <a:pt x="449" y="585"/>
                  </a:cubicBezTo>
                  <a:close/>
                  <a:moveTo>
                    <a:pt x="444" y="709"/>
                  </a:moveTo>
                  <a:cubicBezTo>
                    <a:pt x="444" y="712"/>
                    <a:pt x="444" y="715"/>
                    <a:pt x="444" y="718"/>
                  </a:cubicBezTo>
                  <a:cubicBezTo>
                    <a:pt x="0" y="274"/>
                    <a:pt x="0" y="274"/>
                    <a:pt x="0" y="274"/>
                  </a:cubicBezTo>
                  <a:cubicBezTo>
                    <a:pt x="0" y="265"/>
                    <a:pt x="0" y="265"/>
                    <a:pt x="0" y="265"/>
                  </a:cubicBezTo>
                  <a:cubicBezTo>
                    <a:pt x="444" y="709"/>
                    <a:pt x="444" y="709"/>
                    <a:pt x="444" y="709"/>
                  </a:cubicBezTo>
                  <a:close/>
                  <a:moveTo>
                    <a:pt x="452" y="845"/>
                  </a:moveTo>
                  <a:cubicBezTo>
                    <a:pt x="0" y="393"/>
                    <a:pt x="0" y="393"/>
                    <a:pt x="0" y="393"/>
                  </a:cubicBezTo>
                  <a:cubicBezTo>
                    <a:pt x="0" y="402"/>
                    <a:pt x="0" y="402"/>
                    <a:pt x="0" y="402"/>
                  </a:cubicBezTo>
                  <a:cubicBezTo>
                    <a:pt x="453" y="855"/>
                    <a:pt x="453" y="855"/>
                    <a:pt x="453" y="855"/>
                  </a:cubicBezTo>
                  <a:cubicBezTo>
                    <a:pt x="452" y="852"/>
                    <a:pt x="452" y="848"/>
                    <a:pt x="452" y="845"/>
                  </a:cubicBezTo>
                  <a:close/>
                  <a:moveTo>
                    <a:pt x="477" y="1000"/>
                  </a:moveTo>
                  <a:cubicBezTo>
                    <a:pt x="0" y="522"/>
                    <a:pt x="0" y="522"/>
                    <a:pt x="0" y="522"/>
                  </a:cubicBezTo>
                  <a:cubicBezTo>
                    <a:pt x="0" y="531"/>
                    <a:pt x="0" y="531"/>
                    <a:pt x="0" y="531"/>
                  </a:cubicBezTo>
                  <a:cubicBezTo>
                    <a:pt x="480" y="1011"/>
                    <a:pt x="480" y="1011"/>
                    <a:pt x="480" y="1011"/>
                  </a:cubicBezTo>
                  <a:cubicBezTo>
                    <a:pt x="479" y="1007"/>
                    <a:pt x="478" y="1003"/>
                    <a:pt x="477" y="1000"/>
                  </a:cubicBezTo>
                  <a:close/>
                  <a:moveTo>
                    <a:pt x="540" y="1191"/>
                  </a:moveTo>
                  <a:cubicBezTo>
                    <a:pt x="0" y="650"/>
                    <a:pt x="0" y="650"/>
                    <a:pt x="0" y="650"/>
                  </a:cubicBezTo>
                  <a:cubicBezTo>
                    <a:pt x="0" y="659"/>
                    <a:pt x="0" y="659"/>
                    <a:pt x="0" y="659"/>
                  </a:cubicBezTo>
                  <a:cubicBezTo>
                    <a:pt x="547" y="1207"/>
                    <a:pt x="547" y="1207"/>
                    <a:pt x="547" y="1207"/>
                  </a:cubicBezTo>
                  <a:cubicBezTo>
                    <a:pt x="545" y="1202"/>
                    <a:pt x="543" y="1196"/>
                    <a:pt x="540" y="1191"/>
                  </a:cubicBezTo>
                  <a:close/>
                  <a:moveTo>
                    <a:pt x="1100" y="1759"/>
                  </a:moveTo>
                  <a:cubicBezTo>
                    <a:pt x="1107" y="1763"/>
                    <a:pt x="1114" y="1767"/>
                    <a:pt x="1121" y="1771"/>
                  </a:cubicBezTo>
                  <a:cubicBezTo>
                    <a:pt x="1349" y="2000"/>
                    <a:pt x="1349" y="2000"/>
                    <a:pt x="1349" y="2000"/>
                  </a:cubicBezTo>
                  <a:cubicBezTo>
                    <a:pt x="1340" y="2000"/>
                    <a:pt x="1340" y="2000"/>
                    <a:pt x="1340" y="2000"/>
                  </a:cubicBezTo>
                  <a:cubicBezTo>
                    <a:pt x="1100" y="1759"/>
                    <a:pt x="1100" y="1759"/>
                    <a:pt x="1100" y="1759"/>
                  </a:cubicBezTo>
                  <a:close/>
                  <a:moveTo>
                    <a:pt x="1359" y="1890"/>
                  </a:moveTo>
                  <a:cubicBezTo>
                    <a:pt x="1364" y="1892"/>
                    <a:pt x="1370" y="1895"/>
                    <a:pt x="1375" y="1897"/>
                  </a:cubicBezTo>
                  <a:cubicBezTo>
                    <a:pt x="1478" y="2000"/>
                    <a:pt x="1478" y="2000"/>
                    <a:pt x="1478" y="2000"/>
                  </a:cubicBezTo>
                  <a:cubicBezTo>
                    <a:pt x="1469" y="2000"/>
                    <a:pt x="1469" y="2000"/>
                    <a:pt x="1469" y="2000"/>
                  </a:cubicBezTo>
                  <a:cubicBezTo>
                    <a:pt x="1359" y="1890"/>
                    <a:pt x="1359" y="1890"/>
                    <a:pt x="1359" y="1890"/>
                  </a:cubicBezTo>
                  <a:close/>
                  <a:moveTo>
                    <a:pt x="1578" y="1980"/>
                  </a:moveTo>
                  <a:cubicBezTo>
                    <a:pt x="1583" y="1982"/>
                    <a:pt x="1587" y="1984"/>
                    <a:pt x="1592" y="1986"/>
                  </a:cubicBezTo>
                  <a:cubicBezTo>
                    <a:pt x="1606" y="2000"/>
                    <a:pt x="1606" y="2000"/>
                    <a:pt x="1606" y="2000"/>
                  </a:cubicBezTo>
                  <a:cubicBezTo>
                    <a:pt x="1597" y="2000"/>
                    <a:pt x="1597" y="2000"/>
                    <a:pt x="1597" y="2000"/>
                  </a:cubicBezTo>
                  <a:cubicBezTo>
                    <a:pt x="1578" y="1980"/>
                    <a:pt x="1578" y="1980"/>
                    <a:pt x="1578" y="1980"/>
                  </a:cubicBezTo>
                  <a:close/>
                  <a:moveTo>
                    <a:pt x="1221" y="2000"/>
                  </a:moveTo>
                  <a:cubicBezTo>
                    <a:pt x="1212" y="2000"/>
                    <a:pt x="1212" y="2000"/>
                    <a:pt x="1212" y="2000"/>
                  </a:cubicBezTo>
                  <a:cubicBezTo>
                    <a:pt x="0" y="788"/>
                    <a:pt x="0" y="788"/>
                    <a:pt x="0" y="788"/>
                  </a:cubicBezTo>
                  <a:cubicBezTo>
                    <a:pt x="0" y="779"/>
                    <a:pt x="0" y="779"/>
                    <a:pt x="0" y="779"/>
                  </a:cubicBezTo>
                  <a:cubicBezTo>
                    <a:pt x="1221" y="2000"/>
                    <a:pt x="1221" y="2000"/>
                    <a:pt x="1221" y="2000"/>
                  </a:cubicBezTo>
                  <a:close/>
                  <a:moveTo>
                    <a:pt x="1092" y="2000"/>
                  </a:moveTo>
                  <a:cubicBezTo>
                    <a:pt x="1083" y="2000"/>
                    <a:pt x="1083" y="2000"/>
                    <a:pt x="1083" y="2000"/>
                  </a:cubicBezTo>
                  <a:cubicBezTo>
                    <a:pt x="0" y="916"/>
                    <a:pt x="0" y="916"/>
                    <a:pt x="0" y="916"/>
                  </a:cubicBezTo>
                  <a:cubicBezTo>
                    <a:pt x="0" y="907"/>
                    <a:pt x="0" y="907"/>
                    <a:pt x="0" y="907"/>
                  </a:cubicBezTo>
                  <a:cubicBezTo>
                    <a:pt x="1092" y="2000"/>
                    <a:pt x="1092" y="2000"/>
                    <a:pt x="1092" y="2000"/>
                  </a:cubicBezTo>
                  <a:close/>
                  <a:moveTo>
                    <a:pt x="964" y="2000"/>
                  </a:moveTo>
                  <a:cubicBezTo>
                    <a:pt x="955" y="2000"/>
                    <a:pt x="955" y="2000"/>
                    <a:pt x="955" y="2000"/>
                  </a:cubicBezTo>
                  <a:cubicBezTo>
                    <a:pt x="0" y="1045"/>
                    <a:pt x="0" y="1045"/>
                    <a:pt x="0" y="1045"/>
                  </a:cubicBezTo>
                  <a:cubicBezTo>
                    <a:pt x="0" y="1036"/>
                    <a:pt x="0" y="1036"/>
                    <a:pt x="0" y="1036"/>
                  </a:cubicBezTo>
                  <a:cubicBezTo>
                    <a:pt x="964" y="2000"/>
                    <a:pt x="964" y="2000"/>
                    <a:pt x="964" y="2000"/>
                  </a:cubicBezTo>
                  <a:close/>
                  <a:moveTo>
                    <a:pt x="835" y="2000"/>
                  </a:moveTo>
                  <a:cubicBezTo>
                    <a:pt x="826" y="2000"/>
                    <a:pt x="826" y="2000"/>
                    <a:pt x="826" y="2000"/>
                  </a:cubicBezTo>
                  <a:cubicBezTo>
                    <a:pt x="0" y="1173"/>
                    <a:pt x="0" y="1173"/>
                    <a:pt x="0" y="1173"/>
                  </a:cubicBezTo>
                  <a:cubicBezTo>
                    <a:pt x="0" y="1164"/>
                    <a:pt x="0" y="1164"/>
                    <a:pt x="0" y="1164"/>
                  </a:cubicBezTo>
                  <a:cubicBezTo>
                    <a:pt x="835" y="2000"/>
                    <a:pt x="835" y="2000"/>
                    <a:pt x="835" y="2000"/>
                  </a:cubicBezTo>
                  <a:close/>
                  <a:moveTo>
                    <a:pt x="707" y="2000"/>
                  </a:moveTo>
                  <a:cubicBezTo>
                    <a:pt x="0" y="1293"/>
                    <a:pt x="0" y="1293"/>
                    <a:pt x="0" y="1293"/>
                  </a:cubicBezTo>
                  <a:cubicBezTo>
                    <a:pt x="0" y="1302"/>
                    <a:pt x="0" y="1302"/>
                    <a:pt x="0" y="1302"/>
                  </a:cubicBezTo>
                  <a:cubicBezTo>
                    <a:pt x="698" y="2000"/>
                    <a:pt x="698" y="2000"/>
                    <a:pt x="698" y="2000"/>
                  </a:cubicBezTo>
                  <a:cubicBezTo>
                    <a:pt x="707" y="2000"/>
                    <a:pt x="707" y="2000"/>
                    <a:pt x="707" y="2000"/>
                  </a:cubicBezTo>
                  <a:close/>
                  <a:moveTo>
                    <a:pt x="578" y="2000"/>
                  </a:moveTo>
                  <a:cubicBezTo>
                    <a:pt x="0" y="1421"/>
                    <a:pt x="0" y="1421"/>
                    <a:pt x="0" y="1421"/>
                  </a:cubicBezTo>
                  <a:cubicBezTo>
                    <a:pt x="0" y="1430"/>
                    <a:pt x="0" y="1430"/>
                    <a:pt x="0" y="1430"/>
                  </a:cubicBezTo>
                  <a:cubicBezTo>
                    <a:pt x="569" y="2000"/>
                    <a:pt x="569" y="2000"/>
                    <a:pt x="569" y="2000"/>
                  </a:cubicBezTo>
                  <a:cubicBezTo>
                    <a:pt x="578" y="2000"/>
                    <a:pt x="578" y="2000"/>
                    <a:pt x="578" y="2000"/>
                  </a:cubicBezTo>
                  <a:close/>
                  <a:moveTo>
                    <a:pt x="450" y="2000"/>
                  </a:moveTo>
                  <a:cubicBezTo>
                    <a:pt x="0" y="1550"/>
                    <a:pt x="0" y="1550"/>
                    <a:pt x="0" y="1550"/>
                  </a:cubicBezTo>
                  <a:cubicBezTo>
                    <a:pt x="0" y="1559"/>
                    <a:pt x="0" y="1559"/>
                    <a:pt x="0" y="1559"/>
                  </a:cubicBezTo>
                  <a:cubicBezTo>
                    <a:pt x="441" y="2000"/>
                    <a:pt x="441" y="2000"/>
                    <a:pt x="441" y="2000"/>
                  </a:cubicBezTo>
                  <a:cubicBezTo>
                    <a:pt x="450" y="2000"/>
                    <a:pt x="450" y="2000"/>
                    <a:pt x="450" y="2000"/>
                  </a:cubicBezTo>
                  <a:close/>
                  <a:moveTo>
                    <a:pt x="321" y="2000"/>
                  </a:moveTo>
                  <a:cubicBezTo>
                    <a:pt x="0" y="1678"/>
                    <a:pt x="0" y="1678"/>
                    <a:pt x="0" y="1678"/>
                  </a:cubicBezTo>
                  <a:cubicBezTo>
                    <a:pt x="0" y="1687"/>
                    <a:pt x="0" y="1687"/>
                    <a:pt x="0" y="1687"/>
                  </a:cubicBezTo>
                  <a:cubicBezTo>
                    <a:pt x="312" y="2000"/>
                    <a:pt x="312" y="2000"/>
                    <a:pt x="312" y="2000"/>
                  </a:cubicBezTo>
                  <a:cubicBezTo>
                    <a:pt x="321" y="2000"/>
                    <a:pt x="321" y="2000"/>
                    <a:pt x="321" y="2000"/>
                  </a:cubicBezTo>
                  <a:close/>
                  <a:moveTo>
                    <a:pt x="193" y="2000"/>
                  </a:moveTo>
                  <a:cubicBezTo>
                    <a:pt x="0" y="1807"/>
                    <a:pt x="0" y="1807"/>
                    <a:pt x="0" y="1807"/>
                  </a:cubicBezTo>
                  <a:cubicBezTo>
                    <a:pt x="0" y="1816"/>
                    <a:pt x="0" y="1816"/>
                    <a:pt x="0" y="1816"/>
                  </a:cubicBezTo>
                  <a:cubicBezTo>
                    <a:pt x="184" y="2000"/>
                    <a:pt x="184" y="2000"/>
                    <a:pt x="184" y="2000"/>
                  </a:cubicBezTo>
                  <a:cubicBezTo>
                    <a:pt x="193" y="2000"/>
                    <a:pt x="193" y="2000"/>
                    <a:pt x="193" y="2000"/>
                  </a:cubicBezTo>
                  <a:close/>
                  <a:moveTo>
                    <a:pt x="64" y="2000"/>
                  </a:moveTo>
                  <a:cubicBezTo>
                    <a:pt x="0" y="1935"/>
                    <a:pt x="0" y="1935"/>
                    <a:pt x="0" y="1935"/>
                  </a:cubicBezTo>
                  <a:cubicBezTo>
                    <a:pt x="0" y="1944"/>
                    <a:pt x="0" y="1944"/>
                    <a:pt x="0" y="1944"/>
                  </a:cubicBezTo>
                  <a:cubicBezTo>
                    <a:pt x="55" y="2000"/>
                    <a:pt x="55" y="2000"/>
                    <a:pt x="55" y="2000"/>
                  </a:cubicBezTo>
                  <a:lnTo>
                    <a:pt x="64" y="2000"/>
                  </a:lnTo>
                  <a:close/>
                </a:path>
              </a:pathLst>
            </a:custGeom>
            <a:solidFill>
              <a:srgbClr val="D4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pic>
        <p:nvPicPr>
          <p:cNvPr id="2031" name="Imagen 2030">
            <a:extLst>
              <a:ext uri="{FF2B5EF4-FFF2-40B4-BE49-F238E27FC236}">
                <a16:creationId xmlns:a16="http://schemas.microsoft.com/office/drawing/2014/main" id="{E66B275F-7EC0-BDB0-EBDE-AB27E3CC38AD}"/>
              </a:ext>
            </a:extLst>
          </p:cNvPr>
          <p:cNvPicPr>
            <a:picLocks noChangeAspect="1"/>
          </p:cNvPicPr>
          <p:nvPr/>
        </p:nvPicPr>
        <p:blipFill>
          <a:blip r:embed="rId3"/>
          <a:stretch>
            <a:fillRect/>
          </a:stretch>
        </p:blipFill>
        <p:spPr>
          <a:xfrm>
            <a:off x="81905" y="1927658"/>
            <a:ext cx="1202575" cy="2496255"/>
          </a:xfrm>
          <a:prstGeom prst="rect">
            <a:avLst/>
          </a:prstGeom>
        </p:spPr>
      </p:pic>
      <p:sp>
        <p:nvSpPr>
          <p:cNvPr id="2015" name="Freeform 1991">
            <a:extLst>
              <a:ext uri="{FF2B5EF4-FFF2-40B4-BE49-F238E27FC236}">
                <a16:creationId xmlns:a16="http://schemas.microsoft.com/office/drawing/2014/main" id="{BE750641-7574-DC30-11C0-20C2CD43E4CB}"/>
              </a:ext>
            </a:extLst>
          </p:cNvPr>
          <p:cNvSpPr>
            <a:spLocks noEditPoints="1"/>
          </p:cNvSpPr>
          <p:nvPr/>
        </p:nvSpPr>
        <p:spPr bwMode="auto">
          <a:xfrm>
            <a:off x="2246311" y="526035"/>
            <a:ext cx="6642100" cy="4157890"/>
          </a:xfrm>
          <a:custGeom>
            <a:avLst/>
            <a:gdLst>
              <a:gd name="T0" fmla="*/ 1495 w 2339"/>
              <a:gd name="T1" fmla="*/ 1339 h 1463"/>
              <a:gd name="T2" fmla="*/ 1253 w 2339"/>
              <a:gd name="T3" fmla="*/ 929 h 1463"/>
              <a:gd name="T4" fmla="*/ 1145 w 2339"/>
              <a:gd name="T5" fmla="*/ 935 h 1463"/>
              <a:gd name="T6" fmla="*/ 1195 w 2339"/>
              <a:gd name="T7" fmla="*/ 1036 h 1463"/>
              <a:gd name="T8" fmla="*/ 895 w 2339"/>
              <a:gd name="T9" fmla="*/ 1117 h 1463"/>
              <a:gd name="T10" fmla="*/ 585 w 2339"/>
              <a:gd name="T11" fmla="*/ 1016 h 1463"/>
              <a:gd name="T12" fmla="*/ 157 w 2339"/>
              <a:gd name="T13" fmla="*/ 1138 h 1463"/>
              <a:gd name="T14" fmla="*/ 322 w 2339"/>
              <a:gd name="T15" fmla="*/ 1029 h 1463"/>
              <a:gd name="T16" fmla="*/ 102 w 2339"/>
              <a:gd name="T17" fmla="*/ 867 h 1463"/>
              <a:gd name="T18" fmla="*/ 144 w 2339"/>
              <a:gd name="T19" fmla="*/ 714 h 1463"/>
              <a:gd name="T20" fmla="*/ 318 w 2339"/>
              <a:gd name="T21" fmla="*/ 335 h 1463"/>
              <a:gd name="T22" fmla="*/ 688 w 2339"/>
              <a:gd name="T23" fmla="*/ 165 h 1463"/>
              <a:gd name="T24" fmla="*/ 769 w 2339"/>
              <a:gd name="T25" fmla="*/ 328 h 1463"/>
              <a:gd name="T26" fmla="*/ 849 w 2339"/>
              <a:gd name="T27" fmla="*/ 332 h 1463"/>
              <a:gd name="T28" fmla="*/ 945 w 2339"/>
              <a:gd name="T29" fmla="*/ 280 h 1463"/>
              <a:gd name="T30" fmla="*/ 1197 w 2339"/>
              <a:gd name="T31" fmla="*/ 81 h 1463"/>
              <a:gd name="T32" fmla="*/ 1631 w 2339"/>
              <a:gd name="T33" fmla="*/ 191 h 1463"/>
              <a:gd name="T34" fmla="*/ 1576 w 2339"/>
              <a:gd name="T35" fmla="*/ 340 h 1463"/>
              <a:gd name="T36" fmla="*/ 1850 w 2339"/>
              <a:gd name="T37" fmla="*/ 510 h 1463"/>
              <a:gd name="T38" fmla="*/ 2046 w 2339"/>
              <a:gd name="T39" fmla="*/ 455 h 1463"/>
              <a:gd name="T40" fmla="*/ 2086 w 2339"/>
              <a:gd name="T41" fmla="*/ 798 h 1463"/>
              <a:gd name="T42" fmla="*/ 2184 w 2339"/>
              <a:gd name="T43" fmla="*/ 765 h 1463"/>
              <a:gd name="T44" fmla="*/ 2233 w 2339"/>
              <a:gd name="T45" fmla="*/ 883 h 1463"/>
              <a:gd name="T46" fmla="*/ 1861 w 2339"/>
              <a:gd name="T47" fmla="*/ 765 h 1463"/>
              <a:gd name="T48" fmla="*/ 1681 w 2339"/>
              <a:gd name="T49" fmla="*/ 860 h 1463"/>
              <a:gd name="T50" fmla="*/ 1228 w 2339"/>
              <a:gd name="T51" fmla="*/ 621 h 1463"/>
              <a:gd name="T52" fmla="*/ 1069 w 2339"/>
              <a:gd name="T53" fmla="*/ 340 h 1463"/>
              <a:gd name="T54" fmla="*/ 872 w 2339"/>
              <a:gd name="T55" fmla="*/ 591 h 1463"/>
              <a:gd name="T56" fmla="*/ 1356 w 2339"/>
              <a:gd name="T57" fmla="*/ 947 h 1463"/>
              <a:gd name="T58" fmla="*/ 1672 w 2339"/>
              <a:gd name="T59" fmla="*/ 1090 h 1463"/>
              <a:gd name="T60" fmla="*/ 2046 w 2339"/>
              <a:gd name="T61" fmla="*/ 320 h 1463"/>
              <a:gd name="T62" fmla="*/ 1197 w 2339"/>
              <a:gd name="T63" fmla="*/ 0 h 1463"/>
              <a:gd name="T64" fmla="*/ 266 w 2339"/>
              <a:gd name="T65" fmla="*/ 274 h 1463"/>
              <a:gd name="T66" fmla="*/ 1 w 2339"/>
              <a:gd name="T67" fmla="*/ 933 h 1463"/>
              <a:gd name="T68" fmla="*/ 518 w 2339"/>
              <a:gd name="T69" fmla="*/ 1185 h 1463"/>
              <a:gd name="T70" fmla="*/ 1722 w 2339"/>
              <a:gd name="T71" fmla="*/ 1158 h 1463"/>
              <a:gd name="T72" fmla="*/ 2307 w 2339"/>
              <a:gd name="T73" fmla="*/ 916 h 1463"/>
              <a:gd name="T74" fmla="*/ 561 w 2339"/>
              <a:gd name="T75" fmla="*/ 855 h 1463"/>
              <a:gd name="T76" fmla="*/ 1002 w 2339"/>
              <a:gd name="T77" fmla="*/ 855 h 1463"/>
              <a:gd name="T78" fmla="*/ 888 w 2339"/>
              <a:gd name="T79" fmla="*/ 788 h 1463"/>
              <a:gd name="T80" fmla="*/ 680 w 2339"/>
              <a:gd name="T81" fmla="*/ 703 h 1463"/>
              <a:gd name="T82" fmla="*/ 709 w 2339"/>
              <a:gd name="T83" fmla="*/ 210 h 1463"/>
              <a:gd name="T84" fmla="*/ 395 w 2339"/>
              <a:gd name="T85" fmla="*/ 717 h 1463"/>
              <a:gd name="T86" fmla="*/ 679 w 2339"/>
              <a:gd name="T87" fmla="*/ 464 h 1463"/>
              <a:gd name="T88" fmla="*/ 726 w 2339"/>
              <a:gd name="T89" fmla="*/ 288 h 1463"/>
              <a:gd name="T90" fmla="*/ 1455 w 2339"/>
              <a:gd name="T91" fmla="*/ 1084 h 1463"/>
              <a:gd name="T92" fmla="*/ 1549 w 2339"/>
              <a:gd name="T93" fmla="*/ 1115 h 1463"/>
              <a:gd name="T94" fmla="*/ 1584 w 2339"/>
              <a:gd name="T95" fmla="*/ 444 h 1463"/>
              <a:gd name="T96" fmla="*/ 1722 w 2339"/>
              <a:gd name="T97" fmla="*/ 651 h 1463"/>
              <a:gd name="T98" fmla="*/ 1664 w 2339"/>
              <a:gd name="T99" fmla="*/ 413 h 1463"/>
              <a:gd name="T100" fmla="*/ 1444 w 2339"/>
              <a:gd name="T101" fmla="*/ 455 h 1463"/>
              <a:gd name="T102" fmla="*/ 1558 w 2339"/>
              <a:gd name="T103" fmla="*/ 688 h 1463"/>
              <a:gd name="T104" fmla="*/ 1420 w 2339"/>
              <a:gd name="T105" fmla="*/ 233 h 1463"/>
              <a:gd name="T106" fmla="*/ 1383 w 2339"/>
              <a:gd name="T107" fmla="*/ 354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9" h="1463">
                <a:moveTo>
                  <a:pt x="1672" y="1090"/>
                </a:moveTo>
                <a:cubicBezTo>
                  <a:pt x="1671" y="1094"/>
                  <a:pt x="1670" y="1099"/>
                  <a:pt x="1671" y="1104"/>
                </a:cubicBezTo>
                <a:cubicBezTo>
                  <a:pt x="1651" y="1107"/>
                  <a:pt x="1637" y="1125"/>
                  <a:pt x="1638" y="1145"/>
                </a:cubicBezTo>
                <a:cubicBezTo>
                  <a:pt x="1639" y="1149"/>
                  <a:pt x="1639" y="1152"/>
                  <a:pt x="1640" y="1155"/>
                </a:cubicBezTo>
                <a:cubicBezTo>
                  <a:pt x="1644" y="1170"/>
                  <a:pt x="1672" y="1296"/>
                  <a:pt x="1495" y="1339"/>
                </a:cubicBezTo>
                <a:cubicBezTo>
                  <a:pt x="1354" y="1372"/>
                  <a:pt x="1216" y="1309"/>
                  <a:pt x="1094" y="1240"/>
                </a:cubicBezTo>
                <a:cubicBezTo>
                  <a:pt x="1139" y="1233"/>
                  <a:pt x="1176" y="1215"/>
                  <a:pt x="1205" y="1190"/>
                </a:cubicBezTo>
                <a:cubicBezTo>
                  <a:pt x="1237" y="1162"/>
                  <a:pt x="1260" y="1126"/>
                  <a:pt x="1270" y="1087"/>
                </a:cubicBezTo>
                <a:cubicBezTo>
                  <a:pt x="1282" y="1048"/>
                  <a:pt x="1281" y="1006"/>
                  <a:pt x="1268" y="967"/>
                </a:cubicBezTo>
                <a:cubicBezTo>
                  <a:pt x="1265" y="953"/>
                  <a:pt x="1259" y="941"/>
                  <a:pt x="1253" y="929"/>
                </a:cubicBezTo>
                <a:cubicBezTo>
                  <a:pt x="1235" y="896"/>
                  <a:pt x="1207" y="872"/>
                  <a:pt x="1173" y="860"/>
                </a:cubicBezTo>
                <a:cubicBezTo>
                  <a:pt x="1160" y="855"/>
                  <a:pt x="1147" y="852"/>
                  <a:pt x="1132" y="850"/>
                </a:cubicBezTo>
                <a:cubicBezTo>
                  <a:pt x="1110" y="848"/>
                  <a:pt x="1091" y="864"/>
                  <a:pt x="1089" y="886"/>
                </a:cubicBezTo>
                <a:cubicBezTo>
                  <a:pt x="1087" y="908"/>
                  <a:pt x="1103" y="928"/>
                  <a:pt x="1125" y="930"/>
                </a:cubicBezTo>
                <a:cubicBezTo>
                  <a:pt x="1132" y="931"/>
                  <a:pt x="1138" y="932"/>
                  <a:pt x="1145" y="935"/>
                </a:cubicBezTo>
                <a:cubicBezTo>
                  <a:pt x="1161" y="941"/>
                  <a:pt x="1174" y="952"/>
                  <a:pt x="1183" y="968"/>
                </a:cubicBezTo>
                <a:cubicBezTo>
                  <a:pt x="1184" y="970"/>
                  <a:pt x="1184" y="971"/>
                  <a:pt x="1185" y="972"/>
                </a:cubicBezTo>
                <a:cubicBezTo>
                  <a:pt x="1186" y="975"/>
                  <a:pt x="1187" y="978"/>
                  <a:pt x="1188" y="981"/>
                </a:cubicBezTo>
                <a:cubicBezTo>
                  <a:pt x="1189" y="985"/>
                  <a:pt x="1191" y="988"/>
                  <a:pt x="1192" y="992"/>
                </a:cubicBezTo>
                <a:cubicBezTo>
                  <a:pt x="1195" y="1005"/>
                  <a:pt x="1196" y="1020"/>
                  <a:pt x="1195" y="1036"/>
                </a:cubicBezTo>
                <a:cubicBezTo>
                  <a:pt x="1193" y="1052"/>
                  <a:pt x="1189" y="1070"/>
                  <a:pt x="1182" y="1089"/>
                </a:cubicBezTo>
                <a:cubicBezTo>
                  <a:pt x="1181" y="1092"/>
                  <a:pt x="1180" y="1095"/>
                  <a:pt x="1180" y="1097"/>
                </a:cubicBezTo>
                <a:cubicBezTo>
                  <a:pt x="1173" y="1109"/>
                  <a:pt x="1164" y="1120"/>
                  <a:pt x="1153" y="1129"/>
                </a:cubicBezTo>
                <a:cubicBezTo>
                  <a:pt x="1132" y="1147"/>
                  <a:pt x="1105" y="1159"/>
                  <a:pt x="1071" y="1163"/>
                </a:cubicBezTo>
                <a:cubicBezTo>
                  <a:pt x="1024" y="1167"/>
                  <a:pt x="966" y="1155"/>
                  <a:pt x="895" y="1117"/>
                </a:cubicBezTo>
                <a:cubicBezTo>
                  <a:pt x="826" y="1051"/>
                  <a:pt x="722" y="980"/>
                  <a:pt x="613" y="940"/>
                </a:cubicBezTo>
                <a:cubicBezTo>
                  <a:pt x="509" y="902"/>
                  <a:pt x="400" y="892"/>
                  <a:pt x="309" y="935"/>
                </a:cubicBezTo>
                <a:cubicBezTo>
                  <a:pt x="289" y="945"/>
                  <a:pt x="280" y="969"/>
                  <a:pt x="290" y="989"/>
                </a:cubicBezTo>
                <a:cubicBezTo>
                  <a:pt x="299" y="1009"/>
                  <a:pt x="323" y="1017"/>
                  <a:pt x="343" y="1008"/>
                </a:cubicBezTo>
                <a:cubicBezTo>
                  <a:pt x="413" y="974"/>
                  <a:pt x="500" y="984"/>
                  <a:pt x="585" y="1016"/>
                </a:cubicBezTo>
                <a:cubicBezTo>
                  <a:pt x="633" y="1033"/>
                  <a:pt x="679" y="1057"/>
                  <a:pt x="722" y="1083"/>
                </a:cubicBezTo>
                <a:cubicBezTo>
                  <a:pt x="654" y="1078"/>
                  <a:pt x="590" y="1090"/>
                  <a:pt x="503" y="1106"/>
                </a:cubicBezTo>
                <a:cubicBezTo>
                  <a:pt x="499" y="1107"/>
                  <a:pt x="499" y="1107"/>
                  <a:pt x="499" y="1107"/>
                </a:cubicBezTo>
                <a:cubicBezTo>
                  <a:pt x="462" y="1114"/>
                  <a:pt x="425" y="1125"/>
                  <a:pt x="388" y="1136"/>
                </a:cubicBezTo>
                <a:cubicBezTo>
                  <a:pt x="302" y="1163"/>
                  <a:pt x="216" y="1189"/>
                  <a:pt x="157" y="1138"/>
                </a:cubicBezTo>
                <a:cubicBezTo>
                  <a:pt x="162" y="1139"/>
                  <a:pt x="167" y="1140"/>
                  <a:pt x="172" y="1141"/>
                </a:cubicBezTo>
                <a:cubicBezTo>
                  <a:pt x="212" y="1148"/>
                  <a:pt x="253" y="1146"/>
                  <a:pt x="289" y="1135"/>
                </a:cubicBezTo>
                <a:cubicBezTo>
                  <a:pt x="325" y="1125"/>
                  <a:pt x="357" y="1108"/>
                  <a:pt x="379" y="1085"/>
                </a:cubicBezTo>
                <a:cubicBezTo>
                  <a:pt x="395" y="1070"/>
                  <a:pt x="395" y="1044"/>
                  <a:pt x="379" y="1029"/>
                </a:cubicBezTo>
                <a:cubicBezTo>
                  <a:pt x="364" y="1013"/>
                  <a:pt x="338" y="1013"/>
                  <a:pt x="322" y="1029"/>
                </a:cubicBezTo>
                <a:cubicBezTo>
                  <a:pt x="309" y="1042"/>
                  <a:pt x="290" y="1052"/>
                  <a:pt x="268" y="1058"/>
                </a:cubicBezTo>
                <a:cubicBezTo>
                  <a:pt x="242" y="1065"/>
                  <a:pt x="214" y="1067"/>
                  <a:pt x="187" y="1062"/>
                </a:cubicBezTo>
                <a:cubicBezTo>
                  <a:pt x="161" y="1057"/>
                  <a:pt x="137" y="1046"/>
                  <a:pt x="119" y="1028"/>
                </a:cubicBezTo>
                <a:cubicBezTo>
                  <a:pt x="105" y="1014"/>
                  <a:pt x="95" y="997"/>
                  <a:pt x="88" y="975"/>
                </a:cubicBezTo>
                <a:cubicBezTo>
                  <a:pt x="84" y="930"/>
                  <a:pt x="92" y="894"/>
                  <a:pt x="102" y="867"/>
                </a:cubicBezTo>
                <a:cubicBezTo>
                  <a:pt x="113" y="843"/>
                  <a:pt x="126" y="826"/>
                  <a:pt x="141" y="812"/>
                </a:cubicBezTo>
                <a:cubicBezTo>
                  <a:pt x="172" y="785"/>
                  <a:pt x="214" y="769"/>
                  <a:pt x="263" y="754"/>
                </a:cubicBezTo>
                <a:cubicBezTo>
                  <a:pt x="284" y="747"/>
                  <a:pt x="296" y="724"/>
                  <a:pt x="289" y="703"/>
                </a:cubicBezTo>
                <a:cubicBezTo>
                  <a:pt x="283" y="682"/>
                  <a:pt x="260" y="670"/>
                  <a:pt x="239" y="677"/>
                </a:cubicBezTo>
                <a:cubicBezTo>
                  <a:pt x="205" y="688"/>
                  <a:pt x="173" y="699"/>
                  <a:pt x="144" y="714"/>
                </a:cubicBezTo>
                <a:cubicBezTo>
                  <a:pt x="145" y="688"/>
                  <a:pt x="150" y="658"/>
                  <a:pt x="163" y="631"/>
                </a:cubicBezTo>
                <a:cubicBezTo>
                  <a:pt x="194" y="571"/>
                  <a:pt x="248" y="552"/>
                  <a:pt x="249" y="552"/>
                </a:cubicBezTo>
                <a:cubicBezTo>
                  <a:pt x="269" y="545"/>
                  <a:pt x="280" y="524"/>
                  <a:pt x="274" y="504"/>
                </a:cubicBezTo>
                <a:cubicBezTo>
                  <a:pt x="274" y="504"/>
                  <a:pt x="274" y="504"/>
                  <a:pt x="274" y="504"/>
                </a:cubicBezTo>
                <a:cubicBezTo>
                  <a:pt x="274" y="503"/>
                  <a:pt x="243" y="398"/>
                  <a:pt x="318" y="335"/>
                </a:cubicBezTo>
                <a:cubicBezTo>
                  <a:pt x="392" y="273"/>
                  <a:pt x="464" y="310"/>
                  <a:pt x="465" y="310"/>
                </a:cubicBezTo>
                <a:cubicBezTo>
                  <a:pt x="484" y="320"/>
                  <a:pt x="508" y="312"/>
                  <a:pt x="518" y="292"/>
                </a:cubicBezTo>
                <a:cubicBezTo>
                  <a:pt x="519" y="290"/>
                  <a:pt x="520" y="289"/>
                  <a:pt x="520" y="288"/>
                </a:cubicBezTo>
                <a:cubicBezTo>
                  <a:pt x="520" y="288"/>
                  <a:pt x="520" y="288"/>
                  <a:pt x="520" y="288"/>
                </a:cubicBezTo>
                <a:cubicBezTo>
                  <a:pt x="520" y="288"/>
                  <a:pt x="545" y="216"/>
                  <a:pt x="688" y="165"/>
                </a:cubicBezTo>
                <a:cubicBezTo>
                  <a:pt x="795" y="126"/>
                  <a:pt x="882" y="141"/>
                  <a:pt x="921" y="152"/>
                </a:cubicBezTo>
                <a:cubicBezTo>
                  <a:pt x="914" y="167"/>
                  <a:pt x="910" y="184"/>
                  <a:pt x="907" y="201"/>
                </a:cubicBezTo>
                <a:cubicBezTo>
                  <a:pt x="906" y="201"/>
                  <a:pt x="906" y="201"/>
                  <a:pt x="906" y="201"/>
                </a:cubicBezTo>
                <a:cubicBezTo>
                  <a:pt x="872" y="204"/>
                  <a:pt x="840" y="213"/>
                  <a:pt x="815" y="233"/>
                </a:cubicBezTo>
                <a:cubicBezTo>
                  <a:pt x="788" y="254"/>
                  <a:pt x="771" y="285"/>
                  <a:pt x="769" y="328"/>
                </a:cubicBezTo>
                <a:cubicBezTo>
                  <a:pt x="769" y="329"/>
                  <a:pt x="769" y="329"/>
                  <a:pt x="769" y="329"/>
                </a:cubicBezTo>
                <a:cubicBezTo>
                  <a:pt x="769" y="335"/>
                  <a:pt x="769" y="341"/>
                  <a:pt x="769" y="347"/>
                </a:cubicBezTo>
                <a:cubicBezTo>
                  <a:pt x="771" y="370"/>
                  <a:pt x="790" y="386"/>
                  <a:pt x="812" y="385"/>
                </a:cubicBezTo>
                <a:cubicBezTo>
                  <a:pt x="834" y="384"/>
                  <a:pt x="851" y="365"/>
                  <a:pt x="849" y="342"/>
                </a:cubicBezTo>
                <a:cubicBezTo>
                  <a:pt x="849" y="338"/>
                  <a:pt x="849" y="335"/>
                  <a:pt x="849" y="332"/>
                </a:cubicBezTo>
                <a:cubicBezTo>
                  <a:pt x="850" y="314"/>
                  <a:pt x="856" y="303"/>
                  <a:pt x="865" y="296"/>
                </a:cubicBezTo>
                <a:cubicBezTo>
                  <a:pt x="876" y="287"/>
                  <a:pt x="892" y="283"/>
                  <a:pt x="911" y="281"/>
                </a:cubicBezTo>
                <a:cubicBezTo>
                  <a:pt x="918" y="281"/>
                  <a:pt x="924" y="281"/>
                  <a:pt x="930" y="281"/>
                </a:cubicBezTo>
                <a:cubicBezTo>
                  <a:pt x="934" y="281"/>
                  <a:pt x="938" y="281"/>
                  <a:pt x="942" y="280"/>
                </a:cubicBezTo>
                <a:cubicBezTo>
                  <a:pt x="943" y="280"/>
                  <a:pt x="944" y="280"/>
                  <a:pt x="945" y="280"/>
                </a:cubicBezTo>
                <a:cubicBezTo>
                  <a:pt x="967" y="280"/>
                  <a:pt x="985" y="262"/>
                  <a:pt x="985" y="240"/>
                </a:cubicBezTo>
                <a:cubicBezTo>
                  <a:pt x="985" y="212"/>
                  <a:pt x="990" y="187"/>
                  <a:pt x="1002" y="166"/>
                </a:cubicBezTo>
                <a:cubicBezTo>
                  <a:pt x="1015" y="145"/>
                  <a:pt x="1034" y="126"/>
                  <a:pt x="1063" y="111"/>
                </a:cubicBezTo>
                <a:cubicBezTo>
                  <a:pt x="1066" y="110"/>
                  <a:pt x="1069" y="107"/>
                  <a:pt x="1072" y="105"/>
                </a:cubicBezTo>
                <a:cubicBezTo>
                  <a:pt x="1112" y="89"/>
                  <a:pt x="1155" y="81"/>
                  <a:pt x="1197" y="81"/>
                </a:cubicBezTo>
                <a:cubicBezTo>
                  <a:pt x="1262" y="81"/>
                  <a:pt x="1324" y="103"/>
                  <a:pt x="1366" y="159"/>
                </a:cubicBezTo>
                <a:cubicBezTo>
                  <a:pt x="1368" y="161"/>
                  <a:pt x="1370" y="165"/>
                  <a:pt x="1374" y="170"/>
                </a:cubicBezTo>
                <a:cubicBezTo>
                  <a:pt x="1398" y="208"/>
                  <a:pt x="1424" y="194"/>
                  <a:pt x="1451" y="181"/>
                </a:cubicBezTo>
                <a:cubicBezTo>
                  <a:pt x="1453" y="179"/>
                  <a:pt x="1454" y="178"/>
                  <a:pt x="1455" y="178"/>
                </a:cubicBezTo>
                <a:cubicBezTo>
                  <a:pt x="1520" y="166"/>
                  <a:pt x="1581" y="167"/>
                  <a:pt x="1631" y="191"/>
                </a:cubicBezTo>
                <a:cubicBezTo>
                  <a:pt x="1652" y="201"/>
                  <a:pt x="1671" y="215"/>
                  <a:pt x="1688" y="234"/>
                </a:cubicBezTo>
                <a:cubicBezTo>
                  <a:pt x="1683" y="234"/>
                  <a:pt x="1678" y="233"/>
                  <a:pt x="1673" y="233"/>
                </a:cubicBezTo>
                <a:cubicBezTo>
                  <a:pt x="1625" y="233"/>
                  <a:pt x="1577" y="247"/>
                  <a:pt x="1535" y="271"/>
                </a:cubicBezTo>
                <a:cubicBezTo>
                  <a:pt x="1516" y="282"/>
                  <a:pt x="1510" y="307"/>
                  <a:pt x="1521" y="326"/>
                </a:cubicBezTo>
                <a:cubicBezTo>
                  <a:pt x="1532" y="345"/>
                  <a:pt x="1557" y="351"/>
                  <a:pt x="1576" y="340"/>
                </a:cubicBezTo>
                <a:cubicBezTo>
                  <a:pt x="1605" y="323"/>
                  <a:pt x="1640" y="313"/>
                  <a:pt x="1673" y="313"/>
                </a:cubicBezTo>
                <a:cubicBezTo>
                  <a:pt x="1696" y="314"/>
                  <a:pt x="1719" y="318"/>
                  <a:pt x="1739" y="329"/>
                </a:cubicBezTo>
                <a:cubicBezTo>
                  <a:pt x="1759" y="338"/>
                  <a:pt x="1775" y="353"/>
                  <a:pt x="1787" y="374"/>
                </a:cubicBezTo>
                <a:cubicBezTo>
                  <a:pt x="1802" y="398"/>
                  <a:pt x="1810" y="429"/>
                  <a:pt x="1810" y="470"/>
                </a:cubicBezTo>
                <a:cubicBezTo>
                  <a:pt x="1810" y="492"/>
                  <a:pt x="1828" y="510"/>
                  <a:pt x="1850" y="510"/>
                </a:cubicBezTo>
                <a:cubicBezTo>
                  <a:pt x="1872" y="510"/>
                  <a:pt x="1890" y="492"/>
                  <a:pt x="1890" y="470"/>
                </a:cubicBezTo>
                <a:cubicBezTo>
                  <a:pt x="1890" y="414"/>
                  <a:pt x="1878" y="368"/>
                  <a:pt x="1857" y="333"/>
                </a:cubicBezTo>
                <a:cubicBezTo>
                  <a:pt x="1853" y="327"/>
                  <a:pt x="1849" y="321"/>
                  <a:pt x="1845" y="315"/>
                </a:cubicBezTo>
                <a:cubicBezTo>
                  <a:pt x="1886" y="314"/>
                  <a:pt x="1940" y="325"/>
                  <a:pt x="1988" y="375"/>
                </a:cubicBezTo>
                <a:cubicBezTo>
                  <a:pt x="2014" y="403"/>
                  <a:pt x="2033" y="430"/>
                  <a:pt x="2046" y="455"/>
                </a:cubicBezTo>
                <a:cubicBezTo>
                  <a:pt x="2069" y="535"/>
                  <a:pt x="2051" y="593"/>
                  <a:pt x="2050" y="594"/>
                </a:cubicBezTo>
                <a:cubicBezTo>
                  <a:pt x="2045" y="613"/>
                  <a:pt x="2054" y="632"/>
                  <a:pt x="2071" y="641"/>
                </a:cubicBezTo>
                <a:cubicBezTo>
                  <a:pt x="2085" y="649"/>
                  <a:pt x="2096" y="668"/>
                  <a:pt x="2102" y="691"/>
                </a:cubicBezTo>
                <a:cubicBezTo>
                  <a:pt x="2107" y="711"/>
                  <a:pt x="2108" y="733"/>
                  <a:pt x="2105" y="753"/>
                </a:cubicBezTo>
                <a:cubicBezTo>
                  <a:pt x="2102" y="771"/>
                  <a:pt x="2096" y="787"/>
                  <a:pt x="2086" y="798"/>
                </a:cubicBezTo>
                <a:cubicBezTo>
                  <a:pt x="2080" y="805"/>
                  <a:pt x="2071" y="810"/>
                  <a:pt x="2059" y="811"/>
                </a:cubicBezTo>
                <a:cubicBezTo>
                  <a:pt x="2037" y="812"/>
                  <a:pt x="2020" y="830"/>
                  <a:pt x="2021" y="853"/>
                </a:cubicBezTo>
                <a:cubicBezTo>
                  <a:pt x="2022" y="875"/>
                  <a:pt x="2041" y="892"/>
                  <a:pt x="2063" y="891"/>
                </a:cubicBezTo>
                <a:cubicBezTo>
                  <a:pt x="2098" y="889"/>
                  <a:pt x="2125" y="875"/>
                  <a:pt x="2146" y="852"/>
                </a:cubicBezTo>
                <a:cubicBezTo>
                  <a:pt x="2166" y="829"/>
                  <a:pt x="2179" y="798"/>
                  <a:pt x="2184" y="765"/>
                </a:cubicBezTo>
                <a:cubicBezTo>
                  <a:pt x="2189" y="734"/>
                  <a:pt x="2187" y="701"/>
                  <a:pt x="2179" y="670"/>
                </a:cubicBezTo>
                <a:cubicBezTo>
                  <a:pt x="2178" y="665"/>
                  <a:pt x="2176" y="659"/>
                  <a:pt x="2174" y="653"/>
                </a:cubicBezTo>
                <a:cubicBezTo>
                  <a:pt x="2178" y="656"/>
                  <a:pt x="2182" y="659"/>
                  <a:pt x="2186" y="662"/>
                </a:cubicBezTo>
                <a:cubicBezTo>
                  <a:pt x="2211" y="682"/>
                  <a:pt x="2234" y="709"/>
                  <a:pt x="2245" y="747"/>
                </a:cubicBezTo>
                <a:cubicBezTo>
                  <a:pt x="2257" y="789"/>
                  <a:pt x="2254" y="838"/>
                  <a:pt x="2233" y="883"/>
                </a:cubicBezTo>
                <a:cubicBezTo>
                  <a:pt x="2215" y="924"/>
                  <a:pt x="2183" y="960"/>
                  <a:pt x="2135" y="986"/>
                </a:cubicBezTo>
                <a:cubicBezTo>
                  <a:pt x="2098" y="1006"/>
                  <a:pt x="2037" y="1014"/>
                  <a:pt x="1975" y="1015"/>
                </a:cubicBezTo>
                <a:cubicBezTo>
                  <a:pt x="1909" y="1016"/>
                  <a:pt x="1845" y="1012"/>
                  <a:pt x="1802" y="1007"/>
                </a:cubicBezTo>
                <a:cubicBezTo>
                  <a:pt x="1831" y="984"/>
                  <a:pt x="1855" y="955"/>
                  <a:pt x="1869" y="922"/>
                </a:cubicBezTo>
                <a:cubicBezTo>
                  <a:pt x="1888" y="877"/>
                  <a:pt x="1889" y="825"/>
                  <a:pt x="1861" y="765"/>
                </a:cubicBezTo>
                <a:cubicBezTo>
                  <a:pt x="1852" y="745"/>
                  <a:pt x="1828" y="737"/>
                  <a:pt x="1808" y="746"/>
                </a:cubicBezTo>
                <a:cubicBezTo>
                  <a:pt x="1788" y="755"/>
                  <a:pt x="1779" y="779"/>
                  <a:pt x="1789" y="799"/>
                </a:cubicBezTo>
                <a:cubicBezTo>
                  <a:pt x="1806" y="836"/>
                  <a:pt x="1806" y="866"/>
                  <a:pt x="1796" y="891"/>
                </a:cubicBezTo>
                <a:cubicBezTo>
                  <a:pt x="1786" y="914"/>
                  <a:pt x="1767" y="934"/>
                  <a:pt x="1743" y="950"/>
                </a:cubicBezTo>
                <a:cubicBezTo>
                  <a:pt x="1730" y="915"/>
                  <a:pt x="1708" y="885"/>
                  <a:pt x="1681" y="860"/>
                </a:cubicBezTo>
                <a:cubicBezTo>
                  <a:pt x="1655" y="836"/>
                  <a:pt x="1625" y="817"/>
                  <a:pt x="1592" y="805"/>
                </a:cubicBezTo>
                <a:cubicBezTo>
                  <a:pt x="1560" y="793"/>
                  <a:pt x="1526" y="787"/>
                  <a:pt x="1493" y="788"/>
                </a:cubicBezTo>
                <a:cubicBezTo>
                  <a:pt x="1484" y="789"/>
                  <a:pt x="1475" y="790"/>
                  <a:pt x="1466" y="791"/>
                </a:cubicBezTo>
                <a:cubicBezTo>
                  <a:pt x="1466" y="791"/>
                  <a:pt x="1466" y="791"/>
                  <a:pt x="1466" y="791"/>
                </a:cubicBezTo>
                <a:cubicBezTo>
                  <a:pt x="1429" y="735"/>
                  <a:pt x="1396" y="685"/>
                  <a:pt x="1228" y="621"/>
                </a:cubicBezTo>
                <a:cubicBezTo>
                  <a:pt x="1178" y="603"/>
                  <a:pt x="1135" y="580"/>
                  <a:pt x="1097" y="560"/>
                </a:cubicBezTo>
                <a:cubicBezTo>
                  <a:pt x="1107" y="534"/>
                  <a:pt x="1106" y="505"/>
                  <a:pt x="1106" y="476"/>
                </a:cubicBezTo>
                <a:cubicBezTo>
                  <a:pt x="1105" y="447"/>
                  <a:pt x="1105" y="416"/>
                  <a:pt x="1123" y="400"/>
                </a:cubicBezTo>
                <a:cubicBezTo>
                  <a:pt x="1139" y="385"/>
                  <a:pt x="1140" y="359"/>
                  <a:pt x="1125" y="343"/>
                </a:cubicBezTo>
                <a:cubicBezTo>
                  <a:pt x="1111" y="326"/>
                  <a:pt x="1085" y="325"/>
                  <a:pt x="1069" y="340"/>
                </a:cubicBezTo>
                <a:cubicBezTo>
                  <a:pt x="1024" y="381"/>
                  <a:pt x="1025" y="430"/>
                  <a:pt x="1026" y="478"/>
                </a:cubicBezTo>
                <a:cubicBezTo>
                  <a:pt x="1026" y="495"/>
                  <a:pt x="1026" y="511"/>
                  <a:pt x="1023" y="524"/>
                </a:cubicBezTo>
                <a:cubicBezTo>
                  <a:pt x="964" y="498"/>
                  <a:pt x="911" y="488"/>
                  <a:pt x="842" y="517"/>
                </a:cubicBezTo>
                <a:cubicBezTo>
                  <a:pt x="821" y="525"/>
                  <a:pt x="811" y="548"/>
                  <a:pt x="820" y="569"/>
                </a:cubicBezTo>
                <a:cubicBezTo>
                  <a:pt x="828" y="589"/>
                  <a:pt x="851" y="599"/>
                  <a:pt x="872" y="591"/>
                </a:cubicBezTo>
                <a:cubicBezTo>
                  <a:pt x="933" y="566"/>
                  <a:pt x="985" y="593"/>
                  <a:pt x="1058" y="631"/>
                </a:cubicBezTo>
                <a:cubicBezTo>
                  <a:pt x="1097" y="651"/>
                  <a:pt x="1142" y="675"/>
                  <a:pt x="1200" y="696"/>
                </a:cubicBezTo>
                <a:cubicBezTo>
                  <a:pt x="1331" y="745"/>
                  <a:pt x="1364" y="783"/>
                  <a:pt x="1391" y="822"/>
                </a:cubicBezTo>
                <a:cubicBezTo>
                  <a:pt x="1367" y="839"/>
                  <a:pt x="1348" y="863"/>
                  <a:pt x="1335" y="894"/>
                </a:cubicBezTo>
                <a:cubicBezTo>
                  <a:pt x="1326" y="914"/>
                  <a:pt x="1336" y="938"/>
                  <a:pt x="1356" y="947"/>
                </a:cubicBezTo>
                <a:cubicBezTo>
                  <a:pt x="1376" y="955"/>
                  <a:pt x="1400" y="946"/>
                  <a:pt x="1409" y="926"/>
                </a:cubicBezTo>
                <a:cubicBezTo>
                  <a:pt x="1425" y="888"/>
                  <a:pt x="1458" y="870"/>
                  <a:pt x="1496" y="868"/>
                </a:cubicBezTo>
                <a:cubicBezTo>
                  <a:pt x="1518" y="867"/>
                  <a:pt x="1542" y="871"/>
                  <a:pt x="1564" y="880"/>
                </a:cubicBezTo>
                <a:cubicBezTo>
                  <a:pt x="1587" y="889"/>
                  <a:pt x="1608" y="902"/>
                  <a:pt x="1627" y="919"/>
                </a:cubicBezTo>
                <a:cubicBezTo>
                  <a:pt x="1668" y="957"/>
                  <a:pt x="1692" y="1017"/>
                  <a:pt x="1672" y="1090"/>
                </a:cubicBezTo>
                <a:close/>
                <a:moveTo>
                  <a:pt x="2236" y="599"/>
                </a:moveTo>
                <a:cubicBezTo>
                  <a:pt x="2211" y="579"/>
                  <a:pt x="2184" y="565"/>
                  <a:pt x="2161" y="555"/>
                </a:cubicBezTo>
                <a:cubicBezTo>
                  <a:pt x="2158" y="526"/>
                  <a:pt x="2148" y="480"/>
                  <a:pt x="2122" y="427"/>
                </a:cubicBezTo>
                <a:cubicBezTo>
                  <a:pt x="2120" y="423"/>
                  <a:pt x="2118" y="419"/>
                  <a:pt x="2116" y="415"/>
                </a:cubicBezTo>
                <a:cubicBezTo>
                  <a:pt x="2099" y="385"/>
                  <a:pt x="2076" y="352"/>
                  <a:pt x="2046" y="320"/>
                </a:cubicBezTo>
                <a:cubicBezTo>
                  <a:pt x="1954" y="224"/>
                  <a:pt x="1845" y="230"/>
                  <a:pt x="1790" y="242"/>
                </a:cubicBezTo>
                <a:cubicBezTo>
                  <a:pt x="1759" y="182"/>
                  <a:pt x="1716" y="143"/>
                  <a:pt x="1665" y="119"/>
                </a:cubicBezTo>
                <a:cubicBezTo>
                  <a:pt x="1599" y="87"/>
                  <a:pt x="1520" y="84"/>
                  <a:pt x="1440" y="99"/>
                </a:cubicBezTo>
                <a:cubicBezTo>
                  <a:pt x="1434" y="100"/>
                  <a:pt x="1429" y="102"/>
                  <a:pt x="1425" y="104"/>
                </a:cubicBezTo>
                <a:cubicBezTo>
                  <a:pt x="1366" y="30"/>
                  <a:pt x="1283" y="1"/>
                  <a:pt x="1197" y="0"/>
                </a:cubicBezTo>
                <a:cubicBezTo>
                  <a:pt x="1112" y="0"/>
                  <a:pt x="1024" y="30"/>
                  <a:pt x="956" y="74"/>
                </a:cubicBezTo>
                <a:cubicBezTo>
                  <a:pt x="954" y="75"/>
                  <a:pt x="953" y="76"/>
                  <a:pt x="951" y="77"/>
                </a:cubicBezTo>
                <a:cubicBezTo>
                  <a:pt x="906" y="64"/>
                  <a:pt x="794" y="41"/>
                  <a:pt x="661" y="89"/>
                </a:cubicBezTo>
                <a:cubicBezTo>
                  <a:pt x="546" y="130"/>
                  <a:pt x="490" y="189"/>
                  <a:pt x="464" y="226"/>
                </a:cubicBezTo>
                <a:cubicBezTo>
                  <a:pt x="420" y="215"/>
                  <a:pt x="342" y="210"/>
                  <a:pt x="266" y="274"/>
                </a:cubicBezTo>
                <a:cubicBezTo>
                  <a:pt x="185" y="343"/>
                  <a:pt x="184" y="441"/>
                  <a:pt x="190" y="492"/>
                </a:cubicBezTo>
                <a:cubicBezTo>
                  <a:pt x="162" y="508"/>
                  <a:pt x="119" y="540"/>
                  <a:pt x="92" y="595"/>
                </a:cubicBezTo>
                <a:cubicBezTo>
                  <a:pt x="59" y="659"/>
                  <a:pt x="63" y="732"/>
                  <a:pt x="67" y="767"/>
                </a:cubicBezTo>
                <a:cubicBezTo>
                  <a:pt x="58" y="778"/>
                  <a:pt x="47" y="795"/>
                  <a:pt x="36" y="818"/>
                </a:cubicBezTo>
                <a:cubicBezTo>
                  <a:pt x="20" y="849"/>
                  <a:pt x="8" y="886"/>
                  <a:pt x="1" y="933"/>
                </a:cubicBezTo>
                <a:cubicBezTo>
                  <a:pt x="0" y="943"/>
                  <a:pt x="2" y="952"/>
                  <a:pt x="7" y="960"/>
                </a:cubicBezTo>
                <a:cubicBezTo>
                  <a:pt x="8" y="1005"/>
                  <a:pt x="18" y="1056"/>
                  <a:pt x="44" y="1113"/>
                </a:cubicBezTo>
                <a:cubicBezTo>
                  <a:pt x="128" y="1300"/>
                  <a:pt x="270" y="1257"/>
                  <a:pt x="411" y="1213"/>
                </a:cubicBezTo>
                <a:cubicBezTo>
                  <a:pt x="446" y="1202"/>
                  <a:pt x="481" y="1192"/>
                  <a:pt x="513" y="1186"/>
                </a:cubicBezTo>
                <a:cubicBezTo>
                  <a:pt x="518" y="1185"/>
                  <a:pt x="518" y="1185"/>
                  <a:pt x="518" y="1185"/>
                </a:cubicBezTo>
                <a:cubicBezTo>
                  <a:pt x="658" y="1159"/>
                  <a:pt x="732" y="1145"/>
                  <a:pt x="874" y="1211"/>
                </a:cubicBezTo>
                <a:cubicBezTo>
                  <a:pt x="880" y="1217"/>
                  <a:pt x="887" y="1220"/>
                  <a:pt x="895" y="1221"/>
                </a:cubicBezTo>
                <a:cubicBezTo>
                  <a:pt x="927" y="1238"/>
                  <a:pt x="961" y="1257"/>
                  <a:pt x="997" y="1277"/>
                </a:cubicBezTo>
                <a:cubicBezTo>
                  <a:pt x="1145" y="1363"/>
                  <a:pt x="1320" y="1463"/>
                  <a:pt x="1514" y="1416"/>
                </a:cubicBezTo>
                <a:cubicBezTo>
                  <a:pt x="1727" y="1365"/>
                  <a:pt x="1730" y="1218"/>
                  <a:pt x="1722" y="1158"/>
                </a:cubicBezTo>
                <a:cubicBezTo>
                  <a:pt x="1730" y="1151"/>
                  <a:pt x="1738" y="1142"/>
                  <a:pt x="1747" y="1131"/>
                </a:cubicBezTo>
                <a:cubicBezTo>
                  <a:pt x="1762" y="1113"/>
                  <a:pt x="1768" y="1095"/>
                  <a:pt x="1770" y="1079"/>
                </a:cubicBezTo>
                <a:cubicBezTo>
                  <a:pt x="1824" y="1088"/>
                  <a:pt x="1902" y="1097"/>
                  <a:pt x="1976" y="1095"/>
                </a:cubicBezTo>
                <a:cubicBezTo>
                  <a:pt x="2050" y="1093"/>
                  <a:pt x="2123" y="1083"/>
                  <a:pt x="2173" y="1057"/>
                </a:cubicBezTo>
                <a:cubicBezTo>
                  <a:pt x="2238" y="1022"/>
                  <a:pt x="2282" y="972"/>
                  <a:pt x="2307" y="916"/>
                </a:cubicBezTo>
                <a:cubicBezTo>
                  <a:pt x="2335" y="853"/>
                  <a:pt x="2339" y="784"/>
                  <a:pt x="2322" y="725"/>
                </a:cubicBezTo>
                <a:cubicBezTo>
                  <a:pt x="2305" y="668"/>
                  <a:pt x="2272" y="628"/>
                  <a:pt x="2236" y="599"/>
                </a:cubicBezTo>
                <a:close/>
                <a:moveTo>
                  <a:pt x="490" y="817"/>
                </a:moveTo>
                <a:cubicBezTo>
                  <a:pt x="480" y="837"/>
                  <a:pt x="487" y="861"/>
                  <a:pt x="506" y="871"/>
                </a:cubicBezTo>
                <a:cubicBezTo>
                  <a:pt x="526" y="882"/>
                  <a:pt x="550" y="875"/>
                  <a:pt x="561" y="855"/>
                </a:cubicBezTo>
                <a:cubicBezTo>
                  <a:pt x="574" y="832"/>
                  <a:pt x="594" y="804"/>
                  <a:pt x="622" y="790"/>
                </a:cubicBezTo>
                <a:cubicBezTo>
                  <a:pt x="649" y="777"/>
                  <a:pt x="687" y="778"/>
                  <a:pt x="738" y="810"/>
                </a:cubicBezTo>
                <a:cubicBezTo>
                  <a:pt x="744" y="813"/>
                  <a:pt x="750" y="815"/>
                  <a:pt x="755" y="816"/>
                </a:cubicBezTo>
                <a:cubicBezTo>
                  <a:pt x="792" y="845"/>
                  <a:pt x="835" y="862"/>
                  <a:pt x="878" y="868"/>
                </a:cubicBezTo>
                <a:cubicBezTo>
                  <a:pt x="921" y="873"/>
                  <a:pt x="964" y="868"/>
                  <a:pt x="1002" y="855"/>
                </a:cubicBezTo>
                <a:cubicBezTo>
                  <a:pt x="1048" y="838"/>
                  <a:pt x="1086" y="807"/>
                  <a:pt x="1104" y="765"/>
                </a:cubicBezTo>
                <a:cubicBezTo>
                  <a:pt x="1113" y="745"/>
                  <a:pt x="1103" y="721"/>
                  <a:pt x="1083" y="713"/>
                </a:cubicBezTo>
                <a:cubicBezTo>
                  <a:pt x="1062" y="704"/>
                  <a:pt x="1039" y="713"/>
                  <a:pt x="1030" y="734"/>
                </a:cubicBezTo>
                <a:cubicBezTo>
                  <a:pt x="1021" y="754"/>
                  <a:pt x="1001" y="770"/>
                  <a:pt x="974" y="779"/>
                </a:cubicBezTo>
                <a:cubicBezTo>
                  <a:pt x="948" y="789"/>
                  <a:pt x="918" y="792"/>
                  <a:pt x="888" y="788"/>
                </a:cubicBezTo>
                <a:cubicBezTo>
                  <a:pt x="859" y="784"/>
                  <a:pt x="830" y="773"/>
                  <a:pt x="806" y="753"/>
                </a:cubicBezTo>
                <a:cubicBezTo>
                  <a:pt x="776" y="729"/>
                  <a:pt x="754" y="691"/>
                  <a:pt x="747" y="637"/>
                </a:cubicBezTo>
                <a:cubicBezTo>
                  <a:pt x="744" y="615"/>
                  <a:pt x="724" y="599"/>
                  <a:pt x="702" y="602"/>
                </a:cubicBezTo>
                <a:cubicBezTo>
                  <a:pt x="680" y="605"/>
                  <a:pt x="664" y="625"/>
                  <a:pt x="667" y="647"/>
                </a:cubicBezTo>
                <a:cubicBezTo>
                  <a:pt x="670" y="667"/>
                  <a:pt x="674" y="686"/>
                  <a:pt x="680" y="703"/>
                </a:cubicBezTo>
                <a:cubicBezTo>
                  <a:pt x="645" y="699"/>
                  <a:pt x="614" y="705"/>
                  <a:pt x="588" y="718"/>
                </a:cubicBezTo>
                <a:cubicBezTo>
                  <a:pt x="540" y="740"/>
                  <a:pt x="509" y="783"/>
                  <a:pt x="490" y="817"/>
                </a:cubicBezTo>
                <a:close/>
                <a:moveTo>
                  <a:pt x="726" y="288"/>
                </a:moveTo>
                <a:cubicBezTo>
                  <a:pt x="747" y="284"/>
                  <a:pt x="761" y="263"/>
                  <a:pt x="757" y="241"/>
                </a:cubicBezTo>
                <a:cubicBezTo>
                  <a:pt x="752" y="219"/>
                  <a:pt x="731" y="205"/>
                  <a:pt x="709" y="210"/>
                </a:cubicBezTo>
                <a:cubicBezTo>
                  <a:pt x="671" y="218"/>
                  <a:pt x="640" y="244"/>
                  <a:pt x="619" y="278"/>
                </a:cubicBezTo>
                <a:cubicBezTo>
                  <a:pt x="599" y="309"/>
                  <a:pt x="587" y="347"/>
                  <a:pt x="584" y="383"/>
                </a:cubicBezTo>
                <a:cubicBezTo>
                  <a:pt x="557" y="387"/>
                  <a:pt x="529" y="394"/>
                  <a:pt x="504" y="406"/>
                </a:cubicBezTo>
                <a:cubicBezTo>
                  <a:pt x="453" y="429"/>
                  <a:pt x="409" y="470"/>
                  <a:pt x="392" y="533"/>
                </a:cubicBezTo>
                <a:cubicBezTo>
                  <a:pt x="355" y="672"/>
                  <a:pt x="395" y="716"/>
                  <a:pt x="395" y="717"/>
                </a:cubicBezTo>
                <a:cubicBezTo>
                  <a:pt x="410" y="733"/>
                  <a:pt x="435" y="735"/>
                  <a:pt x="452" y="721"/>
                </a:cubicBezTo>
                <a:cubicBezTo>
                  <a:pt x="469" y="707"/>
                  <a:pt x="471" y="681"/>
                  <a:pt x="456" y="664"/>
                </a:cubicBezTo>
                <a:cubicBezTo>
                  <a:pt x="456" y="664"/>
                  <a:pt x="444" y="651"/>
                  <a:pt x="470" y="554"/>
                </a:cubicBezTo>
                <a:cubicBezTo>
                  <a:pt x="480" y="517"/>
                  <a:pt x="506" y="493"/>
                  <a:pt x="538" y="479"/>
                </a:cubicBezTo>
                <a:cubicBezTo>
                  <a:pt x="585" y="457"/>
                  <a:pt x="643" y="455"/>
                  <a:pt x="679" y="464"/>
                </a:cubicBezTo>
                <a:cubicBezTo>
                  <a:pt x="700" y="469"/>
                  <a:pt x="722" y="456"/>
                  <a:pt x="728" y="435"/>
                </a:cubicBezTo>
                <a:cubicBezTo>
                  <a:pt x="733" y="413"/>
                  <a:pt x="720" y="391"/>
                  <a:pt x="698" y="386"/>
                </a:cubicBezTo>
                <a:cubicBezTo>
                  <a:pt x="688" y="384"/>
                  <a:pt x="677" y="382"/>
                  <a:pt x="665" y="380"/>
                </a:cubicBezTo>
                <a:cubicBezTo>
                  <a:pt x="668" y="360"/>
                  <a:pt x="675" y="339"/>
                  <a:pt x="686" y="321"/>
                </a:cubicBezTo>
                <a:cubicBezTo>
                  <a:pt x="697" y="304"/>
                  <a:pt x="711" y="291"/>
                  <a:pt x="726" y="288"/>
                </a:cubicBezTo>
                <a:close/>
                <a:moveTo>
                  <a:pt x="1350" y="968"/>
                </a:moveTo>
                <a:cubicBezTo>
                  <a:pt x="1327" y="971"/>
                  <a:pt x="1311" y="990"/>
                  <a:pt x="1313" y="1012"/>
                </a:cubicBezTo>
                <a:cubicBezTo>
                  <a:pt x="1315" y="1034"/>
                  <a:pt x="1335" y="1050"/>
                  <a:pt x="1357" y="1048"/>
                </a:cubicBezTo>
                <a:cubicBezTo>
                  <a:pt x="1381" y="1046"/>
                  <a:pt x="1404" y="1050"/>
                  <a:pt x="1423" y="1059"/>
                </a:cubicBezTo>
                <a:cubicBezTo>
                  <a:pt x="1436" y="1065"/>
                  <a:pt x="1447" y="1073"/>
                  <a:pt x="1455" y="1084"/>
                </a:cubicBezTo>
                <a:cubicBezTo>
                  <a:pt x="1462" y="1095"/>
                  <a:pt x="1467" y="1108"/>
                  <a:pt x="1469" y="1123"/>
                </a:cubicBezTo>
                <a:cubicBezTo>
                  <a:pt x="1471" y="1144"/>
                  <a:pt x="1466" y="1171"/>
                  <a:pt x="1451" y="1201"/>
                </a:cubicBezTo>
                <a:cubicBezTo>
                  <a:pt x="1442" y="1221"/>
                  <a:pt x="1450" y="1245"/>
                  <a:pt x="1470" y="1255"/>
                </a:cubicBezTo>
                <a:cubicBezTo>
                  <a:pt x="1490" y="1264"/>
                  <a:pt x="1514" y="1256"/>
                  <a:pt x="1523" y="1236"/>
                </a:cubicBezTo>
                <a:cubicBezTo>
                  <a:pt x="1545" y="1191"/>
                  <a:pt x="1552" y="1151"/>
                  <a:pt x="1549" y="1115"/>
                </a:cubicBezTo>
                <a:cubicBezTo>
                  <a:pt x="1546" y="1085"/>
                  <a:pt x="1535" y="1058"/>
                  <a:pt x="1519" y="1037"/>
                </a:cubicBezTo>
                <a:cubicBezTo>
                  <a:pt x="1504" y="1015"/>
                  <a:pt x="1482" y="998"/>
                  <a:pt x="1458" y="986"/>
                </a:cubicBezTo>
                <a:cubicBezTo>
                  <a:pt x="1426" y="971"/>
                  <a:pt x="1388" y="965"/>
                  <a:pt x="1350" y="968"/>
                </a:cubicBezTo>
                <a:close/>
                <a:moveTo>
                  <a:pt x="1626" y="406"/>
                </a:moveTo>
                <a:cubicBezTo>
                  <a:pt x="1604" y="405"/>
                  <a:pt x="1585" y="422"/>
                  <a:pt x="1584" y="444"/>
                </a:cubicBezTo>
                <a:cubicBezTo>
                  <a:pt x="1583" y="466"/>
                  <a:pt x="1599" y="485"/>
                  <a:pt x="1622" y="486"/>
                </a:cubicBezTo>
                <a:cubicBezTo>
                  <a:pt x="1628" y="487"/>
                  <a:pt x="1634" y="488"/>
                  <a:pt x="1642" y="490"/>
                </a:cubicBezTo>
                <a:cubicBezTo>
                  <a:pt x="1663" y="496"/>
                  <a:pt x="1686" y="508"/>
                  <a:pt x="1703" y="528"/>
                </a:cubicBezTo>
                <a:cubicBezTo>
                  <a:pt x="1720" y="547"/>
                  <a:pt x="1731" y="574"/>
                  <a:pt x="1729" y="610"/>
                </a:cubicBezTo>
                <a:cubicBezTo>
                  <a:pt x="1728" y="623"/>
                  <a:pt x="1726" y="636"/>
                  <a:pt x="1722" y="651"/>
                </a:cubicBezTo>
                <a:cubicBezTo>
                  <a:pt x="1716" y="672"/>
                  <a:pt x="1728" y="694"/>
                  <a:pt x="1750" y="700"/>
                </a:cubicBezTo>
                <a:cubicBezTo>
                  <a:pt x="1771" y="706"/>
                  <a:pt x="1793" y="694"/>
                  <a:pt x="1799" y="672"/>
                </a:cubicBezTo>
                <a:cubicBezTo>
                  <a:pt x="1805" y="652"/>
                  <a:pt x="1808" y="633"/>
                  <a:pt x="1809" y="615"/>
                </a:cubicBezTo>
                <a:cubicBezTo>
                  <a:pt x="1813" y="555"/>
                  <a:pt x="1793" y="509"/>
                  <a:pt x="1764" y="475"/>
                </a:cubicBezTo>
                <a:cubicBezTo>
                  <a:pt x="1735" y="442"/>
                  <a:pt x="1698" y="422"/>
                  <a:pt x="1664" y="413"/>
                </a:cubicBezTo>
                <a:cubicBezTo>
                  <a:pt x="1651" y="409"/>
                  <a:pt x="1638" y="407"/>
                  <a:pt x="1626" y="406"/>
                </a:cubicBezTo>
                <a:close/>
                <a:moveTo>
                  <a:pt x="1395" y="437"/>
                </a:moveTo>
                <a:cubicBezTo>
                  <a:pt x="1402" y="444"/>
                  <a:pt x="1410" y="448"/>
                  <a:pt x="1420" y="449"/>
                </a:cubicBezTo>
                <a:cubicBezTo>
                  <a:pt x="1424" y="450"/>
                  <a:pt x="1428" y="449"/>
                  <a:pt x="1432" y="449"/>
                </a:cubicBezTo>
                <a:cubicBezTo>
                  <a:pt x="1436" y="451"/>
                  <a:pt x="1440" y="453"/>
                  <a:pt x="1444" y="455"/>
                </a:cubicBezTo>
                <a:cubicBezTo>
                  <a:pt x="1463" y="466"/>
                  <a:pt x="1478" y="481"/>
                  <a:pt x="1488" y="497"/>
                </a:cubicBezTo>
                <a:cubicBezTo>
                  <a:pt x="1498" y="514"/>
                  <a:pt x="1504" y="533"/>
                  <a:pt x="1507" y="552"/>
                </a:cubicBezTo>
                <a:cubicBezTo>
                  <a:pt x="1511" y="586"/>
                  <a:pt x="1504" y="620"/>
                  <a:pt x="1488" y="648"/>
                </a:cubicBezTo>
                <a:cubicBezTo>
                  <a:pt x="1477" y="667"/>
                  <a:pt x="1484" y="692"/>
                  <a:pt x="1503" y="703"/>
                </a:cubicBezTo>
                <a:cubicBezTo>
                  <a:pt x="1522" y="714"/>
                  <a:pt x="1547" y="707"/>
                  <a:pt x="1558" y="688"/>
                </a:cubicBezTo>
                <a:cubicBezTo>
                  <a:pt x="1582" y="646"/>
                  <a:pt x="1593" y="593"/>
                  <a:pt x="1587" y="543"/>
                </a:cubicBezTo>
                <a:cubicBezTo>
                  <a:pt x="1583" y="512"/>
                  <a:pt x="1573" y="482"/>
                  <a:pt x="1556" y="455"/>
                </a:cubicBezTo>
                <a:cubicBezTo>
                  <a:pt x="1539" y="427"/>
                  <a:pt x="1515" y="403"/>
                  <a:pt x="1484" y="385"/>
                </a:cubicBezTo>
                <a:cubicBezTo>
                  <a:pt x="1478" y="382"/>
                  <a:pt x="1471" y="379"/>
                  <a:pt x="1465" y="376"/>
                </a:cubicBezTo>
                <a:cubicBezTo>
                  <a:pt x="1463" y="334"/>
                  <a:pt x="1453" y="279"/>
                  <a:pt x="1420" y="233"/>
                </a:cubicBezTo>
                <a:cubicBezTo>
                  <a:pt x="1390" y="191"/>
                  <a:pt x="1344" y="157"/>
                  <a:pt x="1271" y="146"/>
                </a:cubicBezTo>
                <a:cubicBezTo>
                  <a:pt x="1249" y="143"/>
                  <a:pt x="1229" y="158"/>
                  <a:pt x="1226" y="180"/>
                </a:cubicBezTo>
                <a:cubicBezTo>
                  <a:pt x="1222" y="202"/>
                  <a:pt x="1238" y="223"/>
                  <a:pt x="1260" y="226"/>
                </a:cubicBezTo>
                <a:cubicBezTo>
                  <a:pt x="1307" y="233"/>
                  <a:pt x="1337" y="254"/>
                  <a:pt x="1355" y="279"/>
                </a:cubicBezTo>
                <a:cubicBezTo>
                  <a:pt x="1371" y="302"/>
                  <a:pt x="1379" y="329"/>
                  <a:pt x="1383" y="354"/>
                </a:cubicBezTo>
                <a:cubicBezTo>
                  <a:pt x="1356" y="351"/>
                  <a:pt x="1325" y="351"/>
                  <a:pt x="1292" y="355"/>
                </a:cubicBezTo>
                <a:cubicBezTo>
                  <a:pt x="1270" y="358"/>
                  <a:pt x="1254" y="378"/>
                  <a:pt x="1257" y="400"/>
                </a:cubicBezTo>
                <a:cubicBezTo>
                  <a:pt x="1259" y="422"/>
                  <a:pt x="1279" y="437"/>
                  <a:pt x="1302" y="435"/>
                </a:cubicBezTo>
                <a:cubicBezTo>
                  <a:pt x="1338" y="430"/>
                  <a:pt x="1369" y="432"/>
                  <a:pt x="1395" y="437"/>
                </a:cubicBezTo>
                <a:close/>
              </a:path>
            </a:pathLst>
          </a:custGeom>
          <a:solidFill>
            <a:srgbClr val="F2E8F4">
              <a:alpha val="54000"/>
            </a:srgbClr>
          </a:solidFill>
          <a:ln>
            <a:noFill/>
          </a:ln>
        </p:spPr>
        <p:txBody>
          <a:bodyPr vert="horz" wrap="square" lIns="91440" tIns="45720" rIns="91440" bIns="45720" numCol="1" anchor="t" anchorCtr="0" compatLnSpc="1">
            <a:prstTxWarp prst="textNoShape">
              <a:avLst/>
            </a:prstTxWarp>
          </a:bodyPr>
          <a:lstStyle/>
          <a:p>
            <a:endParaRPr lang="es-PE"/>
          </a:p>
        </p:txBody>
      </p:sp>
      <p:pic>
        <p:nvPicPr>
          <p:cNvPr id="2010" name="Imagen 2009">
            <a:extLst>
              <a:ext uri="{FF2B5EF4-FFF2-40B4-BE49-F238E27FC236}">
                <a16:creationId xmlns:a16="http://schemas.microsoft.com/office/drawing/2014/main" id="{C66357D9-1305-9E9F-F569-3FC9D15BD6C8}"/>
              </a:ext>
            </a:extLst>
          </p:cNvPr>
          <p:cNvPicPr>
            <a:picLocks noChangeAspect="1"/>
          </p:cNvPicPr>
          <p:nvPr/>
        </p:nvPicPr>
        <p:blipFill>
          <a:blip r:embed="rId4"/>
          <a:stretch>
            <a:fillRect/>
          </a:stretch>
        </p:blipFill>
        <p:spPr>
          <a:xfrm flipH="1">
            <a:off x="1737775" y="956934"/>
            <a:ext cx="1583067" cy="2022809"/>
          </a:xfrm>
          <a:prstGeom prst="rect">
            <a:avLst/>
          </a:prstGeom>
        </p:spPr>
      </p:pic>
      <p:grpSp>
        <p:nvGrpSpPr>
          <p:cNvPr id="1313" name="Group 1306">
            <a:extLst>
              <a:ext uri="{FF2B5EF4-FFF2-40B4-BE49-F238E27FC236}">
                <a16:creationId xmlns:a16="http://schemas.microsoft.com/office/drawing/2014/main" id="{814575D2-8C2C-4BA6-57D8-FA8922758A61}"/>
              </a:ext>
            </a:extLst>
          </p:cNvPr>
          <p:cNvGrpSpPr>
            <a:grpSpLocks noChangeAspect="1"/>
          </p:cNvGrpSpPr>
          <p:nvPr/>
        </p:nvGrpSpPr>
        <p:grpSpPr bwMode="auto">
          <a:xfrm>
            <a:off x="-862013" y="407991"/>
            <a:ext cx="14338301" cy="6010279"/>
            <a:chOff x="-543" y="257"/>
            <a:chExt cx="9032" cy="3786"/>
          </a:xfrm>
        </p:grpSpPr>
        <p:grpSp>
          <p:nvGrpSpPr>
            <p:cNvPr id="1315" name="Group 1507">
              <a:extLst>
                <a:ext uri="{FF2B5EF4-FFF2-40B4-BE49-F238E27FC236}">
                  <a16:creationId xmlns:a16="http://schemas.microsoft.com/office/drawing/2014/main" id="{624B0812-CC27-FF42-7353-74073372D813}"/>
                </a:ext>
              </a:extLst>
            </p:cNvPr>
            <p:cNvGrpSpPr>
              <a:grpSpLocks/>
            </p:cNvGrpSpPr>
            <p:nvPr/>
          </p:nvGrpSpPr>
          <p:grpSpPr bwMode="auto">
            <a:xfrm>
              <a:off x="-543" y="257"/>
              <a:ext cx="9032" cy="3786"/>
              <a:chOff x="-543" y="257"/>
              <a:chExt cx="9032" cy="3786"/>
            </a:xfrm>
          </p:grpSpPr>
          <p:sp>
            <p:nvSpPr>
              <p:cNvPr id="1344" name="Freeform 1307">
                <a:extLst>
                  <a:ext uri="{FF2B5EF4-FFF2-40B4-BE49-F238E27FC236}">
                    <a16:creationId xmlns:a16="http://schemas.microsoft.com/office/drawing/2014/main" id="{4883A3B5-8470-87FA-C36D-F13120428C81}"/>
                  </a:ext>
                </a:extLst>
              </p:cNvPr>
              <p:cNvSpPr>
                <a:spLocks/>
              </p:cNvSpPr>
              <p:nvPr/>
            </p:nvSpPr>
            <p:spPr bwMode="auto">
              <a:xfrm>
                <a:off x="1265" y="257"/>
                <a:ext cx="1173" cy="1337"/>
              </a:xfrm>
              <a:custGeom>
                <a:avLst/>
                <a:gdLst>
                  <a:gd name="T0" fmla="*/ 441 w 741"/>
                  <a:gd name="T1" fmla="*/ 823 h 823"/>
                  <a:gd name="T2" fmla="*/ 53 w 741"/>
                  <a:gd name="T3" fmla="*/ 141 h 823"/>
                  <a:gd name="T4" fmla="*/ 0 w 741"/>
                  <a:gd name="T5" fmla="*/ 116 h 823"/>
                  <a:gd name="T6" fmla="*/ 265 w 741"/>
                  <a:gd name="T7" fmla="*/ 19 h 823"/>
                  <a:gd name="T8" fmla="*/ 697 w 741"/>
                  <a:gd name="T9" fmla="*/ 332 h 823"/>
                  <a:gd name="T10" fmla="*/ 441 w 741"/>
                  <a:gd name="T11" fmla="*/ 823 h 823"/>
                </a:gdLst>
                <a:ahLst/>
                <a:cxnLst>
                  <a:cxn ang="0">
                    <a:pos x="T0" y="T1"/>
                  </a:cxn>
                  <a:cxn ang="0">
                    <a:pos x="T2" y="T3"/>
                  </a:cxn>
                  <a:cxn ang="0">
                    <a:pos x="T4" y="T5"/>
                  </a:cxn>
                  <a:cxn ang="0">
                    <a:pos x="T6" y="T7"/>
                  </a:cxn>
                  <a:cxn ang="0">
                    <a:pos x="T8" y="T9"/>
                  </a:cxn>
                  <a:cxn ang="0">
                    <a:pos x="T10" y="T11"/>
                  </a:cxn>
                </a:cxnLst>
                <a:rect l="0" t="0" r="r" b="b"/>
                <a:pathLst>
                  <a:path w="741" h="823">
                    <a:moveTo>
                      <a:pt x="441" y="823"/>
                    </a:moveTo>
                    <a:cubicBezTo>
                      <a:pt x="652" y="479"/>
                      <a:pt x="511" y="61"/>
                      <a:pt x="53" y="141"/>
                    </a:cubicBezTo>
                    <a:cubicBezTo>
                      <a:pt x="11" y="149"/>
                      <a:pt x="50" y="105"/>
                      <a:pt x="0" y="116"/>
                    </a:cubicBezTo>
                    <a:cubicBezTo>
                      <a:pt x="92" y="52"/>
                      <a:pt x="177" y="31"/>
                      <a:pt x="265" y="19"/>
                    </a:cubicBezTo>
                    <a:cubicBezTo>
                      <a:pt x="409" y="0"/>
                      <a:pt x="643" y="99"/>
                      <a:pt x="697" y="332"/>
                    </a:cubicBezTo>
                    <a:cubicBezTo>
                      <a:pt x="741" y="517"/>
                      <a:pt x="589" y="776"/>
                      <a:pt x="441" y="82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5" name="Freeform 1308">
                <a:extLst>
                  <a:ext uri="{FF2B5EF4-FFF2-40B4-BE49-F238E27FC236}">
                    <a16:creationId xmlns:a16="http://schemas.microsoft.com/office/drawing/2014/main" id="{180B6591-B69F-3459-7F01-F9F824B33DD0}"/>
                  </a:ext>
                </a:extLst>
              </p:cNvPr>
              <p:cNvSpPr>
                <a:spLocks noEditPoints="1"/>
              </p:cNvSpPr>
              <p:nvPr/>
            </p:nvSpPr>
            <p:spPr bwMode="auto">
              <a:xfrm>
                <a:off x="1254" y="261"/>
                <a:ext cx="1158" cy="1345"/>
              </a:xfrm>
              <a:custGeom>
                <a:avLst/>
                <a:gdLst>
                  <a:gd name="T0" fmla="*/ 442 w 732"/>
                  <a:gd name="T1" fmla="*/ 817 h 828"/>
                  <a:gd name="T2" fmla="*/ 530 w 732"/>
                  <a:gd name="T3" fmla="*/ 423 h 828"/>
                  <a:gd name="T4" fmla="*/ 479 w 732"/>
                  <a:gd name="T5" fmla="*/ 288 h 828"/>
                  <a:gd name="T6" fmla="*/ 379 w 732"/>
                  <a:gd name="T7" fmla="*/ 189 h 828"/>
                  <a:gd name="T8" fmla="*/ 61 w 732"/>
                  <a:gd name="T9" fmla="*/ 146 h 828"/>
                  <a:gd name="T10" fmla="*/ 30 w 732"/>
                  <a:gd name="T11" fmla="*/ 128 h 828"/>
                  <a:gd name="T12" fmla="*/ 8 w 732"/>
                  <a:gd name="T13" fmla="*/ 120 h 828"/>
                  <a:gd name="T14" fmla="*/ 0 w 732"/>
                  <a:gd name="T15" fmla="*/ 116 h 828"/>
                  <a:gd name="T16" fmla="*/ 3 w 732"/>
                  <a:gd name="T17" fmla="*/ 109 h 828"/>
                  <a:gd name="T18" fmla="*/ 139 w 732"/>
                  <a:gd name="T19" fmla="*/ 40 h 828"/>
                  <a:gd name="T20" fmla="*/ 271 w 732"/>
                  <a:gd name="T21" fmla="*/ 11 h 828"/>
                  <a:gd name="T22" fmla="*/ 552 w 732"/>
                  <a:gd name="T23" fmla="*/ 92 h 828"/>
                  <a:gd name="T24" fmla="*/ 711 w 732"/>
                  <a:gd name="T25" fmla="*/ 329 h 828"/>
                  <a:gd name="T26" fmla="*/ 658 w 732"/>
                  <a:gd name="T27" fmla="*/ 622 h 828"/>
                  <a:gd name="T28" fmla="*/ 450 w 732"/>
                  <a:gd name="T29" fmla="*/ 827 h 828"/>
                  <a:gd name="T30" fmla="*/ 441 w 732"/>
                  <a:gd name="T31" fmla="*/ 823 h 828"/>
                  <a:gd name="T32" fmla="*/ 442 w 732"/>
                  <a:gd name="T33" fmla="*/ 817 h 828"/>
                  <a:gd name="T34" fmla="*/ 543 w 732"/>
                  <a:gd name="T35" fmla="*/ 421 h 828"/>
                  <a:gd name="T36" fmla="*/ 463 w 732"/>
                  <a:gd name="T37" fmla="*/ 808 h 828"/>
                  <a:gd name="T38" fmla="*/ 647 w 732"/>
                  <a:gd name="T39" fmla="*/ 616 h 828"/>
                  <a:gd name="T40" fmla="*/ 698 w 732"/>
                  <a:gd name="T41" fmla="*/ 332 h 828"/>
                  <a:gd name="T42" fmla="*/ 544 w 732"/>
                  <a:gd name="T43" fmla="*/ 102 h 828"/>
                  <a:gd name="T44" fmla="*/ 273 w 732"/>
                  <a:gd name="T45" fmla="*/ 24 h 828"/>
                  <a:gd name="T46" fmla="*/ 143 w 732"/>
                  <a:gd name="T47" fmla="*/ 52 h 828"/>
                  <a:gd name="T48" fmla="*/ 30 w 732"/>
                  <a:gd name="T49" fmla="*/ 106 h 828"/>
                  <a:gd name="T50" fmla="*/ 43 w 732"/>
                  <a:gd name="T51" fmla="*/ 125 h 828"/>
                  <a:gd name="T52" fmla="*/ 59 w 732"/>
                  <a:gd name="T53" fmla="*/ 133 h 828"/>
                  <a:gd name="T54" fmla="*/ 385 w 732"/>
                  <a:gd name="T55" fmla="*/ 178 h 828"/>
                  <a:gd name="T56" fmla="*/ 490 w 732"/>
                  <a:gd name="T57" fmla="*/ 282 h 828"/>
                  <a:gd name="T58" fmla="*/ 543 w 732"/>
                  <a:gd name="T59" fmla="*/ 42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2" h="828">
                    <a:moveTo>
                      <a:pt x="442" y="817"/>
                    </a:moveTo>
                    <a:cubicBezTo>
                      <a:pt x="523" y="686"/>
                      <a:pt x="552" y="544"/>
                      <a:pt x="530" y="423"/>
                    </a:cubicBezTo>
                    <a:cubicBezTo>
                      <a:pt x="522" y="374"/>
                      <a:pt x="505" y="328"/>
                      <a:pt x="479" y="288"/>
                    </a:cubicBezTo>
                    <a:cubicBezTo>
                      <a:pt x="454" y="249"/>
                      <a:pt x="420" y="215"/>
                      <a:pt x="379" y="189"/>
                    </a:cubicBezTo>
                    <a:cubicBezTo>
                      <a:pt x="301" y="142"/>
                      <a:pt x="195" y="122"/>
                      <a:pt x="61" y="146"/>
                    </a:cubicBezTo>
                    <a:cubicBezTo>
                      <a:pt x="35" y="150"/>
                      <a:pt x="32" y="139"/>
                      <a:pt x="30" y="128"/>
                    </a:cubicBezTo>
                    <a:cubicBezTo>
                      <a:pt x="29" y="122"/>
                      <a:pt x="28" y="116"/>
                      <a:pt x="8" y="120"/>
                    </a:cubicBezTo>
                    <a:cubicBezTo>
                      <a:pt x="5" y="121"/>
                      <a:pt x="1" y="119"/>
                      <a:pt x="0" y="116"/>
                    </a:cubicBezTo>
                    <a:cubicBezTo>
                      <a:pt x="0" y="113"/>
                      <a:pt x="1" y="110"/>
                      <a:pt x="3" y="109"/>
                    </a:cubicBezTo>
                    <a:cubicBezTo>
                      <a:pt x="50" y="76"/>
                      <a:pt x="95" y="54"/>
                      <a:pt x="139" y="40"/>
                    </a:cubicBezTo>
                    <a:cubicBezTo>
                      <a:pt x="183" y="25"/>
                      <a:pt x="227" y="17"/>
                      <a:pt x="271" y="11"/>
                    </a:cubicBezTo>
                    <a:cubicBezTo>
                      <a:pt x="352" y="0"/>
                      <a:pt x="461" y="26"/>
                      <a:pt x="552" y="92"/>
                    </a:cubicBezTo>
                    <a:cubicBezTo>
                      <a:pt x="625" y="144"/>
                      <a:pt x="686" y="223"/>
                      <a:pt x="711" y="329"/>
                    </a:cubicBezTo>
                    <a:cubicBezTo>
                      <a:pt x="732" y="420"/>
                      <a:pt x="707" y="529"/>
                      <a:pt x="658" y="622"/>
                    </a:cubicBezTo>
                    <a:cubicBezTo>
                      <a:pt x="606" y="721"/>
                      <a:pt x="528" y="803"/>
                      <a:pt x="450" y="827"/>
                    </a:cubicBezTo>
                    <a:cubicBezTo>
                      <a:pt x="446" y="828"/>
                      <a:pt x="443" y="826"/>
                      <a:pt x="441" y="823"/>
                    </a:cubicBezTo>
                    <a:cubicBezTo>
                      <a:pt x="441" y="821"/>
                      <a:pt x="441" y="819"/>
                      <a:pt x="442" y="817"/>
                    </a:cubicBezTo>
                    <a:close/>
                    <a:moveTo>
                      <a:pt x="543" y="421"/>
                    </a:moveTo>
                    <a:cubicBezTo>
                      <a:pt x="564" y="540"/>
                      <a:pt x="538" y="679"/>
                      <a:pt x="463" y="808"/>
                    </a:cubicBezTo>
                    <a:cubicBezTo>
                      <a:pt x="532" y="779"/>
                      <a:pt x="600" y="705"/>
                      <a:pt x="647" y="616"/>
                    </a:cubicBezTo>
                    <a:cubicBezTo>
                      <a:pt x="694" y="525"/>
                      <a:pt x="719" y="420"/>
                      <a:pt x="698" y="332"/>
                    </a:cubicBezTo>
                    <a:cubicBezTo>
                      <a:pt x="674" y="229"/>
                      <a:pt x="615" y="153"/>
                      <a:pt x="544" y="102"/>
                    </a:cubicBezTo>
                    <a:cubicBezTo>
                      <a:pt x="456" y="39"/>
                      <a:pt x="351" y="13"/>
                      <a:pt x="273" y="24"/>
                    </a:cubicBezTo>
                    <a:cubicBezTo>
                      <a:pt x="229" y="29"/>
                      <a:pt x="186" y="37"/>
                      <a:pt x="143" y="52"/>
                    </a:cubicBezTo>
                    <a:cubicBezTo>
                      <a:pt x="106" y="64"/>
                      <a:pt x="69" y="82"/>
                      <a:pt x="30" y="106"/>
                    </a:cubicBezTo>
                    <a:cubicBezTo>
                      <a:pt x="40" y="109"/>
                      <a:pt x="41" y="117"/>
                      <a:pt x="43" y="125"/>
                    </a:cubicBezTo>
                    <a:cubicBezTo>
                      <a:pt x="44" y="130"/>
                      <a:pt x="45" y="135"/>
                      <a:pt x="59" y="133"/>
                    </a:cubicBezTo>
                    <a:cubicBezTo>
                      <a:pt x="196" y="109"/>
                      <a:pt x="305" y="129"/>
                      <a:pt x="385" y="178"/>
                    </a:cubicBezTo>
                    <a:cubicBezTo>
                      <a:pt x="429" y="205"/>
                      <a:pt x="464" y="240"/>
                      <a:pt x="490" y="282"/>
                    </a:cubicBezTo>
                    <a:cubicBezTo>
                      <a:pt x="516" y="323"/>
                      <a:pt x="534" y="370"/>
                      <a:pt x="543" y="421"/>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6" name="Freeform 1309">
                <a:extLst>
                  <a:ext uri="{FF2B5EF4-FFF2-40B4-BE49-F238E27FC236}">
                    <a16:creationId xmlns:a16="http://schemas.microsoft.com/office/drawing/2014/main" id="{0BC57947-25AE-33FF-3B73-85DF1DD2E9BF}"/>
                  </a:ext>
                </a:extLst>
              </p:cNvPr>
              <p:cNvSpPr>
                <a:spLocks/>
              </p:cNvSpPr>
              <p:nvPr/>
            </p:nvSpPr>
            <p:spPr bwMode="auto">
              <a:xfrm>
                <a:off x="2151" y="1398"/>
                <a:ext cx="18" cy="97"/>
              </a:xfrm>
              <a:custGeom>
                <a:avLst/>
                <a:gdLst>
                  <a:gd name="T0" fmla="*/ 11 w 11"/>
                  <a:gd name="T1" fmla="*/ 4 h 60"/>
                  <a:gd name="T2" fmla="*/ 7 w 11"/>
                  <a:gd name="T3" fmla="*/ 59 h 60"/>
                  <a:gd name="T4" fmla="*/ 5 w 11"/>
                  <a:gd name="T5" fmla="*/ 59 h 60"/>
                  <a:gd name="T6" fmla="*/ 6 w 11"/>
                  <a:gd name="T7" fmla="*/ 3 h 60"/>
                  <a:gd name="T8" fmla="*/ 11 w 11"/>
                  <a:gd name="T9" fmla="*/ 4 h 60"/>
                </a:gdLst>
                <a:ahLst/>
                <a:cxnLst>
                  <a:cxn ang="0">
                    <a:pos x="T0" y="T1"/>
                  </a:cxn>
                  <a:cxn ang="0">
                    <a:pos x="T2" y="T3"/>
                  </a:cxn>
                  <a:cxn ang="0">
                    <a:pos x="T4" y="T5"/>
                  </a:cxn>
                  <a:cxn ang="0">
                    <a:pos x="T6" y="T7"/>
                  </a:cxn>
                  <a:cxn ang="0">
                    <a:pos x="T8" y="T9"/>
                  </a:cxn>
                </a:cxnLst>
                <a:rect l="0" t="0" r="r" b="b"/>
                <a:pathLst>
                  <a:path w="11" h="60">
                    <a:moveTo>
                      <a:pt x="11" y="4"/>
                    </a:moveTo>
                    <a:cubicBezTo>
                      <a:pt x="9" y="22"/>
                      <a:pt x="11" y="42"/>
                      <a:pt x="7" y="59"/>
                    </a:cubicBezTo>
                    <a:cubicBezTo>
                      <a:pt x="7" y="60"/>
                      <a:pt x="5" y="60"/>
                      <a:pt x="5" y="59"/>
                    </a:cubicBezTo>
                    <a:cubicBezTo>
                      <a:pt x="0" y="39"/>
                      <a:pt x="5" y="20"/>
                      <a:pt x="6" y="3"/>
                    </a:cubicBezTo>
                    <a:cubicBezTo>
                      <a:pt x="7" y="0"/>
                      <a:pt x="11" y="2"/>
                      <a:pt x="11"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7" name="Freeform 1310">
                <a:extLst>
                  <a:ext uri="{FF2B5EF4-FFF2-40B4-BE49-F238E27FC236}">
                    <a16:creationId xmlns:a16="http://schemas.microsoft.com/office/drawing/2014/main" id="{FB292623-140C-7517-2E83-F903BB9BFCFC}"/>
                  </a:ext>
                </a:extLst>
              </p:cNvPr>
              <p:cNvSpPr>
                <a:spLocks/>
              </p:cNvSpPr>
              <p:nvPr/>
            </p:nvSpPr>
            <p:spPr bwMode="auto">
              <a:xfrm>
                <a:off x="2134" y="1432"/>
                <a:ext cx="16" cy="97"/>
              </a:xfrm>
              <a:custGeom>
                <a:avLst/>
                <a:gdLst>
                  <a:gd name="T0" fmla="*/ 7 w 10"/>
                  <a:gd name="T1" fmla="*/ 1 h 60"/>
                  <a:gd name="T2" fmla="*/ 7 w 10"/>
                  <a:gd name="T3" fmla="*/ 34 h 60"/>
                  <a:gd name="T4" fmla="*/ 8 w 10"/>
                  <a:gd name="T5" fmla="*/ 60 h 60"/>
                  <a:gd name="T6" fmla="*/ 5 w 10"/>
                  <a:gd name="T7" fmla="*/ 59 h 60"/>
                  <a:gd name="T8" fmla="*/ 6 w 10"/>
                  <a:gd name="T9" fmla="*/ 1 h 60"/>
                  <a:gd name="T10" fmla="*/ 7 w 10"/>
                  <a:gd name="T11" fmla="*/ 1 h 60"/>
                </a:gdLst>
                <a:ahLst/>
                <a:cxnLst>
                  <a:cxn ang="0">
                    <a:pos x="T0" y="T1"/>
                  </a:cxn>
                  <a:cxn ang="0">
                    <a:pos x="T2" y="T3"/>
                  </a:cxn>
                  <a:cxn ang="0">
                    <a:pos x="T4" y="T5"/>
                  </a:cxn>
                  <a:cxn ang="0">
                    <a:pos x="T6" y="T7"/>
                  </a:cxn>
                  <a:cxn ang="0">
                    <a:pos x="T8" y="T9"/>
                  </a:cxn>
                  <a:cxn ang="0">
                    <a:pos x="T10" y="T11"/>
                  </a:cxn>
                </a:cxnLst>
                <a:rect l="0" t="0" r="r" b="b"/>
                <a:pathLst>
                  <a:path w="10" h="60">
                    <a:moveTo>
                      <a:pt x="7" y="1"/>
                    </a:moveTo>
                    <a:cubicBezTo>
                      <a:pt x="6" y="12"/>
                      <a:pt x="7" y="23"/>
                      <a:pt x="7" y="34"/>
                    </a:cubicBezTo>
                    <a:cubicBezTo>
                      <a:pt x="8" y="42"/>
                      <a:pt x="10" y="52"/>
                      <a:pt x="8" y="60"/>
                    </a:cubicBezTo>
                    <a:cubicBezTo>
                      <a:pt x="7" y="60"/>
                      <a:pt x="6" y="60"/>
                      <a:pt x="5" y="59"/>
                    </a:cubicBezTo>
                    <a:cubicBezTo>
                      <a:pt x="0" y="40"/>
                      <a:pt x="2" y="18"/>
                      <a:pt x="6" y="1"/>
                    </a:cubicBezTo>
                    <a:cubicBezTo>
                      <a:pt x="6" y="0"/>
                      <a:pt x="7" y="0"/>
                      <a:pt x="7"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8" name="Freeform 1311">
                <a:extLst>
                  <a:ext uri="{FF2B5EF4-FFF2-40B4-BE49-F238E27FC236}">
                    <a16:creationId xmlns:a16="http://schemas.microsoft.com/office/drawing/2014/main" id="{7DF31C84-550E-CAA8-5601-2954CDB526ED}"/>
                  </a:ext>
                </a:extLst>
              </p:cNvPr>
              <p:cNvSpPr>
                <a:spLocks/>
              </p:cNvSpPr>
              <p:nvPr/>
            </p:nvSpPr>
            <p:spPr bwMode="auto">
              <a:xfrm>
                <a:off x="2115" y="1456"/>
                <a:ext cx="14" cy="72"/>
              </a:xfrm>
              <a:custGeom>
                <a:avLst/>
                <a:gdLst>
                  <a:gd name="T0" fmla="*/ 9 w 9"/>
                  <a:gd name="T1" fmla="*/ 2 h 44"/>
                  <a:gd name="T2" fmla="*/ 3 w 9"/>
                  <a:gd name="T3" fmla="*/ 43 h 44"/>
                  <a:gd name="T4" fmla="*/ 0 w 9"/>
                  <a:gd name="T5" fmla="*/ 42 h 44"/>
                  <a:gd name="T6" fmla="*/ 3 w 9"/>
                  <a:gd name="T7" fmla="*/ 25 h 44"/>
                  <a:gd name="T8" fmla="*/ 6 w 9"/>
                  <a:gd name="T9" fmla="*/ 2 h 44"/>
                  <a:gd name="T10" fmla="*/ 9 w 9"/>
                  <a:gd name="T11" fmla="*/ 2 h 44"/>
                </a:gdLst>
                <a:ahLst/>
                <a:cxnLst>
                  <a:cxn ang="0">
                    <a:pos x="T0" y="T1"/>
                  </a:cxn>
                  <a:cxn ang="0">
                    <a:pos x="T2" y="T3"/>
                  </a:cxn>
                  <a:cxn ang="0">
                    <a:pos x="T4" y="T5"/>
                  </a:cxn>
                  <a:cxn ang="0">
                    <a:pos x="T6" y="T7"/>
                  </a:cxn>
                  <a:cxn ang="0">
                    <a:pos x="T8" y="T9"/>
                  </a:cxn>
                  <a:cxn ang="0">
                    <a:pos x="T10" y="T11"/>
                  </a:cxn>
                </a:cxnLst>
                <a:rect l="0" t="0" r="r" b="b"/>
                <a:pathLst>
                  <a:path w="9" h="44">
                    <a:moveTo>
                      <a:pt x="9" y="2"/>
                    </a:moveTo>
                    <a:cubicBezTo>
                      <a:pt x="9" y="16"/>
                      <a:pt x="9" y="32"/>
                      <a:pt x="3" y="43"/>
                    </a:cubicBezTo>
                    <a:cubicBezTo>
                      <a:pt x="3" y="44"/>
                      <a:pt x="0" y="43"/>
                      <a:pt x="0" y="42"/>
                    </a:cubicBezTo>
                    <a:cubicBezTo>
                      <a:pt x="0" y="36"/>
                      <a:pt x="2" y="30"/>
                      <a:pt x="3" y="25"/>
                    </a:cubicBezTo>
                    <a:cubicBezTo>
                      <a:pt x="5" y="17"/>
                      <a:pt x="6" y="10"/>
                      <a:pt x="6" y="2"/>
                    </a:cubicBezTo>
                    <a:cubicBezTo>
                      <a:pt x="6" y="0"/>
                      <a:pt x="9" y="1"/>
                      <a:pt x="9"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9" name="Freeform 1312">
                <a:extLst>
                  <a:ext uri="{FF2B5EF4-FFF2-40B4-BE49-F238E27FC236}">
                    <a16:creationId xmlns:a16="http://schemas.microsoft.com/office/drawing/2014/main" id="{DC907FD9-4585-3A1F-E1A1-7CEA26D24567}"/>
                  </a:ext>
                </a:extLst>
              </p:cNvPr>
              <p:cNvSpPr>
                <a:spLocks/>
              </p:cNvSpPr>
              <p:nvPr/>
            </p:nvSpPr>
            <p:spPr bwMode="auto">
              <a:xfrm>
                <a:off x="2094" y="1482"/>
                <a:ext cx="15" cy="68"/>
              </a:xfrm>
              <a:custGeom>
                <a:avLst/>
                <a:gdLst>
                  <a:gd name="T0" fmla="*/ 9 w 9"/>
                  <a:gd name="T1" fmla="*/ 3 h 42"/>
                  <a:gd name="T2" fmla="*/ 4 w 9"/>
                  <a:gd name="T3" fmla="*/ 41 h 42"/>
                  <a:gd name="T4" fmla="*/ 2 w 9"/>
                  <a:gd name="T5" fmla="*/ 40 h 42"/>
                  <a:gd name="T6" fmla="*/ 5 w 9"/>
                  <a:gd name="T7" fmla="*/ 2 h 42"/>
                  <a:gd name="T8" fmla="*/ 9 w 9"/>
                  <a:gd name="T9" fmla="*/ 3 h 42"/>
                </a:gdLst>
                <a:ahLst/>
                <a:cxnLst>
                  <a:cxn ang="0">
                    <a:pos x="T0" y="T1"/>
                  </a:cxn>
                  <a:cxn ang="0">
                    <a:pos x="T2" y="T3"/>
                  </a:cxn>
                  <a:cxn ang="0">
                    <a:pos x="T4" y="T5"/>
                  </a:cxn>
                  <a:cxn ang="0">
                    <a:pos x="T6" y="T7"/>
                  </a:cxn>
                  <a:cxn ang="0">
                    <a:pos x="T8" y="T9"/>
                  </a:cxn>
                </a:cxnLst>
                <a:rect l="0" t="0" r="r" b="b"/>
                <a:pathLst>
                  <a:path w="9" h="42">
                    <a:moveTo>
                      <a:pt x="9" y="3"/>
                    </a:moveTo>
                    <a:cubicBezTo>
                      <a:pt x="8" y="15"/>
                      <a:pt x="8" y="30"/>
                      <a:pt x="4" y="41"/>
                    </a:cubicBezTo>
                    <a:cubicBezTo>
                      <a:pt x="4" y="42"/>
                      <a:pt x="2" y="41"/>
                      <a:pt x="2" y="40"/>
                    </a:cubicBezTo>
                    <a:cubicBezTo>
                      <a:pt x="0" y="27"/>
                      <a:pt x="5" y="15"/>
                      <a:pt x="5" y="2"/>
                    </a:cubicBezTo>
                    <a:cubicBezTo>
                      <a:pt x="5" y="0"/>
                      <a:pt x="9" y="1"/>
                      <a:pt x="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0" name="Freeform 1313">
                <a:extLst>
                  <a:ext uri="{FF2B5EF4-FFF2-40B4-BE49-F238E27FC236}">
                    <a16:creationId xmlns:a16="http://schemas.microsoft.com/office/drawing/2014/main" id="{A5CC3C5B-B547-C9D8-8997-5ABDD948BFE7}"/>
                  </a:ext>
                </a:extLst>
              </p:cNvPr>
              <p:cNvSpPr>
                <a:spLocks/>
              </p:cNvSpPr>
              <p:nvPr/>
            </p:nvSpPr>
            <p:spPr bwMode="auto">
              <a:xfrm>
                <a:off x="2075" y="1508"/>
                <a:ext cx="15" cy="60"/>
              </a:xfrm>
              <a:custGeom>
                <a:avLst/>
                <a:gdLst>
                  <a:gd name="T0" fmla="*/ 9 w 9"/>
                  <a:gd name="T1" fmla="*/ 3 h 37"/>
                  <a:gd name="T2" fmla="*/ 3 w 9"/>
                  <a:gd name="T3" fmla="*/ 36 h 37"/>
                  <a:gd name="T4" fmla="*/ 1 w 9"/>
                  <a:gd name="T5" fmla="*/ 36 h 37"/>
                  <a:gd name="T6" fmla="*/ 6 w 9"/>
                  <a:gd name="T7" fmla="*/ 2 h 37"/>
                  <a:gd name="T8" fmla="*/ 9 w 9"/>
                  <a:gd name="T9" fmla="*/ 3 h 37"/>
                </a:gdLst>
                <a:ahLst/>
                <a:cxnLst>
                  <a:cxn ang="0">
                    <a:pos x="T0" y="T1"/>
                  </a:cxn>
                  <a:cxn ang="0">
                    <a:pos x="T2" y="T3"/>
                  </a:cxn>
                  <a:cxn ang="0">
                    <a:pos x="T4" y="T5"/>
                  </a:cxn>
                  <a:cxn ang="0">
                    <a:pos x="T6" y="T7"/>
                  </a:cxn>
                  <a:cxn ang="0">
                    <a:pos x="T8" y="T9"/>
                  </a:cxn>
                </a:cxnLst>
                <a:rect l="0" t="0" r="r" b="b"/>
                <a:pathLst>
                  <a:path w="9" h="37">
                    <a:moveTo>
                      <a:pt x="9" y="3"/>
                    </a:moveTo>
                    <a:cubicBezTo>
                      <a:pt x="7" y="14"/>
                      <a:pt x="6" y="26"/>
                      <a:pt x="3" y="36"/>
                    </a:cubicBezTo>
                    <a:cubicBezTo>
                      <a:pt x="3" y="37"/>
                      <a:pt x="1" y="37"/>
                      <a:pt x="1" y="36"/>
                    </a:cubicBezTo>
                    <a:cubicBezTo>
                      <a:pt x="0" y="24"/>
                      <a:pt x="4" y="13"/>
                      <a:pt x="6" y="2"/>
                    </a:cubicBezTo>
                    <a:cubicBezTo>
                      <a:pt x="6" y="0"/>
                      <a:pt x="9" y="2"/>
                      <a:pt x="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1" name="Freeform 1314">
                <a:extLst>
                  <a:ext uri="{FF2B5EF4-FFF2-40B4-BE49-F238E27FC236}">
                    <a16:creationId xmlns:a16="http://schemas.microsoft.com/office/drawing/2014/main" id="{1E213B69-B0A5-ABBF-ABB3-536E61498376}"/>
                  </a:ext>
                </a:extLst>
              </p:cNvPr>
              <p:cNvSpPr>
                <a:spLocks/>
              </p:cNvSpPr>
              <p:nvPr/>
            </p:nvSpPr>
            <p:spPr bwMode="auto">
              <a:xfrm>
                <a:off x="2052" y="1531"/>
                <a:ext cx="19" cy="73"/>
              </a:xfrm>
              <a:custGeom>
                <a:avLst/>
                <a:gdLst>
                  <a:gd name="T0" fmla="*/ 10 w 12"/>
                  <a:gd name="T1" fmla="*/ 3 h 45"/>
                  <a:gd name="T2" fmla="*/ 11 w 12"/>
                  <a:gd name="T3" fmla="*/ 24 h 45"/>
                  <a:gd name="T4" fmla="*/ 3 w 12"/>
                  <a:gd name="T5" fmla="*/ 45 h 45"/>
                  <a:gd name="T6" fmla="*/ 0 w 12"/>
                  <a:gd name="T7" fmla="*/ 43 h 45"/>
                  <a:gd name="T8" fmla="*/ 5 w 12"/>
                  <a:gd name="T9" fmla="*/ 26 h 45"/>
                  <a:gd name="T10" fmla="*/ 6 w 12"/>
                  <a:gd name="T11" fmla="*/ 2 h 45"/>
                  <a:gd name="T12" fmla="*/ 10 w 12"/>
                  <a:gd name="T13" fmla="*/ 3 h 45"/>
                </a:gdLst>
                <a:ahLst/>
                <a:cxnLst>
                  <a:cxn ang="0">
                    <a:pos x="T0" y="T1"/>
                  </a:cxn>
                  <a:cxn ang="0">
                    <a:pos x="T2" y="T3"/>
                  </a:cxn>
                  <a:cxn ang="0">
                    <a:pos x="T4" y="T5"/>
                  </a:cxn>
                  <a:cxn ang="0">
                    <a:pos x="T6" y="T7"/>
                  </a:cxn>
                  <a:cxn ang="0">
                    <a:pos x="T8" y="T9"/>
                  </a:cxn>
                  <a:cxn ang="0">
                    <a:pos x="T10" y="T11"/>
                  </a:cxn>
                  <a:cxn ang="0">
                    <a:pos x="T12" y="T13"/>
                  </a:cxn>
                </a:cxnLst>
                <a:rect l="0" t="0" r="r" b="b"/>
                <a:pathLst>
                  <a:path w="12" h="45">
                    <a:moveTo>
                      <a:pt x="10" y="3"/>
                    </a:moveTo>
                    <a:cubicBezTo>
                      <a:pt x="12" y="10"/>
                      <a:pt x="12" y="17"/>
                      <a:pt x="11" y="24"/>
                    </a:cubicBezTo>
                    <a:cubicBezTo>
                      <a:pt x="10" y="31"/>
                      <a:pt x="9" y="41"/>
                      <a:pt x="3" y="45"/>
                    </a:cubicBezTo>
                    <a:cubicBezTo>
                      <a:pt x="2" y="45"/>
                      <a:pt x="0" y="44"/>
                      <a:pt x="0" y="43"/>
                    </a:cubicBezTo>
                    <a:cubicBezTo>
                      <a:pt x="0" y="37"/>
                      <a:pt x="4" y="32"/>
                      <a:pt x="5" y="26"/>
                    </a:cubicBezTo>
                    <a:cubicBezTo>
                      <a:pt x="7" y="19"/>
                      <a:pt x="8" y="11"/>
                      <a:pt x="6" y="2"/>
                    </a:cubicBezTo>
                    <a:cubicBezTo>
                      <a:pt x="6" y="0"/>
                      <a:pt x="9" y="1"/>
                      <a:pt x="10"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2" name="Freeform 1315">
                <a:extLst>
                  <a:ext uri="{FF2B5EF4-FFF2-40B4-BE49-F238E27FC236}">
                    <a16:creationId xmlns:a16="http://schemas.microsoft.com/office/drawing/2014/main" id="{673BE3FD-47DD-A694-9EB3-EE29F7F2CCF8}"/>
                  </a:ext>
                </a:extLst>
              </p:cNvPr>
              <p:cNvSpPr>
                <a:spLocks/>
              </p:cNvSpPr>
              <p:nvPr/>
            </p:nvSpPr>
            <p:spPr bwMode="auto">
              <a:xfrm>
                <a:off x="2037" y="1559"/>
                <a:ext cx="15" cy="43"/>
              </a:xfrm>
              <a:custGeom>
                <a:avLst/>
                <a:gdLst>
                  <a:gd name="T0" fmla="*/ 9 w 9"/>
                  <a:gd name="T1" fmla="*/ 3 h 27"/>
                  <a:gd name="T2" fmla="*/ 8 w 9"/>
                  <a:gd name="T3" fmla="*/ 15 h 27"/>
                  <a:gd name="T4" fmla="*/ 4 w 9"/>
                  <a:gd name="T5" fmla="*/ 27 h 27"/>
                  <a:gd name="T6" fmla="*/ 1 w 9"/>
                  <a:gd name="T7" fmla="*/ 25 h 27"/>
                  <a:gd name="T8" fmla="*/ 3 w 9"/>
                  <a:gd name="T9" fmla="*/ 16 h 27"/>
                  <a:gd name="T10" fmla="*/ 5 w 9"/>
                  <a:gd name="T11" fmla="*/ 2 h 27"/>
                  <a:gd name="T12" fmla="*/ 9 w 9"/>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9" y="3"/>
                    </a:moveTo>
                    <a:cubicBezTo>
                      <a:pt x="9" y="7"/>
                      <a:pt x="9" y="12"/>
                      <a:pt x="8" y="15"/>
                    </a:cubicBezTo>
                    <a:cubicBezTo>
                      <a:pt x="8" y="19"/>
                      <a:pt x="7" y="25"/>
                      <a:pt x="4" y="27"/>
                    </a:cubicBezTo>
                    <a:cubicBezTo>
                      <a:pt x="3" y="27"/>
                      <a:pt x="1" y="26"/>
                      <a:pt x="1" y="25"/>
                    </a:cubicBezTo>
                    <a:cubicBezTo>
                      <a:pt x="0" y="22"/>
                      <a:pt x="2" y="19"/>
                      <a:pt x="3" y="16"/>
                    </a:cubicBezTo>
                    <a:cubicBezTo>
                      <a:pt x="5" y="12"/>
                      <a:pt x="5" y="7"/>
                      <a:pt x="5" y="2"/>
                    </a:cubicBezTo>
                    <a:cubicBezTo>
                      <a:pt x="5" y="0"/>
                      <a:pt x="9" y="1"/>
                      <a:pt x="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3" name="Freeform 1316">
                <a:extLst>
                  <a:ext uri="{FF2B5EF4-FFF2-40B4-BE49-F238E27FC236}">
                    <a16:creationId xmlns:a16="http://schemas.microsoft.com/office/drawing/2014/main" id="{81ABBD0E-6999-CAAB-09CF-F067CF69DD2C}"/>
                  </a:ext>
                </a:extLst>
              </p:cNvPr>
              <p:cNvSpPr>
                <a:spLocks/>
              </p:cNvSpPr>
              <p:nvPr/>
            </p:nvSpPr>
            <p:spPr bwMode="auto">
              <a:xfrm>
                <a:off x="2012" y="1575"/>
                <a:ext cx="24" cy="70"/>
              </a:xfrm>
              <a:custGeom>
                <a:avLst/>
                <a:gdLst>
                  <a:gd name="T0" fmla="*/ 11 w 15"/>
                  <a:gd name="T1" fmla="*/ 3 h 43"/>
                  <a:gd name="T2" fmla="*/ 2 w 15"/>
                  <a:gd name="T3" fmla="*/ 43 h 43"/>
                  <a:gd name="T4" fmla="*/ 0 w 15"/>
                  <a:gd name="T5" fmla="*/ 41 h 43"/>
                  <a:gd name="T6" fmla="*/ 7 w 15"/>
                  <a:gd name="T7" fmla="*/ 24 h 43"/>
                  <a:gd name="T8" fmla="*/ 7 w 15"/>
                  <a:gd name="T9" fmla="*/ 2 h 43"/>
                  <a:gd name="T10" fmla="*/ 11 w 15"/>
                  <a:gd name="T11" fmla="*/ 3 h 43"/>
                </a:gdLst>
                <a:ahLst/>
                <a:cxnLst>
                  <a:cxn ang="0">
                    <a:pos x="T0" y="T1"/>
                  </a:cxn>
                  <a:cxn ang="0">
                    <a:pos x="T2" y="T3"/>
                  </a:cxn>
                  <a:cxn ang="0">
                    <a:pos x="T4" y="T5"/>
                  </a:cxn>
                  <a:cxn ang="0">
                    <a:pos x="T6" y="T7"/>
                  </a:cxn>
                  <a:cxn ang="0">
                    <a:pos x="T8" y="T9"/>
                  </a:cxn>
                  <a:cxn ang="0">
                    <a:pos x="T10" y="T11"/>
                  </a:cxn>
                </a:cxnLst>
                <a:rect l="0" t="0" r="r" b="b"/>
                <a:pathLst>
                  <a:path w="15" h="43">
                    <a:moveTo>
                      <a:pt x="11" y="3"/>
                    </a:moveTo>
                    <a:cubicBezTo>
                      <a:pt x="13" y="16"/>
                      <a:pt x="15" y="38"/>
                      <a:pt x="2" y="43"/>
                    </a:cubicBezTo>
                    <a:cubicBezTo>
                      <a:pt x="1" y="43"/>
                      <a:pt x="0" y="42"/>
                      <a:pt x="0" y="41"/>
                    </a:cubicBezTo>
                    <a:cubicBezTo>
                      <a:pt x="1" y="35"/>
                      <a:pt x="5" y="30"/>
                      <a:pt x="7" y="24"/>
                    </a:cubicBezTo>
                    <a:cubicBezTo>
                      <a:pt x="9" y="17"/>
                      <a:pt x="8" y="10"/>
                      <a:pt x="7" y="2"/>
                    </a:cubicBezTo>
                    <a:cubicBezTo>
                      <a:pt x="7" y="0"/>
                      <a:pt x="11" y="1"/>
                      <a:pt x="11"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4" name="Freeform 1317">
                <a:extLst>
                  <a:ext uri="{FF2B5EF4-FFF2-40B4-BE49-F238E27FC236}">
                    <a16:creationId xmlns:a16="http://schemas.microsoft.com/office/drawing/2014/main" id="{7ACFF842-7977-BD5C-DCB5-AAD349A4D908}"/>
                  </a:ext>
                </a:extLst>
              </p:cNvPr>
              <p:cNvSpPr>
                <a:spLocks/>
              </p:cNvSpPr>
              <p:nvPr/>
            </p:nvSpPr>
            <p:spPr bwMode="auto">
              <a:xfrm>
                <a:off x="1998" y="1601"/>
                <a:ext cx="14" cy="47"/>
              </a:xfrm>
              <a:custGeom>
                <a:avLst/>
                <a:gdLst>
                  <a:gd name="T0" fmla="*/ 9 w 9"/>
                  <a:gd name="T1" fmla="*/ 1 h 29"/>
                  <a:gd name="T2" fmla="*/ 2 w 9"/>
                  <a:gd name="T3" fmla="*/ 29 h 29"/>
                  <a:gd name="T4" fmla="*/ 1 w 9"/>
                  <a:gd name="T5" fmla="*/ 27 h 29"/>
                  <a:gd name="T6" fmla="*/ 5 w 9"/>
                  <a:gd name="T7" fmla="*/ 15 h 29"/>
                  <a:gd name="T8" fmla="*/ 7 w 9"/>
                  <a:gd name="T9" fmla="*/ 1 h 29"/>
                  <a:gd name="T10" fmla="*/ 9 w 9"/>
                  <a:gd name="T11" fmla="*/ 1 h 29"/>
                </a:gdLst>
                <a:ahLst/>
                <a:cxnLst>
                  <a:cxn ang="0">
                    <a:pos x="T0" y="T1"/>
                  </a:cxn>
                  <a:cxn ang="0">
                    <a:pos x="T2" y="T3"/>
                  </a:cxn>
                  <a:cxn ang="0">
                    <a:pos x="T4" y="T5"/>
                  </a:cxn>
                  <a:cxn ang="0">
                    <a:pos x="T6" y="T7"/>
                  </a:cxn>
                  <a:cxn ang="0">
                    <a:pos x="T8" y="T9"/>
                  </a:cxn>
                  <a:cxn ang="0">
                    <a:pos x="T10" y="T11"/>
                  </a:cxn>
                </a:cxnLst>
                <a:rect l="0" t="0" r="r" b="b"/>
                <a:pathLst>
                  <a:path w="9" h="29">
                    <a:moveTo>
                      <a:pt x="9" y="1"/>
                    </a:moveTo>
                    <a:cubicBezTo>
                      <a:pt x="9" y="11"/>
                      <a:pt x="9" y="23"/>
                      <a:pt x="2" y="29"/>
                    </a:cubicBezTo>
                    <a:cubicBezTo>
                      <a:pt x="2" y="29"/>
                      <a:pt x="0" y="28"/>
                      <a:pt x="1" y="27"/>
                    </a:cubicBezTo>
                    <a:cubicBezTo>
                      <a:pt x="2" y="23"/>
                      <a:pt x="4" y="19"/>
                      <a:pt x="5" y="15"/>
                    </a:cubicBezTo>
                    <a:cubicBezTo>
                      <a:pt x="6" y="10"/>
                      <a:pt x="7" y="6"/>
                      <a:pt x="7" y="1"/>
                    </a:cubicBezTo>
                    <a:cubicBezTo>
                      <a:pt x="7" y="0"/>
                      <a:pt x="9" y="1"/>
                      <a:pt x="9"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5" name="Freeform 1318">
                <a:extLst>
                  <a:ext uri="{FF2B5EF4-FFF2-40B4-BE49-F238E27FC236}">
                    <a16:creationId xmlns:a16="http://schemas.microsoft.com/office/drawing/2014/main" id="{52D0C363-F3AE-8836-DA5C-E4C648A58B5F}"/>
                  </a:ext>
                </a:extLst>
              </p:cNvPr>
              <p:cNvSpPr>
                <a:spLocks/>
              </p:cNvSpPr>
              <p:nvPr/>
            </p:nvSpPr>
            <p:spPr bwMode="auto">
              <a:xfrm>
                <a:off x="1984" y="1602"/>
                <a:ext cx="17" cy="52"/>
              </a:xfrm>
              <a:custGeom>
                <a:avLst/>
                <a:gdLst>
                  <a:gd name="T0" fmla="*/ 10 w 11"/>
                  <a:gd name="T1" fmla="*/ 2 h 32"/>
                  <a:gd name="T2" fmla="*/ 3 w 11"/>
                  <a:gd name="T3" fmla="*/ 31 h 32"/>
                  <a:gd name="T4" fmla="*/ 1 w 11"/>
                  <a:gd name="T5" fmla="*/ 30 h 32"/>
                  <a:gd name="T6" fmla="*/ 5 w 11"/>
                  <a:gd name="T7" fmla="*/ 17 h 32"/>
                  <a:gd name="T8" fmla="*/ 7 w 11"/>
                  <a:gd name="T9" fmla="*/ 1 h 32"/>
                  <a:gd name="T10" fmla="*/ 10 w 11"/>
                  <a:gd name="T11" fmla="*/ 2 h 32"/>
                </a:gdLst>
                <a:ahLst/>
                <a:cxnLst>
                  <a:cxn ang="0">
                    <a:pos x="T0" y="T1"/>
                  </a:cxn>
                  <a:cxn ang="0">
                    <a:pos x="T2" y="T3"/>
                  </a:cxn>
                  <a:cxn ang="0">
                    <a:pos x="T4" y="T5"/>
                  </a:cxn>
                  <a:cxn ang="0">
                    <a:pos x="T6" y="T7"/>
                  </a:cxn>
                  <a:cxn ang="0">
                    <a:pos x="T8" y="T9"/>
                  </a:cxn>
                  <a:cxn ang="0">
                    <a:pos x="T10" y="T11"/>
                  </a:cxn>
                </a:cxnLst>
                <a:rect l="0" t="0" r="r" b="b"/>
                <a:pathLst>
                  <a:path w="11" h="32">
                    <a:moveTo>
                      <a:pt x="10" y="2"/>
                    </a:moveTo>
                    <a:cubicBezTo>
                      <a:pt x="10" y="12"/>
                      <a:pt x="11" y="26"/>
                      <a:pt x="3" y="31"/>
                    </a:cubicBezTo>
                    <a:cubicBezTo>
                      <a:pt x="2" y="32"/>
                      <a:pt x="0" y="31"/>
                      <a:pt x="1" y="30"/>
                    </a:cubicBezTo>
                    <a:cubicBezTo>
                      <a:pt x="2" y="25"/>
                      <a:pt x="4" y="22"/>
                      <a:pt x="5" y="17"/>
                    </a:cubicBezTo>
                    <a:cubicBezTo>
                      <a:pt x="7" y="12"/>
                      <a:pt x="7" y="7"/>
                      <a:pt x="7" y="1"/>
                    </a:cubicBezTo>
                    <a:cubicBezTo>
                      <a:pt x="7" y="0"/>
                      <a:pt x="10" y="0"/>
                      <a:pt x="1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6" name="Freeform 1319">
                <a:extLst>
                  <a:ext uri="{FF2B5EF4-FFF2-40B4-BE49-F238E27FC236}">
                    <a16:creationId xmlns:a16="http://schemas.microsoft.com/office/drawing/2014/main" id="{831C8520-A331-E95D-07D4-555C474B6FA1}"/>
                  </a:ext>
                </a:extLst>
              </p:cNvPr>
              <p:cNvSpPr>
                <a:spLocks/>
              </p:cNvSpPr>
              <p:nvPr/>
            </p:nvSpPr>
            <p:spPr bwMode="auto">
              <a:xfrm>
                <a:off x="1966" y="1617"/>
                <a:ext cx="22" cy="60"/>
              </a:xfrm>
              <a:custGeom>
                <a:avLst/>
                <a:gdLst>
                  <a:gd name="T0" fmla="*/ 13 w 14"/>
                  <a:gd name="T1" fmla="*/ 2 h 37"/>
                  <a:gd name="T2" fmla="*/ 2 w 14"/>
                  <a:gd name="T3" fmla="*/ 37 h 37"/>
                  <a:gd name="T4" fmla="*/ 0 w 14"/>
                  <a:gd name="T5" fmla="*/ 35 h 37"/>
                  <a:gd name="T6" fmla="*/ 7 w 14"/>
                  <a:gd name="T7" fmla="*/ 22 h 37"/>
                  <a:gd name="T8" fmla="*/ 10 w 14"/>
                  <a:gd name="T9" fmla="*/ 2 h 37"/>
                  <a:gd name="T10" fmla="*/ 13 w 14"/>
                  <a:gd name="T11" fmla="*/ 2 h 37"/>
                </a:gdLst>
                <a:ahLst/>
                <a:cxnLst>
                  <a:cxn ang="0">
                    <a:pos x="T0" y="T1"/>
                  </a:cxn>
                  <a:cxn ang="0">
                    <a:pos x="T2" y="T3"/>
                  </a:cxn>
                  <a:cxn ang="0">
                    <a:pos x="T4" y="T5"/>
                  </a:cxn>
                  <a:cxn ang="0">
                    <a:pos x="T6" y="T7"/>
                  </a:cxn>
                  <a:cxn ang="0">
                    <a:pos x="T8" y="T9"/>
                  </a:cxn>
                  <a:cxn ang="0">
                    <a:pos x="T10" y="T11"/>
                  </a:cxn>
                </a:cxnLst>
                <a:rect l="0" t="0" r="r" b="b"/>
                <a:pathLst>
                  <a:path w="14" h="37">
                    <a:moveTo>
                      <a:pt x="13" y="2"/>
                    </a:moveTo>
                    <a:cubicBezTo>
                      <a:pt x="14" y="13"/>
                      <a:pt x="14" y="34"/>
                      <a:pt x="2" y="37"/>
                    </a:cubicBezTo>
                    <a:cubicBezTo>
                      <a:pt x="1" y="37"/>
                      <a:pt x="0" y="36"/>
                      <a:pt x="0" y="35"/>
                    </a:cubicBezTo>
                    <a:cubicBezTo>
                      <a:pt x="1" y="30"/>
                      <a:pt x="5" y="27"/>
                      <a:pt x="7" y="22"/>
                    </a:cubicBezTo>
                    <a:cubicBezTo>
                      <a:pt x="9" y="16"/>
                      <a:pt x="10" y="9"/>
                      <a:pt x="10" y="2"/>
                    </a:cubicBezTo>
                    <a:cubicBezTo>
                      <a:pt x="10" y="0"/>
                      <a:pt x="13" y="0"/>
                      <a:pt x="1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7" name="Freeform 1320">
                <a:extLst>
                  <a:ext uri="{FF2B5EF4-FFF2-40B4-BE49-F238E27FC236}">
                    <a16:creationId xmlns:a16="http://schemas.microsoft.com/office/drawing/2014/main" id="{4DB1160E-0EE2-23CF-9882-CC84B989A3AF}"/>
                  </a:ext>
                </a:extLst>
              </p:cNvPr>
              <p:cNvSpPr>
                <a:spLocks/>
              </p:cNvSpPr>
              <p:nvPr/>
            </p:nvSpPr>
            <p:spPr bwMode="auto">
              <a:xfrm>
                <a:off x="1946" y="1624"/>
                <a:ext cx="23" cy="66"/>
              </a:xfrm>
              <a:custGeom>
                <a:avLst/>
                <a:gdLst>
                  <a:gd name="T0" fmla="*/ 15 w 15"/>
                  <a:gd name="T1" fmla="*/ 3 h 41"/>
                  <a:gd name="T2" fmla="*/ 3 w 15"/>
                  <a:gd name="T3" fmla="*/ 40 h 41"/>
                  <a:gd name="T4" fmla="*/ 0 w 15"/>
                  <a:gd name="T5" fmla="*/ 38 h 41"/>
                  <a:gd name="T6" fmla="*/ 7 w 15"/>
                  <a:gd name="T7" fmla="*/ 22 h 41"/>
                  <a:gd name="T8" fmla="*/ 13 w 15"/>
                  <a:gd name="T9" fmla="*/ 2 h 41"/>
                  <a:gd name="T10" fmla="*/ 15 w 15"/>
                  <a:gd name="T11" fmla="*/ 3 h 41"/>
                </a:gdLst>
                <a:ahLst/>
                <a:cxnLst>
                  <a:cxn ang="0">
                    <a:pos x="T0" y="T1"/>
                  </a:cxn>
                  <a:cxn ang="0">
                    <a:pos x="T2" y="T3"/>
                  </a:cxn>
                  <a:cxn ang="0">
                    <a:pos x="T4" y="T5"/>
                  </a:cxn>
                  <a:cxn ang="0">
                    <a:pos x="T6" y="T7"/>
                  </a:cxn>
                  <a:cxn ang="0">
                    <a:pos x="T8" y="T9"/>
                  </a:cxn>
                  <a:cxn ang="0">
                    <a:pos x="T10" y="T11"/>
                  </a:cxn>
                </a:cxnLst>
                <a:rect l="0" t="0" r="r" b="b"/>
                <a:pathLst>
                  <a:path w="15" h="41">
                    <a:moveTo>
                      <a:pt x="15" y="3"/>
                    </a:moveTo>
                    <a:cubicBezTo>
                      <a:pt x="14" y="16"/>
                      <a:pt x="12" y="31"/>
                      <a:pt x="3" y="40"/>
                    </a:cubicBezTo>
                    <a:cubicBezTo>
                      <a:pt x="2" y="41"/>
                      <a:pt x="0" y="40"/>
                      <a:pt x="0" y="38"/>
                    </a:cubicBezTo>
                    <a:cubicBezTo>
                      <a:pt x="2" y="33"/>
                      <a:pt x="5" y="27"/>
                      <a:pt x="7" y="22"/>
                    </a:cubicBezTo>
                    <a:cubicBezTo>
                      <a:pt x="10" y="16"/>
                      <a:pt x="11" y="9"/>
                      <a:pt x="13" y="2"/>
                    </a:cubicBezTo>
                    <a:cubicBezTo>
                      <a:pt x="13" y="0"/>
                      <a:pt x="15" y="2"/>
                      <a:pt x="15"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8" name="Freeform 1321">
                <a:extLst>
                  <a:ext uri="{FF2B5EF4-FFF2-40B4-BE49-F238E27FC236}">
                    <a16:creationId xmlns:a16="http://schemas.microsoft.com/office/drawing/2014/main" id="{EAF3D5DB-27CA-27A9-09A4-F7B59298ACD6}"/>
                  </a:ext>
                </a:extLst>
              </p:cNvPr>
              <p:cNvSpPr>
                <a:spLocks/>
              </p:cNvSpPr>
              <p:nvPr/>
            </p:nvSpPr>
            <p:spPr bwMode="auto">
              <a:xfrm>
                <a:off x="1923" y="1653"/>
                <a:ext cx="31" cy="57"/>
              </a:xfrm>
              <a:custGeom>
                <a:avLst/>
                <a:gdLst>
                  <a:gd name="T0" fmla="*/ 18 w 19"/>
                  <a:gd name="T1" fmla="*/ 3 h 35"/>
                  <a:gd name="T2" fmla="*/ 2 w 19"/>
                  <a:gd name="T3" fmla="*/ 34 h 35"/>
                  <a:gd name="T4" fmla="*/ 0 w 19"/>
                  <a:gd name="T5" fmla="*/ 33 h 35"/>
                  <a:gd name="T6" fmla="*/ 15 w 19"/>
                  <a:gd name="T7" fmla="*/ 2 h 35"/>
                  <a:gd name="T8" fmla="*/ 18 w 19"/>
                  <a:gd name="T9" fmla="*/ 3 h 35"/>
                </a:gdLst>
                <a:ahLst/>
                <a:cxnLst>
                  <a:cxn ang="0">
                    <a:pos x="T0" y="T1"/>
                  </a:cxn>
                  <a:cxn ang="0">
                    <a:pos x="T2" y="T3"/>
                  </a:cxn>
                  <a:cxn ang="0">
                    <a:pos x="T4" y="T5"/>
                  </a:cxn>
                  <a:cxn ang="0">
                    <a:pos x="T6" y="T7"/>
                  </a:cxn>
                  <a:cxn ang="0">
                    <a:pos x="T8" y="T9"/>
                  </a:cxn>
                </a:cxnLst>
                <a:rect l="0" t="0" r="r" b="b"/>
                <a:pathLst>
                  <a:path w="19" h="35">
                    <a:moveTo>
                      <a:pt x="18" y="3"/>
                    </a:moveTo>
                    <a:cubicBezTo>
                      <a:pt x="14" y="14"/>
                      <a:pt x="10" y="26"/>
                      <a:pt x="2" y="34"/>
                    </a:cubicBezTo>
                    <a:cubicBezTo>
                      <a:pt x="1" y="35"/>
                      <a:pt x="0" y="34"/>
                      <a:pt x="0" y="33"/>
                    </a:cubicBezTo>
                    <a:cubicBezTo>
                      <a:pt x="4" y="22"/>
                      <a:pt x="10" y="12"/>
                      <a:pt x="15" y="2"/>
                    </a:cubicBezTo>
                    <a:cubicBezTo>
                      <a:pt x="16" y="0"/>
                      <a:pt x="19" y="2"/>
                      <a:pt x="18"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9" name="Freeform 1322">
                <a:extLst>
                  <a:ext uri="{FF2B5EF4-FFF2-40B4-BE49-F238E27FC236}">
                    <a16:creationId xmlns:a16="http://schemas.microsoft.com/office/drawing/2014/main" id="{0A356DF4-0F0D-FB79-CFEE-BF95E5B95319}"/>
                  </a:ext>
                </a:extLst>
              </p:cNvPr>
              <p:cNvSpPr>
                <a:spLocks/>
              </p:cNvSpPr>
              <p:nvPr/>
            </p:nvSpPr>
            <p:spPr bwMode="auto">
              <a:xfrm>
                <a:off x="1897" y="1663"/>
                <a:ext cx="23" cy="78"/>
              </a:xfrm>
              <a:custGeom>
                <a:avLst/>
                <a:gdLst>
                  <a:gd name="T0" fmla="*/ 15 w 15"/>
                  <a:gd name="T1" fmla="*/ 2 h 48"/>
                  <a:gd name="T2" fmla="*/ 3 w 15"/>
                  <a:gd name="T3" fmla="*/ 47 h 48"/>
                  <a:gd name="T4" fmla="*/ 0 w 15"/>
                  <a:gd name="T5" fmla="*/ 45 h 48"/>
                  <a:gd name="T6" fmla="*/ 7 w 15"/>
                  <a:gd name="T7" fmla="*/ 25 h 48"/>
                  <a:gd name="T8" fmla="*/ 12 w 15"/>
                  <a:gd name="T9" fmla="*/ 1 h 48"/>
                  <a:gd name="T10" fmla="*/ 15 w 15"/>
                  <a:gd name="T11" fmla="*/ 2 h 48"/>
                </a:gdLst>
                <a:ahLst/>
                <a:cxnLst>
                  <a:cxn ang="0">
                    <a:pos x="T0" y="T1"/>
                  </a:cxn>
                  <a:cxn ang="0">
                    <a:pos x="T2" y="T3"/>
                  </a:cxn>
                  <a:cxn ang="0">
                    <a:pos x="T4" y="T5"/>
                  </a:cxn>
                  <a:cxn ang="0">
                    <a:pos x="T6" y="T7"/>
                  </a:cxn>
                  <a:cxn ang="0">
                    <a:pos x="T8" y="T9"/>
                  </a:cxn>
                  <a:cxn ang="0">
                    <a:pos x="T10" y="T11"/>
                  </a:cxn>
                </a:cxnLst>
                <a:rect l="0" t="0" r="r" b="b"/>
                <a:pathLst>
                  <a:path w="15" h="48">
                    <a:moveTo>
                      <a:pt x="15" y="2"/>
                    </a:moveTo>
                    <a:cubicBezTo>
                      <a:pt x="12" y="16"/>
                      <a:pt x="15" y="38"/>
                      <a:pt x="3" y="47"/>
                    </a:cubicBezTo>
                    <a:cubicBezTo>
                      <a:pt x="2" y="48"/>
                      <a:pt x="0" y="47"/>
                      <a:pt x="0" y="45"/>
                    </a:cubicBezTo>
                    <a:cubicBezTo>
                      <a:pt x="2" y="38"/>
                      <a:pt x="5" y="32"/>
                      <a:pt x="7" y="25"/>
                    </a:cubicBezTo>
                    <a:cubicBezTo>
                      <a:pt x="9" y="17"/>
                      <a:pt x="10" y="9"/>
                      <a:pt x="12" y="1"/>
                    </a:cubicBezTo>
                    <a:cubicBezTo>
                      <a:pt x="13" y="0"/>
                      <a:pt x="15" y="1"/>
                      <a:pt x="15"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0" name="Freeform 1323">
                <a:extLst>
                  <a:ext uri="{FF2B5EF4-FFF2-40B4-BE49-F238E27FC236}">
                    <a16:creationId xmlns:a16="http://schemas.microsoft.com/office/drawing/2014/main" id="{67D2FB57-13DE-E8E9-2E07-C631DD5570C8}"/>
                  </a:ext>
                </a:extLst>
              </p:cNvPr>
              <p:cNvSpPr>
                <a:spLocks/>
              </p:cNvSpPr>
              <p:nvPr/>
            </p:nvSpPr>
            <p:spPr bwMode="auto">
              <a:xfrm>
                <a:off x="1878" y="1692"/>
                <a:ext cx="19" cy="57"/>
              </a:xfrm>
              <a:custGeom>
                <a:avLst/>
                <a:gdLst>
                  <a:gd name="T0" fmla="*/ 11 w 12"/>
                  <a:gd name="T1" fmla="*/ 2 h 35"/>
                  <a:gd name="T2" fmla="*/ 8 w 12"/>
                  <a:gd name="T3" fmla="*/ 18 h 35"/>
                  <a:gd name="T4" fmla="*/ 3 w 12"/>
                  <a:gd name="T5" fmla="*/ 34 h 35"/>
                  <a:gd name="T6" fmla="*/ 0 w 12"/>
                  <a:gd name="T7" fmla="*/ 33 h 35"/>
                  <a:gd name="T8" fmla="*/ 4 w 12"/>
                  <a:gd name="T9" fmla="*/ 19 h 35"/>
                  <a:gd name="T10" fmla="*/ 9 w 12"/>
                  <a:gd name="T11" fmla="*/ 1 h 35"/>
                  <a:gd name="T12" fmla="*/ 11 w 12"/>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11" y="2"/>
                    </a:moveTo>
                    <a:cubicBezTo>
                      <a:pt x="10" y="7"/>
                      <a:pt x="9" y="13"/>
                      <a:pt x="8" y="18"/>
                    </a:cubicBezTo>
                    <a:cubicBezTo>
                      <a:pt x="7" y="24"/>
                      <a:pt x="6" y="30"/>
                      <a:pt x="3" y="34"/>
                    </a:cubicBezTo>
                    <a:cubicBezTo>
                      <a:pt x="2" y="35"/>
                      <a:pt x="0" y="34"/>
                      <a:pt x="0" y="33"/>
                    </a:cubicBezTo>
                    <a:cubicBezTo>
                      <a:pt x="0" y="28"/>
                      <a:pt x="2" y="23"/>
                      <a:pt x="4" y="19"/>
                    </a:cubicBezTo>
                    <a:cubicBezTo>
                      <a:pt x="5" y="13"/>
                      <a:pt x="7" y="7"/>
                      <a:pt x="9" y="1"/>
                    </a:cubicBezTo>
                    <a:cubicBezTo>
                      <a:pt x="9" y="0"/>
                      <a:pt x="12" y="1"/>
                      <a:pt x="11"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1" name="Freeform 1324">
                <a:extLst>
                  <a:ext uri="{FF2B5EF4-FFF2-40B4-BE49-F238E27FC236}">
                    <a16:creationId xmlns:a16="http://schemas.microsoft.com/office/drawing/2014/main" id="{93527E3B-D0CC-3C7A-C0D0-2447B91FCA35}"/>
                  </a:ext>
                </a:extLst>
              </p:cNvPr>
              <p:cNvSpPr>
                <a:spLocks/>
              </p:cNvSpPr>
              <p:nvPr/>
            </p:nvSpPr>
            <p:spPr bwMode="auto">
              <a:xfrm>
                <a:off x="1852" y="1698"/>
                <a:ext cx="32" cy="59"/>
              </a:xfrm>
              <a:custGeom>
                <a:avLst/>
                <a:gdLst>
                  <a:gd name="T0" fmla="*/ 19 w 20"/>
                  <a:gd name="T1" fmla="*/ 3 h 36"/>
                  <a:gd name="T2" fmla="*/ 3 w 20"/>
                  <a:gd name="T3" fmla="*/ 35 h 36"/>
                  <a:gd name="T4" fmla="*/ 1 w 20"/>
                  <a:gd name="T5" fmla="*/ 34 h 36"/>
                  <a:gd name="T6" fmla="*/ 16 w 20"/>
                  <a:gd name="T7" fmla="*/ 2 h 36"/>
                  <a:gd name="T8" fmla="*/ 19 w 20"/>
                  <a:gd name="T9" fmla="*/ 3 h 36"/>
                </a:gdLst>
                <a:ahLst/>
                <a:cxnLst>
                  <a:cxn ang="0">
                    <a:pos x="T0" y="T1"/>
                  </a:cxn>
                  <a:cxn ang="0">
                    <a:pos x="T2" y="T3"/>
                  </a:cxn>
                  <a:cxn ang="0">
                    <a:pos x="T4" y="T5"/>
                  </a:cxn>
                  <a:cxn ang="0">
                    <a:pos x="T6" y="T7"/>
                  </a:cxn>
                  <a:cxn ang="0">
                    <a:pos x="T8" y="T9"/>
                  </a:cxn>
                </a:cxnLst>
                <a:rect l="0" t="0" r="r" b="b"/>
                <a:pathLst>
                  <a:path w="20" h="36">
                    <a:moveTo>
                      <a:pt x="19" y="3"/>
                    </a:moveTo>
                    <a:cubicBezTo>
                      <a:pt x="15" y="14"/>
                      <a:pt x="10" y="26"/>
                      <a:pt x="3" y="35"/>
                    </a:cubicBezTo>
                    <a:cubicBezTo>
                      <a:pt x="2" y="36"/>
                      <a:pt x="0" y="35"/>
                      <a:pt x="1" y="34"/>
                    </a:cubicBezTo>
                    <a:cubicBezTo>
                      <a:pt x="4" y="22"/>
                      <a:pt x="12" y="13"/>
                      <a:pt x="16" y="2"/>
                    </a:cubicBezTo>
                    <a:cubicBezTo>
                      <a:pt x="17" y="0"/>
                      <a:pt x="20" y="2"/>
                      <a:pt x="1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2" name="Freeform 1325">
                <a:extLst>
                  <a:ext uri="{FF2B5EF4-FFF2-40B4-BE49-F238E27FC236}">
                    <a16:creationId xmlns:a16="http://schemas.microsoft.com/office/drawing/2014/main" id="{2ED008DA-446A-3233-75E8-0F96DC2F347A}"/>
                  </a:ext>
                </a:extLst>
              </p:cNvPr>
              <p:cNvSpPr>
                <a:spLocks/>
              </p:cNvSpPr>
              <p:nvPr/>
            </p:nvSpPr>
            <p:spPr bwMode="auto">
              <a:xfrm>
                <a:off x="-342" y="3679"/>
                <a:ext cx="25" cy="6"/>
              </a:xfrm>
              <a:custGeom>
                <a:avLst/>
                <a:gdLst>
                  <a:gd name="T0" fmla="*/ 1 w 16"/>
                  <a:gd name="T1" fmla="*/ 3 h 4"/>
                  <a:gd name="T2" fmla="*/ 16 w 16"/>
                  <a:gd name="T3" fmla="*/ 1 h 4"/>
                  <a:gd name="T4" fmla="*/ 15 w 16"/>
                  <a:gd name="T5" fmla="*/ 0 h 4"/>
                  <a:gd name="T6" fmla="*/ 10 w 16"/>
                  <a:gd name="T7" fmla="*/ 1 h 4"/>
                  <a:gd name="T8" fmla="*/ 2 w 16"/>
                  <a:gd name="T9" fmla="*/ 1 h 4"/>
                  <a:gd name="T10" fmla="*/ 1 w 16"/>
                  <a:gd name="T11" fmla="*/ 3 h 4"/>
                </a:gdLst>
                <a:ahLst/>
                <a:cxnLst>
                  <a:cxn ang="0">
                    <a:pos x="T0" y="T1"/>
                  </a:cxn>
                  <a:cxn ang="0">
                    <a:pos x="T2" y="T3"/>
                  </a:cxn>
                  <a:cxn ang="0">
                    <a:pos x="T4" y="T5"/>
                  </a:cxn>
                  <a:cxn ang="0">
                    <a:pos x="T6" y="T7"/>
                  </a:cxn>
                  <a:cxn ang="0">
                    <a:pos x="T8" y="T9"/>
                  </a:cxn>
                  <a:cxn ang="0">
                    <a:pos x="T10" y="T11"/>
                  </a:cxn>
                </a:cxnLst>
                <a:rect l="0" t="0" r="r" b="b"/>
                <a:pathLst>
                  <a:path w="16" h="4">
                    <a:moveTo>
                      <a:pt x="1" y="3"/>
                    </a:moveTo>
                    <a:cubicBezTo>
                      <a:pt x="6" y="4"/>
                      <a:pt x="12" y="4"/>
                      <a:pt x="16" y="1"/>
                    </a:cubicBezTo>
                    <a:cubicBezTo>
                      <a:pt x="16" y="0"/>
                      <a:pt x="16" y="0"/>
                      <a:pt x="15" y="0"/>
                    </a:cubicBezTo>
                    <a:cubicBezTo>
                      <a:pt x="13" y="0"/>
                      <a:pt x="12" y="0"/>
                      <a:pt x="10" y="1"/>
                    </a:cubicBezTo>
                    <a:cubicBezTo>
                      <a:pt x="7" y="2"/>
                      <a:pt x="4" y="2"/>
                      <a:pt x="2" y="1"/>
                    </a:cubicBezTo>
                    <a:cubicBezTo>
                      <a:pt x="0" y="1"/>
                      <a:pt x="0" y="3"/>
                      <a:pt x="1"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3" name="Freeform 1326">
                <a:extLst>
                  <a:ext uri="{FF2B5EF4-FFF2-40B4-BE49-F238E27FC236}">
                    <a16:creationId xmlns:a16="http://schemas.microsoft.com/office/drawing/2014/main" id="{8366D99B-DB08-13AD-6EAA-9581D7061833}"/>
                  </a:ext>
                </a:extLst>
              </p:cNvPr>
              <p:cNvSpPr>
                <a:spLocks/>
              </p:cNvSpPr>
              <p:nvPr/>
            </p:nvSpPr>
            <p:spPr bwMode="auto">
              <a:xfrm>
                <a:off x="-533" y="764"/>
                <a:ext cx="3241" cy="2762"/>
              </a:xfrm>
              <a:custGeom>
                <a:avLst/>
                <a:gdLst>
                  <a:gd name="T0" fmla="*/ 1829 w 2049"/>
                  <a:gd name="T1" fmla="*/ 0 h 1700"/>
                  <a:gd name="T2" fmla="*/ 299 w 2049"/>
                  <a:gd name="T3" fmla="*/ 1700 h 1700"/>
                  <a:gd name="T4" fmla="*/ 312 w 2049"/>
                  <a:gd name="T5" fmla="*/ 1375 h 1700"/>
                  <a:gd name="T6" fmla="*/ 0 w 2049"/>
                  <a:gd name="T7" fmla="*/ 1378 h 1700"/>
                  <a:gd name="T8" fmla="*/ 1566 w 2049"/>
                  <a:gd name="T9" fmla="*/ 475 h 1700"/>
                  <a:gd name="T10" fmla="*/ 1816 w 2049"/>
                  <a:gd name="T11" fmla="*/ 191 h 1700"/>
                  <a:gd name="T12" fmla="*/ 1829 w 2049"/>
                  <a:gd name="T13" fmla="*/ 0 h 1700"/>
                </a:gdLst>
                <a:ahLst/>
                <a:cxnLst>
                  <a:cxn ang="0">
                    <a:pos x="T0" y="T1"/>
                  </a:cxn>
                  <a:cxn ang="0">
                    <a:pos x="T2" y="T3"/>
                  </a:cxn>
                  <a:cxn ang="0">
                    <a:pos x="T4" y="T5"/>
                  </a:cxn>
                  <a:cxn ang="0">
                    <a:pos x="T6" y="T7"/>
                  </a:cxn>
                  <a:cxn ang="0">
                    <a:pos x="T8" y="T9"/>
                  </a:cxn>
                  <a:cxn ang="0">
                    <a:pos x="T10" y="T11"/>
                  </a:cxn>
                  <a:cxn ang="0">
                    <a:pos x="T12" y="T13"/>
                  </a:cxn>
                </a:cxnLst>
                <a:rect l="0" t="0" r="r" b="b"/>
                <a:pathLst>
                  <a:path w="2049" h="1700">
                    <a:moveTo>
                      <a:pt x="1829" y="0"/>
                    </a:moveTo>
                    <a:cubicBezTo>
                      <a:pt x="2049" y="883"/>
                      <a:pt x="630" y="1201"/>
                      <a:pt x="299" y="1700"/>
                    </a:cubicBezTo>
                    <a:cubicBezTo>
                      <a:pt x="303" y="1555"/>
                      <a:pt x="308" y="1521"/>
                      <a:pt x="312" y="1375"/>
                    </a:cubicBezTo>
                    <a:cubicBezTo>
                      <a:pt x="178" y="1377"/>
                      <a:pt x="112" y="1380"/>
                      <a:pt x="0" y="1378"/>
                    </a:cubicBezTo>
                    <a:cubicBezTo>
                      <a:pt x="544" y="965"/>
                      <a:pt x="1204" y="798"/>
                      <a:pt x="1566" y="475"/>
                    </a:cubicBezTo>
                    <a:cubicBezTo>
                      <a:pt x="1675" y="378"/>
                      <a:pt x="1774" y="310"/>
                      <a:pt x="1816" y="191"/>
                    </a:cubicBezTo>
                    <a:cubicBezTo>
                      <a:pt x="1835" y="136"/>
                      <a:pt x="1830" y="65"/>
                      <a:pt x="1829"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4" name="Freeform 1327">
                <a:extLst>
                  <a:ext uri="{FF2B5EF4-FFF2-40B4-BE49-F238E27FC236}">
                    <a16:creationId xmlns:a16="http://schemas.microsoft.com/office/drawing/2014/main" id="{E096B386-0D72-69F5-2C86-990F04D2556C}"/>
                  </a:ext>
                </a:extLst>
              </p:cNvPr>
              <p:cNvSpPr>
                <a:spLocks noEditPoints="1"/>
              </p:cNvSpPr>
              <p:nvPr/>
            </p:nvSpPr>
            <p:spPr bwMode="auto">
              <a:xfrm>
                <a:off x="-543" y="753"/>
                <a:ext cx="3140" cy="2786"/>
              </a:xfrm>
              <a:custGeom>
                <a:avLst/>
                <a:gdLst>
                  <a:gd name="T0" fmla="*/ 1841 w 1985"/>
                  <a:gd name="T1" fmla="*/ 5 h 1715"/>
                  <a:gd name="T2" fmla="*/ 940 w 1985"/>
                  <a:gd name="T3" fmla="*/ 1222 h 1715"/>
                  <a:gd name="T4" fmla="*/ 310 w 1985"/>
                  <a:gd name="T5" fmla="*/ 1711 h 1715"/>
                  <a:gd name="T6" fmla="*/ 301 w 1985"/>
                  <a:gd name="T7" fmla="*/ 1713 h 1715"/>
                  <a:gd name="T8" fmla="*/ 299 w 1985"/>
                  <a:gd name="T9" fmla="*/ 1707 h 1715"/>
                  <a:gd name="T10" fmla="*/ 305 w 1985"/>
                  <a:gd name="T11" fmla="*/ 1545 h 1715"/>
                  <a:gd name="T12" fmla="*/ 311 w 1985"/>
                  <a:gd name="T13" fmla="*/ 1389 h 1715"/>
                  <a:gd name="T14" fmla="*/ 213 w 1985"/>
                  <a:gd name="T15" fmla="*/ 1390 h 1715"/>
                  <a:gd name="T16" fmla="*/ 6 w 1985"/>
                  <a:gd name="T17" fmla="*/ 1391 h 1715"/>
                  <a:gd name="T18" fmla="*/ 0 w 1985"/>
                  <a:gd name="T19" fmla="*/ 1384 h 1715"/>
                  <a:gd name="T20" fmla="*/ 2 w 1985"/>
                  <a:gd name="T21" fmla="*/ 1380 h 1715"/>
                  <a:gd name="T22" fmla="*/ 2 w 1985"/>
                  <a:gd name="T23" fmla="*/ 1380 h 1715"/>
                  <a:gd name="T24" fmla="*/ 858 w 1985"/>
                  <a:gd name="T25" fmla="*/ 892 h 1715"/>
                  <a:gd name="T26" fmla="*/ 1568 w 1985"/>
                  <a:gd name="T27" fmla="*/ 478 h 1715"/>
                  <a:gd name="T28" fmla="*/ 1622 w 1985"/>
                  <a:gd name="T29" fmla="*/ 430 h 1715"/>
                  <a:gd name="T30" fmla="*/ 1816 w 1985"/>
                  <a:gd name="T31" fmla="*/ 196 h 1715"/>
                  <a:gd name="T32" fmla="*/ 1829 w 1985"/>
                  <a:gd name="T33" fmla="*/ 28 h 1715"/>
                  <a:gd name="T34" fmla="*/ 1828 w 1985"/>
                  <a:gd name="T35" fmla="*/ 7 h 1715"/>
                  <a:gd name="T36" fmla="*/ 1835 w 1985"/>
                  <a:gd name="T37" fmla="*/ 0 h 1715"/>
                  <a:gd name="T38" fmla="*/ 1841 w 1985"/>
                  <a:gd name="T39" fmla="*/ 5 h 1715"/>
                  <a:gd name="T40" fmla="*/ 934 w 1985"/>
                  <a:gd name="T41" fmla="*/ 1212 h 1715"/>
                  <a:gd name="T42" fmla="*/ 1843 w 1985"/>
                  <a:gd name="T43" fmla="*/ 80 h 1715"/>
                  <a:gd name="T44" fmla="*/ 1828 w 1985"/>
                  <a:gd name="T45" fmla="*/ 200 h 1715"/>
                  <a:gd name="T46" fmla="*/ 1631 w 1985"/>
                  <a:gd name="T47" fmla="*/ 439 h 1715"/>
                  <a:gd name="T48" fmla="*/ 1576 w 1985"/>
                  <a:gd name="T49" fmla="*/ 487 h 1715"/>
                  <a:gd name="T50" fmla="*/ 863 w 1985"/>
                  <a:gd name="T51" fmla="*/ 904 h 1715"/>
                  <a:gd name="T52" fmla="*/ 25 w 1985"/>
                  <a:gd name="T53" fmla="*/ 1379 h 1715"/>
                  <a:gd name="T54" fmla="*/ 214 w 1985"/>
                  <a:gd name="T55" fmla="*/ 1377 h 1715"/>
                  <a:gd name="T56" fmla="*/ 318 w 1985"/>
                  <a:gd name="T57" fmla="*/ 1376 h 1715"/>
                  <a:gd name="T58" fmla="*/ 318 w 1985"/>
                  <a:gd name="T59" fmla="*/ 1376 h 1715"/>
                  <a:gd name="T60" fmla="*/ 324 w 1985"/>
                  <a:gd name="T61" fmla="*/ 1382 h 1715"/>
                  <a:gd name="T62" fmla="*/ 318 w 1985"/>
                  <a:gd name="T63" fmla="*/ 1545 h 1715"/>
                  <a:gd name="T64" fmla="*/ 312 w 1985"/>
                  <a:gd name="T65" fmla="*/ 1686 h 1715"/>
                  <a:gd name="T66" fmla="*/ 934 w 1985"/>
                  <a:gd name="T67" fmla="*/ 1212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5" h="1715">
                    <a:moveTo>
                      <a:pt x="1841" y="5"/>
                    </a:moveTo>
                    <a:cubicBezTo>
                      <a:pt x="1985" y="583"/>
                      <a:pt x="1435" y="920"/>
                      <a:pt x="940" y="1222"/>
                    </a:cubicBezTo>
                    <a:cubicBezTo>
                      <a:pt x="675" y="1385"/>
                      <a:pt x="426" y="1537"/>
                      <a:pt x="310" y="1711"/>
                    </a:cubicBezTo>
                    <a:cubicBezTo>
                      <a:pt x="308" y="1714"/>
                      <a:pt x="304" y="1715"/>
                      <a:pt x="301" y="1713"/>
                    </a:cubicBezTo>
                    <a:cubicBezTo>
                      <a:pt x="300" y="1712"/>
                      <a:pt x="299" y="1709"/>
                      <a:pt x="299" y="1707"/>
                    </a:cubicBezTo>
                    <a:cubicBezTo>
                      <a:pt x="300" y="1635"/>
                      <a:pt x="303" y="1590"/>
                      <a:pt x="305" y="1545"/>
                    </a:cubicBezTo>
                    <a:cubicBezTo>
                      <a:pt x="307" y="1501"/>
                      <a:pt x="309" y="1458"/>
                      <a:pt x="311" y="1389"/>
                    </a:cubicBezTo>
                    <a:cubicBezTo>
                      <a:pt x="274" y="1389"/>
                      <a:pt x="242" y="1390"/>
                      <a:pt x="213" y="1390"/>
                    </a:cubicBezTo>
                    <a:cubicBezTo>
                      <a:pt x="140" y="1392"/>
                      <a:pt x="84" y="1393"/>
                      <a:pt x="6" y="1391"/>
                    </a:cubicBezTo>
                    <a:cubicBezTo>
                      <a:pt x="2" y="1391"/>
                      <a:pt x="0" y="1388"/>
                      <a:pt x="0" y="1384"/>
                    </a:cubicBezTo>
                    <a:cubicBezTo>
                      <a:pt x="0" y="1382"/>
                      <a:pt x="1" y="1381"/>
                      <a:pt x="2" y="1380"/>
                    </a:cubicBezTo>
                    <a:cubicBezTo>
                      <a:pt x="2" y="1380"/>
                      <a:pt x="2" y="1380"/>
                      <a:pt x="2" y="1380"/>
                    </a:cubicBezTo>
                    <a:cubicBezTo>
                      <a:pt x="276" y="1172"/>
                      <a:pt x="579" y="1026"/>
                      <a:pt x="858" y="892"/>
                    </a:cubicBezTo>
                    <a:cubicBezTo>
                      <a:pt x="1135" y="760"/>
                      <a:pt x="1388" y="638"/>
                      <a:pt x="1568" y="478"/>
                    </a:cubicBezTo>
                    <a:cubicBezTo>
                      <a:pt x="1586" y="461"/>
                      <a:pt x="1605" y="445"/>
                      <a:pt x="1622" y="430"/>
                    </a:cubicBezTo>
                    <a:cubicBezTo>
                      <a:pt x="1708" y="356"/>
                      <a:pt x="1781" y="293"/>
                      <a:pt x="1816" y="196"/>
                    </a:cubicBezTo>
                    <a:cubicBezTo>
                      <a:pt x="1832" y="148"/>
                      <a:pt x="1831" y="87"/>
                      <a:pt x="1829" y="28"/>
                    </a:cubicBezTo>
                    <a:cubicBezTo>
                      <a:pt x="1829" y="21"/>
                      <a:pt x="1828" y="15"/>
                      <a:pt x="1828" y="7"/>
                    </a:cubicBezTo>
                    <a:cubicBezTo>
                      <a:pt x="1828" y="4"/>
                      <a:pt x="1831" y="1"/>
                      <a:pt x="1835" y="0"/>
                    </a:cubicBezTo>
                    <a:cubicBezTo>
                      <a:pt x="1838" y="0"/>
                      <a:pt x="1841" y="2"/>
                      <a:pt x="1841" y="5"/>
                    </a:cubicBezTo>
                    <a:close/>
                    <a:moveTo>
                      <a:pt x="934" y="1212"/>
                    </a:moveTo>
                    <a:cubicBezTo>
                      <a:pt x="1403" y="924"/>
                      <a:pt x="1924" y="606"/>
                      <a:pt x="1843" y="80"/>
                    </a:cubicBezTo>
                    <a:cubicBezTo>
                      <a:pt x="1843" y="123"/>
                      <a:pt x="1840" y="164"/>
                      <a:pt x="1828" y="200"/>
                    </a:cubicBezTo>
                    <a:cubicBezTo>
                      <a:pt x="1792" y="300"/>
                      <a:pt x="1718" y="365"/>
                      <a:pt x="1631" y="439"/>
                    </a:cubicBezTo>
                    <a:cubicBezTo>
                      <a:pt x="1613" y="455"/>
                      <a:pt x="1594" y="471"/>
                      <a:pt x="1576" y="487"/>
                    </a:cubicBezTo>
                    <a:cubicBezTo>
                      <a:pt x="1395" y="648"/>
                      <a:pt x="1141" y="771"/>
                      <a:pt x="863" y="904"/>
                    </a:cubicBezTo>
                    <a:cubicBezTo>
                      <a:pt x="590" y="1035"/>
                      <a:pt x="293" y="1177"/>
                      <a:pt x="25" y="1379"/>
                    </a:cubicBezTo>
                    <a:cubicBezTo>
                      <a:pt x="94" y="1380"/>
                      <a:pt x="147" y="1379"/>
                      <a:pt x="214" y="1377"/>
                    </a:cubicBezTo>
                    <a:cubicBezTo>
                      <a:pt x="244" y="1377"/>
                      <a:pt x="278" y="1376"/>
                      <a:pt x="318" y="1376"/>
                    </a:cubicBezTo>
                    <a:cubicBezTo>
                      <a:pt x="318" y="1376"/>
                      <a:pt x="318" y="1376"/>
                      <a:pt x="318" y="1376"/>
                    </a:cubicBezTo>
                    <a:cubicBezTo>
                      <a:pt x="321" y="1376"/>
                      <a:pt x="324" y="1379"/>
                      <a:pt x="324" y="1382"/>
                    </a:cubicBezTo>
                    <a:cubicBezTo>
                      <a:pt x="322" y="1455"/>
                      <a:pt x="320" y="1500"/>
                      <a:pt x="318" y="1545"/>
                    </a:cubicBezTo>
                    <a:cubicBezTo>
                      <a:pt x="316" y="1585"/>
                      <a:pt x="314" y="1625"/>
                      <a:pt x="312" y="1686"/>
                    </a:cubicBezTo>
                    <a:cubicBezTo>
                      <a:pt x="434" y="1517"/>
                      <a:pt x="676" y="1369"/>
                      <a:pt x="934" y="1212"/>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5" name="Freeform 1328">
                <a:extLst>
                  <a:ext uri="{FF2B5EF4-FFF2-40B4-BE49-F238E27FC236}">
                    <a16:creationId xmlns:a16="http://schemas.microsoft.com/office/drawing/2014/main" id="{C6767D04-A283-7B6A-2882-A6D7BD514F44}"/>
                  </a:ext>
                </a:extLst>
              </p:cNvPr>
              <p:cNvSpPr>
                <a:spLocks/>
              </p:cNvSpPr>
              <p:nvPr/>
            </p:nvSpPr>
            <p:spPr bwMode="auto">
              <a:xfrm>
                <a:off x="-41" y="3152"/>
                <a:ext cx="232" cy="263"/>
              </a:xfrm>
              <a:custGeom>
                <a:avLst/>
                <a:gdLst>
                  <a:gd name="T0" fmla="*/ 147 w 147"/>
                  <a:gd name="T1" fmla="*/ 2 h 162"/>
                  <a:gd name="T2" fmla="*/ 3 w 147"/>
                  <a:gd name="T3" fmla="*/ 161 h 162"/>
                  <a:gd name="T4" fmla="*/ 1 w 147"/>
                  <a:gd name="T5" fmla="*/ 159 h 162"/>
                  <a:gd name="T6" fmla="*/ 146 w 147"/>
                  <a:gd name="T7" fmla="*/ 1 h 162"/>
                  <a:gd name="T8" fmla="*/ 147 w 147"/>
                  <a:gd name="T9" fmla="*/ 2 h 162"/>
                </a:gdLst>
                <a:ahLst/>
                <a:cxnLst>
                  <a:cxn ang="0">
                    <a:pos x="T0" y="T1"/>
                  </a:cxn>
                  <a:cxn ang="0">
                    <a:pos x="T2" y="T3"/>
                  </a:cxn>
                  <a:cxn ang="0">
                    <a:pos x="T4" y="T5"/>
                  </a:cxn>
                  <a:cxn ang="0">
                    <a:pos x="T6" y="T7"/>
                  </a:cxn>
                  <a:cxn ang="0">
                    <a:pos x="T8" y="T9"/>
                  </a:cxn>
                </a:cxnLst>
                <a:rect l="0" t="0" r="r" b="b"/>
                <a:pathLst>
                  <a:path w="147" h="162">
                    <a:moveTo>
                      <a:pt x="147" y="2"/>
                    </a:moveTo>
                    <a:cubicBezTo>
                      <a:pt x="100" y="56"/>
                      <a:pt x="51" y="108"/>
                      <a:pt x="3" y="161"/>
                    </a:cubicBezTo>
                    <a:cubicBezTo>
                      <a:pt x="1" y="162"/>
                      <a:pt x="0" y="160"/>
                      <a:pt x="1" y="159"/>
                    </a:cubicBezTo>
                    <a:cubicBezTo>
                      <a:pt x="40" y="100"/>
                      <a:pt x="98" y="53"/>
                      <a:pt x="146" y="1"/>
                    </a:cubicBezTo>
                    <a:cubicBezTo>
                      <a:pt x="147" y="0"/>
                      <a:pt x="147" y="1"/>
                      <a:pt x="14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6" name="Freeform 1329">
                <a:extLst>
                  <a:ext uri="{FF2B5EF4-FFF2-40B4-BE49-F238E27FC236}">
                    <a16:creationId xmlns:a16="http://schemas.microsoft.com/office/drawing/2014/main" id="{74F04AEA-9439-8A09-DF68-FB82CE79DED6}"/>
                  </a:ext>
                </a:extLst>
              </p:cNvPr>
              <p:cNvSpPr>
                <a:spLocks/>
              </p:cNvSpPr>
              <p:nvPr/>
            </p:nvSpPr>
            <p:spPr bwMode="auto">
              <a:xfrm>
                <a:off x="-386" y="2796"/>
                <a:ext cx="198" cy="155"/>
              </a:xfrm>
              <a:custGeom>
                <a:avLst/>
                <a:gdLst>
                  <a:gd name="T0" fmla="*/ 125 w 125"/>
                  <a:gd name="T1" fmla="*/ 1 h 95"/>
                  <a:gd name="T2" fmla="*/ 4 w 125"/>
                  <a:gd name="T3" fmla="*/ 94 h 95"/>
                  <a:gd name="T4" fmla="*/ 2 w 125"/>
                  <a:gd name="T5" fmla="*/ 92 h 95"/>
                  <a:gd name="T6" fmla="*/ 125 w 125"/>
                  <a:gd name="T7" fmla="*/ 0 h 95"/>
                  <a:gd name="T8" fmla="*/ 125 w 125"/>
                  <a:gd name="T9" fmla="*/ 1 h 95"/>
                </a:gdLst>
                <a:ahLst/>
                <a:cxnLst>
                  <a:cxn ang="0">
                    <a:pos x="T0" y="T1"/>
                  </a:cxn>
                  <a:cxn ang="0">
                    <a:pos x="T2" y="T3"/>
                  </a:cxn>
                  <a:cxn ang="0">
                    <a:pos x="T4" y="T5"/>
                  </a:cxn>
                  <a:cxn ang="0">
                    <a:pos x="T6" y="T7"/>
                  </a:cxn>
                  <a:cxn ang="0">
                    <a:pos x="T8" y="T9"/>
                  </a:cxn>
                </a:cxnLst>
                <a:rect l="0" t="0" r="r" b="b"/>
                <a:pathLst>
                  <a:path w="125" h="95">
                    <a:moveTo>
                      <a:pt x="125" y="1"/>
                    </a:moveTo>
                    <a:cubicBezTo>
                      <a:pt x="81" y="30"/>
                      <a:pt x="47" y="65"/>
                      <a:pt x="4" y="94"/>
                    </a:cubicBezTo>
                    <a:cubicBezTo>
                      <a:pt x="3" y="95"/>
                      <a:pt x="0" y="93"/>
                      <a:pt x="2" y="92"/>
                    </a:cubicBezTo>
                    <a:cubicBezTo>
                      <a:pt x="33" y="57"/>
                      <a:pt x="80" y="27"/>
                      <a:pt x="125" y="0"/>
                    </a:cubicBezTo>
                    <a:cubicBezTo>
                      <a:pt x="125" y="0"/>
                      <a:pt x="125" y="0"/>
                      <a:pt x="125"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7" name="Freeform 1330">
                <a:extLst>
                  <a:ext uri="{FF2B5EF4-FFF2-40B4-BE49-F238E27FC236}">
                    <a16:creationId xmlns:a16="http://schemas.microsoft.com/office/drawing/2014/main" id="{A7E27E47-DCBF-3821-4F54-244BF0CD8839}"/>
                  </a:ext>
                </a:extLst>
              </p:cNvPr>
              <p:cNvSpPr>
                <a:spLocks/>
              </p:cNvSpPr>
              <p:nvPr/>
            </p:nvSpPr>
            <p:spPr bwMode="auto">
              <a:xfrm>
                <a:off x="-299" y="2853"/>
                <a:ext cx="87" cy="86"/>
              </a:xfrm>
              <a:custGeom>
                <a:avLst/>
                <a:gdLst>
                  <a:gd name="T0" fmla="*/ 54 w 55"/>
                  <a:gd name="T1" fmla="*/ 1 h 53"/>
                  <a:gd name="T2" fmla="*/ 3 w 55"/>
                  <a:gd name="T3" fmla="*/ 52 h 53"/>
                  <a:gd name="T4" fmla="*/ 0 w 55"/>
                  <a:gd name="T5" fmla="*/ 50 h 53"/>
                  <a:gd name="T6" fmla="*/ 54 w 55"/>
                  <a:gd name="T7" fmla="*/ 0 h 53"/>
                  <a:gd name="T8" fmla="*/ 54 w 55"/>
                  <a:gd name="T9" fmla="*/ 1 h 53"/>
                </a:gdLst>
                <a:ahLst/>
                <a:cxnLst>
                  <a:cxn ang="0">
                    <a:pos x="T0" y="T1"/>
                  </a:cxn>
                  <a:cxn ang="0">
                    <a:pos x="T2" y="T3"/>
                  </a:cxn>
                  <a:cxn ang="0">
                    <a:pos x="T4" y="T5"/>
                  </a:cxn>
                  <a:cxn ang="0">
                    <a:pos x="T6" y="T7"/>
                  </a:cxn>
                  <a:cxn ang="0">
                    <a:pos x="T8" y="T9"/>
                  </a:cxn>
                </a:cxnLst>
                <a:rect l="0" t="0" r="r" b="b"/>
                <a:pathLst>
                  <a:path w="55" h="53">
                    <a:moveTo>
                      <a:pt x="54" y="1"/>
                    </a:moveTo>
                    <a:cubicBezTo>
                      <a:pt x="38" y="17"/>
                      <a:pt x="24" y="38"/>
                      <a:pt x="3" y="52"/>
                    </a:cubicBezTo>
                    <a:cubicBezTo>
                      <a:pt x="2" y="53"/>
                      <a:pt x="0" y="51"/>
                      <a:pt x="0" y="50"/>
                    </a:cubicBezTo>
                    <a:cubicBezTo>
                      <a:pt x="13" y="32"/>
                      <a:pt x="35" y="16"/>
                      <a:pt x="54" y="0"/>
                    </a:cubicBezTo>
                    <a:cubicBezTo>
                      <a:pt x="54" y="0"/>
                      <a:pt x="55" y="0"/>
                      <a:pt x="5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8" name="Freeform 1331">
                <a:extLst>
                  <a:ext uri="{FF2B5EF4-FFF2-40B4-BE49-F238E27FC236}">
                    <a16:creationId xmlns:a16="http://schemas.microsoft.com/office/drawing/2014/main" id="{BA0419B9-130A-E595-6601-767E4AD20AD7}"/>
                  </a:ext>
                </a:extLst>
              </p:cNvPr>
              <p:cNvSpPr>
                <a:spLocks/>
              </p:cNvSpPr>
              <p:nvPr/>
            </p:nvSpPr>
            <p:spPr bwMode="auto">
              <a:xfrm>
                <a:off x="-250" y="2874"/>
                <a:ext cx="63" cy="69"/>
              </a:xfrm>
              <a:custGeom>
                <a:avLst/>
                <a:gdLst>
                  <a:gd name="T0" fmla="*/ 40 w 40"/>
                  <a:gd name="T1" fmla="*/ 1 h 42"/>
                  <a:gd name="T2" fmla="*/ 23 w 40"/>
                  <a:gd name="T3" fmla="*/ 20 h 42"/>
                  <a:gd name="T4" fmla="*/ 3 w 40"/>
                  <a:gd name="T5" fmla="*/ 41 h 42"/>
                  <a:gd name="T6" fmla="*/ 0 w 40"/>
                  <a:gd name="T7" fmla="*/ 40 h 42"/>
                  <a:gd name="T8" fmla="*/ 17 w 40"/>
                  <a:gd name="T9" fmla="*/ 21 h 42"/>
                  <a:gd name="T10" fmla="*/ 38 w 40"/>
                  <a:gd name="T11" fmla="*/ 1 h 42"/>
                  <a:gd name="T12" fmla="*/ 40 w 40"/>
                  <a:gd name="T13" fmla="*/ 1 h 42"/>
                </a:gdLst>
                <a:ahLst/>
                <a:cxnLst>
                  <a:cxn ang="0">
                    <a:pos x="T0" y="T1"/>
                  </a:cxn>
                  <a:cxn ang="0">
                    <a:pos x="T2" y="T3"/>
                  </a:cxn>
                  <a:cxn ang="0">
                    <a:pos x="T4" y="T5"/>
                  </a:cxn>
                  <a:cxn ang="0">
                    <a:pos x="T6" y="T7"/>
                  </a:cxn>
                  <a:cxn ang="0">
                    <a:pos x="T8" y="T9"/>
                  </a:cxn>
                  <a:cxn ang="0">
                    <a:pos x="T10" y="T11"/>
                  </a:cxn>
                  <a:cxn ang="0">
                    <a:pos x="T12" y="T13"/>
                  </a:cxn>
                </a:cxnLst>
                <a:rect l="0" t="0" r="r" b="b"/>
                <a:pathLst>
                  <a:path w="40" h="42">
                    <a:moveTo>
                      <a:pt x="40" y="1"/>
                    </a:moveTo>
                    <a:cubicBezTo>
                      <a:pt x="34" y="8"/>
                      <a:pt x="29" y="14"/>
                      <a:pt x="23" y="20"/>
                    </a:cubicBezTo>
                    <a:cubicBezTo>
                      <a:pt x="17" y="27"/>
                      <a:pt x="11" y="35"/>
                      <a:pt x="3" y="41"/>
                    </a:cubicBezTo>
                    <a:cubicBezTo>
                      <a:pt x="2" y="42"/>
                      <a:pt x="0" y="41"/>
                      <a:pt x="0" y="40"/>
                    </a:cubicBezTo>
                    <a:cubicBezTo>
                      <a:pt x="4" y="33"/>
                      <a:pt x="11" y="27"/>
                      <a:pt x="17" y="21"/>
                    </a:cubicBezTo>
                    <a:cubicBezTo>
                      <a:pt x="24" y="14"/>
                      <a:pt x="32" y="8"/>
                      <a:pt x="38" y="1"/>
                    </a:cubicBezTo>
                    <a:cubicBezTo>
                      <a:pt x="39" y="0"/>
                      <a:pt x="40" y="1"/>
                      <a:pt x="40"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9" name="Freeform 1332">
                <a:extLst>
                  <a:ext uri="{FF2B5EF4-FFF2-40B4-BE49-F238E27FC236}">
                    <a16:creationId xmlns:a16="http://schemas.microsoft.com/office/drawing/2014/main" id="{5505866B-1393-EDBB-FD41-65ED6FFA8405}"/>
                  </a:ext>
                </a:extLst>
              </p:cNvPr>
              <p:cNvSpPr>
                <a:spLocks/>
              </p:cNvSpPr>
              <p:nvPr/>
            </p:nvSpPr>
            <p:spPr bwMode="auto">
              <a:xfrm>
                <a:off x="-16" y="3183"/>
                <a:ext cx="128" cy="137"/>
              </a:xfrm>
              <a:custGeom>
                <a:avLst/>
                <a:gdLst>
                  <a:gd name="T0" fmla="*/ 81 w 81"/>
                  <a:gd name="T1" fmla="*/ 1 h 84"/>
                  <a:gd name="T2" fmla="*/ 44 w 81"/>
                  <a:gd name="T3" fmla="*/ 38 h 84"/>
                  <a:gd name="T4" fmla="*/ 3 w 81"/>
                  <a:gd name="T5" fmla="*/ 83 h 84"/>
                  <a:gd name="T6" fmla="*/ 1 w 81"/>
                  <a:gd name="T7" fmla="*/ 81 h 84"/>
                  <a:gd name="T8" fmla="*/ 37 w 81"/>
                  <a:gd name="T9" fmla="*/ 40 h 84"/>
                  <a:gd name="T10" fmla="*/ 80 w 81"/>
                  <a:gd name="T11" fmla="*/ 0 h 84"/>
                  <a:gd name="T12" fmla="*/ 81 w 81"/>
                  <a:gd name="T13" fmla="*/ 1 h 84"/>
                </a:gdLst>
                <a:ahLst/>
                <a:cxnLst>
                  <a:cxn ang="0">
                    <a:pos x="T0" y="T1"/>
                  </a:cxn>
                  <a:cxn ang="0">
                    <a:pos x="T2" y="T3"/>
                  </a:cxn>
                  <a:cxn ang="0">
                    <a:pos x="T4" y="T5"/>
                  </a:cxn>
                  <a:cxn ang="0">
                    <a:pos x="T6" y="T7"/>
                  </a:cxn>
                  <a:cxn ang="0">
                    <a:pos x="T8" y="T9"/>
                  </a:cxn>
                  <a:cxn ang="0">
                    <a:pos x="T10" y="T11"/>
                  </a:cxn>
                  <a:cxn ang="0">
                    <a:pos x="T12" y="T13"/>
                  </a:cxn>
                </a:cxnLst>
                <a:rect l="0" t="0" r="r" b="b"/>
                <a:pathLst>
                  <a:path w="81" h="84">
                    <a:moveTo>
                      <a:pt x="81" y="1"/>
                    </a:moveTo>
                    <a:cubicBezTo>
                      <a:pt x="70" y="15"/>
                      <a:pt x="56" y="25"/>
                      <a:pt x="44" y="38"/>
                    </a:cubicBezTo>
                    <a:cubicBezTo>
                      <a:pt x="30" y="52"/>
                      <a:pt x="19" y="70"/>
                      <a:pt x="3" y="83"/>
                    </a:cubicBezTo>
                    <a:cubicBezTo>
                      <a:pt x="2" y="84"/>
                      <a:pt x="0" y="82"/>
                      <a:pt x="1" y="81"/>
                    </a:cubicBezTo>
                    <a:cubicBezTo>
                      <a:pt x="13" y="67"/>
                      <a:pt x="25" y="53"/>
                      <a:pt x="37" y="40"/>
                    </a:cubicBezTo>
                    <a:cubicBezTo>
                      <a:pt x="50" y="25"/>
                      <a:pt x="67" y="15"/>
                      <a:pt x="80" y="0"/>
                    </a:cubicBezTo>
                    <a:cubicBezTo>
                      <a:pt x="80" y="0"/>
                      <a:pt x="81" y="0"/>
                      <a:pt x="81"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0" name="Freeform 1333">
                <a:extLst>
                  <a:ext uri="{FF2B5EF4-FFF2-40B4-BE49-F238E27FC236}">
                    <a16:creationId xmlns:a16="http://schemas.microsoft.com/office/drawing/2014/main" id="{37A31CD5-889B-D41C-75C6-7C8B448E43D5}"/>
                  </a:ext>
                </a:extLst>
              </p:cNvPr>
              <p:cNvSpPr>
                <a:spLocks/>
              </p:cNvSpPr>
              <p:nvPr/>
            </p:nvSpPr>
            <p:spPr bwMode="auto">
              <a:xfrm>
                <a:off x="-3" y="3162"/>
                <a:ext cx="87" cy="93"/>
              </a:xfrm>
              <a:custGeom>
                <a:avLst/>
                <a:gdLst>
                  <a:gd name="T0" fmla="*/ 54 w 55"/>
                  <a:gd name="T1" fmla="*/ 1 h 57"/>
                  <a:gd name="T2" fmla="*/ 29 w 55"/>
                  <a:gd name="T3" fmla="*/ 27 h 57"/>
                  <a:gd name="T4" fmla="*/ 2 w 55"/>
                  <a:gd name="T5" fmla="*/ 56 h 57"/>
                  <a:gd name="T6" fmla="*/ 1 w 55"/>
                  <a:gd name="T7" fmla="*/ 55 h 57"/>
                  <a:gd name="T8" fmla="*/ 24 w 55"/>
                  <a:gd name="T9" fmla="*/ 27 h 57"/>
                  <a:gd name="T10" fmla="*/ 53 w 55"/>
                  <a:gd name="T11" fmla="*/ 1 h 57"/>
                  <a:gd name="T12" fmla="*/ 54 w 55"/>
                  <a:gd name="T13" fmla="*/ 1 h 57"/>
                </a:gdLst>
                <a:ahLst/>
                <a:cxnLst>
                  <a:cxn ang="0">
                    <a:pos x="T0" y="T1"/>
                  </a:cxn>
                  <a:cxn ang="0">
                    <a:pos x="T2" y="T3"/>
                  </a:cxn>
                  <a:cxn ang="0">
                    <a:pos x="T4" y="T5"/>
                  </a:cxn>
                  <a:cxn ang="0">
                    <a:pos x="T6" y="T7"/>
                  </a:cxn>
                  <a:cxn ang="0">
                    <a:pos x="T8" y="T9"/>
                  </a:cxn>
                  <a:cxn ang="0">
                    <a:pos x="T10" y="T11"/>
                  </a:cxn>
                  <a:cxn ang="0">
                    <a:pos x="T12" y="T13"/>
                  </a:cxn>
                </a:cxnLst>
                <a:rect l="0" t="0" r="r" b="b"/>
                <a:pathLst>
                  <a:path w="55" h="57">
                    <a:moveTo>
                      <a:pt x="54" y="1"/>
                    </a:moveTo>
                    <a:cubicBezTo>
                      <a:pt x="48" y="12"/>
                      <a:pt x="38" y="18"/>
                      <a:pt x="29" y="27"/>
                    </a:cubicBezTo>
                    <a:cubicBezTo>
                      <a:pt x="20" y="36"/>
                      <a:pt x="13" y="48"/>
                      <a:pt x="2" y="56"/>
                    </a:cubicBezTo>
                    <a:cubicBezTo>
                      <a:pt x="1" y="57"/>
                      <a:pt x="0" y="56"/>
                      <a:pt x="1" y="55"/>
                    </a:cubicBezTo>
                    <a:cubicBezTo>
                      <a:pt x="8" y="45"/>
                      <a:pt x="16" y="36"/>
                      <a:pt x="24" y="27"/>
                    </a:cubicBezTo>
                    <a:cubicBezTo>
                      <a:pt x="33" y="17"/>
                      <a:pt x="45" y="11"/>
                      <a:pt x="53" y="1"/>
                    </a:cubicBezTo>
                    <a:cubicBezTo>
                      <a:pt x="54" y="0"/>
                      <a:pt x="55" y="0"/>
                      <a:pt x="5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1" name="Freeform 1334">
                <a:extLst>
                  <a:ext uri="{FF2B5EF4-FFF2-40B4-BE49-F238E27FC236}">
                    <a16:creationId xmlns:a16="http://schemas.microsoft.com/office/drawing/2014/main" id="{94B15A91-DA63-67F5-1B89-955EEBB9D776}"/>
                  </a:ext>
                </a:extLst>
              </p:cNvPr>
              <p:cNvSpPr>
                <a:spLocks/>
              </p:cNvSpPr>
              <p:nvPr/>
            </p:nvSpPr>
            <p:spPr bwMode="auto">
              <a:xfrm>
                <a:off x="1" y="3136"/>
                <a:ext cx="57" cy="60"/>
              </a:xfrm>
              <a:custGeom>
                <a:avLst/>
                <a:gdLst>
                  <a:gd name="T0" fmla="*/ 35 w 36"/>
                  <a:gd name="T1" fmla="*/ 3 h 37"/>
                  <a:gd name="T2" fmla="*/ 18 w 36"/>
                  <a:gd name="T3" fmla="*/ 19 h 37"/>
                  <a:gd name="T4" fmla="*/ 2 w 36"/>
                  <a:gd name="T5" fmla="*/ 36 h 37"/>
                  <a:gd name="T6" fmla="*/ 1 w 36"/>
                  <a:gd name="T7" fmla="*/ 35 h 37"/>
                  <a:gd name="T8" fmla="*/ 33 w 36"/>
                  <a:gd name="T9" fmla="*/ 1 h 37"/>
                  <a:gd name="T10" fmla="*/ 35 w 36"/>
                  <a:gd name="T11" fmla="*/ 3 h 37"/>
                </a:gdLst>
                <a:ahLst/>
                <a:cxnLst>
                  <a:cxn ang="0">
                    <a:pos x="T0" y="T1"/>
                  </a:cxn>
                  <a:cxn ang="0">
                    <a:pos x="T2" y="T3"/>
                  </a:cxn>
                  <a:cxn ang="0">
                    <a:pos x="T4" y="T5"/>
                  </a:cxn>
                  <a:cxn ang="0">
                    <a:pos x="T6" y="T7"/>
                  </a:cxn>
                  <a:cxn ang="0">
                    <a:pos x="T8" y="T9"/>
                  </a:cxn>
                  <a:cxn ang="0">
                    <a:pos x="T10" y="T11"/>
                  </a:cxn>
                </a:cxnLst>
                <a:rect l="0" t="0" r="r" b="b"/>
                <a:pathLst>
                  <a:path w="36" h="37">
                    <a:moveTo>
                      <a:pt x="35" y="3"/>
                    </a:moveTo>
                    <a:cubicBezTo>
                      <a:pt x="29" y="8"/>
                      <a:pt x="23" y="13"/>
                      <a:pt x="18" y="19"/>
                    </a:cubicBezTo>
                    <a:cubicBezTo>
                      <a:pt x="13" y="25"/>
                      <a:pt x="8" y="31"/>
                      <a:pt x="2" y="36"/>
                    </a:cubicBezTo>
                    <a:cubicBezTo>
                      <a:pt x="1" y="37"/>
                      <a:pt x="0" y="36"/>
                      <a:pt x="1" y="35"/>
                    </a:cubicBezTo>
                    <a:cubicBezTo>
                      <a:pt x="8" y="22"/>
                      <a:pt x="22" y="11"/>
                      <a:pt x="33" y="1"/>
                    </a:cubicBezTo>
                    <a:cubicBezTo>
                      <a:pt x="34" y="0"/>
                      <a:pt x="36" y="2"/>
                      <a:pt x="35"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2" name="Freeform 1335">
                <a:extLst>
                  <a:ext uri="{FF2B5EF4-FFF2-40B4-BE49-F238E27FC236}">
                    <a16:creationId xmlns:a16="http://schemas.microsoft.com/office/drawing/2014/main" id="{D5DBF5CB-3AD8-A21F-908D-D8D4F34C2589}"/>
                  </a:ext>
                </a:extLst>
              </p:cNvPr>
              <p:cNvSpPr>
                <a:spLocks/>
              </p:cNvSpPr>
              <p:nvPr/>
            </p:nvSpPr>
            <p:spPr bwMode="auto">
              <a:xfrm>
                <a:off x="6" y="3107"/>
                <a:ext cx="30" cy="27"/>
              </a:xfrm>
              <a:custGeom>
                <a:avLst/>
                <a:gdLst>
                  <a:gd name="T0" fmla="*/ 18 w 19"/>
                  <a:gd name="T1" fmla="*/ 3 h 17"/>
                  <a:gd name="T2" fmla="*/ 9 w 19"/>
                  <a:gd name="T3" fmla="*/ 11 h 17"/>
                  <a:gd name="T4" fmla="*/ 1 w 19"/>
                  <a:gd name="T5" fmla="*/ 17 h 17"/>
                  <a:gd name="T6" fmla="*/ 0 w 19"/>
                  <a:gd name="T7" fmla="*/ 15 h 17"/>
                  <a:gd name="T8" fmla="*/ 7 w 19"/>
                  <a:gd name="T9" fmla="*/ 9 h 17"/>
                  <a:gd name="T10" fmla="*/ 16 w 19"/>
                  <a:gd name="T11" fmla="*/ 2 h 17"/>
                  <a:gd name="T12" fmla="*/ 18 w 19"/>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9" h="17">
                    <a:moveTo>
                      <a:pt x="18" y="3"/>
                    </a:moveTo>
                    <a:cubicBezTo>
                      <a:pt x="15" y="6"/>
                      <a:pt x="12" y="8"/>
                      <a:pt x="9" y="11"/>
                    </a:cubicBezTo>
                    <a:cubicBezTo>
                      <a:pt x="7" y="13"/>
                      <a:pt x="4" y="16"/>
                      <a:pt x="1" y="17"/>
                    </a:cubicBezTo>
                    <a:cubicBezTo>
                      <a:pt x="0" y="17"/>
                      <a:pt x="0" y="16"/>
                      <a:pt x="0" y="15"/>
                    </a:cubicBezTo>
                    <a:cubicBezTo>
                      <a:pt x="2" y="13"/>
                      <a:pt x="5" y="11"/>
                      <a:pt x="7" y="9"/>
                    </a:cubicBezTo>
                    <a:cubicBezTo>
                      <a:pt x="10" y="7"/>
                      <a:pt x="13" y="4"/>
                      <a:pt x="16" y="2"/>
                    </a:cubicBezTo>
                    <a:cubicBezTo>
                      <a:pt x="17" y="0"/>
                      <a:pt x="19" y="2"/>
                      <a:pt x="18"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3" name="Freeform 1336">
                <a:extLst>
                  <a:ext uri="{FF2B5EF4-FFF2-40B4-BE49-F238E27FC236}">
                    <a16:creationId xmlns:a16="http://schemas.microsoft.com/office/drawing/2014/main" id="{3D38D667-ECB0-BD44-DDAD-37B1328CA6D5}"/>
                  </a:ext>
                </a:extLst>
              </p:cNvPr>
              <p:cNvSpPr>
                <a:spLocks/>
              </p:cNvSpPr>
              <p:nvPr/>
            </p:nvSpPr>
            <p:spPr bwMode="auto">
              <a:xfrm>
                <a:off x="-198" y="2894"/>
                <a:ext cx="44" cy="44"/>
              </a:xfrm>
              <a:custGeom>
                <a:avLst/>
                <a:gdLst>
                  <a:gd name="T0" fmla="*/ 27 w 28"/>
                  <a:gd name="T1" fmla="*/ 2 h 27"/>
                  <a:gd name="T2" fmla="*/ 15 w 28"/>
                  <a:gd name="T3" fmla="*/ 15 h 27"/>
                  <a:gd name="T4" fmla="*/ 2 w 28"/>
                  <a:gd name="T5" fmla="*/ 27 h 27"/>
                  <a:gd name="T6" fmla="*/ 0 w 28"/>
                  <a:gd name="T7" fmla="*/ 26 h 27"/>
                  <a:gd name="T8" fmla="*/ 10 w 28"/>
                  <a:gd name="T9" fmla="*/ 14 h 27"/>
                  <a:gd name="T10" fmla="*/ 25 w 28"/>
                  <a:gd name="T11" fmla="*/ 1 h 27"/>
                  <a:gd name="T12" fmla="*/ 27 w 28"/>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27" y="2"/>
                    </a:moveTo>
                    <a:cubicBezTo>
                      <a:pt x="23" y="7"/>
                      <a:pt x="19" y="11"/>
                      <a:pt x="15" y="15"/>
                    </a:cubicBezTo>
                    <a:cubicBezTo>
                      <a:pt x="11" y="19"/>
                      <a:pt x="8" y="24"/>
                      <a:pt x="2" y="27"/>
                    </a:cubicBezTo>
                    <a:cubicBezTo>
                      <a:pt x="2" y="27"/>
                      <a:pt x="0" y="27"/>
                      <a:pt x="0" y="26"/>
                    </a:cubicBezTo>
                    <a:cubicBezTo>
                      <a:pt x="2" y="21"/>
                      <a:pt x="6" y="18"/>
                      <a:pt x="10" y="14"/>
                    </a:cubicBezTo>
                    <a:cubicBezTo>
                      <a:pt x="15" y="10"/>
                      <a:pt x="20" y="5"/>
                      <a:pt x="25" y="1"/>
                    </a:cubicBezTo>
                    <a:cubicBezTo>
                      <a:pt x="26" y="0"/>
                      <a:pt x="28" y="1"/>
                      <a:pt x="2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4" name="Freeform 1337">
                <a:extLst>
                  <a:ext uri="{FF2B5EF4-FFF2-40B4-BE49-F238E27FC236}">
                    <a16:creationId xmlns:a16="http://schemas.microsoft.com/office/drawing/2014/main" id="{591A25C9-EC89-1ACC-ED26-CB3C60CD772E}"/>
                  </a:ext>
                </a:extLst>
              </p:cNvPr>
              <p:cNvSpPr>
                <a:spLocks/>
              </p:cNvSpPr>
              <p:nvPr/>
            </p:nvSpPr>
            <p:spPr bwMode="auto">
              <a:xfrm>
                <a:off x="-133" y="2912"/>
                <a:ext cx="20" cy="26"/>
              </a:xfrm>
              <a:custGeom>
                <a:avLst/>
                <a:gdLst>
                  <a:gd name="T0" fmla="*/ 13 w 13"/>
                  <a:gd name="T1" fmla="*/ 3 h 16"/>
                  <a:gd name="T2" fmla="*/ 8 w 13"/>
                  <a:gd name="T3" fmla="*/ 10 h 16"/>
                  <a:gd name="T4" fmla="*/ 2 w 13"/>
                  <a:gd name="T5" fmla="*/ 15 h 16"/>
                  <a:gd name="T6" fmla="*/ 0 w 13"/>
                  <a:gd name="T7" fmla="*/ 14 h 16"/>
                  <a:gd name="T8" fmla="*/ 4 w 13"/>
                  <a:gd name="T9" fmla="*/ 8 h 16"/>
                  <a:gd name="T10" fmla="*/ 10 w 13"/>
                  <a:gd name="T11" fmla="*/ 1 h 16"/>
                  <a:gd name="T12" fmla="*/ 13 w 13"/>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3" y="3"/>
                    </a:moveTo>
                    <a:cubicBezTo>
                      <a:pt x="11" y="5"/>
                      <a:pt x="9" y="7"/>
                      <a:pt x="8" y="10"/>
                    </a:cubicBezTo>
                    <a:cubicBezTo>
                      <a:pt x="6" y="12"/>
                      <a:pt x="5" y="14"/>
                      <a:pt x="2" y="15"/>
                    </a:cubicBezTo>
                    <a:cubicBezTo>
                      <a:pt x="1" y="16"/>
                      <a:pt x="0" y="15"/>
                      <a:pt x="0" y="14"/>
                    </a:cubicBezTo>
                    <a:cubicBezTo>
                      <a:pt x="0" y="12"/>
                      <a:pt x="2" y="10"/>
                      <a:pt x="4" y="8"/>
                    </a:cubicBezTo>
                    <a:cubicBezTo>
                      <a:pt x="6" y="5"/>
                      <a:pt x="7" y="3"/>
                      <a:pt x="10" y="1"/>
                    </a:cubicBezTo>
                    <a:cubicBezTo>
                      <a:pt x="11" y="0"/>
                      <a:pt x="13" y="1"/>
                      <a:pt x="1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5" name="Freeform 1338">
                <a:extLst>
                  <a:ext uri="{FF2B5EF4-FFF2-40B4-BE49-F238E27FC236}">
                    <a16:creationId xmlns:a16="http://schemas.microsoft.com/office/drawing/2014/main" id="{8C30640B-FF73-802C-1375-96CC3A5875B4}"/>
                  </a:ext>
                </a:extLst>
              </p:cNvPr>
              <p:cNvSpPr>
                <a:spLocks/>
              </p:cNvSpPr>
              <p:nvPr/>
            </p:nvSpPr>
            <p:spPr bwMode="auto">
              <a:xfrm>
                <a:off x="-90" y="2935"/>
                <a:ext cx="14" cy="14"/>
              </a:xfrm>
              <a:custGeom>
                <a:avLst/>
                <a:gdLst>
                  <a:gd name="T0" fmla="*/ 8 w 9"/>
                  <a:gd name="T1" fmla="*/ 2 h 9"/>
                  <a:gd name="T2" fmla="*/ 1 w 9"/>
                  <a:gd name="T3" fmla="*/ 9 h 9"/>
                  <a:gd name="T4" fmla="*/ 0 w 9"/>
                  <a:gd name="T5" fmla="*/ 8 h 9"/>
                  <a:gd name="T6" fmla="*/ 6 w 9"/>
                  <a:gd name="T7" fmla="*/ 2 h 9"/>
                  <a:gd name="T8" fmla="*/ 8 w 9"/>
                  <a:gd name="T9" fmla="*/ 2 h 9"/>
                </a:gdLst>
                <a:ahLst/>
                <a:cxnLst>
                  <a:cxn ang="0">
                    <a:pos x="T0" y="T1"/>
                  </a:cxn>
                  <a:cxn ang="0">
                    <a:pos x="T2" y="T3"/>
                  </a:cxn>
                  <a:cxn ang="0">
                    <a:pos x="T4" y="T5"/>
                  </a:cxn>
                  <a:cxn ang="0">
                    <a:pos x="T6" y="T7"/>
                  </a:cxn>
                  <a:cxn ang="0">
                    <a:pos x="T8" y="T9"/>
                  </a:cxn>
                </a:cxnLst>
                <a:rect l="0" t="0" r="r" b="b"/>
                <a:pathLst>
                  <a:path w="9" h="9">
                    <a:moveTo>
                      <a:pt x="8" y="2"/>
                    </a:moveTo>
                    <a:cubicBezTo>
                      <a:pt x="7" y="5"/>
                      <a:pt x="5" y="8"/>
                      <a:pt x="1" y="9"/>
                    </a:cubicBezTo>
                    <a:cubicBezTo>
                      <a:pt x="1" y="9"/>
                      <a:pt x="0" y="9"/>
                      <a:pt x="0" y="8"/>
                    </a:cubicBezTo>
                    <a:cubicBezTo>
                      <a:pt x="1" y="6"/>
                      <a:pt x="4" y="4"/>
                      <a:pt x="6" y="2"/>
                    </a:cubicBezTo>
                    <a:cubicBezTo>
                      <a:pt x="7" y="0"/>
                      <a:pt x="9" y="1"/>
                      <a:pt x="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6" name="Freeform 1339">
                <a:extLst>
                  <a:ext uri="{FF2B5EF4-FFF2-40B4-BE49-F238E27FC236}">
                    <a16:creationId xmlns:a16="http://schemas.microsoft.com/office/drawing/2014/main" id="{5901D53B-7B02-AEEE-27C5-C3D3B4377E54}"/>
                  </a:ext>
                </a:extLst>
              </p:cNvPr>
              <p:cNvSpPr>
                <a:spLocks/>
              </p:cNvSpPr>
              <p:nvPr/>
            </p:nvSpPr>
            <p:spPr bwMode="auto">
              <a:xfrm>
                <a:off x="-19" y="3073"/>
                <a:ext cx="30" cy="26"/>
              </a:xfrm>
              <a:custGeom>
                <a:avLst/>
                <a:gdLst>
                  <a:gd name="T0" fmla="*/ 18 w 19"/>
                  <a:gd name="T1" fmla="*/ 3 h 16"/>
                  <a:gd name="T2" fmla="*/ 9 w 19"/>
                  <a:gd name="T3" fmla="*/ 10 h 16"/>
                  <a:gd name="T4" fmla="*/ 1 w 19"/>
                  <a:gd name="T5" fmla="*/ 15 h 16"/>
                  <a:gd name="T6" fmla="*/ 1 w 19"/>
                  <a:gd name="T7" fmla="*/ 14 h 16"/>
                  <a:gd name="T8" fmla="*/ 7 w 19"/>
                  <a:gd name="T9" fmla="*/ 9 h 16"/>
                  <a:gd name="T10" fmla="*/ 16 w 19"/>
                  <a:gd name="T11" fmla="*/ 1 h 16"/>
                  <a:gd name="T12" fmla="*/ 18 w 19"/>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18" y="3"/>
                    </a:moveTo>
                    <a:cubicBezTo>
                      <a:pt x="15" y="5"/>
                      <a:pt x="12" y="8"/>
                      <a:pt x="9" y="10"/>
                    </a:cubicBezTo>
                    <a:cubicBezTo>
                      <a:pt x="7" y="13"/>
                      <a:pt x="4" y="15"/>
                      <a:pt x="1" y="15"/>
                    </a:cubicBezTo>
                    <a:cubicBezTo>
                      <a:pt x="1" y="16"/>
                      <a:pt x="0" y="15"/>
                      <a:pt x="1" y="14"/>
                    </a:cubicBezTo>
                    <a:cubicBezTo>
                      <a:pt x="3" y="12"/>
                      <a:pt x="5" y="10"/>
                      <a:pt x="7" y="9"/>
                    </a:cubicBezTo>
                    <a:cubicBezTo>
                      <a:pt x="10" y="6"/>
                      <a:pt x="13" y="4"/>
                      <a:pt x="16" y="1"/>
                    </a:cubicBezTo>
                    <a:cubicBezTo>
                      <a:pt x="17" y="0"/>
                      <a:pt x="19" y="2"/>
                      <a:pt x="18"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7" name="Freeform 1340">
                <a:extLst>
                  <a:ext uri="{FF2B5EF4-FFF2-40B4-BE49-F238E27FC236}">
                    <a16:creationId xmlns:a16="http://schemas.microsoft.com/office/drawing/2014/main" id="{D1B2CFCD-94F8-FFEE-AA4B-86AC3AB68308}"/>
                  </a:ext>
                </a:extLst>
              </p:cNvPr>
              <p:cNvSpPr>
                <a:spLocks/>
              </p:cNvSpPr>
              <p:nvPr/>
            </p:nvSpPr>
            <p:spPr bwMode="auto">
              <a:xfrm>
                <a:off x="-24" y="2936"/>
                <a:ext cx="14" cy="15"/>
              </a:xfrm>
              <a:custGeom>
                <a:avLst/>
                <a:gdLst>
                  <a:gd name="T0" fmla="*/ 8 w 9"/>
                  <a:gd name="T1" fmla="*/ 4 h 9"/>
                  <a:gd name="T2" fmla="*/ 1 w 9"/>
                  <a:gd name="T3" fmla="*/ 9 h 9"/>
                  <a:gd name="T4" fmla="*/ 0 w 9"/>
                  <a:gd name="T5" fmla="*/ 8 h 9"/>
                  <a:gd name="T6" fmla="*/ 6 w 9"/>
                  <a:gd name="T7" fmla="*/ 2 h 9"/>
                  <a:gd name="T8" fmla="*/ 8 w 9"/>
                  <a:gd name="T9" fmla="*/ 4 h 9"/>
                </a:gdLst>
                <a:ahLst/>
                <a:cxnLst>
                  <a:cxn ang="0">
                    <a:pos x="T0" y="T1"/>
                  </a:cxn>
                  <a:cxn ang="0">
                    <a:pos x="T2" y="T3"/>
                  </a:cxn>
                  <a:cxn ang="0">
                    <a:pos x="T4" y="T5"/>
                  </a:cxn>
                  <a:cxn ang="0">
                    <a:pos x="T6" y="T7"/>
                  </a:cxn>
                  <a:cxn ang="0">
                    <a:pos x="T8" y="T9"/>
                  </a:cxn>
                </a:cxnLst>
                <a:rect l="0" t="0" r="r" b="b"/>
                <a:pathLst>
                  <a:path w="9" h="9">
                    <a:moveTo>
                      <a:pt x="8" y="4"/>
                    </a:moveTo>
                    <a:cubicBezTo>
                      <a:pt x="6" y="6"/>
                      <a:pt x="3" y="8"/>
                      <a:pt x="1" y="9"/>
                    </a:cubicBezTo>
                    <a:cubicBezTo>
                      <a:pt x="0" y="9"/>
                      <a:pt x="0" y="8"/>
                      <a:pt x="0" y="8"/>
                    </a:cubicBezTo>
                    <a:cubicBezTo>
                      <a:pt x="2" y="5"/>
                      <a:pt x="4" y="3"/>
                      <a:pt x="6" y="2"/>
                    </a:cubicBezTo>
                    <a:cubicBezTo>
                      <a:pt x="8" y="0"/>
                      <a:pt x="9" y="3"/>
                      <a:pt x="8"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8" name="Freeform 1341">
                <a:extLst>
                  <a:ext uri="{FF2B5EF4-FFF2-40B4-BE49-F238E27FC236}">
                    <a16:creationId xmlns:a16="http://schemas.microsoft.com/office/drawing/2014/main" id="{1EFBF134-EC82-425D-B683-51096ABF9279}"/>
                  </a:ext>
                </a:extLst>
              </p:cNvPr>
              <p:cNvSpPr>
                <a:spLocks/>
              </p:cNvSpPr>
              <p:nvPr/>
            </p:nvSpPr>
            <p:spPr bwMode="auto">
              <a:xfrm>
                <a:off x="1655" y="2135"/>
                <a:ext cx="25" cy="70"/>
              </a:xfrm>
              <a:custGeom>
                <a:avLst/>
                <a:gdLst>
                  <a:gd name="T0" fmla="*/ 16 w 16"/>
                  <a:gd name="T1" fmla="*/ 2 h 43"/>
                  <a:gd name="T2" fmla="*/ 2 w 16"/>
                  <a:gd name="T3" fmla="*/ 43 h 43"/>
                  <a:gd name="T4" fmla="*/ 0 w 16"/>
                  <a:gd name="T5" fmla="*/ 42 h 43"/>
                  <a:gd name="T6" fmla="*/ 8 w 16"/>
                  <a:gd name="T7" fmla="*/ 22 h 43"/>
                  <a:gd name="T8" fmla="*/ 12 w 16"/>
                  <a:gd name="T9" fmla="*/ 1 h 43"/>
                  <a:gd name="T10" fmla="*/ 16 w 16"/>
                  <a:gd name="T11" fmla="*/ 2 h 43"/>
                </a:gdLst>
                <a:ahLst/>
                <a:cxnLst>
                  <a:cxn ang="0">
                    <a:pos x="T0" y="T1"/>
                  </a:cxn>
                  <a:cxn ang="0">
                    <a:pos x="T2" y="T3"/>
                  </a:cxn>
                  <a:cxn ang="0">
                    <a:pos x="T4" y="T5"/>
                  </a:cxn>
                  <a:cxn ang="0">
                    <a:pos x="T6" y="T7"/>
                  </a:cxn>
                  <a:cxn ang="0">
                    <a:pos x="T8" y="T9"/>
                  </a:cxn>
                  <a:cxn ang="0">
                    <a:pos x="T10" y="T11"/>
                  </a:cxn>
                </a:cxnLst>
                <a:rect l="0" t="0" r="r" b="b"/>
                <a:pathLst>
                  <a:path w="16" h="43">
                    <a:moveTo>
                      <a:pt x="16" y="2"/>
                    </a:moveTo>
                    <a:cubicBezTo>
                      <a:pt x="14" y="14"/>
                      <a:pt x="16" y="36"/>
                      <a:pt x="2" y="43"/>
                    </a:cubicBezTo>
                    <a:cubicBezTo>
                      <a:pt x="1" y="43"/>
                      <a:pt x="0" y="42"/>
                      <a:pt x="0" y="42"/>
                    </a:cubicBezTo>
                    <a:cubicBezTo>
                      <a:pt x="2" y="35"/>
                      <a:pt x="6" y="29"/>
                      <a:pt x="8" y="22"/>
                    </a:cubicBezTo>
                    <a:cubicBezTo>
                      <a:pt x="10" y="15"/>
                      <a:pt x="11" y="8"/>
                      <a:pt x="12" y="1"/>
                    </a:cubicBezTo>
                    <a:cubicBezTo>
                      <a:pt x="12" y="0"/>
                      <a:pt x="16" y="1"/>
                      <a:pt x="1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9" name="Freeform 1342">
                <a:extLst>
                  <a:ext uri="{FF2B5EF4-FFF2-40B4-BE49-F238E27FC236}">
                    <a16:creationId xmlns:a16="http://schemas.microsoft.com/office/drawing/2014/main" id="{6EA79234-2DC3-1308-F360-8718980B4F91}"/>
                  </a:ext>
                </a:extLst>
              </p:cNvPr>
              <p:cNvSpPr>
                <a:spLocks/>
              </p:cNvSpPr>
              <p:nvPr/>
            </p:nvSpPr>
            <p:spPr bwMode="auto">
              <a:xfrm>
                <a:off x="1634" y="2139"/>
                <a:ext cx="28" cy="81"/>
              </a:xfrm>
              <a:custGeom>
                <a:avLst/>
                <a:gdLst>
                  <a:gd name="T0" fmla="*/ 18 w 18"/>
                  <a:gd name="T1" fmla="*/ 2 h 50"/>
                  <a:gd name="T2" fmla="*/ 4 w 18"/>
                  <a:gd name="T3" fmla="*/ 50 h 50"/>
                  <a:gd name="T4" fmla="*/ 1 w 18"/>
                  <a:gd name="T5" fmla="*/ 48 h 50"/>
                  <a:gd name="T6" fmla="*/ 13 w 18"/>
                  <a:gd name="T7" fmla="*/ 2 h 50"/>
                  <a:gd name="T8" fmla="*/ 18 w 18"/>
                  <a:gd name="T9" fmla="*/ 2 h 50"/>
                </a:gdLst>
                <a:ahLst/>
                <a:cxnLst>
                  <a:cxn ang="0">
                    <a:pos x="T0" y="T1"/>
                  </a:cxn>
                  <a:cxn ang="0">
                    <a:pos x="T2" y="T3"/>
                  </a:cxn>
                  <a:cxn ang="0">
                    <a:pos x="T4" y="T5"/>
                  </a:cxn>
                  <a:cxn ang="0">
                    <a:pos x="T6" y="T7"/>
                  </a:cxn>
                  <a:cxn ang="0">
                    <a:pos x="T8" y="T9"/>
                  </a:cxn>
                </a:cxnLst>
                <a:rect l="0" t="0" r="r" b="b"/>
                <a:pathLst>
                  <a:path w="18" h="50">
                    <a:moveTo>
                      <a:pt x="18" y="2"/>
                    </a:moveTo>
                    <a:cubicBezTo>
                      <a:pt x="18" y="19"/>
                      <a:pt x="17" y="38"/>
                      <a:pt x="4" y="50"/>
                    </a:cubicBezTo>
                    <a:cubicBezTo>
                      <a:pt x="3" y="50"/>
                      <a:pt x="0" y="49"/>
                      <a:pt x="1" y="48"/>
                    </a:cubicBezTo>
                    <a:cubicBezTo>
                      <a:pt x="8" y="33"/>
                      <a:pt x="13" y="19"/>
                      <a:pt x="13" y="2"/>
                    </a:cubicBezTo>
                    <a:cubicBezTo>
                      <a:pt x="13" y="0"/>
                      <a:pt x="18" y="0"/>
                      <a:pt x="1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0" name="Freeform 1343">
                <a:extLst>
                  <a:ext uri="{FF2B5EF4-FFF2-40B4-BE49-F238E27FC236}">
                    <a16:creationId xmlns:a16="http://schemas.microsoft.com/office/drawing/2014/main" id="{3A6EC180-79D7-3BB7-7B44-EBFE271120AD}"/>
                  </a:ext>
                </a:extLst>
              </p:cNvPr>
              <p:cNvSpPr>
                <a:spLocks/>
              </p:cNvSpPr>
              <p:nvPr/>
            </p:nvSpPr>
            <p:spPr bwMode="auto">
              <a:xfrm>
                <a:off x="1604" y="2171"/>
                <a:ext cx="33" cy="78"/>
              </a:xfrm>
              <a:custGeom>
                <a:avLst/>
                <a:gdLst>
                  <a:gd name="T0" fmla="*/ 21 w 21"/>
                  <a:gd name="T1" fmla="*/ 2 h 48"/>
                  <a:gd name="T2" fmla="*/ 3 w 21"/>
                  <a:gd name="T3" fmla="*/ 48 h 48"/>
                  <a:gd name="T4" fmla="*/ 1 w 21"/>
                  <a:gd name="T5" fmla="*/ 46 h 48"/>
                  <a:gd name="T6" fmla="*/ 12 w 21"/>
                  <a:gd name="T7" fmla="*/ 25 h 48"/>
                  <a:gd name="T8" fmla="*/ 17 w 21"/>
                  <a:gd name="T9" fmla="*/ 1 h 48"/>
                  <a:gd name="T10" fmla="*/ 21 w 21"/>
                  <a:gd name="T11" fmla="*/ 2 h 48"/>
                </a:gdLst>
                <a:ahLst/>
                <a:cxnLst>
                  <a:cxn ang="0">
                    <a:pos x="T0" y="T1"/>
                  </a:cxn>
                  <a:cxn ang="0">
                    <a:pos x="T2" y="T3"/>
                  </a:cxn>
                  <a:cxn ang="0">
                    <a:pos x="T4" y="T5"/>
                  </a:cxn>
                  <a:cxn ang="0">
                    <a:pos x="T6" y="T7"/>
                  </a:cxn>
                  <a:cxn ang="0">
                    <a:pos x="T8" y="T9"/>
                  </a:cxn>
                  <a:cxn ang="0">
                    <a:pos x="T10" y="T11"/>
                  </a:cxn>
                </a:cxnLst>
                <a:rect l="0" t="0" r="r" b="b"/>
                <a:pathLst>
                  <a:path w="21" h="48">
                    <a:moveTo>
                      <a:pt x="21" y="2"/>
                    </a:moveTo>
                    <a:cubicBezTo>
                      <a:pt x="18" y="17"/>
                      <a:pt x="18" y="38"/>
                      <a:pt x="3" y="48"/>
                    </a:cubicBezTo>
                    <a:cubicBezTo>
                      <a:pt x="2" y="48"/>
                      <a:pt x="0" y="47"/>
                      <a:pt x="1" y="46"/>
                    </a:cubicBezTo>
                    <a:cubicBezTo>
                      <a:pt x="4" y="39"/>
                      <a:pt x="9" y="32"/>
                      <a:pt x="12" y="25"/>
                    </a:cubicBezTo>
                    <a:cubicBezTo>
                      <a:pt x="14" y="17"/>
                      <a:pt x="16" y="9"/>
                      <a:pt x="17" y="1"/>
                    </a:cubicBezTo>
                    <a:cubicBezTo>
                      <a:pt x="18" y="0"/>
                      <a:pt x="21" y="1"/>
                      <a:pt x="21"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1" name="Freeform 1344">
                <a:extLst>
                  <a:ext uri="{FF2B5EF4-FFF2-40B4-BE49-F238E27FC236}">
                    <a16:creationId xmlns:a16="http://schemas.microsoft.com/office/drawing/2014/main" id="{91539CE4-A786-0103-1A43-C5D70D6E3FEF}"/>
                  </a:ext>
                </a:extLst>
              </p:cNvPr>
              <p:cNvSpPr>
                <a:spLocks/>
              </p:cNvSpPr>
              <p:nvPr/>
            </p:nvSpPr>
            <p:spPr bwMode="auto">
              <a:xfrm>
                <a:off x="1585" y="2189"/>
                <a:ext cx="27" cy="81"/>
              </a:xfrm>
              <a:custGeom>
                <a:avLst/>
                <a:gdLst>
                  <a:gd name="T0" fmla="*/ 17 w 17"/>
                  <a:gd name="T1" fmla="*/ 1 h 50"/>
                  <a:gd name="T2" fmla="*/ 4 w 17"/>
                  <a:gd name="T3" fmla="*/ 49 h 50"/>
                  <a:gd name="T4" fmla="*/ 1 w 17"/>
                  <a:gd name="T5" fmla="*/ 48 h 50"/>
                  <a:gd name="T6" fmla="*/ 15 w 17"/>
                  <a:gd name="T7" fmla="*/ 1 h 50"/>
                  <a:gd name="T8" fmla="*/ 17 w 17"/>
                  <a:gd name="T9" fmla="*/ 1 h 50"/>
                </a:gdLst>
                <a:ahLst/>
                <a:cxnLst>
                  <a:cxn ang="0">
                    <a:pos x="T0" y="T1"/>
                  </a:cxn>
                  <a:cxn ang="0">
                    <a:pos x="T2" y="T3"/>
                  </a:cxn>
                  <a:cxn ang="0">
                    <a:pos x="T4" y="T5"/>
                  </a:cxn>
                  <a:cxn ang="0">
                    <a:pos x="T6" y="T7"/>
                  </a:cxn>
                  <a:cxn ang="0">
                    <a:pos x="T8" y="T9"/>
                  </a:cxn>
                </a:cxnLst>
                <a:rect l="0" t="0" r="r" b="b"/>
                <a:pathLst>
                  <a:path w="17" h="50">
                    <a:moveTo>
                      <a:pt x="17" y="1"/>
                    </a:moveTo>
                    <a:cubicBezTo>
                      <a:pt x="15" y="17"/>
                      <a:pt x="16" y="37"/>
                      <a:pt x="4" y="49"/>
                    </a:cubicBezTo>
                    <a:cubicBezTo>
                      <a:pt x="3" y="50"/>
                      <a:pt x="0" y="49"/>
                      <a:pt x="1" y="48"/>
                    </a:cubicBezTo>
                    <a:cubicBezTo>
                      <a:pt x="5" y="32"/>
                      <a:pt x="11" y="17"/>
                      <a:pt x="15" y="1"/>
                    </a:cubicBezTo>
                    <a:cubicBezTo>
                      <a:pt x="15" y="0"/>
                      <a:pt x="17" y="0"/>
                      <a:pt x="17"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2" name="Freeform 1345">
                <a:extLst>
                  <a:ext uri="{FF2B5EF4-FFF2-40B4-BE49-F238E27FC236}">
                    <a16:creationId xmlns:a16="http://schemas.microsoft.com/office/drawing/2014/main" id="{2B9AF63A-7884-2D42-FA5C-A5C0D461CA6F}"/>
                  </a:ext>
                </a:extLst>
              </p:cNvPr>
              <p:cNvSpPr>
                <a:spLocks/>
              </p:cNvSpPr>
              <p:nvPr/>
            </p:nvSpPr>
            <p:spPr bwMode="auto">
              <a:xfrm>
                <a:off x="1566" y="2208"/>
                <a:ext cx="24" cy="65"/>
              </a:xfrm>
              <a:custGeom>
                <a:avLst/>
                <a:gdLst>
                  <a:gd name="T0" fmla="*/ 15 w 15"/>
                  <a:gd name="T1" fmla="*/ 2 h 40"/>
                  <a:gd name="T2" fmla="*/ 4 w 15"/>
                  <a:gd name="T3" fmla="*/ 39 h 40"/>
                  <a:gd name="T4" fmla="*/ 1 w 15"/>
                  <a:gd name="T5" fmla="*/ 38 h 40"/>
                  <a:gd name="T6" fmla="*/ 12 w 15"/>
                  <a:gd name="T7" fmla="*/ 1 h 40"/>
                  <a:gd name="T8" fmla="*/ 15 w 15"/>
                  <a:gd name="T9" fmla="*/ 2 h 40"/>
                </a:gdLst>
                <a:ahLst/>
                <a:cxnLst>
                  <a:cxn ang="0">
                    <a:pos x="T0" y="T1"/>
                  </a:cxn>
                  <a:cxn ang="0">
                    <a:pos x="T2" y="T3"/>
                  </a:cxn>
                  <a:cxn ang="0">
                    <a:pos x="T4" y="T5"/>
                  </a:cxn>
                  <a:cxn ang="0">
                    <a:pos x="T6" y="T7"/>
                  </a:cxn>
                  <a:cxn ang="0">
                    <a:pos x="T8" y="T9"/>
                  </a:cxn>
                </a:cxnLst>
                <a:rect l="0" t="0" r="r" b="b"/>
                <a:pathLst>
                  <a:path w="15" h="40">
                    <a:moveTo>
                      <a:pt x="15" y="2"/>
                    </a:moveTo>
                    <a:cubicBezTo>
                      <a:pt x="13" y="14"/>
                      <a:pt x="12" y="29"/>
                      <a:pt x="4" y="39"/>
                    </a:cubicBezTo>
                    <a:cubicBezTo>
                      <a:pt x="3" y="40"/>
                      <a:pt x="0" y="39"/>
                      <a:pt x="1" y="38"/>
                    </a:cubicBezTo>
                    <a:cubicBezTo>
                      <a:pt x="4" y="25"/>
                      <a:pt x="9" y="13"/>
                      <a:pt x="12" y="1"/>
                    </a:cubicBezTo>
                    <a:cubicBezTo>
                      <a:pt x="12" y="0"/>
                      <a:pt x="15" y="0"/>
                      <a:pt x="15"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3" name="Freeform 1346">
                <a:extLst>
                  <a:ext uri="{FF2B5EF4-FFF2-40B4-BE49-F238E27FC236}">
                    <a16:creationId xmlns:a16="http://schemas.microsoft.com/office/drawing/2014/main" id="{E43EA3AD-37FA-F695-9E8E-151E49BCE637}"/>
                  </a:ext>
                </a:extLst>
              </p:cNvPr>
              <p:cNvSpPr>
                <a:spLocks/>
              </p:cNvSpPr>
              <p:nvPr/>
            </p:nvSpPr>
            <p:spPr bwMode="auto">
              <a:xfrm>
                <a:off x="1547" y="2231"/>
                <a:ext cx="22" cy="60"/>
              </a:xfrm>
              <a:custGeom>
                <a:avLst/>
                <a:gdLst>
                  <a:gd name="T0" fmla="*/ 14 w 14"/>
                  <a:gd name="T1" fmla="*/ 2 h 37"/>
                  <a:gd name="T2" fmla="*/ 2 w 14"/>
                  <a:gd name="T3" fmla="*/ 36 h 37"/>
                  <a:gd name="T4" fmla="*/ 0 w 14"/>
                  <a:gd name="T5" fmla="*/ 36 h 37"/>
                  <a:gd name="T6" fmla="*/ 12 w 14"/>
                  <a:gd name="T7" fmla="*/ 1 h 37"/>
                  <a:gd name="T8" fmla="*/ 14 w 14"/>
                  <a:gd name="T9" fmla="*/ 2 h 37"/>
                </a:gdLst>
                <a:ahLst/>
                <a:cxnLst>
                  <a:cxn ang="0">
                    <a:pos x="T0" y="T1"/>
                  </a:cxn>
                  <a:cxn ang="0">
                    <a:pos x="T2" y="T3"/>
                  </a:cxn>
                  <a:cxn ang="0">
                    <a:pos x="T4" y="T5"/>
                  </a:cxn>
                  <a:cxn ang="0">
                    <a:pos x="T6" y="T7"/>
                  </a:cxn>
                  <a:cxn ang="0">
                    <a:pos x="T8" y="T9"/>
                  </a:cxn>
                </a:cxnLst>
                <a:rect l="0" t="0" r="r" b="b"/>
                <a:pathLst>
                  <a:path w="14" h="37">
                    <a:moveTo>
                      <a:pt x="14" y="2"/>
                    </a:moveTo>
                    <a:cubicBezTo>
                      <a:pt x="11" y="14"/>
                      <a:pt x="9" y="26"/>
                      <a:pt x="2" y="36"/>
                    </a:cubicBezTo>
                    <a:cubicBezTo>
                      <a:pt x="1" y="37"/>
                      <a:pt x="0" y="36"/>
                      <a:pt x="0" y="36"/>
                    </a:cubicBezTo>
                    <a:cubicBezTo>
                      <a:pt x="5" y="24"/>
                      <a:pt x="9" y="13"/>
                      <a:pt x="12" y="1"/>
                    </a:cubicBezTo>
                    <a:cubicBezTo>
                      <a:pt x="12" y="0"/>
                      <a:pt x="14" y="1"/>
                      <a:pt x="1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4" name="Freeform 1347">
                <a:extLst>
                  <a:ext uri="{FF2B5EF4-FFF2-40B4-BE49-F238E27FC236}">
                    <a16:creationId xmlns:a16="http://schemas.microsoft.com/office/drawing/2014/main" id="{FEF50E76-A1B0-4CA0-FD78-62166EFAAA8C}"/>
                  </a:ext>
                </a:extLst>
              </p:cNvPr>
              <p:cNvSpPr>
                <a:spLocks/>
              </p:cNvSpPr>
              <p:nvPr/>
            </p:nvSpPr>
            <p:spPr bwMode="auto">
              <a:xfrm>
                <a:off x="1517" y="2234"/>
                <a:ext cx="30" cy="73"/>
              </a:xfrm>
              <a:custGeom>
                <a:avLst/>
                <a:gdLst>
                  <a:gd name="T0" fmla="*/ 18 w 19"/>
                  <a:gd name="T1" fmla="*/ 2 h 45"/>
                  <a:gd name="T2" fmla="*/ 3 w 19"/>
                  <a:gd name="T3" fmla="*/ 44 h 45"/>
                  <a:gd name="T4" fmla="*/ 0 w 19"/>
                  <a:gd name="T5" fmla="*/ 43 h 45"/>
                  <a:gd name="T6" fmla="*/ 9 w 19"/>
                  <a:gd name="T7" fmla="*/ 25 h 45"/>
                  <a:gd name="T8" fmla="*/ 15 w 19"/>
                  <a:gd name="T9" fmla="*/ 2 h 45"/>
                  <a:gd name="T10" fmla="*/ 18 w 19"/>
                  <a:gd name="T11" fmla="*/ 2 h 45"/>
                </a:gdLst>
                <a:ahLst/>
                <a:cxnLst>
                  <a:cxn ang="0">
                    <a:pos x="T0" y="T1"/>
                  </a:cxn>
                  <a:cxn ang="0">
                    <a:pos x="T2" y="T3"/>
                  </a:cxn>
                  <a:cxn ang="0">
                    <a:pos x="T4" y="T5"/>
                  </a:cxn>
                  <a:cxn ang="0">
                    <a:pos x="T6" y="T7"/>
                  </a:cxn>
                  <a:cxn ang="0">
                    <a:pos x="T8" y="T9"/>
                  </a:cxn>
                  <a:cxn ang="0">
                    <a:pos x="T10" y="T11"/>
                  </a:cxn>
                </a:cxnLst>
                <a:rect l="0" t="0" r="r" b="b"/>
                <a:pathLst>
                  <a:path w="19" h="45">
                    <a:moveTo>
                      <a:pt x="18" y="2"/>
                    </a:moveTo>
                    <a:cubicBezTo>
                      <a:pt x="16" y="16"/>
                      <a:pt x="15" y="34"/>
                      <a:pt x="3" y="44"/>
                    </a:cubicBezTo>
                    <a:cubicBezTo>
                      <a:pt x="2" y="45"/>
                      <a:pt x="0" y="44"/>
                      <a:pt x="0" y="43"/>
                    </a:cubicBezTo>
                    <a:cubicBezTo>
                      <a:pt x="2" y="36"/>
                      <a:pt x="7" y="31"/>
                      <a:pt x="9" y="25"/>
                    </a:cubicBezTo>
                    <a:cubicBezTo>
                      <a:pt x="12" y="17"/>
                      <a:pt x="14" y="9"/>
                      <a:pt x="15" y="2"/>
                    </a:cubicBezTo>
                    <a:cubicBezTo>
                      <a:pt x="16" y="0"/>
                      <a:pt x="19" y="1"/>
                      <a:pt x="1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5" name="Freeform 1348">
                <a:extLst>
                  <a:ext uri="{FF2B5EF4-FFF2-40B4-BE49-F238E27FC236}">
                    <a16:creationId xmlns:a16="http://schemas.microsoft.com/office/drawing/2014/main" id="{065BA1C8-3A61-BACD-3E0E-1F4A952853CA}"/>
                  </a:ext>
                </a:extLst>
              </p:cNvPr>
              <p:cNvSpPr>
                <a:spLocks/>
              </p:cNvSpPr>
              <p:nvPr/>
            </p:nvSpPr>
            <p:spPr bwMode="auto">
              <a:xfrm>
                <a:off x="1492" y="2257"/>
                <a:ext cx="27" cy="62"/>
              </a:xfrm>
              <a:custGeom>
                <a:avLst/>
                <a:gdLst>
                  <a:gd name="T0" fmla="*/ 17 w 17"/>
                  <a:gd name="T1" fmla="*/ 2 h 38"/>
                  <a:gd name="T2" fmla="*/ 3 w 17"/>
                  <a:gd name="T3" fmla="*/ 38 h 38"/>
                  <a:gd name="T4" fmla="*/ 1 w 17"/>
                  <a:gd name="T5" fmla="*/ 36 h 38"/>
                  <a:gd name="T6" fmla="*/ 9 w 17"/>
                  <a:gd name="T7" fmla="*/ 20 h 38"/>
                  <a:gd name="T8" fmla="*/ 13 w 17"/>
                  <a:gd name="T9" fmla="*/ 2 h 38"/>
                  <a:gd name="T10" fmla="*/ 17 w 17"/>
                  <a:gd name="T11" fmla="*/ 2 h 38"/>
                </a:gdLst>
                <a:ahLst/>
                <a:cxnLst>
                  <a:cxn ang="0">
                    <a:pos x="T0" y="T1"/>
                  </a:cxn>
                  <a:cxn ang="0">
                    <a:pos x="T2" y="T3"/>
                  </a:cxn>
                  <a:cxn ang="0">
                    <a:pos x="T4" y="T5"/>
                  </a:cxn>
                  <a:cxn ang="0">
                    <a:pos x="T6" y="T7"/>
                  </a:cxn>
                  <a:cxn ang="0">
                    <a:pos x="T8" y="T9"/>
                  </a:cxn>
                  <a:cxn ang="0">
                    <a:pos x="T10" y="T11"/>
                  </a:cxn>
                </a:cxnLst>
                <a:rect l="0" t="0" r="r" b="b"/>
                <a:pathLst>
                  <a:path w="17" h="38">
                    <a:moveTo>
                      <a:pt x="17" y="2"/>
                    </a:moveTo>
                    <a:cubicBezTo>
                      <a:pt x="16" y="14"/>
                      <a:pt x="15" y="30"/>
                      <a:pt x="3" y="38"/>
                    </a:cubicBezTo>
                    <a:cubicBezTo>
                      <a:pt x="2" y="38"/>
                      <a:pt x="0" y="37"/>
                      <a:pt x="1" y="36"/>
                    </a:cubicBezTo>
                    <a:cubicBezTo>
                      <a:pt x="3" y="30"/>
                      <a:pt x="7" y="25"/>
                      <a:pt x="9" y="20"/>
                    </a:cubicBezTo>
                    <a:cubicBezTo>
                      <a:pt x="11" y="14"/>
                      <a:pt x="12" y="8"/>
                      <a:pt x="13" y="2"/>
                    </a:cubicBezTo>
                    <a:cubicBezTo>
                      <a:pt x="13" y="0"/>
                      <a:pt x="17" y="1"/>
                      <a:pt x="1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6" name="Freeform 1349">
                <a:extLst>
                  <a:ext uri="{FF2B5EF4-FFF2-40B4-BE49-F238E27FC236}">
                    <a16:creationId xmlns:a16="http://schemas.microsoft.com/office/drawing/2014/main" id="{0A8F1419-3CA3-6357-248D-98205849402A}"/>
                  </a:ext>
                </a:extLst>
              </p:cNvPr>
              <p:cNvSpPr>
                <a:spLocks/>
              </p:cNvSpPr>
              <p:nvPr/>
            </p:nvSpPr>
            <p:spPr bwMode="auto">
              <a:xfrm>
                <a:off x="1468" y="2259"/>
                <a:ext cx="32" cy="78"/>
              </a:xfrm>
              <a:custGeom>
                <a:avLst/>
                <a:gdLst>
                  <a:gd name="T0" fmla="*/ 20 w 20"/>
                  <a:gd name="T1" fmla="*/ 2 h 48"/>
                  <a:gd name="T2" fmla="*/ 3 w 20"/>
                  <a:gd name="T3" fmla="*/ 47 h 48"/>
                  <a:gd name="T4" fmla="*/ 1 w 20"/>
                  <a:gd name="T5" fmla="*/ 46 h 48"/>
                  <a:gd name="T6" fmla="*/ 18 w 20"/>
                  <a:gd name="T7" fmla="*/ 1 h 48"/>
                  <a:gd name="T8" fmla="*/ 20 w 20"/>
                  <a:gd name="T9" fmla="*/ 2 h 48"/>
                </a:gdLst>
                <a:ahLst/>
                <a:cxnLst>
                  <a:cxn ang="0">
                    <a:pos x="T0" y="T1"/>
                  </a:cxn>
                  <a:cxn ang="0">
                    <a:pos x="T2" y="T3"/>
                  </a:cxn>
                  <a:cxn ang="0">
                    <a:pos x="T4" y="T5"/>
                  </a:cxn>
                  <a:cxn ang="0">
                    <a:pos x="T6" y="T7"/>
                  </a:cxn>
                  <a:cxn ang="0">
                    <a:pos x="T8" y="T9"/>
                  </a:cxn>
                </a:cxnLst>
                <a:rect l="0" t="0" r="r" b="b"/>
                <a:pathLst>
                  <a:path w="20" h="48">
                    <a:moveTo>
                      <a:pt x="20" y="2"/>
                    </a:moveTo>
                    <a:cubicBezTo>
                      <a:pt x="17" y="17"/>
                      <a:pt x="18" y="37"/>
                      <a:pt x="3" y="47"/>
                    </a:cubicBezTo>
                    <a:cubicBezTo>
                      <a:pt x="2" y="48"/>
                      <a:pt x="0" y="47"/>
                      <a:pt x="1" y="46"/>
                    </a:cubicBezTo>
                    <a:cubicBezTo>
                      <a:pt x="7" y="31"/>
                      <a:pt x="15" y="17"/>
                      <a:pt x="18" y="1"/>
                    </a:cubicBezTo>
                    <a:cubicBezTo>
                      <a:pt x="18" y="0"/>
                      <a:pt x="20" y="1"/>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7" name="Freeform 1350">
                <a:extLst>
                  <a:ext uri="{FF2B5EF4-FFF2-40B4-BE49-F238E27FC236}">
                    <a16:creationId xmlns:a16="http://schemas.microsoft.com/office/drawing/2014/main" id="{81C9E2A1-7750-5926-1F3D-B6939DFCA0D3}"/>
                  </a:ext>
                </a:extLst>
              </p:cNvPr>
              <p:cNvSpPr>
                <a:spLocks/>
              </p:cNvSpPr>
              <p:nvPr/>
            </p:nvSpPr>
            <p:spPr bwMode="auto">
              <a:xfrm>
                <a:off x="1450" y="2303"/>
                <a:ext cx="26" cy="53"/>
              </a:xfrm>
              <a:custGeom>
                <a:avLst/>
                <a:gdLst>
                  <a:gd name="T0" fmla="*/ 15 w 16"/>
                  <a:gd name="T1" fmla="*/ 2 h 33"/>
                  <a:gd name="T2" fmla="*/ 2 w 16"/>
                  <a:gd name="T3" fmla="*/ 32 h 33"/>
                  <a:gd name="T4" fmla="*/ 0 w 16"/>
                  <a:gd name="T5" fmla="*/ 32 h 33"/>
                  <a:gd name="T6" fmla="*/ 13 w 16"/>
                  <a:gd name="T7" fmla="*/ 1 h 33"/>
                  <a:gd name="T8" fmla="*/ 15 w 16"/>
                  <a:gd name="T9" fmla="*/ 2 h 33"/>
                </a:gdLst>
                <a:ahLst/>
                <a:cxnLst>
                  <a:cxn ang="0">
                    <a:pos x="T0" y="T1"/>
                  </a:cxn>
                  <a:cxn ang="0">
                    <a:pos x="T2" y="T3"/>
                  </a:cxn>
                  <a:cxn ang="0">
                    <a:pos x="T4" y="T5"/>
                  </a:cxn>
                  <a:cxn ang="0">
                    <a:pos x="T6" y="T7"/>
                  </a:cxn>
                  <a:cxn ang="0">
                    <a:pos x="T8" y="T9"/>
                  </a:cxn>
                </a:cxnLst>
                <a:rect l="0" t="0" r="r" b="b"/>
                <a:pathLst>
                  <a:path w="16" h="33">
                    <a:moveTo>
                      <a:pt x="15" y="2"/>
                    </a:moveTo>
                    <a:cubicBezTo>
                      <a:pt x="12" y="12"/>
                      <a:pt x="10" y="24"/>
                      <a:pt x="2" y="32"/>
                    </a:cubicBezTo>
                    <a:cubicBezTo>
                      <a:pt x="1" y="33"/>
                      <a:pt x="0" y="32"/>
                      <a:pt x="0" y="32"/>
                    </a:cubicBezTo>
                    <a:cubicBezTo>
                      <a:pt x="5" y="22"/>
                      <a:pt x="9" y="11"/>
                      <a:pt x="13" y="1"/>
                    </a:cubicBezTo>
                    <a:cubicBezTo>
                      <a:pt x="13" y="0"/>
                      <a:pt x="16" y="0"/>
                      <a:pt x="15"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8" name="Freeform 1351">
                <a:extLst>
                  <a:ext uri="{FF2B5EF4-FFF2-40B4-BE49-F238E27FC236}">
                    <a16:creationId xmlns:a16="http://schemas.microsoft.com/office/drawing/2014/main" id="{3C1D37BA-CE93-5A7F-70AD-08020A4C61BF}"/>
                  </a:ext>
                </a:extLst>
              </p:cNvPr>
              <p:cNvSpPr>
                <a:spLocks/>
              </p:cNvSpPr>
              <p:nvPr/>
            </p:nvSpPr>
            <p:spPr bwMode="auto">
              <a:xfrm>
                <a:off x="1417" y="2307"/>
                <a:ext cx="32" cy="83"/>
              </a:xfrm>
              <a:custGeom>
                <a:avLst/>
                <a:gdLst>
                  <a:gd name="T0" fmla="*/ 20 w 20"/>
                  <a:gd name="T1" fmla="*/ 2 h 51"/>
                  <a:gd name="T2" fmla="*/ 3 w 20"/>
                  <a:gd name="T3" fmla="*/ 50 h 51"/>
                  <a:gd name="T4" fmla="*/ 1 w 20"/>
                  <a:gd name="T5" fmla="*/ 48 h 51"/>
                  <a:gd name="T6" fmla="*/ 17 w 20"/>
                  <a:gd name="T7" fmla="*/ 2 h 51"/>
                  <a:gd name="T8" fmla="*/ 20 w 20"/>
                  <a:gd name="T9" fmla="*/ 2 h 51"/>
                </a:gdLst>
                <a:ahLst/>
                <a:cxnLst>
                  <a:cxn ang="0">
                    <a:pos x="T0" y="T1"/>
                  </a:cxn>
                  <a:cxn ang="0">
                    <a:pos x="T2" y="T3"/>
                  </a:cxn>
                  <a:cxn ang="0">
                    <a:pos x="T4" y="T5"/>
                  </a:cxn>
                  <a:cxn ang="0">
                    <a:pos x="T6" y="T7"/>
                  </a:cxn>
                  <a:cxn ang="0">
                    <a:pos x="T8" y="T9"/>
                  </a:cxn>
                </a:cxnLst>
                <a:rect l="0" t="0" r="r" b="b"/>
                <a:pathLst>
                  <a:path w="20" h="51">
                    <a:moveTo>
                      <a:pt x="20" y="2"/>
                    </a:moveTo>
                    <a:cubicBezTo>
                      <a:pt x="20" y="17"/>
                      <a:pt x="20" y="41"/>
                      <a:pt x="3" y="50"/>
                    </a:cubicBezTo>
                    <a:cubicBezTo>
                      <a:pt x="2" y="51"/>
                      <a:pt x="0" y="49"/>
                      <a:pt x="1" y="48"/>
                    </a:cubicBezTo>
                    <a:cubicBezTo>
                      <a:pt x="10" y="33"/>
                      <a:pt x="16" y="19"/>
                      <a:pt x="17" y="2"/>
                    </a:cubicBezTo>
                    <a:cubicBezTo>
                      <a:pt x="17" y="0"/>
                      <a:pt x="20" y="0"/>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9" name="Freeform 1352">
                <a:extLst>
                  <a:ext uri="{FF2B5EF4-FFF2-40B4-BE49-F238E27FC236}">
                    <a16:creationId xmlns:a16="http://schemas.microsoft.com/office/drawing/2014/main" id="{A4C74BE4-52C5-A4AD-C92A-20C571DF6B09}"/>
                  </a:ext>
                </a:extLst>
              </p:cNvPr>
              <p:cNvSpPr>
                <a:spLocks/>
              </p:cNvSpPr>
              <p:nvPr/>
            </p:nvSpPr>
            <p:spPr bwMode="auto">
              <a:xfrm>
                <a:off x="1397" y="2332"/>
                <a:ext cx="25" cy="75"/>
              </a:xfrm>
              <a:custGeom>
                <a:avLst/>
                <a:gdLst>
                  <a:gd name="T0" fmla="*/ 16 w 16"/>
                  <a:gd name="T1" fmla="*/ 2 h 46"/>
                  <a:gd name="T2" fmla="*/ 3 w 16"/>
                  <a:gd name="T3" fmla="*/ 45 h 46"/>
                  <a:gd name="T4" fmla="*/ 0 w 16"/>
                  <a:gd name="T5" fmla="*/ 43 h 46"/>
                  <a:gd name="T6" fmla="*/ 8 w 16"/>
                  <a:gd name="T7" fmla="*/ 23 h 46"/>
                  <a:gd name="T8" fmla="*/ 13 w 16"/>
                  <a:gd name="T9" fmla="*/ 2 h 46"/>
                  <a:gd name="T10" fmla="*/ 16 w 16"/>
                  <a:gd name="T11" fmla="*/ 2 h 46"/>
                </a:gdLst>
                <a:ahLst/>
                <a:cxnLst>
                  <a:cxn ang="0">
                    <a:pos x="T0" y="T1"/>
                  </a:cxn>
                  <a:cxn ang="0">
                    <a:pos x="T2" y="T3"/>
                  </a:cxn>
                  <a:cxn ang="0">
                    <a:pos x="T4" y="T5"/>
                  </a:cxn>
                  <a:cxn ang="0">
                    <a:pos x="T6" y="T7"/>
                  </a:cxn>
                  <a:cxn ang="0">
                    <a:pos x="T8" y="T9"/>
                  </a:cxn>
                  <a:cxn ang="0">
                    <a:pos x="T10" y="T11"/>
                  </a:cxn>
                </a:cxnLst>
                <a:rect l="0" t="0" r="r" b="b"/>
                <a:pathLst>
                  <a:path w="16" h="46">
                    <a:moveTo>
                      <a:pt x="16" y="2"/>
                    </a:moveTo>
                    <a:cubicBezTo>
                      <a:pt x="14" y="16"/>
                      <a:pt x="15" y="35"/>
                      <a:pt x="3" y="45"/>
                    </a:cubicBezTo>
                    <a:cubicBezTo>
                      <a:pt x="2" y="46"/>
                      <a:pt x="0" y="44"/>
                      <a:pt x="0" y="43"/>
                    </a:cubicBezTo>
                    <a:cubicBezTo>
                      <a:pt x="1" y="36"/>
                      <a:pt x="6" y="30"/>
                      <a:pt x="8" y="23"/>
                    </a:cubicBezTo>
                    <a:cubicBezTo>
                      <a:pt x="10" y="16"/>
                      <a:pt x="12" y="9"/>
                      <a:pt x="13" y="2"/>
                    </a:cubicBezTo>
                    <a:cubicBezTo>
                      <a:pt x="13" y="0"/>
                      <a:pt x="16" y="1"/>
                      <a:pt x="1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0" name="Freeform 1353">
                <a:extLst>
                  <a:ext uri="{FF2B5EF4-FFF2-40B4-BE49-F238E27FC236}">
                    <a16:creationId xmlns:a16="http://schemas.microsoft.com/office/drawing/2014/main" id="{F9A3FBF2-53EC-91EB-9FD6-69C1B9C788D7}"/>
                  </a:ext>
                </a:extLst>
              </p:cNvPr>
              <p:cNvSpPr>
                <a:spLocks/>
              </p:cNvSpPr>
              <p:nvPr/>
            </p:nvSpPr>
            <p:spPr bwMode="auto">
              <a:xfrm>
                <a:off x="1367" y="2345"/>
                <a:ext cx="28" cy="73"/>
              </a:xfrm>
              <a:custGeom>
                <a:avLst/>
                <a:gdLst>
                  <a:gd name="T0" fmla="*/ 18 w 18"/>
                  <a:gd name="T1" fmla="*/ 2 h 45"/>
                  <a:gd name="T2" fmla="*/ 3 w 18"/>
                  <a:gd name="T3" fmla="*/ 44 h 45"/>
                  <a:gd name="T4" fmla="*/ 0 w 18"/>
                  <a:gd name="T5" fmla="*/ 43 h 45"/>
                  <a:gd name="T6" fmla="*/ 9 w 18"/>
                  <a:gd name="T7" fmla="*/ 24 h 45"/>
                  <a:gd name="T8" fmla="*/ 15 w 18"/>
                  <a:gd name="T9" fmla="*/ 2 h 45"/>
                  <a:gd name="T10" fmla="*/ 18 w 18"/>
                  <a:gd name="T11" fmla="*/ 2 h 45"/>
                </a:gdLst>
                <a:ahLst/>
                <a:cxnLst>
                  <a:cxn ang="0">
                    <a:pos x="T0" y="T1"/>
                  </a:cxn>
                  <a:cxn ang="0">
                    <a:pos x="T2" y="T3"/>
                  </a:cxn>
                  <a:cxn ang="0">
                    <a:pos x="T4" y="T5"/>
                  </a:cxn>
                  <a:cxn ang="0">
                    <a:pos x="T6" y="T7"/>
                  </a:cxn>
                  <a:cxn ang="0">
                    <a:pos x="T8" y="T9"/>
                  </a:cxn>
                  <a:cxn ang="0">
                    <a:pos x="T10" y="T11"/>
                  </a:cxn>
                </a:cxnLst>
                <a:rect l="0" t="0" r="r" b="b"/>
                <a:pathLst>
                  <a:path w="18" h="45">
                    <a:moveTo>
                      <a:pt x="18" y="2"/>
                    </a:moveTo>
                    <a:cubicBezTo>
                      <a:pt x="16" y="15"/>
                      <a:pt x="17" y="36"/>
                      <a:pt x="3" y="44"/>
                    </a:cubicBezTo>
                    <a:cubicBezTo>
                      <a:pt x="2" y="45"/>
                      <a:pt x="0" y="44"/>
                      <a:pt x="0" y="43"/>
                    </a:cubicBezTo>
                    <a:cubicBezTo>
                      <a:pt x="2" y="36"/>
                      <a:pt x="7" y="31"/>
                      <a:pt x="9" y="24"/>
                    </a:cubicBezTo>
                    <a:cubicBezTo>
                      <a:pt x="12" y="17"/>
                      <a:pt x="13" y="9"/>
                      <a:pt x="15" y="2"/>
                    </a:cubicBezTo>
                    <a:cubicBezTo>
                      <a:pt x="16" y="0"/>
                      <a:pt x="18" y="1"/>
                      <a:pt x="1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1" name="Freeform 1354">
                <a:extLst>
                  <a:ext uri="{FF2B5EF4-FFF2-40B4-BE49-F238E27FC236}">
                    <a16:creationId xmlns:a16="http://schemas.microsoft.com/office/drawing/2014/main" id="{67370985-F1AF-9F58-8486-B0C2FFC5C0A9}"/>
                  </a:ext>
                </a:extLst>
              </p:cNvPr>
              <p:cNvSpPr>
                <a:spLocks/>
              </p:cNvSpPr>
              <p:nvPr/>
            </p:nvSpPr>
            <p:spPr bwMode="auto">
              <a:xfrm>
                <a:off x="1344" y="2351"/>
                <a:ext cx="35" cy="91"/>
              </a:xfrm>
              <a:custGeom>
                <a:avLst/>
                <a:gdLst>
                  <a:gd name="T0" fmla="*/ 21 w 22"/>
                  <a:gd name="T1" fmla="*/ 3 h 56"/>
                  <a:gd name="T2" fmla="*/ 4 w 22"/>
                  <a:gd name="T3" fmla="*/ 55 h 56"/>
                  <a:gd name="T4" fmla="*/ 1 w 22"/>
                  <a:gd name="T5" fmla="*/ 54 h 56"/>
                  <a:gd name="T6" fmla="*/ 16 w 22"/>
                  <a:gd name="T7" fmla="*/ 3 h 56"/>
                  <a:gd name="T8" fmla="*/ 21 w 22"/>
                  <a:gd name="T9" fmla="*/ 3 h 56"/>
                </a:gdLst>
                <a:ahLst/>
                <a:cxnLst>
                  <a:cxn ang="0">
                    <a:pos x="T0" y="T1"/>
                  </a:cxn>
                  <a:cxn ang="0">
                    <a:pos x="T2" y="T3"/>
                  </a:cxn>
                  <a:cxn ang="0">
                    <a:pos x="T4" y="T5"/>
                  </a:cxn>
                  <a:cxn ang="0">
                    <a:pos x="T6" y="T7"/>
                  </a:cxn>
                  <a:cxn ang="0">
                    <a:pos x="T8" y="T9"/>
                  </a:cxn>
                </a:cxnLst>
                <a:rect l="0" t="0" r="r" b="b"/>
                <a:pathLst>
                  <a:path w="22" h="56">
                    <a:moveTo>
                      <a:pt x="21" y="3"/>
                    </a:moveTo>
                    <a:cubicBezTo>
                      <a:pt x="19" y="21"/>
                      <a:pt x="17" y="41"/>
                      <a:pt x="4" y="55"/>
                    </a:cubicBezTo>
                    <a:cubicBezTo>
                      <a:pt x="3" y="56"/>
                      <a:pt x="0" y="55"/>
                      <a:pt x="1" y="54"/>
                    </a:cubicBezTo>
                    <a:cubicBezTo>
                      <a:pt x="8" y="37"/>
                      <a:pt x="14" y="21"/>
                      <a:pt x="16" y="3"/>
                    </a:cubicBezTo>
                    <a:cubicBezTo>
                      <a:pt x="17" y="0"/>
                      <a:pt x="22" y="1"/>
                      <a:pt x="21"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2" name="Freeform 1355">
                <a:extLst>
                  <a:ext uri="{FF2B5EF4-FFF2-40B4-BE49-F238E27FC236}">
                    <a16:creationId xmlns:a16="http://schemas.microsoft.com/office/drawing/2014/main" id="{8FABF79B-BC64-A21B-B344-DFB3B9A0C73E}"/>
                  </a:ext>
                </a:extLst>
              </p:cNvPr>
              <p:cNvSpPr>
                <a:spLocks/>
              </p:cNvSpPr>
              <p:nvPr/>
            </p:nvSpPr>
            <p:spPr bwMode="auto">
              <a:xfrm>
                <a:off x="1314" y="2372"/>
                <a:ext cx="38" cy="90"/>
              </a:xfrm>
              <a:custGeom>
                <a:avLst/>
                <a:gdLst>
                  <a:gd name="T0" fmla="*/ 24 w 24"/>
                  <a:gd name="T1" fmla="*/ 2 h 55"/>
                  <a:gd name="T2" fmla="*/ 3 w 24"/>
                  <a:gd name="T3" fmla="*/ 55 h 55"/>
                  <a:gd name="T4" fmla="*/ 0 w 24"/>
                  <a:gd name="T5" fmla="*/ 53 h 55"/>
                  <a:gd name="T6" fmla="*/ 20 w 24"/>
                  <a:gd name="T7" fmla="*/ 2 h 55"/>
                  <a:gd name="T8" fmla="*/ 24 w 24"/>
                  <a:gd name="T9" fmla="*/ 2 h 55"/>
                </a:gdLst>
                <a:ahLst/>
                <a:cxnLst>
                  <a:cxn ang="0">
                    <a:pos x="T0" y="T1"/>
                  </a:cxn>
                  <a:cxn ang="0">
                    <a:pos x="T2" y="T3"/>
                  </a:cxn>
                  <a:cxn ang="0">
                    <a:pos x="T4" y="T5"/>
                  </a:cxn>
                  <a:cxn ang="0">
                    <a:pos x="T6" y="T7"/>
                  </a:cxn>
                  <a:cxn ang="0">
                    <a:pos x="T8" y="T9"/>
                  </a:cxn>
                </a:cxnLst>
                <a:rect l="0" t="0" r="r" b="b"/>
                <a:pathLst>
                  <a:path w="24" h="55">
                    <a:moveTo>
                      <a:pt x="24" y="2"/>
                    </a:moveTo>
                    <a:cubicBezTo>
                      <a:pt x="24" y="19"/>
                      <a:pt x="22" y="45"/>
                      <a:pt x="3" y="55"/>
                    </a:cubicBezTo>
                    <a:cubicBezTo>
                      <a:pt x="2" y="55"/>
                      <a:pt x="0" y="54"/>
                      <a:pt x="0" y="53"/>
                    </a:cubicBezTo>
                    <a:cubicBezTo>
                      <a:pt x="11" y="36"/>
                      <a:pt x="19" y="21"/>
                      <a:pt x="20" y="2"/>
                    </a:cubicBezTo>
                    <a:cubicBezTo>
                      <a:pt x="21" y="0"/>
                      <a:pt x="24" y="0"/>
                      <a:pt x="2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3" name="Freeform 1356">
                <a:extLst>
                  <a:ext uri="{FF2B5EF4-FFF2-40B4-BE49-F238E27FC236}">
                    <a16:creationId xmlns:a16="http://schemas.microsoft.com/office/drawing/2014/main" id="{52DF57C2-D2AE-D6BA-8E69-7B0FAAA1F57D}"/>
                  </a:ext>
                </a:extLst>
              </p:cNvPr>
              <p:cNvSpPr>
                <a:spLocks/>
              </p:cNvSpPr>
              <p:nvPr/>
            </p:nvSpPr>
            <p:spPr bwMode="auto">
              <a:xfrm>
                <a:off x="954" y="2600"/>
                <a:ext cx="39" cy="68"/>
              </a:xfrm>
              <a:custGeom>
                <a:avLst/>
                <a:gdLst>
                  <a:gd name="T0" fmla="*/ 24 w 25"/>
                  <a:gd name="T1" fmla="*/ 2 h 42"/>
                  <a:gd name="T2" fmla="*/ 3 w 25"/>
                  <a:gd name="T3" fmla="*/ 41 h 42"/>
                  <a:gd name="T4" fmla="*/ 0 w 25"/>
                  <a:gd name="T5" fmla="*/ 40 h 42"/>
                  <a:gd name="T6" fmla="*/ 12 w 25"/>
                  <a:gd name="T7" fmla="*/ 20 h 42"/>
                  <a:gd name="T8" fmla="*/ 21 w 25"/>
                  <a:gd name="T9" fmla="*/ 1 h 42"/>
                  <a:gd name="T10" fmla="*/ 24 w 25"/>
                  <a:gd name="T11" fmla="*/ 2 h 42"/>
                </a:gdLst>
                <a:ahLst/>
                <a:cxnLst>
                  <a:cxn ang="0">
                    <a:pos x="T0" y="T1"/>
                  </a:cxn>
                  <a:cxn ang="0">
                    <a:pos x="T2" y="T3"/>
                  </a:cxn>
                  <a:cxn ang="0">
                    <a:pos x="T4" y="T5"/>
                  </a:cxn>
                  <a:cxn ang="0">
                    <a:pos x="T6" y="T7"/>
                  </a:cxn>
                  <a:cxn ang="0">
                    <a:pos x="T8" y="T9"/>
                  </a:cxn>
                  <a:cxn ang="0">
                    <a:pos x="T10" y="T11"/>
                  </a:cxn>
                </a:cxnLst>
                <a:rect l="0" t="0" r="r" b="b"/>
                <a:pathLst>
                  <a:path w="25" h="42">
                    <a:moveTo>
                      <a:pt x="24" y="2"/>
                    </a:moveTo>
                    <a:cubicBezTo>
                      <a:pt x="18" y="14"/>
                      <a:pt x="17" y="34"/>
                      <a:pt x="3" y="41"/>
                    </a:cubicBezTo>
                    <a:cubicBezTo>
                      <a:pt x="2" y="42"/>
                      <a:pt x="0" y="41"/>
                      <a:pt x="0" y="40"/>
                    </a:cubicBezTo>
                    <a:cubicBezTo>
                      <a:pt x="3" y="33"/>
                      <a:pt x="9" y="27"/>
                      <a:pt x="12" y="20"/>
                    </a:cubicBezTo>
                    <a:cubicBezTo>
                      <a:pt x="15" y="14"/>
                      <a:pt x="18" y="7"/>
                      <a:pt x="21" y="1"/>
                    </a:cubicBezTo>
                    <a:cubicBezTo>
                      <a:pt x="22" y="0"/>
                      <a:pt x="25" y="1"/>
                      <a:pt x="2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4" name="Freeform 1357">
                <a:extLst>
                  <a:ext uri="{FF2B5EF4-FFF2-40B4-BE49-F238E27FC236}">
                    <a16:creationId xmlns:a16="http://schemas.microsoft.com/office/drawing/2014/main" id="{7BFC4318-8D96-F9BD-47BE-C20C773B4D39}"/>
                  </a:ext>
                </a:extLst>
              </p:cNvPr>
              <p:cNvSpPr>
                <a:spLocks/>
              </p:cNvSpPr>
              <p:nvPr/>
            </p:nvSpPr>
            <p:spPr bwMode="auto">
              <a:xfrm>
                <a:off x="928" y="2623"/>
                <a:ext cx="30" cy="68"/>
              </a:xfrm>
              <a:custGeom>
                <a:avLst/>
                <a:gdLst>
                  <a:gd name="T0" fmla="*/ 19 w 19"/>
                  <a:gd name="T1" fmla="*/ 2 h 42"/>
                  <a:gd name="T2" fmla="*/ 15 w 19"/>
                  <a:gd name="T3" fmla="*/ 25 h 42"/>
                  <a:gd name="T4" fmla="*/ 2 w 19"/>
                  <a:gd name="T5" fmla="*/ 41 h 42"/>
                  <a:gd name="T6" fmla="*/ 0 w 19"/>
                  <a:gd name="T7" fmla="*/ 40 h 42"/>
                  <a:gd name="T8" fmla="*/ 10 w 19"/>
                  <a:gd name="T9" fmla="*/ 21 h 42"/>
                  <a:gd name="T10" fmla="*/ 15 w 19"/>
                  <a:gd name="T11" fmla="*/ 1 h 42"/>
                  <a:gd name="T12" fmla="*/ 19 w 19"/>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9" h="42">
                    <a:moveTo>
                      <a:pt x="19" y="2"/>
                    </a:moveTo>
                    <a:cubicBezTo>
                      <a:pt x="18" y="10"/>
                      <a:pt x="17" y="18"/>
                      <a:pt x="15" y="25"/>
                    </a:cubicBezTo>
                    <a:cubicBezTo>
                      <a:pt x="13" y="31"/>
                      <a:pt x="10" y="39"/>
                      <a:pt x="2" y="41"/>
                    </a:cubicBezTo>
                    <a:cubicBezTo>
                      <a:pt x="1" y="42"/>
                      <a:pt x="0" y="41"/>
                      <a:pt x="0" y="40"/>
                    </a:cubicBezTo>
                    <a:cubicBezTo>
                      <a:pt x="2" y="33"/>
                      <a:pt x="8" y="28"/>
                      <a:pt x="10" y="21"/>
                    </a:cubicBezTo>
                    <a:cubicBezTo>
                      <a:pt x="13" y="15"/>
                      <a:pt x="14" y="8"/>
                      <a:pt x="15" y="1"/>
                    </a:cubicBezTo>
                    <a:cubicBezTo>
                      <a:pt x="15" y="0"/>
                      <a:pt x="19" y="0"/>
                      <a:pt x="19"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5" name="Freeform 1358">
                <a:extLst>
                  <a:ext uri="{FF2B5EF4-FFF2-40B4-BE49-F238E27FC236}">
                    <a16:creationId xmlns:a16="http://schemas.microsoft.com/office/drawing/2014/main" id="{009A1EF7-E322-5300-50CB-64CA86DE19A0}"/>
                  </a:ext>
                </a:extLst>
              </p:cNvPr>
              <p:cNvSpPr>
                <a:spLocks/>
              </p:cNvSpPr>
              <p:nvPr/>
            </p:nvSpPr>
            <p:spPr bwMode="auto">
              <a:xfrm>
                <a:off x="892" y="2624"/>
                <a:ext cx="43" cy="81"/>
              </a:xfrm>
              <a:custGeom>
                <a:avLst/>
                <a:gdLst>
                  <a:gd name="T0" fmla="*/ 27 w 27"/>
                  <a:gd name="T1" fmla="*/ 2 h 50"/>
                  <a:gd name="T2" fmla="*/ 3 w 27"/>
                  <a:gd name="T3" fmla="*/ 49 h 50"/>
                  <a:gd name="T4" fmla="*/ 1 w 27"/>
                  <a:gd name="T5" fmla="*/ 48 h 50"/>
                  <a:gd name="T6" fmla="*/ 25 w 27"/>
                  <a:gd name="T7" fmla="*/ 1 h 50"/>
                  <a:gd name="T8" fmla="*/ 27 w 27"/>
                  <a:gd name="T9" fmla="*/ 2 h 50"/>
                </a:gdLst>
                <a:ahLst/>
                <a:cxnLst>
                  <a:cxn ang="0">
                    <a:pos x="T0" y="T1"/>
                  </a:cxn>
                  <a:cxn ang="0">
                    <a:pos x="T2" y="T3"/>
                  </a:cxn>
                  <a:cxn ang="0">
                    <a:pos x="T4" y="T5"/>
                  </a:cxn>
                  <a:cxn ang="0">
                    <a:pos x="T6" y="T7"/>
                  </a:cxn>
                  <a:cxn ang="0">
                    <a:pos x="T8" y="T9"/>
                  </a:cxn>
                </a:cxnLst>
                <a:rect l="0" t="0" r="r" b="b"/>
                <a:pathLst>
                  <a:path w="27" h="50">
                    <a:moveTo>
                      <a:pt x="27" y="2"/>
                    </a:moveTo>
                    <a:cubicBezTo>
                      <a:pt x="22" y="18"/>
                      <a:pt x="16" y="36"/>
                      <a:pt x="3" y="49"/>
                    </a:cubicBezTo>
                    <a:cubicBezTo>
                      <a:pt x="2" y="50"/>
                      <a:pt x="0" y="49"/>
                      <a:pt x="1" y="48"/>
                    </a:cubicBezTo>
                    <a:cubicBezTo>
                      <a:pt x="10" y="33"/>
                      <a:pt x="19" y="18"/>
                      <a:pt x="25" y="1"/>
                    </a:cubicBezTo>
                    <a:cubicBezTo>
                      <a:pt x="25" y="0"/>
                      <a:pt x="27" y="1"/>
                      <a:pt x="2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6" name="Freeform 1359">
                <a:extLst>
                  <a:ext uri="{FF2B5EF4-FFF2-40B4-BE49-F238E27FC236}">
                    <a16:creationId xmlns:a16="http://schemas.microsoft.com/office/drawing/2014/main" id="{A7B40F1F-114E-12D0-3699-928914EBE492}"/>
                  </a:ext>
                </a:extLst>
              </p:cNvPr>
              <p:cNvSpPr>
                <a:spLocks/>
              </p:cNvSpPr>
              <p:nvPr/>
            </p:nvSpPr>
            <p:spPr bwMode="auto">
              <a:xfrm>
                <a:off x="856" y="2660"/>
                <a:ext cx="38" cy="80"/>
              </a:xfrm>
              <a:custGeom>
                <a:avLst/>
                <a:gdLst>
                  <a:gd name="T0" fmla="*/ 23 w 24"/>
                  <a:gd name="T1" fmla="*/ 2 h 49"/>
                  <a:gd name="T2" fmla="*/ 4 w 24"/>
                  <a:gd name="T3" fmla="*/ 48 h 49"/>
                  <a:gd name="T4" fmla="*/ 1 w 24"/>
                  <a:gd name="T5" fmla="*/ 47 h 49"/>
                  <a:gd name="T6" fmla="*/ 12 w 24"/>
                  <a:gd name="T7" fmla="*/ 26 h 49"/>
                  <a:gd name="T8" fmla="*/ 20 w 24"/>
                  <a:gd name="T9" fmla="*/ 1 h 49"/>
                  <a:gd name="T10" fmla="*/ 23 w 24"/>
                  <a:gd name="T11" fmla="*/ 2 h 49"/>
                </a:gdLst>
                <a:ahLst/>
                <a:cxnLst>
                  <a:cxn ang="0">
                    <a:pos x="T0" y="T1"/>
                  </a:cxn>
                  <a:cxn ang="0">
                    <a:pos x="T2" y="T3"/>
                  </a:cxn>
                  <a:cxn ang="0">
                    <a:pos x="T4" y="T5"/>
                  </a:cxn>
                  <a:cxn ang="0">
                    <a:pos x="T6" y="T7"/>
                  </a:cxn>
                  <a:cxn ang="0">
                    <a:pos x="T8" y="T9"/>
                  </a:cxn>
                  <a:cxn ang="0">
                    <a:pos x="T10" y="T11"/>
                  </a:cxn>
                </a:cxnLst>
                <a:rect l="0" t="0" r="r" b="b"/>
                <a:pathLst>
                  <a:path w="24" h="49">
                    <a:moveTo>
                      <a:pt x="23" y="2"/>
                    </a:moveTo>
                    <a:cubicBezTo>
                      <a:pt x="20" y="16"/>
                      <a:pt x="20" y="41"/>
                      <a:pt x="4" y="48"/>
                    </a:cubicBezTo>
                    <a:cubicBezTo>
                      <a:pt x="2" y="49"/>
                      <a:pt x="0" y="48"/>
                      <a:pt x="1" y="47"/>
                    </a:cubicBezTo>
                    <a:cubicBezTo>
                      <a:pt x="4" y="39"/>
                      <a:pt x="9" y="33"/>
                      <a:pt x="12" y="26"/>
                    </a:cubicBezTo>
                    <a:cubicBezTo>
                      <a:pt x="16" y="18"/>
                      <a:pt x="17" y="10"/>
                      <a:pt x="20" y="1"/>
                    </a:cubicBezTo>
                    <a:cubicBezTo>
                      <a:pt x="21" y="0"/>
                      <a:pt x="24" y="1"/>
                      <a:pt x="2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7" name="Freeform 1360">
                <a:extLst>
                  <a:ext uri="{FF2B5EF4-FFF2-40B4-BE49-F238E27FC236}">
                    <a16:creationId xmlns:a16="http://schemas.microsoft.com/office/drawing/2014/main" id="{6E08BD92-3A36-A1FE-188B-80572BE0D1DD}"/>
                  </a:ext>
                </a:extLst>
              </p:cNvPr>
              <p:cNvSpPr>
                <a:spLocks/>
              </p:cNvSpPr>
              <p:nvPr/>
            </p:nvSpPr>
            <p:spPr bwMode="auto">
              <a:xfrm>
                <a:off x="824" y="2681"/>
                <a:ext cx="36" cy="76"/>
              </a:xfrm>
              <a:custGeom>
                <a:avLst/>
                <a:gdLst>
                  <a:gd name="T0" fmla="*/ 22 w 23"/>
                  <a:gd name="T1" fmla="*/ 2 h 47"/>
                  <a:gd name="T2" fmla="*/ 4 w 23"/>
                  <a:gd name="T3" fmla="*/ 46 h 47"/>
                  <a:gd name="T4" fmla="*/ 1 w 23"/>
                  <a:gd name="T5" fmla="*/ 44 h 47"/>
                  <a:gd name="T6" fmla="*/ 12 w 23"/>
                  <a:gd name="T7" fmla="*/ 24 h 47"/>
                  <a:gd name="T8" fmla="*/ 19 w 23"/>
                  <a:gd name="T9" fmla="*/ 1 h 47"/>
                  <a:gd name="T10" fmla="*/ 22 w 23"/>
                  <a:gd name="T11" fmla="*/ 2 h 47"/>
                </a:gdLst>
                <a:ahLst/>
                <a:cxnLst>
                  <a:cxn ang="0">
                    <a:pos x="T0" y="T1"/>
                  </a:cxn>
                  <a:cxn ang="0">
                    <a:pos x="T2" y="T3"/>
                  </a:cxn>
                  <a:cxn ang="0">
                    <a:pos x="T4" y="T5"/>
                  </a:cxn>
                  <a:cxn ang="0">
                    <a:pos x="T6" y="T7"/>
                  </a:cxn>
                  <a:cxn ang="0">
                    <a:pos x="T8" y="T9"/>
                  </a:cxn>
                  <a:cxn ang="0">
                    <a:pos x="T10" y="T11"/>
                  </a:cxn>
                </a:cxnLst>
                <a:rect l="0" t="0" r="r" b="b"/>
                <a:pathLst>
                  <a:path w="23" h="47">
                    <a:moveTo>
                      <a:pt x="22" y="2"/>
                    </a:moveTo>
                    <a:cubicBezTo>
                      <a:pt x="18" y="16"/>
                      <a:pt x="19" y="37"/>
                      <a:pt x="4" y="46"/>
                    </a:cubicBezTo>
                    <a:cubicBezTo>
                      <a:pt x="2" y="47"/>
                      <a:pt x="0" y="45"/>
                      <a:pt x="1" y="44"/>
                    </a:cubicBezTo>
                    <a:cubicBezTo>
                      <a:pt x="5" y="37"/>
                      <a:pt x="9" y="31"/>
                      <a:pt x="12" y="24"/>
                    </a:cubicBezTo>
                    <a:cubicBezTo>
                      <a:pt x="15" y="17"/>
                      <a:pt x="17" y="9"/>
                      <a:pt x="19" y="1"/>
                    </a:cubicBezTo>
                    <a:cubicBezTo>
                      <a:pt x="20" y="0"/>
                      <a:pt x="23" y="1"/>
                      <a:pt x="22"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8" name="Freeform 1361">
                <a:extLst>
                  <a:ext uri="{FF2B5EF4-FFF2-40B4-BE49-F238E27FC236}">
                    <a16:creationId xmlns:a16="http://schemas.microsoft.com/office/drawing/2014/main" id="{98CE463C-1E1F-1C6B-4D63-BCADB7EA8C4F}"/>
                  </a:ext>
                </a:extLst>
              </p:cNvPr>
              <p:cNvSpPr>
                <a:spLocks/>
              </p:cNvSpPr>
              <p:nvPr/>
            </p:nvSpPr>
            <p:spPr bwMode="auto">
              <a:xfrm>
                <a:off x="800" y="2686"/>
                <a:ext cx="43" cy="83"/>
              </a:xfrm>
              <a:custGeom>
                <a:avLst/>
                <a:gdLst>
                  <a:gd name="T0" fmla="*/ 26 w 27"/>
                  <a:gd name="T1" fmla="*/ 3 h 51"/>
                  <a:gd name="T2" fmla="*/ 3 w 27"/>
                  <a:gd name="T3" fmla="*/ 51 h 51"/>
                  <a:gd name="T4" fmla="*/ 0 w 27"/>
                  <a:gd name="T5" fmla="*/ 50 h 51"/>
                  <a:gd name="T6" fmla="*/ 23 w 27"/>
                  <a:gd name="T7" fmla="*/ 1 h 51"/>
                  <a:gd name="T8" fmla="*/ 26 w 27"/>
                  <a:gd name="T9" fmla="*/ 3 h 51"/>
                </a:gdLst>
                <a:ahLst/>
                <a:cxnLst>
                  <a:cxn ang="0">
                    <a:pos x="T0" y="T1"/>
                  </a:cxn>
                  <a:cxn ang="0">
                    <a:pos x="T2" y="T3"/>
                  </a:cxn>
                  <a:cxn ang="0">
                    <a:pos x="T4" y="T5"/>
                  </a:cxn>
                  <a:cxn ang="0">
                    <a:pos x="T6" y="T7"/>
                  </a:cxn>
                  <a:cxn ang="0">
                    <a:pos x="T8" y="T9"/>
                  </a:cxn>
                </a:cxnLst>
                <a:rect l="0" t="0" r="r" b="b"/>
                <a:pathLst>
                  <a:path w="27" h="51">
                    <a:moveTo>
                      <a:pt x="26" y="3"/>
                    </a:moveTo>
                    <a:cubicBezTo>
                      <a:pt x="23" y="20"/>
                      <a:pt x="15" y="37"/>
                      <a:pt x="3" y="51"/>
                    </a:cubicBezTo>
                    <a:cubicBezTo>
                      <a:pt x="2" y="51"/>
                      <a:pt x="0" y="51"/>
                      <a:pt x="0" y="50"/>
                    </a:cubicBezTo>
                    <a:cubicBezTo>
                      <a:pt x="9" y="34"/>
                      <a:pt x="19" y="19"/>
                      <a:pt x="23" y="1"/>
                    </a:cubicBezTo>
                    <a:cubicBezTo>
                      <a:pt x="23" y="0"/>
                      <a:pt x="27" y="1"/>
                      <a:pt x="26"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9" name="Freeform 1362">
                <a:extLst>
                  <a:ext uri="{FF2B5EF4-FFF2-40B4-BE49-F238E27FC236}">
                    <a16:creationId xmlns:a16="http://schemas.microsoft.com/office/drawing/2014/main" id="{F9B967EC-5C71-143C-157D-EE4DB83BF135}"/>
                  </a:ext>
                </a:extLst>
              </p:cNvPr>
              <p:cNvSpPr>
                <a:spLocks/>
              </p:cNvSpPr>
              <p:nvPr/>
            </p:nvSpPr>
            <p:spPr bwMode="auto">
              <a:xfrm>
                <a:off x="772" y="2725"/>
                <a:ext cx="31" cy="70"/>
              </a:xfrm>
              <a:custGeom>
                <a:avLst/>
                <a:gdLst>
                  <a:gd name="T0" fmla="*/ 20 w 20"/>
                  <a:gd name="T1" fmla="*/ 2 h 43"/>
                  <a:gd name="T2" fmla="*/ 3 w 20"/>
                  <a:gd name="T3" fmla="*/ 42 h 43"/>
                  <a:gd name="T4" fmla="*/ 0 w 20"/>
                  <a:gd name="T5" fmla="*/ 41 h 43"/>
                  <a:gd name="T6" fmla="*/ 9 w 20"/>
                  <a:gd name="T7" fmla="*/ 23 h 43"/>
                  <a:gd name="T8" fmla="*/ 18 w 20"/>
                  <a:gd name="T9" fmla="*/ 1 h 43"/>
                  <a:gd name="T10" fmla="*/ 20 w 20"/>
                  <a:gd name="T11" fmla="*/ 2 h 43"/>
                </a:gdLst>
                <a:ahLst/>
                <a:cxnLst>
                  <a:cxn ang="0">
                    <a:pos x="T0" y="T1"/>
                  </a:cxn>
                  <a:cxn ang="0">
                    <a:pos x="T2" y="T3"/>
                  </a:cxn>
                  <a:cxn ang="0">
                    <a:pos x="T4" y="T5"/>
                  </a:cxn>
                  <a:cxn ang="0">
                    <a:pos x="T6" y="T7"/>
                  </a:cxn>
                  <a:cxn ang="0">
                    <a:pos x="T8" y="T9"/>
                  </a:cxn>
                  <a:cxn ang="0">
                    <a:pos x="T10" y="T11"/>
                  </a:cxn>
                </a:cxnLst>
                <a:rect l="0" t="0" r="r" b="b"/>
                <a:pathLst>
                  <a:path w="20" h="43">
                    <a:moveTo>
                      <a:pt x="20" y="2"/>
                    </a:moveTo>
                    <a:cubicBezTo>
                      <a:pt x="16" y="15"/>
                      <a:pt x="15" y="32"/>
                      <a:pt x="3" y="42"/>
                    </a:cubicBezTo>
                    <a:cubicBezTo>
                      <a:pt x="2" y="43"/>
                      <a:pt x="0" y="42"/>
                      <a:pt x="0" y="41"/>
                    </a:cubicBezTo>
                    <a:cubicBezTo>
                      <a:pt x="2" y="34"/>
                      <a:pt x="6" y="29"/>
                      <a:pt x="9" y="23"/>
                    </a:cubicBezTo>
                    <a:cubicBezTo>
                      <a:pt x="12" y="16"/>
                      <a:pt x="15" y="8"/>
                      <a:pt x="18" y="1"/>
                    </a:cubicBezTo>
                    <a:cubicBezTo>
                      <a:pt x="18" y="0"/>
                      <a:pt x="20" y="1"/>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0" name="Freeform 1363">
                <a:extLst>
                  <a:ext uri="{FF2B5EF4-FFF2-40B4-BE49-F238E27FC236}">
                    <a16:creationId xmlns:a16="http://schemas.microsoft.com/office/drawing/2014/main" id="{83B10F10-B4FA-EBD7-3239-468B3665EA2B}"/>
                  </a:ext>
                </a:extLst>
              </p:cNvPr>
              <p:cNvSpPr>
                <a:spLocks/>
              </p:cNvSpPr>
              <p:nvPr/>
            </p:nvSpPr>
            <p:spPr bwMode="auto">
              <a:xfrm>
                <a:off x="745" y="2754"/>
                <a:ext cx="22" cy="55"/>
              </a:xfrm>
              <a:custGeom>
                <a:avLst/>
                <a:gdLst>
                  <a:gd name="T0" fmla="*/ 13 w 14"/>
                  <a:gd name="T1" fmla="*/ 3 h 34"/>
                  <a:gd name="T2" fmla="*/ 2 w 14"/>
                  <a:gd name="T3" fmla="*/ 33 h 34"/>
                  <a:gd name="T4" fmla="*/ 0 w 14"/>
                  <a:gd name="T5" fmla="*/ 32 h 34"/>
                  <a:gd name="T6" fmla="*/ 6 w 14"/>
                  <a:gd name="T7" fmla="*/ 18 h 34"/>
                  <a:gd name="T8" fmla="*/ 10 w 14"/>
                  <a:gd name="T9" fmla="*/ 2 h 34"/>
                  <a:gd name="T10" fmla="*/ 13 w 14"/>
                  <a:gd name="T11" fmla="*/ 3 h 34"/>
                </a:gdLst>
                <a:ahLst/>
                <a:cxnLst>
                  <a:cxn ang="0">
                    <a:pos x="T0" y="T1"/>
                  </a:cxn>
                  <a:cxn ang="0">
                    <a:pos x="T2" y="T3"/>
                  </a:cxn>
                  <a:cxn ang="0">
                    <a:pos x="T4" y="T5"/>
                  </a:cxn>
                  <a:cxn ang="0">
                    <a:pos x="T6" y="T7"/>
                  </a:cxn>
                  <a:cxn ang="0">
                    <a:pos x="T8" y="T9"/>
                  </a:cxn>
                  <a:cxn ang="0">
                    <a:pos x="T10" y="T11"/>
                  </a:cxn>
                </a:cxnLst>
                <a:rect l="0" t="0" r="r" b="b"/>
                <a:pathLst>
                  <a:path w="14" h="34">
                    <a:moveTo>
                      <a:pt x="13" y="3"/>
                    </a:moveTo>
                    <a:cubicBezTo>
                      <a:pt x="11" y="12"/>
                      <a:pt x="11" y="26"/>
                      <a:pt x="2" y="33"/>
                    </a:cubicBezTo>
                    <a:cubicBezTo>
                      <a:pt x="1" y="34"/>
                      <a:pt x="0" y="33"/>
                      <a:pt x="0" y="32"/>
                    </a:cubicBezTo>
                    <a:cubicBezTo>
                      <a:pt x="1" y="27"/>
                      <a:pt x="4" y="22"/>
                      <a:pt x="6" y="18"/>
                    </a:cubicBezTo>
                    <a:cubicBezTo>
                      <a:pt x="7" y="12"/>
                      <a:pt x="9" y="7"/>
                      <a:pt x="10" y="2"/>
                    </a:cubicBezTo>
                    <a:cubicBezTo>
                      <a:pt x="10" y="0"/>
                      <a:pt x="14" y="1"/>
                      <a:pt x="1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1" name="Freeform 1364">
                <a:extLst>
                  <a:ext uri="{FF2B5EF4-FFF2-40B4-BE49-F238E27FC236}">
                    <a16:creationId xmlns:a16="http://schemas.microsoft.com/office/drawing/2014/main" id="{3A22F7AF-49EE-376E-7D1B-FDC0AB428D88}"/>
                  </a:ext>
                </a:extLst>
              </p:cNvPr>
              <p:cNvSpPr>
                <a:spLocks/>
              </p:cNvSpPr>
              <p:nvPr/>
            </p:nvSpPr>
            <p:spPr bwMode="auto">
              <a:xfrm>
                <a:off x="716" y="2749"/>
                <a:ext cx="32" cy="73"/>
              </a:xfrm>
              <a:custGeom>
                <a:avLst/>
                <a:gdLst>
                  <a:gd name="T0" fmla="*/ 20 w 20"/>
                  <a:gd name="T1" fmla="*/ 2 h 45"/>
                  <a:gd name="T2" fmla="*/ 2 w 20"/>
                  <a:gd name="T3" fmla="*/ 44 h 45"/>
                  <a:gd name="T4" fmla="*/ 0 w 20"/>
                  <a:gd name="T5" fmla="*/ 43 h 45"/>
                  <a:gd name="T6" fmla="*/ 16 w 20"/>
                  <a:gd name="T7" fmla="*/ 1 h 45"/>
                  <a:gd name="T8" fmla="*/ 20 w 20"/>
                  <a:gd name="T9" fmla="*/ 2 h 45"/>
                </a:gdLst>
                <a:ahLst/>
                <a:cxnLst>
                  <a:cxn ang="0">
                    <a:pos x="T0" y="T1"/>
                  </a:cxn>
                  <a:cxn ang="0">
                    <a:pos x="T2" y="T3"/>
                  </a:cxn>
                  <a:cxn ang="0">
                    <a:pos x="T4" y="T5"/>
                  </a:cxn>
                  <a:cxn ang="0">
                    <a:pos x="T6" y="T7"/>
                  </a:cxn>
                  <a:cxn ang="0">
                    <a:pos x="T8" y="T9"/>
                  </a:cxn>
                </a:cxnLst>
                <a:rect l="0" t="0" r="r" b="b"/>
                <a:pathLst>
                  <a:path w="20" h="45">
                    <a:moveTo>
                      <a:pt x="20" y="2"/>
                    </a:moveTo>
                    <a:cubicBezTo>
                      <a:pt x="17" y="17"/>
                      <a:pt x="15" y="33"/>
                      <a:pt x="2" y="44"/>
                    </a:cubicBezTo>
                    <a:cubicBezTo>
                      <a:pt x="1" y="45"/>
                      <a:pt x="0" y="43"/>
                      <a:pt x="0" y="43"/>
                    </a:cubicBezTo>
                    <a:cubicBezTo>
                      <a:pt x="8" y="30"/>
                      <a:pt x="14" y="16"/>
                      <a:pt x="16" y="1"/>
                    </a:cubicBezTo>
                    <a:cubicBezTo>
                      <a:pt x="17" y="0"/>
                      <a:pt x="20" y="1"/>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2" name="Freeform 1365">
                <a:extLst>
                  <a:ext uri="{FF2B5EF4-FFF2-40B4-BE49-F238E27FC236}">
                    <a16:creationId xmlns:a16="http://schemas.microsoft.com/office/drawing/2014/main" id="{5362AB69-1882-06A6-FD53-7727F3E42780}"/>
                  </a:ext>
                </a:extLst>
              </p:cNvPr>
              <p:cNvSpPr>
                <a:spLocks/>
              </p:cNvSpPr>
              <p:nvPr/>
            </p:nvSpPr>
            <p:spPr bwMode="auto">
              <a:xfrm>
                <a:off x="677" y="2779"/>
                <a:ext cx="36" cy="73"/>
              </a:xfrm>
              <a:custGeom>
                <a:avLst/>
                <a:gdLst>
                  <a:gd name="T0" fmla="*/ 23 w 23"/>
                  <a:gd name="T1" fmla="*/ 3 h 45"/>
                  <a:gd name="T2" fmla="*/ 3 w 23"/>
                  <a:gd name="T3" fmla="*/ 44 h 45"/>
                  <a:gd name="T4" fmla="*/ 1 w 23"/>
                  <a:gd name="T5" fmla="*/ 43 h 45"/>
                  <a:gd name="T6" fmla="*/ 12 w 23"/>
                  <a:gd name="T7" fmla="*/ 23 h 45"/>
                  <a:gd name="T8" fmla="*/ 20 w 23"/>
                  <a:gd name="T9" fmla="*/ 2 h 45"/>
                  <a:gd name="T10" fmla="*/ 23 w 23"/>
                  <a:gd name="T11" fmla="*/ 3 h 45"/>
                </a:gdLst>
                <a:ahLst/>
                <a:cxnLst>
                  <a:cxn ang="0">
                    <a:pos x="T0" y="T1"/>
                  </a:cxn>
                  <a:cxn ang="0">
                    <a:pos x="T2" y="T3"/>
                  </a:cxn>
                  <a:cxn ang="0">
                    <a:pos x="T4" y="T5"/>
                  </a:cxn>
                  <a:cxn ang="0">
                    <a:pos x="T6" y="T7"/>
                  </a:cxn>
                  <a:cxn ang="0">
                    <a:pos x="T8" y="T9"/>
                  </a:cxn>
                  <a:cxn ang="0">
                    <a:pos x="T10" y="T11"/>
                  </a:cxn>
                </a:cxnLst>
                <a:rect l="0" t="0" r="r" b="b"/>
                <a:pathLst>
                  <a:path w="23" h="45">
                    <a:moveTo>
                      <a:pt x="23" y="3"/>
                    </a:moveTo>
                    <a:cubicBezTo>
                      <a:pt x="19" y="16"/>
                      <a:pt x="17" y="35"/>
                      <a:pt x="3" y="44"/>
                    </a:cubicBezTo>
                    <a:cubicBezTo>
                      <a:pt x="2" y="45"/>
                      <a:pt x="0" y="44"/>
                      <a:pt x="1" y="43"/>
                    </a:cubicBezTo>
                    <a:cubicBezTo>
                      <a:pt x="3" y="36"/>
                      <a:pt x="8" y="30"/>
                      <a:pt x="12" y="23"/>
                    </a:cubicBezTo>
                    <a:cubicBezTo>
                      <a:pt x="15" y="16"/>
                      <a:pt x="17" y="9"/>
                      <a:pt x="20" y="2"/>
                    </a:cubicBezTo>
                    <a:cubicBezTo>
                      <a:pt x="20" y="0"/>
                      <a:pt x="23" y="1"/>
                      <a:pt x="2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3" name="Freeform 1366">
                <a:extLst>
                  <a:ext uri="{FF2B5EF4-FFF2-40B4-BE49-F238E27FC236}">
                    <a16:creationId xmlns:a16="http://schemas.microsoft.com/office/drawing/2014/main" id="{A93D2361-7C54-4708-87A0-D0F0C5E1F777}"/>
                  </a:ext>
                </a:extLst>
              </p:cNvPr>
              <p:cNvSpPr>
                <a:spLocks/>
              </p:cNvSpPr>
              <p:nvPr/>
            </p:nvSpPr>
            <p:spPr bwMode="auto">
              <a:xfrm>
                <a:off x="647" y="2798"/>
                <a:ext cx="38" cy="73"/>
              </a:xfrm>
              <a:custGeom>
                <a:avLst/>
                <a:gdLst>
                  <a:gd name="T0" fmla="*/ 24 w 24"/>
                  <a:gd name="T1" fmla="*/ 3 h 45"/>
                  <a:gd name="T2" fmla="*/ 2 w 24"/>
                  <a:gd name="T3" fmla="*/ 44 h 45"/>
                  <a:gd name="T4" fmla="*/ 0 w 24"/>
                  <a:gd name="T5" fmla="*/ 43 h 45"/>
                  <a:gd name="T6" fmla="*/ 13 w 24"/>
                  <a:gd name="T7" fmla="*/ 22 h 45"/>
                  <a:gd name="T8" fmla="*/ 20 w 24"/>
                  <a:gd name="T9" fmla="*/ 2 h 45"/>
                  <a:gd name="T10" fmla="*/ 24 w 24"/>
                  <a:gd name="T11" fmla="*/ 3 h 45"/>
                </a:gdLst>
                <a:ahLst/>
                <a:cxnLst>
                  <a:cxn ang="0">
                    <a:pos x="T0" y="T1"/>
                  </a:cxn>
                  <a:cxn ang="0">
                    <a:pos x="T2" y="T3"/>
                  </a:cxn>
                  <a:cxn ang="0">
                    <a:pos x="T4" y="T5"/>
                  </a:cxn>
                  <a:cxn ang="0">
                    <a:pos x="T6" y="T7"/>
                  </a:cxn>
                  <a:cxn ang="0">
                    <a:pos x="T8" y="T9"/>
                  </a:cxn>
                  <a:cxn ang="0">
                    <a:pos x="T10" y="T11"/>
                  </a:cxn>
                </a:cxnLst>
                <a:rect l="0" t="0" r="r" b="b"/>
                <a:pathLst>
                  <a:path w="24" h="45">
                    <a:moveTo>
                      <a:pt x="24" y="3"/>
                    </a:moveTo>
                    <a:cubicBezTo>
                      <a:pt x="20" y="17"/>
                      <a:pt x="18" y="36"/>
                      <a:pt x="2" y="44"/>
                    </a:cubicBezTo>
                    <a:cubicBezTo>
                      <a:pt x="1" y="45"/>
                      <a:pt x="0" y="44"/>
                      <a:pt x="0" y="43"/>
                    </a:cubicBezTo>
                    <a:cubicBezTo>
                      <a:pt x="4" y="36"/>
                      <a:pt x="10" y="30"/>
                      <a:pt x="13" y="22"/>
                    </a:cubicBezTo>
                    <a:cubicBezTo>
                      <a:pt x="16" y="15"/>
                      <a:pt x="18" y="9"/>
                      <a:pt x="20" y="2"/>
                    </a:cubicBezTo>
                    <a:cubicBezTo>
                      <a:pt x="21" y="0"/>
                      <a:pt x="24" y="1"/>
                      <a:pt x="24"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4" name="Freeform 1367">
                <a:extLst>
                  <a:ext uri="{FF2B5EF4-FFF2-40B4-BE49-F238E27FC236}">
                    <a16:creationId xmlns:a16="http://schemas.microsoft.com/office/drawing/2014/main" id="{9148A85A-E44D-B736-2A06-7340B999994C}"/>
                  </a:ext>
                </a:extLst>
              </p:cNvPr>
              <p:cNvSpPr>
                <a:spLocks/>
              </p:cNvSpPr>
              <p:nvPr/>
            </p:nvSpPr>
            <p:spPr bwMode="auto">
              <a:xfrm>
                <a:off x="617" y="2813"/>
                <a:ext cx="41" cy="81"/>
              </a:xfrm>
              <a:custGeom>
                <a:avLst/>
                <a:gdLst>
                  <a:gd name="T0" fmla="*/ 26 w 26"/>
                  <a:gd name="T1" fmla="*/ 2 h 50"/>
                  <a:gd name="T2" fmla="*/ 3 w 26"/>
                  <a:gd name="T3" fmla="*/ 49 h 50"/>
                  <a:gd name="T4" fmla="*/ 0 w 26"/>
                  <a:gd name="T5" fmla="*/ 48 h 50"/>
                  <a:gd name="T6" fmla="*/ 23 w 26"/>
                  <a:gd name="T7" fmla="*/ 1 h 50"/>
                  <a:gd name="T8" fmla="*/ 26 w 26"/>
                  <a:gd name="T9" fmla="*/ 2 h 50"/>
                </a:gdLst>
                <a:ahLst/>
                <a:cxnLst>
                  <a:cxn ang="0">
                    <a:pos x="T0" y="T1"/>
                  </a:cxn>
                  <a:cxn ang="0">
                    <a:pos x="T2" y="T3"/>
                  </a:cxn>
                  <a:cxn ang="0">
                    <a:pos x="T4" y="T5"/>
                  </a:cxn>
                  <a:cxn ang="0">
                    <a:pos x="T6" y="T7"/>
                  </a:cxn>
                  <a:cxn ang="0">
                    <a:pos x="T8" y="T9"/>
                  </a:cxn>
                </a:cxnLst>
                <a:rect l="0" t="0" r="r" b="b"/>
                <a:pathLst>
                  <a:path w="26" h="50">
                    <a:moveTo>
                      <a:pt x="26" y="2"/>
                    </a:moveTo>
                    <a:cubicBezTo>
                      <a:pt x="20" y="18"/>
                      <a:pt x="15" y="36"/>
                      <a:pt x="3" y="49"/>
                    </a:cubicBezTo>
                    <a:cubicBezTo>
                      <a:pt x="2" y="50"/>
                      <a:pt x="0" y="49"/>
                      <a:pt x="0" y="48"/>
                    </a:cubicBezTo>
                    <a:cubicBezTo>
                      <a:pt x="7" y="32"/>
                      <a:pt x="17" y="17"/>
                      <a:pt x="23" y="1"/>
                    </a:cubicBezTo>
                    <a:cubicBezTo>
                      <a:pt x="23" y="0"/>
                      <a:pt x="26" y="0"/>
                      <a:pt x="2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5" name="Freeform 1368">
                <a:extLst>
                  <a:ext uri="{FF2B5EF4-FFF2-40B4-BE49-F238E27FC236}">
                    <a16:creationId xmlns:a16="http://schemas.microsoft.com/office/drawing/2014/main" id="{93203093-D4D0-7477-5F57-54A0F8A77EE1}"/>
                  </a:ext>
                </a:extLst>
              </p:cNvPr>
              <p:cNvSpPr>
                <a:spLocks/>
              </p:cNvSpPr>
              <p:nvPr/>
            </p:nvSpPr>
            <p:spPr bwMode="auto">
              <a:xfrm>
                <a:off x="579" y="2835"/>
                <a:ext cx="44" cy="82"/>
              </a:xfrm>
              <a:custGeom>
                <a:avLst/>
                <a:gdLst>
                  <a:gd name="T0" fmla="*/ 28 w 28"/>
                  <a:gd name="T1" fmla="*/ 2 h 50"/>
                  <a:gd name="T2" fmla="*/ 3 w 28"/>
                  <a:gd name="T3" fmla="*/ 49 h 50"/>
                  <a:gd name="T4" fmla="*/ 0 w 28"/>
                  <a:gd name="T5" fmla="*/ 48 h 50"/>
                  <a:gd name="T6" fmla="*/ 15 w 28"/>
                  <a:gd name="T7" fmla="*/ 25 h 50"/>
                  <a:gd name="T8" fmla="*/ 25 w 28"/>
                  <a:gd name="T9" fmla="*/ 1 h 50"/>
                  <a:gd name="T10" fmla="*/ 28 w 28"/>
                  <a:gd name="T11" fmla="*/ 2 h 50"/>
                </a:gdLst>
                <a:ahLst/>
                <a:cxnLst>
                  <a:cxn ang="0">
                    <a:pos x="T0" y="T1"/>
                  </a:cxn>
                  <a:cxn ang="0">
                    <a:pos x="T2" y="T3"/>
                  </a:cxn>
                  <a:cxn ang="0">
                    <a:pos x="T4" y="T5"/>
                  </a:cxn>
                  <a:cxn ang="0">
                    <a:pos x="T6" y="T7"/>
                  </a:cxn>
                  <a:cxn ang="0">
                    <a:pos x="T8" y="T9"/>
                  </a:cxn>
                  <a:cxn ang="0">
                    <a:pos x="T10" y="T11"/>
                  </a:cxn>
                </a:cxnLst>
                <a:rect l="0" t="0" r="r" b="b"/>
                <a:pathLst>
                  <a:path w="28" h="50">
                    <a:moveTo>
                      <a:pt x="28" y="2"/>
                    </a:moveTo>
                    <a:cubicBezTo>
                      <a:pt x="23" y="17"/>
                      <a:pt x="19" y="39"/>
                      <a:pt x="3" y="49"/>
                    </a:cubicBezTo>
                    <a:cubicBezTo>
                      <a:pt x="1" y="50"/>
                      <a:pt x="0" y="49"/>
                      <a:pt x="0" y="48"/>
                    </a:cubicBezTo>
                    <a:cubicBezTo>
                      <a:pt x="5" y="40"/>
                      <a:pt x="11" y="33"/>
                      <a:pt x="15" y="25"/>
                    </a:cubicBezTo>
                    <a:cubicBezTo>
                      <a:pt x="20" y="17"/>
                      <a:pt x="23" y="9"/>
                      <a:pt x="25" y="1"/>
                    </a:cubicBezTo>
                    <a:cubicBezTo>
                      <a:pt x="26" y="0"/>
                      <a:pt x="28" y="0"/>
                      <a:pt x="2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6" name="Freeform 1369">
                <a:extLst>
                  <a:ext uri="{FF2B5EF4-FFF2-40B4-BE49-F238E27FC236}">
                    <a16:creationId xmlns:a16="http://schemas.microsoft.com/office/drawing/2014/main" id="{B1E90198-3A4F-E20B-66FE-778F2080D70F}"/>
                  </a:ext>
                </a:extLst>
              </p:cNvPr>
              <p:cNvSpPr>
                <a:spLocks/>
              </p:cNvSpPr>
              <p:nvPr/>
            </p:nvSpPr>
            <p:spPr bwMode="auto">
              <a:xfrm>
                <a:off x="542" y="2866"/>
                <a:ext cx="42" cy="72"/>
              </a:xfrm>
              <a:custGeom>
                <a:avLst/>
                <a:gdLst>
                  <a:gd name="T0" fmla="*/ 25 w 26"/>
                  <a:gd name="T1" fmla="*/ 3 h 44"/>
                  <a:gd name="T2" fmla="*/ 3 w 26"/>
                  <a:gd name="T3" fmla="*/ 43 h 44"/>
                  <a:gd name="T4" fmla="*/ 1 w 26"/>
                  <a:gd name="T5" fmla="*/ 42 h 44"/>
                  <a:gd name="T6" fmla="*/ 14 w 26"/>
                  <a:gd name="T7" fmla="*/ 23 h 44"/>
                  <a:gd name="T8" fmla="*/ 22 w 26"/>
                  <a:gd name="T9" fmla="*/ 2 h 44"/>
                  <a:gd name="T10" fmla="*/ 25 w 26"/>
                  <a:gd name="T11" fmla="*/ 3 h 44"/>
                </a:gdLst>
                <a:ahLst/>
                <a:cxnLst>
                  <a:cxn ang="0">
                    <a:pos x="T0" y="T1"/>
                  </a:cxn>
                  <a:cxn ang="0">
                    <a:pos x="T2" y="T3"/>
                  </a:cxn>
                  <a:cxn ang="0">
                    <a:pos x="T4" y="T5"/>
                  </a:cxn>
                  <a:cxn ang="0">
                    <a:pos x="T6" y="T7"/>
                  </a:cxn>
                  <a:cxn ang="0">
                    <a:pos x="T8" y="T9"/>
                  </a:cxn>
                  <a:cxn ang="0">
                    <a:pos x="T10" y="T11"/>
                  </a:cxn>
                </a:cxnLst>
                <a:rect l="0" t="0" r="r" b="b"/>
                <a:pathLst>
                  <a:path w="26" h="44">
                    <a:moveTo>
                      <a:pt x="25" y="3"/>
                    </a:moveTo>
                    <a:cubicBezTo>
                      <a:pt x="21" y="16"/>
                      <a:pt x="20" y="37"/>
                      <a:pt x="3" y="43"/>
                    </a:cubicBezTo>
                    <a:cubicBezTo>
                      <a:pt x="2" y="44"/>
                      <a:pt x="0" y="42"/>
                      <a:pt x="1" y="42"/>
                    </a:cubicBezTo>
                    <a:cubicBezTo>
                      <a:pt x="5" y="35"/>
                      <a:pt x="10" y="30"/>
                      <a:pt x="14" y="23"/>
                    </a:cubicBezTo>
                    <a:cubicBezTo>
                      <a:pt x="17" y="16"/>
                      <a:pt x="19" y="9"/>
                      <a:pt x="22" y="2"/>
                    </a:cubicBezTo>
                    <a:cubicBezTo>
                      <a:pt x="23" y="0"/>
                      <a:pt x="26" y="1"/>
                      <a:pt x="25"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7" name="Freeform 1370">
                <a:extLst>
                  <a:ext uri="{FF2B5EF4-FFF2-40B4-BE49-F238E27FC236}">
                    <a16:creationId xmlns:a16="http://schemas.microsoft.com/office/drawing/2014/main" id="{74836703-8D1A-7E54-FC31-547B3916AFBB}"/>
                  </a:ext>
                </a:extLst>
              </p:cNvPr>
              <p:cNvSpPr>
                <a:spLocks/>
              </p:cNvSpPr>
              <p:nvPr/>
            </p:nvSpPr>
            <p:spPr bwMode="auto">
              <a:xfrm>
                <a:off x="514" y="2873"/>
                <a:ext cx="51" cy="86"/>
              </a:xfrm>
              <a:custGeom>
                <a:avLst/>
                <a:gdLst>
                  <a:gd name="T0" fmla="*/ 32 w 32"/>
                  <a:gd name="T1" fmla="*/ 4 h 53"/>
                  <a:gd name="T2" fmla="*/ 2 w 32"/>
                  <a:gd name="T3" fmla="*/ 52 h 53"/>
                  <a:gd name="T4" fmla="*/ 0 w 32"/>
                  <a:gd name="T5" fmla="*/ 51 h 53"/>
                  <a:gd name="T6" fmla="*/ 17 w 32"/>
                  <a:gd name="T7" fmla="*/ 28 h 53"/>
                  <a:gd name="T8" fmla="*/ 28 w 32"/>
                  <a:gd name="T9" fmla="*/ 2 h 53"/>
                  <a:gd name="T10" fmla="*/ 32 w 32"/>
                  <a:gd name="T11" fmla="*/ 4 h 53"/>
                </a:gdLst>
                <a:ahLst/>
                <a:cxnLst>
                  <a:cxn ang="0">
                    <a:pos x="T0" y="T1"/>
                  </a:cxn>
                  <a:cxn ang="0">
                    <a:pos x="T2" y="T3"/>
                  </a:cxn>
                  <a:cxn ang="0">
                    <a:pos x="T4" y="T5"/>
                  </a:cxn>
                  <a:cxn ang="0">
                    <a:pos x="T6" y="T7"/>
                  </a:cxn>
                  <a:cxn ang="0">
                    <a:pos x="T8" y="T9"/>
                  </a:cxn>
                  <a:cxn ang="0">
                    <a:pos x="T10" y="T11"/>
                  </a:cxn>
                </a:cxnLst>
                <a:rect l="0" t="0" r="r" b="b"/>
                <a:pathLst>
                  <a:path w="32" h="53">
                    <a:moveTo>
                      <a:pt x="32" y="4"/>
                    </a:moveTo>
                    <a:cubicBezTo>
                      <a:pt x="27" y="19"/>
                      <a:pt x="23" y="45"/>
                      <a:pt x="2" y="52"/>
                    </a:cubicBezTo>
                    <a:cubicBezTo>
                      <a:pt x="1" y="53"/>
                      <a:pt x="0" y="51"/>
                      <a:pt x="0" y="51"/>
                    </a:cubicBezTo>
                    <a:cubicBezTo>
                      <a:pt x="6" y="43"/>
                      <a:pt x="13" y="37"/>
                      <a:pt x="17" y="28"/>
                    </a:cubicBezTo>
                    <a:cubicBezTo>
                      <a:pt x="22" y="20"/>
                      <a:pt x="25" y="11"/>
                      <a:pt x="28" y="2"/>
                    </a:cubicBezTo>
                    <a:cubicBezTo>
                      <a:pt x="28" y="0"/>
                      <a:pt x="32" y="2"/>
                      <a:pt x="32"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8" name="Freeform 1371">
                <a:extLst>
                  <a:ext uri="{FF2B5EF4-FFF2-40B4-BE49-F238E27FC236}">
                    <a16:creationId xmlns:a16="http://schemas.microsoft.com/office/drawing/2014/main" id="{777AFB81-B4C0-E461-1901-51CEF2278F0D}"/>
                  </a:ext>
                </a:extLst>
              </p:cNvPr>
              <p:cNvSpPr>
                <a:spLocks/>
              </p:cNvSpPr>
              <p:nvPr/>
            </p:nvSpPr>
            <p:spPr bwMode="auto">
              <a:xfrm>
                <a:off x="482" y="2905"/>
                <a:ext cx="48" cy="80"/>
              </a:xfrm>
              <a:custGeom>
                <a:avLst/>
                <a:gdLst>
                  <a:gd name="T0" fmla="*/ 30 w 30"/>
                  <a:gd name="T1" fmla="*/ 3 h 49"/>
                  <a:gd name="T2" fmla="*/ 3 w 30"/>
                  <a:gd name="T3" fmla="*/ 48 h 49"/>
                  <a:gd name="T4" fmla="*/ 1 w 30"/>
                  <a:gd name="T5" fmla="*/ 47 h 49"/>
                  <a:gd name="T6" fmla="*/ 26 w 30"/>
                  <a:gd name="T7" fmla="*/ 2 h 49"/>
                  <a:gd name="T8" fmla="*/ 30 w 30"/>
                  <a:gd name="T9" fmla="*/ 3 h 49"/>
                </a:gdLst>
                <a:ahLst/>
                <a:cxnLst>
                  <a:cxn ang="0">
                    <a:pos x="T0" y="T1"/>
                  </a:cxn>
                  <a:cxn ang="0">
                    <a:pos x="T2" y="T3"/>
                  </a:cxn>
                  <a:cxn ang="0">
                    <a:pos x="T4" y="T5"/>
                  </a:cxn>
                  <a:cxn ang="0">
                    <a:pos x="T6" y="T7"/>
                  </a:cxn>
                  <a:cxn ang="0">
                    <a:pos x="T8" y="T9"/>
                  </a:cxn>
                </a:cxnLst>
                <a:rect l="0" t="0" r="r" b="b"/>
                <a:pathLst>
                  <a:path w="30" h="49">
                    <a:moveTo>
                      <a:pt x="30" y="3"/>
                    </a:moveTo>
                    <a:cubicBezTo>
                      <a:pt x="24" y="19"/>
                      <a:pt x="18" y="37"/>
                      <a:pt x="3" y="48"/>
                    </a:cubicBezTo>
                    <a:cubicBezTo>
                      <a:pt x="2" y="49"/>
                      <a:pt x="0" y="48"/>
                      <a:pt x="1" y="47"/>
                    </a:cubicBezTo>
                    <a:cubicBezTo>
                      <a:pt x="11" y="33"/>
                      <a:pt x="20" y="18"/>
                      <a:pt x="26" y="2"/>
                    </a:cubicBezTo>
                    <a:cubicBezTo>
                      <a:pt x="26" y="0"/>
                      <a:pt x="30" y="1"/>
                      <a:pt x="30"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9" name="Freeform 1372">
                <a:extLst>
                  <a:ext uri="{FF2B5EF4-FFF2-40B4-BE49-F238E27FC236}">
                    <a16:creationId xmlns:a16="http://schemas.microsoft.com/office/drawing/2014/main" id="{C747EFC3-C351-7AC4-4240-EDDEA9385199}"/>
                  </a:ext>
                </a:extLst>
              </p:cNvPr>
              <p:cNvSpPr>
                <a:spLocks/>
              </p:cNvSpPr>
              <p:nvPr/>
            </p:nvSpPr>
            <p:spPr bwMode="auto">
              <a:xfrm>
                <a:off x="455" y="2941"/>
                <a:ext cx="34" cy="59"/>
              </a:xfrm>
              <a:custGeom>
                <a:avLst/>
                <a:gdLst>
                  <a:gd name="T0" fmla="*/ 21 w 21"/>
                  <a:gd name="T1" fmla="*/ 2 h 36"/>
                  <a:gd name="T2" fmla="*/ 3 w 21"/>
                  <a:gd name="T3" fmla="*/ 36 h 36"/>
                  <a:gd name="T4" fmla="*/ 0 w 21"/>
                  <a:gd name="T5" fmla="*/ 34 h 36"/>
                  <a:gd name="T6" fmla="*/ 11 w 21"/>
                  <a:gd name="T7" fmla="*/ 18 h 36"/>
                  <a:gd name="T8" fmla="*/ 18 w 21"/>
                  <a:gd name="T9" fmla="*/ 1 h 36"/>
                  <a:gd name="T10" fmla="*/ 21 w 21"/>
                  <a:gd name="T11" fmla="*/ 2 h 36"/>
                </a:gdLst>
                <a:ahLst/>
                <a:cxnLst>
                  <a:cxn ang="0">
                    <a:pos x="T0" y="T1"/>
                  </a:cxn>
                  <a:cxn ang="0">
                    <a:pos x="T2" y="T3"/>
                  </a:cxn>
                  <a:cxn ang="0">
                    <a:pos x="T4" y="T5"/>
                  </a:cxn>
                  <a:cxn ang="0">
                    <a:pos x="T6" y="T7"/>
                  </a:cxn>
                  <a:cxn ang="0">
                    <a:pos x="T8" y="T9"/>
                  </a:cxn>
                  <a:cxn ang="0">
                    <a:pos x="T10" y="T11"/>
                  </a:cxn>
                </a:cxnLst>
                <a:rect l="0" t="0" r="r" b="b"/>
                <a:pathLst>
                  <a:path w="21" h="36">
                    <a:moveTo>
                      <a:pt x="21" y="2"/>
                    </a:moveTo>
                    <a:cubicBezTo>
                      <a:pt x="18" y="13"/>
                      <a:pt x="16" y="30"/>
                      <a:pt x="3" y="36"/>
                    </a:cubicBezTo>
                    <a:cubicBezTo>
                      <a:pt x="1" y="36"/>
                      <a:pt x="0" y="35"/>
                      <a:pt x="0" y="34"/>
                    </a:cubicBezTo>
                    <a:cubicBezTo>
                      <a:pt x="4" y="28"/>
                      <a:pt x="8" y="23"/>
                      <a:pt x="11" y="18"/>
                    </a:cubicBezTo>
                    <a:cubicBezTo>
                      <a:pt x="14" y="12"/>
                      <a:pt x="16" y="7"/>
                      <a:pt x="18" y="1"/>
                    </a:cubicBezTo>
                    <a:cubicBezTo>
                      <a:pt x="18" y="0"/>
                      <a:pt x="21" y="1"/>
                      <a:pt x="21"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0" name="Freeform 1373">
                <a:extLst>
                  <a:ext uri="{FF2B5EF4-FFF2-40B4-BE49-F238E27FC236}">
                    <a16:creationId xmlns:a16="http://schemas.microsoft.com/office/drawing/2014/main" id="{4A6F3E8B-4773-5C6B-B7C1-08F32CD3F6C1}"/>
                  </a:ext>
                </a:extLst>
              </p:cNvPr>
              <p:cNvSpPr>
                <a:spLocks/>
              </p:cNvSpPr>
              <p:nvPr/>
            </p:nvSpPr>
            <p:spPr bwMode="auto">
              <a:xfrm>
                <a:off x="343" y="3022"/>
                <a:ext cx="30" cy="52"/>
              </a:xfrm>
              <a:custGeom>
                <a:avLst/>
                <a:gdLst>
                  <a:gd name="T0" fmla="*/ 18 w 19"/>
                  <a:gd name="T1" fmla="*/ 2 h 32"/>
                  <a:gd name="T2" fmla="*/ 2 w 19"/>
                  <a:gd name="T3" fmla="*/ 32 h 32"/>
                  <a:gd name="T4" fmla="*/ 0 w 19"/>
                  <a:gd name="T5" fmla="*/ 31 h 32"/>
                  <a:gd name="T6" fmla="*/ 8 w 19"/>
                  <a:gd name="T7" fmla="*/ 18 h 32"/>
                  <a:gd name="T8" fmla="*/ 15 w 19"/>
                  <a:gd name="T9" fmla="*/ 1 h 32"/>
                  <a:gd name="T10" fmla="*/ 18 w 19"/>
                  <a:gd name="T11" fmla="*/ 2 h 32"/>
                </a:gdLst>
                <a:ahLst/>
                <a:cxnLst>
                  <a:cxn ang="0">
                    <a:pos x="T0" y="T1"/>
                  </a:cxn>
                  <a:cxn ang="0">
                    <a:pos x="T2" y="T3"/>
                  </a:cxn>
                  <a:cxn ang="0">
                    <a:pos x="T4" y="T5"/>
                  </a:cxn>
                  <a:cxn ang="0">
                    <a:pos x="T6" y="T7"/>
                  </a:cxn>
                  <a:cxn ang="0">
                    <a:pos x="T8" y="T9"/>
                  </a:cxn>
                  <a:cxn ang="0">
                    <a:pos x="T10" y="T11"/>
                  </a:cxn>
                </a:cxnLst>
                <a:rect l="0" t="0" r="r" b="b"/>
                <a:pathLst>
                  <a:path w="19" h="32">
                    <a:moveTo>
                      <a:pt x="18" y="2"/>
                    </a:moveTo>
                    <a:cubicBezTo>
                      <a:pt x="15" y="11"/>
                      <a:pt x="13" y="27"/>
                      <a:pt x="2" y="32"/>
                    </a:cubicBezTo>
                    <a:cubicBezTo>
                      <a:pt x="1" y="32"/>
                      <a:pt x="0" y="31"/>
                      <a:pt x="0" y="31"/>
                    </a:cubicBezTo>
                    <a:cubicBezTo>
                      <a:pt x="1" y="26"/>
                      <a:pt x="6" y="22"/>
                      <a:pt x="8" y="18"/>
                    </a:cubicBezTo>
                    <a:cubicBezTo>
                      <a:pt x="11" y="12"/>
                      <a:pt x="13" y="7"/>
                      <a:pt x="15" y="1"/>
                    </a:cubicBezTo>
                    <a:cubicBezTo>
                      <a:pt x="15" y="0"/>
                      <a:pt x="19" y="1"/>
                      <a:pt x="1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1" name="Freeform 1374">
                <a:extLst>
                  <a:ext uri="{FF2B5EF4-FFF2-40B4-BE49-F238E27FC236}">
                    <a16:creationId xmlns:a16="http://schemas.microsoft.com/office/drawing/2014/main" id="{B8F741F6-9688-8B4E-332B-14F4981BA2CB}"/>
                  </a:ext>
                </a:extLst>
              </p:cNvPr>
              <p:cNvSpPr>
                <a:spLocks/>
              </p:cNvSpPr>
              <p:nvPr/>
            </p:nvSpPr>
            <p:spPr bwMode="auto">
              <a:xfrm>
                <a:off x="313" y="3047"/>
                <a:ext cx="32" cy="44"/>
              </a:xfrm>
              <a:custGeom>
                <a:avLst/>
                <a:gdLst>
                  <a:gd name="T0" fmla="*/ 19 w 20"/>
                  <a:gd name="T1" fmla="*/ 3 h 27"/>
                  <a:gd name="T2" fmla="*/ 2 w 20"/>
                  <a:gd name="T3" fmla="*/ 26 h 27"/>
                  <a:gd name="T4" fmla="*/ 1 w 20"/>
                  <a:gd name="T5" fmla="*/ 26 h 27"/>
                  <a:gd name="T6" fmla="*/ 16 w 20"/>
                  <a:gd name="T7" fmla="*/ 2 h 27"/>
                  <a:gd name="T8" fmla="*/ 19 w 20"/>
                  <a:gd name="T9" fmla="*/ 3 h 27"/>
                </a:gdLst>
                <a:ahLst/>
                <a:cxnLst>
                  <a:cxn ang="0">
                    <a:pos x="T0" y="T1"/>
                  </a:cxn>
                  <a:cxn ang="0">
                    <a:pos x="T2" y="T3"/>
                  </a:cxn>
                  <a:cxn ang="0">
                    <a:pos x="T4" y="T5"/>
                  </a:cxn>
                  <a:cxn ang="0">
                    <a:pos x="T6" y="T7"/>
                  </a:cxn>
                  <a:cxn ang="0">
                    <a:pos x="T8" y="T9"/>
                  </a:cxn>
                </a:cxnLst>
                <a:rect l="0" t="0" r="r" b="b"/>
                <a:pathLst>
                  <a:path w="20" h="27">
                    <a:moveTo>
                      <a:pt x="19" y="3"/>
                    </a:moveTo>
                    <a:cubicBezTo>
                      <a:pt x="15" y="11"/>
                      <a:pt x="10" y="19"/>
                      <a:pt x="2" y="26"/>
                    </a:cubicBezTo>
                    <a:cubicBezTo>
                      <a:pt x="2" y="27"/>
                      <a:pt x="0" y="26"/>
                      <a:pt x="1" y="26"/>
                    </a:cubicBezTo>
                    <a:cubicBezTo>
                      <a:pt x="6" y="18"/>
                      <a:pt x="12" y="10"/>
                      <a:pt x="16" y="2"/>
                    </a:cubicBezTo>
                    <a:cubicBezTo>
                      <a:pt x="17" y="0"/>
                      <a:pt x="20" y="1"/>
                      <a:pt x="1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2" name="Freeform 1375">
                <a:extLst>
                  <a:ext uri="{FF2B5EF4-FFF2-40B4-BE49-F238E27FC236}">
                    <a16:creationId xmlns:a16="http://schemas.microsoft.com/office/drawing/2014/main" id="{0D22222D-1A29-C085-6E86-C7A4B4047051}"/>
                  </a:ext>
                </a:extLst>
              </p:cNvPr>
              <p:cNvSpPr>
                <a:spLocks/>
              </p:cNvSpPr>
              <p:nvPr/>
            </p:nvSpPr>
            <p:spPr bwMode="auto">
              <a:xfrm>
                <a:off x="2129" y="923"/>
                <a:ext cx="162" cy="72"/>
              </a:xfrm>
              <a:custGeom>
                <a:avLst/>
                <a:gdLst>
                  <a:gd name="T0" fmla="*/ 100 w 102"/>
                  <a:gd name="T1" fmla="*/ 4 h 44"/>
                  <a:gd name="T2" fmla="*/ 3 w 102"/>
                  <a:gd name="T3" fmla="*/ 44 h 44"/>
                  <a:gd name="T4" fmla="*/ 2 w 102"/>
                  <a:gd name="T5" fmla="*/ 41 h 44"/>
                  <a:gd name="T6" fmla="*/ 98 w 102"/>
                  <a:gd name="T7" fmla="*/ 1 h 44"/>
                  <a:gd name="T8" fmla="*/ 100 w 102"/>
                  <a:gd name="T9" fmla="*/ 4 h 44"/>
                </a:gdLst>
                <a:ahLst/>
                <a:cxnLst>
                  <a:cxn ang="0">
                    <a:pos x="T0" y="T1"/>
                  </a:cxn>
                  <a:cxn ang="0">
                    <a:pos x="T2" y="T3"/>
                  </a:cxn>
                  <a:cxn ang="0">
                    <a:pos x="T4" y="T5"/>
                  </a:cxn>
                  <a:cxn ang="0">
                    <a:pos x="T6" y="T7"/>
                  </a:cxn>
                  <a:cxn ang="0">
                    <a:pos x="T8" y="T9"/>
                  </a:cxn>
                </a:cxnLst>
                <a:rect l="0" t="0" r="r" b="b"/>
                <a:pathLst>
                  <a:path w="102" h="44">
                    <a:moveTo>
                      <a:pt x="100" y="4"/>
                    </a:moveTo>
                    <a:cubicBezTo>
                      <a:pt x="73" y="23"/>
                      <a:pt x="38" y="41"/>
                      <a:pt x="3" y="44"/>
                    </a:cubicBezTo>
                    <a:cubicBezTo>
                      <a:pt x="1" y="44"/>
                      <a:pt x="0" y="42"/>
                      <a:pt x="2" y="41"/>
                    </a:cubicBezTo>
                    <a:cubicBezTo>
                      <a:pt x="34" y="27"/>
                      <a:pt x="69" y="20"/>
                      <a:pt x="98" y="1"/>
                    </a:cubicBezTo>
                    <a:cubicBezTo>
                      <a:pt x="100" y="0"/>
                      <a:pt x="102" y="3"/>
                      <a:pt x="100"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3" name="Freeform 1376">
                <a:extLst>
                  <a:ext uri="{FF2B5EF4-FFF2-40B4-BE49-F238E27FC236}">
                    <a16:creationId xmlns:a16="http://schemas.microsoft.com/office/drawing/2014/main" id="{4D55E1E3-B6D6-A529-94A8-6F5BE4E60E9B}"/>
                  </a:ext>
                </a:extLst>
              </p:cNvPr>
              <p:cNvSpPr>
                <a:spLocks/>
              </p:cNvSpPr>
              <p:nvPr/>
            </p:nvSpPr>
            <p:spPr bwMode="auto">
              <a:xfrm>
                <a:off x="2132" y="889"/>
                <a:ext cx="157" cy="86"/>
              </a:xfrm>
              <a:custGeom>
                <a:avLst/>
                <a:gdLst>
                  <a:gd name="T0" fmla="*/ 97 w 99"/>
                  <a:gd name="T1" fmla="*/ 5 h 53"/>
                  <a:gd name="T2" fmla="*/ 53 w 99"/>
                  <a:gd name="T3" fmla="*/ 37 h 53"/>
                  <a:gd name="T4" fmla="*/ 1 w 99"/>
                  <a:gd name="T5" fmla="*/ 47 h 53"/>
                  <a:gd name="T6" fmla="*/ 1 w 99"/>
                  <a:gd name="T7" fmla="*/ 43 h 53"/>
                  <a:gd name="T8" fmla="*/ 50 w 99"/>
                  <a:gd name="T9" fmla="*/ 32 h 53"/>
                  <a:gd name="T10" fmla="*/ 95 w 99"/>
                  <a:gd name="T11" fmla="*/ 2 h 53"/>
                  <a:gd name="T12" fmla="*/ 97 w 99"/>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99" h="53">
                    <a:moveTo>
                      <a:pt x="97" y="5"/>
                    </a:moveTo>
                    <a:cubicBezTo>
                      <a:pt x="84" y="18"/>
                      <a:pt x="69" y="29"/>
                      <a:pt x="53" y="37"/>
                    </a:cubicBezTo>
                    <a:cubicBezTo>
                      <a:pt x="39" y="44"/>
                      <a:pt x="19" y="53"/>
                      <a:pt x="1" y="47"/>
                    </a:cubicBezTo>
                    <a:cubicBezTo>
                      <a:pt x="0" y="46"/>
                      <a:pt x="0" y="44"/>
                      <a:pt x="1" y="43"/>
                    </a:cubicBezTo>
                    <a:cubicBezTo>
                      <a:pt x="18" y="41"/>
                      <a:pt x="34" y="39"/>
                      <a:pt x="50" y="32"/>
                    </a:cubicBezTo>
                    <a:cubicBezTo>
                      <a:pt x="67" y="25"/>
                      <a:pt x="82" y="14"/>
                      <a:pt x="95" y="2"/>
                    </a:cubicBezTo>
                    <a:cubicBezTo>
                      <a:pt x="96" y="0"/>
                      <a:pt x="99" y="3"/>
                      <a:pt x="97" y="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4" name="Freeform 1377">
                <a:extLst>
                  <a:ext uri="{FF2B5EF4-FFF2-40B4-BE49-F238E27FC236}">
                    <a16:creationId xmlns:a16="http://schemas.microsoft.com/office/drawing/2014/main" id="{F657510A-1443-97B8-6F5A-C6F409A0B47E}"/>
                  </a:ext>
                </a:extLst>
              </p:cNvPr>
              <p:cNvSpPr>
                <a:spLocks/>
              </p:cNvSpPr>
              <p:nvPr/>
            </p:nvSpPr>
            <p:spPr bwMode="auto">
              <a:xfrm>
                <a:off x="2107" y="876"/>
                <a:ext cx="155" cy="62"/>
              </a:xfrm>
              <a:custGeom>
                <a:avLst/>
                <a:gdLst>
                  <a:gd name="T0" fmla="*/ 96 w 98"/>
                  <a:gd name="T1" fmla="*/ 5 h 38"/>
                  <a:gd name="T2" fmla="*/ 3 w 98"/>
                  <a:gd name="T3" fmla="*/ 26 h 38"/>
                  <a:gd name="T4" fmla="*/ 2 w 98"/>
                  <a:gd name="T5" fmla="*/ 22 h 38"/>
                  <a:gd name="T6" fmla="*/ 51 w 98"/>
                  <a:gd name="T7" fmla="*/ 17 h 38"/>
                  <a:gd name="T8" fmla="*/ 93 w 98"/>
                  <a:gd name="T9" fmla="*/ 1 h 38"/>
                  <a:gd name="T10" fmla="*/ 96 w 98"/>
                  <a:gd name="T11" fmla="*/ 5 h 38"/>
                </a:gdLst>
                <a:ahLst/>
                <a:cxnLst>
                  <a:cxn ang="0">
                    <a:pos x="T0" y="T1"/>
                  </a:cxn>
                  <a:cxn ang="0">
                    <a:pos x="T2" y="T3"/>
                  </a:cxn>
                  <a:cxn ang="0">
                    <a:pos x="T4" y="T5"/>
                  </a:cxn>
                  <a:cxn ang="0">
                    <a:pos x="T6" y="T7"/>
                  </a:cxn>
                  <a:cxn ang="0">
                    <a:pos x="T8" y="T9"/>
                  </a:cxn>
                  <a:cxn ang="0">
                    <a:pos x="T10" y="T11"/>
                  </a:cxn>
                </a:cxnLst>
                <a:rect l="0" t="0" r="r" b="b"/>
                <a:pathLst>
                  <a:path w="98" h="38">
                    <a:moveTo>
                      <a:pt x="96" y="5"/>
                    </a:moveTo>
                    <a:cubicBezTo>
                      <a:pt x="70" y="14"/>
                      <a:pt x="38" y="38"/>
                      <a:pt x="3" y="26"/>
                    </a:cubicBezTo>
                    <a:cubicBezTo>
                      <a:pt x="0" y="25"/>
                      <a:pt x="1" y="22"/>
                      <a:pt x="2" y="22"/>
                    </a:cubicBezTo>
                    <a:cubicBezTo>
                      <a:pt x="19" y="21"/>
                      <a:pt x="35" y="21"/>
                      <a:pt x="51" y="17"/>
                    </a:cubicBezTo>
                    <a:cubicBezTo>
                      <a:pt x="65" y="12"/>
                      <a:pt x="79" y="6"/>
                      <a:pt x="93" y="1"/>
                    </a:cubicBezTo>
                    <a:cubicBezTo>
                      <a:pt x="96" y="0"/>
                      <a:pt x="98" y="4"/>
                      <a:pt x="96" y="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5" name="Freeform 1378">
                <a:extLst>
                  <a:ext uri="{FF2B5EF4-FFF2-40B4-BE49-F238E27FC236}">
                    <a16:creationId xmlns:a16="http://schemas.microsoft.com/office/drawing/2014/main" id="{D100045F-598C-0B13-CE77-766988A3B71E}"/>
                  </a:ext>
                </a:extLst>
              </p:cNvPr>
              <p:cNvSpPr>
                <a:spLocks/>
              </p:cNvSpPr>
              <p:nvPr/>
            </p:nvSpPr>
            <p:spPr bwMode="auto">
              <a:xfrm>
                <a:off x="2099" y="858"/>
                <a:ext cx="139" cy="47"/>
              </a:xfrm>
              <a:custGeom>
                <a:avLst/>
                <a:gdLst>
                  <a:gd name="T0" fmla="*/ 87 w 88"/>
                  <a:gd name="T1" fmla="*/ 4 h 29"/>
                  <a:gd name="T2" fmla="*/ 3 w 88"/>
                  <a:gd name="T3" fmla="*/ 21 h 29"/>
                  <a:gd name="T4" fmla="*/ 2 w 88"/>
                  <a:gd name="T5" fmla="*/ 18 h 29"/>
                  <a:gd name="T6" fmla="*/ 43 w 88"/>
                  <a:gd name="T7" fmla="*/ 14 h 29"/>
                  <a:gd name="T8" fmla="*/ 84 w 88"/>
                  <a:gd name="T9" fmla="*/ 1 h 29"/>
                  <a:gd name="T10" fmla="*/ 87 w 88"/>
                  <a:gd name="T11" fmla="*/ 4 h 29"/>
                </a:gdLst>
                <a:ahLst/>
                <a:cxnLst>
                  <a:cxn ang="0">
                    <a:pos x="T0" y="T1"/>
                  </a:cxn>
                  <a:cxn ang="0">
                    <a:pos x="T2" y="T3"/>
                  </a:cxn>
                  <a:cxn ang="0">
                    <a:pos x="T4" y="T5"/>
                  </a:cxn>
                  <a:cxn ang="0">
                    <a:pos x="T6" y="T7"/>
                  </a:cxn>
                  <a:cxn ang="0">
                    <a:pos x="T8" y="T9"/>
                  </a:cxn>
                  <a:cxn ang="0">
                    <a:pos x="T10" y="T11"/>
                  </a:cxn>
                </a:cxnLst>
                <a:rect l="0" t="0" r="r" b="b"/>
                <a:pathLst>
                  <a:path w="88" h="29">
                    <a:moveTo>
                      <a:pt x="87" y="4"/>
                    </a:moveTo>
                    <a:cubicBezTo>
                      <a:pt x="65" y="14"/>
                      <a:pt x="33" y="29"/>
                      <a:pt x="3" y="21"/>
                    </a:cubicBezTo>
                    <a:cubicBezTo>
                      <a:pt x="1" y="21"/>
                      <a:pt x="0" y="18"/>
                      <a:pt x="2" y="18"/>
                    </a:cubicBezTo>
                    <a:cubicBezTo>
                      <a:pt x="15" y="16"/>
                      <a:pt x="30" y="17"/>
                      <a:pt x="43" y="14"/>
                    </a:cubicBezTo>
                    <a:cubicBezTo>
                      <a:pt x="58" y="11"/>
                      <a:pt x="71" y="6"/>
                      <a:pt x="84" y="1"/>
                    </a:cubicBezTo>
                    <a:cubicBezTo>
                      <a:pt x="86" y="0"/>
                      <a:pt x="88" y="3"/>
                      <a:pt x="87"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6" name="Freeform 1379">
                <a:extLst>
                  <a:ext uri="{FF2B5EF4-FFF2-40B4-BE49-F238E27FC236}">
                    <a16:creationId xmlns:a16="http://schemas.microsoft.com/office/drawing/2014/main" id="{EDD8AC5F-1F42-7679-2011-3662C4F162D7}"/>
                  </a:ext>
                </a:extLst>
              </p:cNvPr>
              <p:cNvSpPr>
                <a:spLocks/>
              </p:cNvSpPr>
              <p:nvPr/>
            </p:nvSpPr>
            <p:spPr bwMode="auto">
              <a:xfrm>
                <a:off x="2093" y="840"/>
                <a:ext cx="114" cy="38"/>
              </a:xfrm>
              <a:custGeom>
                <a:avLst/>
                <a:gdLst>
                  <a:gd name="T0" fmla="*/ 71 w 72"/>
                  <a:gd name="T1" fmla="*/ 4 h 23"/>
                  <a:gd name="T2" fmla="*/ 2 w 72"/>
                  <a:gd name="T3" fmla="*/ 16 h 23"/>
                  <a:gd name="T4" fmla="*/ 1 w 72"/>
                  <a:gd name="T5" fmla="*/ 13 h 23"/>
                  <a:gd name="T6" fmla="*/ 35 w 72"/>
                  <a:gd name="T7" fmla="*/ 11 h 23"/>
                  <a:gd name="T8" fmla="*/ 68 w 72"/>
                  <a:gd name="T9" fmla="*/ 1 h 23"/>
                  <a:gd name="T10" fmla="*/ 71 w 72"/>
                  <a:gd name="T11" fmla="*/ 4 h 23"/>
                </a:gdLst>
                <a:ahLst/>
                <a:cxnLst>
                  <a:cxn ang="0">
                    <a:pos x="T0" y="T1"/>
                  </a:cxn>
                  <a:cxn ang="0">
                    <a:pos x="T2" y="T3"/>
                  </a:cxn>
                  <a:cxn ang="0">
                    <a:pos x="T4" y="T5"/>
                  </a:cxn>
                  <a:cxn ang="0">
                    <a:pos x="T6" y="T7"/>
                  </a:cxn>
                  <a:cxn ang="0">
                    <a:pos x="T8" y="T9"/>
                  </a:cxn>
                  <a:cxn ang="0">
                    <a:pos x="T10" y="T11"/>
                  </a:cxn>
                </a:cxnLst>
                <a:rect l="0" t="0" r="r" b="b"/>
                <a:pathLst>
                  <a:path w="72" h="23">
                    <a:moveTo>
                      <a:pt x="71" y="4"/>
                    </a:moveTo>
                    <a:cubicBezTo>
                      <a:pt x="52" y="12"/>
                      <a:pt x="27" y="23"/>
                      <a:pt x="2" y="16"/>
                    </a:cubicBezTo>
                    <a:cubicBezTo>
                      <a:pt x="1" y="16"/>
                      <a:pt x="0" y="14"/>
                      <a:pt x="1" y="13"/>
                    </a:cubicBezTo>
                    <a:cubicBezTo>
                      <a:pt x="12" y="12"/>
                      <a:pt x="24" y="12"/>
                      <a:pt x="35" y="11"/>
                    </a:cubicBezTo>
                    <a:cubicBezTo>
                      <a:pt x="47" y="9"/>
                      <a:pt x="58" y="5"/>
                      <a:pt x="68" y="1"/>
                    </a:cubicBezTo>
                    <a:cubicBezTo>
                      <a:pt x="70" y="0"/>
                      <a:pt x="72" y="4"/>
                      <a:pt x="71"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7" name="Freeform 1380">
                <a:extLst>
                  <a:ext uri="{FF2B5EF4-FFF2-40B4-BE49-F238E27FC236}">
                    <a16:creationId xmlns:a16="http://schemas.microsoft.com/office/drawing/2014/main" id="{3420E154-0B48-3766-2AA6-B5097FE741FC}"/>
                  </a:ext>
                </a:extLst>
              </p:cNvPr>
              <p:cNvSpPr>
                <a:spLocks/>
              </p:cNvSpPr>
              <p:nvPr/>
            </p:nvSpPr>
            <p:spPr bwMode="auto">
              <a:xfrm>
                <a:off x="2067" y="818"/>
                <a:ext cx="106" cy="34"/>
              </a:xfrm>
              <a:custGeom>
                <a:avLst/>
                <a:gdLst>
                  <a:gd name="T0" fmla="*/ 65 w 67"/>
                  <a:gd name="T1" fmla="*/ 5 h 21"/>
                  <a:gd name="T2" fmla="*/ 3 w 67"/>
                  <a:gd name="T3" fmla="*/ 14 h 21"/>
                  <a:gd name="T4" fmla="*/ 2 w 67"/>
                  <a:gd name="T5" fmla="*/ 11 h 21"/>
                  <a:gd name="T6" fmla="*/ 33 w 67"/>
                  <a:gd name="T7" fmla="*/ 9 h 21"/>
                  <a:gd name="T8" fmla="*/ 62 w 67"/>
                  <a:gd name="T9" fmla="*/ 1 h 21"/>
                  <a:gd name="T10" fmla="*/ 65 w 67"/>
                  <a:gd name="T11" fmla="*/ 5 h 21"/>
                </a:gdLst>
                <a:ahLst/>
                <a:cxnLst>
                  <a:cxn ang="0">
                    <a:pos x="T0" y="T1"/>
                  </a:cxn>
                  <a:cxn ang="0">
                    <a:pos x="T2" y="T3"/>
                  </a:cxn>
                  <a:cxn ang="0">
                    <a:pos x="T4" y="T5"/>
                  </a:cxn>
                  <a:cxn ang="0">
                    <a:pos x="T6" y="T7"/>
                  </a:cxn>
                  <a:cxn ang="0">
                    <a:pos x="T8" y="T9"/>
                  </a:cxn>
                  <a:cxn ang="0">
                    <a:pos x="T10" y="T11"/>
                  </a:cxn>
                </a:cxnLst>
                <a:rect l="0" t="0" r="r" b="b"/>
                <a:pathLst>
                  <a:path w="67" h="21">
                    <a:moveTo>
                      <a:pt x="65" y="5"/>
                    </a:moveTo>
                    <a:cubicBezTo>
                      <a:pt x="48" y="11"/>
                      <a:pt x="25" y="21"/>
                      <a:pt x="3" y="14"/>
                    </a:cubicBezTo>
                    <a:cubicBezTo>
                      <a:pt x="1" y="13"/>
                      <a:pt x="0" y="11"/>
                      <a:pt x="2" y="11"/>
                    </a:cubicBezTo>
                    <a:cubicBezTo>
                      <a:pt x="12" y="10"/>
                      <a:pt x="23" y="11"/>
                      <a:pt x="33" y="9"/>
                    </a:cubicBezTo>
                    <a:cubicBezTo>
                      <a:pt x="44" y="7"/>
                      <a:pt x="53" y="4"/>
                      <a:pt x="62" y="1"/>
                    </a:cubicBezTo>
                    <a:cubicBezTo>
                      <a:pt x="65" y="0"/>
                      <a:pt x="67" y="4"/>
                      <a:pt x="65" y="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8" name="Freeform 1381">
                <a:extLst>
                  <a:ext uri="{FF2B5EF4-FFF2-40B4-BE49-F238E27FC236}">
                    <a16:creationId xmlns:a16="http://schemas.microsoft.com/office/drawing/2014/main" id="{9DF61AF6-B50B-6A74-05D0-3D6D71805EEF}"/>
                  </a:ext>
                </a:extLst>
              </p:cNvPr>
              <p:cNvSpPr>
                <a:spLocks/>
              </p:cNvSpPr>
              <p:nvPr/>
            </p:nvSpPr>
            <p:spPr bwMode="auto">
              <a:xfrm>
                <a:off x="2080" y="800"/>
                <a:ext cx="73" cy="19"/>
              </a:xfrm>
              <a:custGeom>
                <a:avLst/>
                <a:gdLst>
                  <a:gd name="T0" fmla="*/ 44 w 46"/>
                  <a:gd name="T1" fmla="*/ 3 h 12"/>
                  <a:gd name="T2" fmla="*/ 24 w 46"/>
                  <a:gd name="T3" fmla="*/ 9 h 12"/>
                  <a:gd name="T4" fmla="*/ 2 w 46"/>
                  <a:gd name="T5" fmla="*/ 11 h 12"/>
                  <a:gd name="T6" fmla="*/ 1 w 46"/>
                  <a:gd name="T7" fmla="*/ 8 h 12"/>
                  <a:gd name="T8" fmla="*/ 21 w 46"/>
                  <a:gd name="T9" fmla="*/ 5 h 12"/>
                  <a:gd name="T10" fmla="*/ 43 w 46"/>
                  <a:gd name="T11" fmla="*/ 1 h 12"/>
                  <a:gd name="T12" fmla="*/ 44 w 46"/>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4" y="3"/>
                    </a:moveTo>
                    <a:cubicBezTo>
                      <a:pt x="38" y="6"/>
                      <a:pt x="31" y="7"/>
                      <a:pt x="24" y="9"/>
                    </a:cubicBezTo>
                    <a:cubicBezTo>
                      <a:pt x="17" y="10"/>
                      <a:pt x="10" y="12"/>
                      <a:pt x="2" y="11"/>
                    </a:cubicBezTo>
                    <a:cubicBezTo>
                      <a:pt x="1" y="11"/>
                      <a:pt x="0" y="9"/>
                      <a:pt x="1" y="8"/>
                    </a:cubicBezTo>
                    <a:cubicBezTo>
                      <a:pt x="7" y="6"/>
                      <a:pt x="15" y="6"/>
                      <a:pt x="21" y="5"/>
                    </a:cubicBezTo>
                    <a:cubicBezTo>
                      <a:pt x="29" y="4"/>
                      <a:pt x="36" y="3"/>
                      <a:pt x="43" y="1"/>
                    </a:cubicBezTo>
                    <a:cubicBezTo>
                      <a:pt x="44" y="0"/>
                      <a:pt x="46" y="3"/>
                      <a:pt x="44"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9" name="Freeform 1382">
                <a:extLst>
                  <a:ext uri="{FF2B5EF4-FFF2-40B4-BE49-F238E27FC236}">
                    <a16:creationId xmlns:a16="http://schemas.microsoft.com/office/drawing/2014/main" id="{E61274D6-77AD-8287-6DFD-FD35121B4652}"/>
                  </a:ext>
                </a:extLst>
              </p:cNvPr>
              <p:cNvSpPr>
                <a:spLocks/>
              </p:cNvSpPr>
              <p:nvPr/>
            </p:nvSpPr>
            <p:spPr bwMode="auto">
              <a:xfrm>
                <a:off x="2067" y="772"/>
                <a:ext cx="62" cy="23"/>
              </a:xfrm>
              <a:custGeom>
                <a:avLst/>
                <a:gdLst>
                  <a:gd name="T0" fmla="*/ 37 w 39"/>
                  <a:gd name="T1" fmla="*/ 4 h 14"/>
                  <a:gd name="T2" fmla="*/ 20 w 39"/>
                  <a:gd name="T3" fmla="*/ 10 h 14"/>
                  <a:gd name="T4" fmla="*/ 1 w 39"/>
                  <a:gd name="T5" fmla="*/ 10 h 14"/>
                  <a:gd name="T6" fmla="*/ 1 w 39"/>
                  <a:gd name="T7" fmla="*/ 8 h 14"/>
                  <a:gd name="T8" fmla="*/ 18 w 39"/>
                  <a:gd name="T9" fmla="*/ 6 h 14"/>
                  <a:gd name="T10" fmla="*/ 35 w 39"/>
                  <a:gd name="T11" fmla="*/ 1 h 14"/>
                  <a:gd name="T12" fmla="*/ 37 w 39"/>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39" h="14">
                    <a:moveTo>
                      <a:pt x="37" y="4"/>
                    </a:moveTo>
                    <a:cubicBezTo>
                      <a:pt x="32" y="7"/>
                      <a:pt x="26" y="9"/>
                      <a:pt x="20" y="10"/>
                    </a:cubicBezTo>
                    <a:cubicBezTo>
                      <a:pt x="15" y="12"/>
                      <a:pt x="8" y="14"/>
                      <a:pt x="1" y="10"/>
                    </a:cubicBezTo>
                    <a:cubicBezTo>
                      <a:pt x="0" y="10"/>
                      <a:pt x="0" y="9"/>
                      <a:pt x="1" y="8"/>
                    </a:cubicBezTo>
                    <a:cubicBezTo>
                      <a:pt x="5" y="6"/>
                      <a:pt x="12" y="7"/>
                      <a:pt x="18" y="6"/>
                    </a:cubicBezTo>
                    <a:cubicBezTo>
                      <a:pt x="24" y="5"/>
                      <a:pt x="29" y="3"/>
                      <a:pt x="35" y="1"/>
                    </a:cubicBezTo>
                    <a:cubicBezTo>
                      <a:pt x="36" y="0"/>
                      <a:pt x="39" y="4"/>
                      <a:pt x="37"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0" name="Freeform 1383">
                <a:extLst>
                  <a:ext uri="{FF2B5EF4-FFF2-40B4-BE49-F238E27FC236}">
                    <a16:creationId xmlns:a16="http://schemas.microsoft.com/office/drawing/2014/main" id="{18C5479E-1B50-5716-CEB9-6E7E8D42584E}"/>
                  </a:ext>
                </a:extLst>
              </p:cNvPr>
              <p:cNvSpPr>
                <a:spLocks/>
              </p:cNvSpPr>
              <p:nvPr/>
            </p:nvSpPr>
            <p:spPr bwMode="auto">
              <a:xfrm>
                <a:off x="2048" y="745"/>
                <a:ext cx="69" cy="29"/>
              </a:xfrm>
              <a:custGeom>
                <a:avLst/>
                <a:gdLst>
                  <a:gd name="T0" fmla="*/ 41 w 43"/>
                  <a:gd name="T1" fmla="*/ 4 h 18"/>
                  <a:gd name="T2" fmla="*/ 1 w 43"/>
                  <a:gd name="T3" fmla="*/ 13 h 18"/>
                  <a:gd name="T4" fmla="*/ 1 w 43"/>
                  <a:gd name="T5" fmla="*/ 10 h 18"/>
                  <a:gd name="T6" fmla="*/ 20 w 43"/>
                  <a:gd name="T7" fmla="*/ 7 h 18"/>
                  <a:gd name="T8" fmla="*/ 38 w 43"/>
                  <a:gd name="T9" fmla="*/ 1 h 18"/>
                  <a:gd name="T10" fmla="*/ 41 w 43"/>
                  <a:gd name="T11" fmla="*/ 4 h 18"/>
                </a:gdLst>
                <a:ahLst/>
                <a:cxnLst>
                  <a:cxn ang="0">
                    <a:pos x="T0" y="T1"/>
                  </a:cxn>
                  <a:cxn ang="0">
                    <a:pos x="T2" y="T3"/>
                  </a:cxn>
                  <a:cxn ang="0">
                    <a:pos x="T4" y="T5"/>
                  </a:cxn>
                  <a:cxn ang="0">
                    <a:pos x="T6" y="T7"/>
                  </a:cxn>
                  <a:cxn ang="0">
                    <a:pos x="T8" y="T9"/>
                  </a:cxn>
                  <a:cxn ang="0">
                    <a:pos x="T10" y="T11"/>
                  </a:cxn>
                </a:cxnLst>
                <a:rect l="0" t="0" r="r" b="b"/>
                <a:pathLst>
                  <a:path w="43" h="18">
                    <a:moveTo>
                      <a:pt x="41" y="4"/>
                    </a:moveTo>
                    <a:cubicBezTo>
                      <a:pt x="31" y="9"/>
                      <a:pt x="16" y="18"/>
                      <a:pt x="1" y="13"/>
                    </a:cubicBezTo>
                    <a:cubicBezTo>
                      <a:pt x="0" y="12"/>
                      <a:pt x="0" y="10"/>
                      <a:pt x="1" y="10"/>
                    </a:cubicBezTo>
                    <a:cubicBezTo>
                      <a:pt x="6" y="8"/>
                      <a:pt x="14" y="9"/>
                      <a:pt x="20" y="7"/>
                    </a:cubicBezTo>
                    <a:cubicBezTo>
                      <a:pt x="27" y="6"/>
                      <a:pt x="32" y="4"/>
                      <a:pt x="38" y="1"/>
                    </a:cubicBezTo>
                    <a:cubicBezTo>
                      <a:pt x="40" y="0"/>
                      <a:pt x="43" y="3"/>
                      <a:pt x="41"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1" name="Freeform 1384">
                <a:extLst>
                  <a:ext uri="{FF2B5EF4-FFF2-40B4-BE49-F238E27FC236}">
                    <a16:creationId xmlns:a16="http://schemas.microsoft.com/office/drawing/2014/main" id="{FA113A88-7BC8-735C-4210-AB49F2881AF7}"/>
                  </a:ext>
                </a:extLst>
              </p:cNvPr>
              <p:cNvSpPr>
                <a:spLocks/>
              </p:cNvSpPr>
              <p:nvPr/>
            </p:nvSpPr>
            <p:spPr bwMode="auto">
              <a:xfrm>
                <a:off x="2029" y="727"/>
                <a:ext cx="61" cy="21"/>
              </a:xfrm>
              <a:custGeom>
                <a:avLst/>
                <a:gdLst>
                  <a:gd name="T0" fmla="*/ 36 w 38"/>
                  <a:gd name="T1" fmla="*/ 3 h 13"/>
                  <a:gd name="T2" fmla="*/ 19 w 38"/>
                  <a:gd name="T3" fmla="*/ 9 h 13"/>
                  <a:gd name="T4" fmla="*/ 2 w 38"/>
                  <a:gd name="T5" fmla="*/ 12 h 13"/>
                  <a:gd name="T6" fmla="*/ 1 w 38"/>
                  <a:gd name="T7" fmla="*/ 9 h 13"/>
                  <a:gd name="T8" fmla="*/ 17 w 38"/>
                  <a:gd name="T9" fmla="*/ 6 h 13"/>
                  <a:gd name="T10" fmla="*/ 34 w 38"/>
                  <a:gd name="T11" fmla="*/ 0 h 13"/>
                  <a:gd name="T12" fmla="*/ 36 w 38"/>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38" h="13">
                    <a:moveTo>
                      <a:pt x="36" y="3"/>
                    </a:moveTo>
                    <a:cubicBezTo>
                      <a:pt x="31" y="6"/>
                      <a:pt x="25" y="8"/>
                      <a:pt x="19" y="9"/>
                    </a:cubicBezTo>
                    <a:cubicBezTo>
                      <a:pt x="14" y="11"/>
                      <a:pt x="8" y="13"/>
                      <a:pt x="2" y="12"/>
                    </a:cubicBezTo>
                    <a:cubicBezTo>
                      <a:pt x="1" y="11"/>
                      <a:pt x="0" y="10"/>
                      <a:pt x="1" y="9"/>
                    </a:cubicBezTo>
                    <a:cubicBezTo>
                      <a:pt x="5" y="7"/>
                      <a:pt x="12" y="7"/>
                      <a:pt x="17" y="6"/>
                    </a:cubicBezTo>
                    <a:cubicBezTo>
                      <a:pt x="23" y="4"/>
                      <a:pt x="29" y="2"/>
                      <a:pt x="34" y="0"/>
                    </a:cubicBezTo>
                    <a:cubicBezTo>
                      <a:pt x="36" y="0"/>
                      <a:pt x="38" y="2"/>
                      <a:pt x="36"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2" name="Freeform 1385">
                <a:extLst>
                  <a:ext uri="{FF2B5EF4-FFF2-40B4-BE49-F238E27FC236}">
                    <a16:creationId xmlns:a16="http://schemas.microsoft.com/office/drawing/2014/main" id="{279FCF37-1960-1805-05F5-F52533AD0A8D}"/>
                  </a:ext>
                </a:extLst>
              </p:cNvPr>
              <p:cNvSpPr>
                <a:spLocks/>
              </p:cNvSpPr>
              <p:nvPr/>
            </p:nvSpPr>
            <p:spPr bwMode="auto">
              <a:xfrm>
                <a:off x="2025" y="694"/>
                <a:ext cx="42" cy="20"/>
              </a:xfrm>
              <a:custGeom>
                <a:avLst/>
                <a:gdLst>
                  <a:gd name="T0" fmla="*/ 26 w 27"/>
                  <a:gd name="T1" fmla="*/ 4 h 12"/>
                  <a:gd name="T2" fmla="*/ 14 w 27"/>
                  <a:gd name="T3" fmla="*/ 9 h 12"/>
                  <a:gd name="T4" fmla="*/ 1 w 27"/>
                  <a:gd name="T5" fmla="*/ 10 h 12"/>
                  <a:gd name="T6" fmla="*/ 1 w 27"/>
                  <a:gd name="T7" fmla="*/ 8 h 12"/>
                  <a:gd name="T8" fmla="*/ 12 w 27"/>
                  <a:gd name="T9" fmla="*/ 6 h 12"/>
                  <a:gd name="T10" fmla="*/ 23 w 27"/>
                  <a:gd name="T11" fmla="*/ 1 h 12"/>
                  <a:gd name="T12" fmla="*/ 26 w 27"/>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26" y="4"/>
                    </a:moveTo>
                    <a:cubicBezTo>
                      <a:pt x="23" y="6"/>
                      <a:pt x="19" y="8"/>
                      <a:pt x="14" y="9"/>
                    </a:cubicBezTo>
                    <a:cubicBezTo>
                      <a:pt x="11" y="10"/>
                      <a:pt x="6" y="12"/>
                      <a:pt x="1" y="10"/>
                    </a:cubicBezTo>
                    <a:cubicBezTo>
                      <a:pt x="1" y="9"/>
                      <a:pt x="0" y="8"/>
                      <a:pt x="1" y="8"/>
                    </a:cubicBezTo>
                    <a:cubicBezTo>
                      <a:pt x="4" y="6"/>
                      <a:pt x="8" y="7"/>
                      <a:pt x="12" y="6"/>
                    </a:cubicBezTo>
                    <a:cubicBezTo>
                      <a:pt x="16" y="5"/>
                      <a:pt x="20" y="3"/>
                      <a:pt x="23" y="1"/>
                    </a:cubicBezTo>
                    <a:cubicBezTo>
                      <a:pt x="25" y="0"/>
                      <a:pt x="27" y="3"/>
                      <a:pt x="2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3" name="Freeform 1386">
                <a:extLst>
                  <a:ext uri="{FF2B5EF4-FFF2-40B4-BE49-F238E27FC236}">
                    <a16:creationId xmlns:a16="http://schemas.microsoft.com/office/drawing/2014/main" id="{83511897-5E9C-2FED-EC5A-545D62ED0C27}"/>
                  </a:ext>
                </a:extLst>
              </p:cNvPr>
              <p:cNvSpPr>
                <a:spLocks/>
              </p:cNvSpPr>
              <p:nvPr/>
            </p:nvSpPr>
            <p:spPr bwMode="auto">
              <a:xfrm>
                <a:off x="2012" y="685"/>
                <a:ext cx="32" cy="13"/>
              </a:xfrm>
              <a:custGeom>
                <a:avLst/>
                <a:gdLst>
                  <a:gd name="T0" fmla="*/ 18 w 20"/>
                  <a:gd name="T1" fmla="*/ 3 h 8"/>
                  <a:gd name="T2" fmla="*/ 1 w 20"/>
                  <a:gd name="T3" fmla="*/ 5 h 8"/>
                  <a:gd name="T4" fmla="*/ 1 w 20"/>
                  <a:gd name="T5" fmla="*/ 3 h 8"/>
                  <a:gd name="T6" fmla="*/ 7 w 20"/>
                  <a:gd name="T7" fmla="*/ 3 h 8"/>
                  <a:gd name="T8" fmla="*/ 15 w 20"/>
                  <a:gd name="T9" fmla="*/ 0 h 8"/>
                  <a:gd name="T10" fmla="*/ 18 w 20"/>
                  <a:gd name="T11" fmla="*/ 3 h 8"/>
                </a:gdLst>
                <a:ahLst/>
                <a:cxnLst>
                  <a:cxn ang="0">
                    <a:pos x="T0" y="T1"/>
                  </a:cxn>
                  <a:cxn ang="0">
                    <a:pos x="T2" y="T3"/>
                  </a:cxn>
                  <a:cxn ang="0">
                    <a:pos x="T4" y="T5"/>
                  </a:cxn>
                  <a:cxn ang="0">
                    <a:pos x="T6" y="T7"/>
                  </a:cxn>
                  <a:cxn ang="0">
                    <a:pos x="T8" y="T9"/>
                  </a:cxn>
                  <a:cxn ang="0">
                    <a:pos x="T10" y="T11"/>
                  </a:cxn>
                </a:cxnLst>
                <a:rect l="0" t="0" r="r" b="b"/>
                <a:pathLst>
                  <a:path w="20" h="8">
                    <a:moveTo>
                      <a:pt x="18" y="3"/>
                    </a:moveTo>
                    <a:cubicBezTo>
                      <a:pt x="14" y="5"/>
                      <a:pt x="7" y="8"/>
                      <a:pt x="1" y="5"/>
                    </a:cubicBezTo>
                    <a:cubicBezTo>
                      <a:pt x="0" y="4"/>
                      <a:pt x="0" y="3"/>
                      <a:pt x="1" y="3"/>
                    </a:cubicBezTo>
                    <a:cubicBezTo>
                      <a:pt x="3" y="3"/>
                      <a:pt x="5" y="3"/>
                      <a:pt x="7" y="3"/>
                    </a:cubicBezTo>
                    <a:cubicBezTo>
                      <a:pt x="10" y="3"/>
                      <a:pt x="13" y="2"/>
                      <a:pt x="15" y="0"/>
                    </a:cubicBezTo>
                    <a:cubicBezTo>
                      <a:pt x="17" y="0"/>
                      <a:pt x="20" y="2"/>
                      <a:pt x="18"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4" name="Freeform 1387">
                <a:extLst>
                  <a:ext uri="{FF2B5EF4-FFF2-40B4-BE49-F238E27FC236}">
                    <a16:creationId xmlns:a16="http://schemas.microsoft.com/office/drawing/2014/main" id="{E53F85D8-B13E-8227-815F-22E8D24227FE}"/>
                  </a:ext>
                </a:extLst>
              </p:cNvPr>
              <p:cNvSpPr>
                <a:spLocks/>
              </p:cNvSpPr>
              <p:nvPr/>
            </p:nvSpPr>
            <p:spPr bwMode="auto">
              <a:xfrm>
                <a:off x="2107" y="1315"/>
                <a:ext cx="24" cy="18"/>
              </a:xfrm>
              <a:custGeom>
                <a:avLst/>
                <a:gdLst>
                  <a:gd name="T0" fmla="*/ 14 w 15"/>
                  <a:gd name="T1" fmla="*/ 2 h 11"/>
                  <a:gd name="T2" fmla="*/ 9 w 15"/>
                  <a:gd name="T3" fmla="*/ 8 h 11"/>
                  <a:gd name="T4" fmla="*/ 1 w 15"/>
                  <a:gd name="T5" fmla="*/ 10 h 11"/>
                  <a:gd name="T6" fmla="*/ 0 w 15"/>
                  <a:gd name="T7" fmla="*/ 8 h 11"/>
                  <a:gd name="T8" fmla="*/ 6 w 15"/>
                  <a:gd name="T9" fmla="*/ 5 h 11"/>
                  <a:gd name="T10" fmla="*/ 13 w 15"/>
                  <a:gd name="T11" fmla="*/ 1 h 11"/>
                  <a:gd name="T12" fmla="*/ 14 w 1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4" y="2"/>
                    </a:moveTo>
                    <a:cubicBezTo>
                      <a:pt x="13" y="4"/>
                      <a:pt x="11" y="6"/>
                      <a:pt x="9" y="8"/>
                    </a:cubicBezTo>
                    <a:cubicBezTo>
                      <a:pt x="7" y="9"/>
                      <a:pt x="4" y="11"/>
                      <a:pt x="1" y="10"/>
                    </a:cubicBezTo>
                    <a:cubicBezTo>
                      <a:pt x="1" y="10"/>
                      <a:pt x="0" y="9"/>
                      <a:pt x="0" y="8"/>
                    </a:cubicBezTo>
                    <a:cubicBezTo>
                      <a:pt x="1" y="6"/>
                      <a:pt x="4" y="6"/>
                      <a:pt x="6" y="5"/>
                    </a:cubicBezTo>
                    <a:cubicBezTo>
                      <a:pt x="9" y="4"/>
                      <a:pt x="11" y="3"/>
                      <a:pt x="13" y="1"/>
                    </a:cubicBezTo>
                    <a:cubicBezTo>
                      <a:pt x="14" y="0"/>
                      <a:pt x="15" y="1"/>
                      <a:pt x="1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5" name="Freeform 1388">
                <a:extLst>
                  <a:ext uri="{FF2B5EF4-FFF2-40B4-BE49-F238E27FC236}">
                    <a16:creationId xmlns:a16="http://schemas.microsoft.com/office/drawing/2014/main" id="{6AA3F566-6D09-6226-6565-930214CBDF5C}"/>
                  </a:ext>
                </a:extLst>
              </p:cNvPr>
              <p:cNvSpPr>
                <a:spLocks/>
              </p:cNvSpPr>
              <p:nvPr/>
            </p:nvSpPr>
            <p:spPr bwMode="auto">
              <a:xfrm>
                <a:off x="2107" y="1303"/>
                <a:ext cx="32" cy="22"/>
              </a:xfrm>
              <a:custGeom>
                <a:avLst/>
                <a:gdLst>
                  <a:gd name="T0" fmla="*/ 19 w 20"/>
                  <a:gd name="T1" fmla="*/ 3 h 13"/>
                  <a:gd name="T2" fmla="*/ 11 w 20"/>
                  <a:gd name="T3" fmla="*/ 10 h 13"/>
                  <a:gd name="T4" fmla="*/ 1 w 20"/>
                  <a:gd name="T5" fmla="*/ 13 h 13"/>
                  <a:gd name="T6" fmla="*/ 0 w 20"/>
                  <a:gd name="T7" fmla="*/ 11 h 13"/>
                  <a:gd name="T8" fmla="*/ 8 w 20"/>
                  <a:gd name="T9" fmla="*/ 7 h 13"/>
                  <a:gd name="T10" fmla="*/ 17 w 20"/>
                  <a:gd name="T11" fmla="*/ 1 h 13"/>
                  <a:gd name="T12" fmla="*/ 19 w 20"/>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9" y="3"/>
                    </a:moveTo>
                    <a:cubicBezTo>
                      <a:pt x="17" y="6"/>
                      <a:pt x="14" y="8"/>
                      <a:pt x="11" y="10"/>
                    </a:cubicBezTo>
                    <a:cubicBezTo>
                      <a:pt x="9" y="11"/>
                      <a:pt x="5" y="13"/>
                      <a:pt x="1" y="13"/>
                    </a:cubicBezTo>
                    <a:cubicBezTo>
                      <a:pt x="0" y="13"/>
                      <a:pt x="0" y="11"/>
                      <a:pt x="0" y="11"/>
                    </a:cubicBezTo>
                    <a:cubicBezTo>
                      <a:pt x="2" y="9"/>
                      <a:pt x="6" y="8"/>
                      <a:pt x="8" y="7"/>
                    </a:cubicBezTo>
                    <a:cubicBezTo>
                      <a:pt x="12" y="6"/>
                      <a:pt x="14" y="4"/>
                      <a:pt x="17" y="1"/>
                    </a:cubicBezTo>
                    <a:cubicBezTo>
                      <a:pt x="17" y="0"/>
                      <a:pt x="20" y="2"/>
                      <a:pt x="1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6" name="Freeform 1389">
                <a:extLst>
                  <a:ext uri="{FF2B5EF4-FFF2-40B4-BE49-F238E27FC236}">
                    <a16:creationId xmlns:a16="http://schemas.microsoft.com/office/drawing/2014/main" id="{C8911A5A-730C-A617-38E2-B250FBD92EA0}"/>
                  </a:ext>
                </a:extLst>
              </p:cNvPr>
              <p:cNvSpPr>
                <a:spLocks/>
              </p:cNvSpPr>
              <p:nvPr/>
            </p:nvSpPr>
            <p:spPr bwMode="auto">
              <a:xfrm>
                <a:off x="2105" y="1286"/>
                <a:ext cx="42" cy="27"/>
              </a:xfrm>
              <a:custGeom>
                <a:avLst/>
                <a:gdLst>
                  <a:gd name="T0" fmla="*/ 25 w 26"/>
                  <a:gd name="T1" fmla="*/ 2 h 17"/>
                  <a:gd name="T2" fmla="*/ 14 w 26"/>
                  <a:gd name="T3" fmla="*/ 12 h 17"/>
                  <a:gd name="T4" fmla="*/ 2 w 26"/>
                  <a:gd name="T5" fmla="*/ 16 h 17"/>
                  <a:gd name="T6" fmla="*/ 1 w 26"/>
                  <a:gd name="T7" fmla="*/ 14 h 17"/>
                  <a:gd name="T8" fmla="*/ 12 w 26"/>
                  <a:gd name="T9" fmla="*/ 9 h 17"/>
                  <a:gd name="T10" fmla="*/ 24 w 26"/>
                  <a:gd name="T11" fmla="*/ 1 h 17"/>
                  <a:gd name="T12" fmla="*/ 25 w 2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26" h="17">
                    <a:moveTo>
                      <a:pt x="25" y="2"/>
                    </a:moveTo>
                    <a:cubicBezTo>
                      <a:pt x="22" y="6"/>
                      <a:pt x="18" y="10"/>
                      <a:pt x="14" y="12"/>
                    </a:cubicBezTo>
                    <a:cubicBezTo>
                      <a:pt x="11" y="14"/>
                      <a:pt x="6" y="17"/>
                      <a:pt x="2" y="16"/>
                    </a:cubicBezTo>
                    <a:cubicBezTo>
                      <a:pt x="1" y="16"/>
                      <a:pt x="0" y="14"/>
                      <a:pt x="1" y="14"/>
                    </a:cubicBezTo>
                    <a:cubicBezTo>
                      <a:pt x="4" y="11"/>
                      <a:pt x="8" y="11"/>
                      <a:pt x="12" y="9"/>
                    </a:cubicBezTo>
                    <a:cubicBezTo>
                      <a:pt x="16" y="7"/>
                      <a:pt x="20" y="4"/>
                      <a:pt x="24" y="1"/>
                    </a:cubicBezTo>
                    <a:cubicBezTo>
                      <a:pt x="24" y="0"/>
                      <a:pt x="26" y="1"/>
                      <a:pt x="25"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7" name="Freeform 1390">
                <a:extLst>
                  <a:ext uri="{FF2B5EF4-FFF2-40B4-BE49-F238E27FC236}">
                    <a16:creationId xmlns:a16="http://schemas.microsoft.com/office/drawing/2014/main" id="{4A146E20-C3B2-BD22-0921-52CD91917265}"/>
                  </a:ext>
                </a:extLst>
              </p:cNvPr>
              <p:cNvSpPr>
                <a:spLocks/>
              </p:cNvSpPr>
              <p:nvPr/>
            </p:nvSpPr>
            <p:spPr bwMode="auto">
              <a:xfrm>
                <a:off x="2105" y="1266"/>
                <a:ext cx="54" cy="26"/>
              </a:xfrm>
              <a:custGeom>
                <a:avLst/>
                <a:gdLst>
                  <a:gd name="T0" fmla="*/ 33 w 34"/>
                  <a:gd name="T1" fmla="*/ 3 h 16"/>
                  <a:gd name="T2" fmla="*/ 18 w 34"/>
                  <a:gd name="T3" fmla="*/ 12 h 16"/>
                  <a:gd name="T4" fmla="*/ 2 w 34"/>
                  <a:gd name="T5" fmla="*/ 15 h 16"/>
                  <a:gd name="T6" fmla="*/ 1 w 34"/>
                  <a:gd name="T7" fmla="*/ 12 h 16"/>
                  <a:gd name="T8" fmla="*/ 16 w 34"/>
                  <a:gd name="T9" fmla="*/ 8 h 16"/>
                  <a:gd name="T10" fmla="*/ 31 w 34"/>
                  <a:gd name="T11" fmla="*/ 1 h 16"/>
                  <a:gd name="T12" fmla="*/ 33 w 34"/>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34" h="16">
                    <a:moveTo>
                      <a:pt x="33" y="3"/>
                    </a:moveTo>
                    <a:cubicBezTo>
                      <a:pt x="28" y="6"/>
                      <a:pt x="23" y="9"/>
                      <a:pt x="18" y="12"/>
                    </a:cubicBezTo>
                    <a:cubicBezTo>
                      <a:pt x="13" y="14"/>
                      <a:pt x="7" y="16"/>
                      <a:pt x="2" y="15"/>
                    </a:cubicBezTo>
                    <a:cubicBezTo>
                      <a:pt x="1" y="14"/>
                      <a:pt x="0" y="13"/>
                      <a:pt x="1" y="12"/>
                    </a:cubicBezTo>
                    <a:cubicBezTo>
                      <a:pt x="5" y="10"/>
                      <a:pt x="11" y="10"/>
                      <a:pt x="16" y="8"/>
                    </a:cubicBezTo>
                    <a:cubicBezTo>
                      <a:pt x="21" y="6"/>
                      <a:pt x="26" y="3"/>
                      <a:pt x="31" y="1"/>
                    </a:cubicBezTo>
                    <a:cubicBezTo>
                      <a:pt x="32" y="0"/>
                      <a:pt x="34" y="2"/>
                      <a:pt x="3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8" name="Freeform 1391">
                <a:extLst>
                  <a:ext uri="{FF2B5EF4-FFF2-40B4-BE49-F238E27FC236}">
                    <a16:creationId xmlns:a16="http://schemas.microsoft.com/office/drawing/2014/main" id="{A32BFA9E-275A-9D23-8273-9C3975A75878}"/>
                  </a:ext>
                </a:extLst>
              </p:cNvPr>
              <p:cNvSpPr>
                <a:spLocks/>
              </p:cNvSpPr>
              <p:nvPr/>
            </p:nvSpPr>
            <p:spPr bwMode="auto">
              <a:xfrm>
                <a:off x="2107" y="1229"/>
                <a:ext cx="70" cy="42"/>
              </a:xfrm>
              <a:custGeom>
                <a:avLst/>
                <a:gdLst>
                  <a:gd name="T0" fmla="*/ 43 w 44"/>
                  <a:gd name="T1" fmla="*/ 3 h 26"/>
                  <a:gd name="T2" fmla="*/ 25 w 44"/>
                  <a:gd name="T3" fmla="*/ 18 h 26"/>
                  <a:gd name="T4" fmla="*/ 2 w 44"/>
                  <a:gd name="T5" fmla="*/ 25 h 26"/>
                  <a:gd name="T6" fmla="*/ 1 w 44"/>
                  <a:gd name="T7" fmla="*/ 23 h 26"/>
                  <a:gd name="T8" fmla="*/ 23 w 44"/>
                  <a:gd name="T9" fmla="*/ 15 h 26"/>
                  <a:gd name="T10" fmla="*/ 41 w 44"/>
                  <a:gd name="T11" fmla="*/ 1 h 26"/>
                  <a:gd name="T12" fmla="*/ 43 w 4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3" y="3"/>
                    </a:moveTo>
                    <a:cubicBezTo>
                      <a:pt x="39" y="10"/>
                      <a:pt x="33" y="15"/>
                      <a:pt x="25" y="18"/>
                    </a:cubicBezTo>
                    <a:cubicBezTo>
                      <a:pt x="19" y="22"/>
                      <a:pt x="10" y="26"/>
                      <a:pt x="2" y="25"/>
                    </a:cubicBezTo>
                    <a:cubicBezTo>
                      <a:pt x="1" y="25"/>
                      <a:pt x="0" y="23"/>
                      <a:pt x="1" y="23"/>
                    </a:cubicBezTo>
                    <a:cubicBezTo>
                      <a:pt x="7" y="19"/>
                      <a:pt x="16" y="18"/>
                      <a:pt x="23" y="15"/>
                    </a:cubicBezTo>
                    <a:cubicBezTo>
                      <a:pt x="30" y="12"/>
                      <a:pt x="37" y="7"/>
                      <a:pt x="41" y="1"/>
                    </a:cubicBezTo>
                    <a:cubicBezTo>
                      <a:pt x="42" y="0"/>
                      <a:pt x="44" y="2"/>
                      <a:pt x="43"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29" name="Freeform 1392">
                <a:extLst>
                  <a:ext uri="{FF2B5EF4-FFF2-40B4-BE49-F238E27FC236}">
                    <a16:creationId xmlns:a16="http://schemas.microsoft.com/office/drawing/2014/main" id="{5FCD862F-B0D7-1392-80DC-97AD5102CA28}"/>
                  </a:ext>
                </a:extLst>
              </p:cNvPr>
              <p:cNvSpPr>
                <a:spLocks/>
              </p:cNvSpPr>
              <p:nvPr/>
            </p:nvSpPr>
            <p:spPr bwMode="auto">
              <a:xfrm>
                <a:off x="2110" y="1208"/>
                <a:ext cx="75" cy="48"/>
              </a:xfrm>
              <a:custGeom>
                <a:avLst/>
                <a:gdLst>
                  <a:gd name="T0" fmla="*/ 46 w 47"/>
                  <a:gd name="T1" fmla="*/ 3 h 30"/>
                  <a:gd name="T2" fmla="*/ 2 w 47"/>
                  <a:gd name="T3" fmla="*/ 28 h 30"/>
                  <a:gd name="T4" fmla="*/ 1 w 47"/>
                  <a:gd name="T5" fmla="*/ 25 h 30"/>
                  <a:gd name="T6" fmla="*/ 24 w 47"/>
                  <a:gd name="T7" fmla="*/ 17 h 30"/>
                  <a:gd name="T8" fmla="*/ 44 w 47"/>
                  <a:gd name="T9" fmla="*/ 2 h 30"/>
                  <a:gd name="T10" fmla="*/ 46 w 47"/>
                  <a:gd name="T11" fmla="*/ 3 h 30"/>
                </a:gdLst>
                <a:ahLst/>
                <a:cxnLst>
                  <a:cxn ang="0">
                    <a:pos x="T0" y="T1"/>
                  </a:cxn>
                  <a:cxn ang="0">
                    <a:pos x="T2" y="T3"/>
                  </a:cxn>
                  <a:cxn ang="0">
                    <a:pos x="T4" y="T5"/>
                  </a:cxn>
                  <a:cxn ang="0">
                    <a:pos x="T6" y="T7"/>
                  </a:cxn>
                  <a:cxn ang="0">
                    <a:pos x="T8" y="T9"/>
                  </a:cxn>
                  <a:cxn ang="0">
                    <a:pos x="T10" y="T11"/>
                  </a:cxn>
                </a:cxnLst>
                <a:rect l="0" t="0" r="r" b="b"/>
                <a:pathLst>
                  <a:path w="47" h="30">
                    <a:moveTo>
                      <a:pt x="46" y="3"/>
                    </a:moveTo>
                    <a:cubicBezTo>
                      <a:pt x="37" y="15"/>
                      <a:pt x="20" y="30"/>
                      <a:pt x="2" y="28"/>
                    </a:cubicBezTo>
                    <a:cubicBezTo>
                      <a:pt x="1" y="27"/>
                      <a:pt x="0" y="25"/>
                      <a:pt x="1" y="25"/>
                    </a:cubicBezTo>
                    <a:cubicBezTo>
                      <a:pt x="8" y="22"/>
                      <a:pt x="17" y="21"/>
                      <a:pt x="24" y="17"/>
                    </a:cubicBezTo>
                    <a:cubicBezTo>
                      <a:pt x="32" y="13"/>
                      <a:pt x="38" y="8"/>
                      <a:pt x="44" y="2"/>
                    </a:cubicBezTo>
                    <a:cubicBezTo>
                      <a:pt x="45" y="0"/>
                      <a:pt x="47" y="2"/>
                      <a:pt x="46"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0" name="Freeform 1393">
                <a:extLst>
                  <a:ext uri="{FF2B5EF4-FFF2-40B4-BE49-F238E27FC236}">
                    <a16:creationId xmlns:a16="http://schemas.microsoft.com/office/drawing/2014/main" id="{F134EF77-3D5C-F69E-39BE-EBB5E775D582}"/>
                  </a:ext>
                </a:extLst>
              </p:cNvPr>
              <p:cNvSpPr>
                <a:spLocks/>
              </p:cNvSpPr>
              <p:nvPr/>
            </p:nvSpPr>
            <p:spPr bwMode="auto">
              <a:xfrm>
                <a:off x="2128" y="1180"/>
                <a:ext cx="77" cy="41"/>
              </a:xfrm>
              <a:custGeom>
                <a:avLst/>
                <a:gdLst>
                  <a:gd name="T0" fmla="*/ 48 w 49"/>
                  <a:gd name="T1" fmla="*/ 3 h 25"/>
                  <a:gd name="T2" fmla="*/ 26 w 49"/>
                  <a:gd name="T3" fmla="*/ 17 h 25"/>
                  <a:gd name="T4" fmla="*/ 2 w 49"/>
                  <a:gd name="T5" fmla="*/ 24 h 25"/>
                  <a:gd name="T6" fmla="*/ 1 w 49"/>
                  <a:gd name="T7" fmla="*/ 22 h 25"/>
                  <a:gd name="T8" fmla="*/ 22 w 49"/>
                  <a:gd name="T9" fmla="*/ 15 h 25"/>
                  <a:gd name="T10" fmla="*/ 45 w 49"/>
                  <a:gd name="T11" fmla="*/ 1 h 25"/>
                  <a:gd name="T12" fmla="*/ 48 w 49"/>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48" y="3"/>
                    </a:moveTo>
                    <a:cubicBezTo>
                      <a:pt x="42" y="9"/>
                      <a:pt x="34" y="14"/>
                      <a:pt x="26" y="17"/>
                    </a:cubicBezTo>
                    <a:cubicBezTo>
                      <a:pt x="19" y="21"/>
                      <a:pt x="11" y="25"/>
                      <a:pt x="2" y="24"/>
                    </a:cubicBezTo>
                    <a:cubicBezTo>
                      <a:pt x="1" y="24"/>
                      <a:pt x="0" y="22"/>
                      <a:pt x="1" y="22"/>
                    </a:cubicBezTo>
                    <a:cubicBezTo>
                      <a:pt x="6" y="18"/>
                      <a:pt x="15" y="17"/>
                      <a:pt x="22" y="15"/>
                    </a:cubicBezTo>
                    <a:cubicBezTo>
                      <a:pt x="31" y="12"/>
                      <a:pt x="39" y="7"/>
                      <a:pt x="45" y="1"/>
                    </a:cubicBezTo>
                    <a:cubicBezTo>
                      <a:pt x="47" y="0"/>
                      <a:pt x="49" y="2"/>
                      <a:pt x="48"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1" name="Freeform 1394">
                <a:extLst>
                  <a:ext uri="{FF2B5EF4-FFF2-40B4-BE49-F238E27FC236}">
                    <a16:creationId xmlns:a16="http://schemas.microsoft.com/office/drawing/2014/main" id="{2A37E9E5-4CC7-F1AE-C5AC-35DFFEA7FB0D}"/>
                  </a:ext>
                </a:extLst>
              </p:cNvPr>
              <p:cNvSpPr>
                <a:spLocks/>
              </p:cNvSpPr>
              <p:nvPr/>
            </p:nvSpPr>
            <p:spPr bwMode="auto">
              <a:xfrm>
                <a:off x="2120" y="1156"/>
                <a:ext cx="85" cy="53"/>
              </a:xfrm>
              <a:custGeom>
                <a:avLst/>
                <a:gdLst>
                  <a:gd name="T0" fmla="*/ 53 w 54"/>
                  <a:gd name="T1" fmla="*/ 3 h 33"/>
                  <a:gd name="T2" fmla="*/ 32 w 54"/>
                  <a:gd name="T3" fmla="*/ 22 h 33"/>
                  <a:gd name="T4" fmla="*/ 3 w 54"/>
                  <a:gd name="T5" fmla="*/ 32 h 33"/>
                  <a:gd name="T6" fmla="*/ 2 w 54"/>
                  <a:gd name="T7" fmla="*/ 28 h 33"/>
                  <a:gd name="T8" fmla="*/ 26 w 54"/>
                  <a:gd name="T9" fmla="*/ 19 h 33"/>
                  <a:gd name="T10" fmla="*/ 51 w 54"/>
                  <a:gd name="T11" fmla="*/ 1 h 33"/>
                  <a:gd name="T12" fmla="*/ 53 w 54"/>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3" y="3"/>
                    </a:moveTo>
                    <a:cubicBezTo>
                      <a:pt x="47" y="11"/>
                      <a:pt x="40" y="17"/>
                      <a:pt x="32" y="22"/>
                    </a:cubicBezTo>
                    <a:cubicBezTo>
                      <a:pt x="24" y="27"/>
                      <a:pt x="14" y="33"/>
                      <a:pt x="3" y="32"/>
                    </a:cubicBezTo>
                    <a:cubicBezTo>
                      <a:pt x="2" y="31"/>
                      <a:pt x="0" y="29"/>
                      <a:pt x="2" y="28"/>
                    </a:cubicBezTo>
                    <a:cubicBezTo>
                      <a:pt x="9" y="24"/>
                      <a:pt x="19" y="23"/>
                      <a:pt x="26" y="19"/>
                    </a:cubicBezTo>
                    <a:cubicBezTo>
                      <a:pt x="36" y="15"/>
                      <a:pt x="44" y="8"/>
                      <a:pt x="51" y="1"/>
                    </a:cubicBezTo>
                    <a:cubicBezTo>
                      <a:pt x="52" y="0"/>
                      <a:pt x="54" y="2"/>
                      <a:pt x="5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2" name="Freeform 1395">
                <a:extLst>
                  <a:ext uri="{FF2B5EF4-FFF2-40B4-BE49-F238E27FC236}">
                    <a16:creationId xmlns:a16="http://schemas.microsoft.com/office/drawing/2014/main" id="{5D78D5EA-4C44-6CFD-4326-686DCC8EF701}"/>
                  </a:ext>
                </a:extLst>
              </p:cNvPr>
              <p:cNvSpPr>
                <a:spLocks/>
              </p:cNvSpPr>
              <p:nvPr/>
            </p:nvSpPr>
            <p:spPr bwMode="auto">
              <a:xfrm>
                <a:off x="2131" y="1123"/>
                <a:ext cx="101" cy="62"/>
              </a:xfrm>
              <a:custGeom>
                <a:avLst/>
                <a:gdLst>
                  <a:gd name="T0" fmla="*/ 63 w 64"/>
                  <a:gd name="T1" fmla="*/ 3 h 38"/>
                  <a:gd name="T2" fmla="*/ 3 w 64"/>
                  <a:gd name="T3" fmla="*/ 37 h 38"/>
                  <a:gd name="T4" fmla="*/ 1 w 64"/>
                  <a:gd name="T5" fmla="*/ 34 h 38"/>
                  <a:gd name="T6" fmla="*/ 31 w 64"/>
                  <a:gd name="T7" fmla="*/ 22 h 38"/>
                  <a:gd name="T8" fmla="*/ 61 w 64"/>
                  <a:gd name="T9" fmla="*/ 1 h 38"/>
                  <a:gd name="T10" fmla="*/ 63 w 64"/>
                  <a:gd name="T11" fmla="*/ 3 h 38"/>
                </a:gdLst>
                <a:ahLst/>
                <a:cxnLst>
                  <a:cxn ang="0">
                    <a:pos x="T0" y="T1"/>
                  </a:cxn>
                  <a:cxn ang="0">
                    <a:pos x="T2" y="T3"/>
                  </a:cxn>
                  <a:cxn ang="0">
                    <a:pos x="T4" y="T5"/>
                  </a:cxn>
                  <a:cxn ang="0">
                    <a:pos x="T6" y="T7"/>
                  </a:cxn>
                  <a:cxn ang="0">
                    <a:pos x="T8" y="T9"/>
                  </a:cxn>
                  <a:cxn ang="0">
                    <a:pos x="T10" y="T11"/>
                  </a:cxn>
                </a:cxnLst>
                <a:rect l="0" t="0" r="r" b="b"/>
                <a:pathLst>
                  <a:path w="64" h="38">
                    <a:moveTo>
                      <a:pt x="63" y="3"/>
                    </a:moveTo>
                    <a:cubicBezTo>
                      <a:pt x="48" y="19"/>
                      <a:pt x="27" y="35"/>
                      <a:pt x="3" y="37"/>
                    </a:cubicBezTo>
                    <a:cubicBezTo>
                      <a:pt x="2" y="38"/>
                      <a:pt x="0" y="35"/>
                      <a:pt x="1" y="34"/>
                    </a:cubicBezTo>
                    <a:cubicBezTo>
                      <a:pt x="11" y="29"/>
                      <a:pt x="22" y="26"/>
                      <a:pt x="31" y="22"/>
                    </a:cubicBezTo>
                    <a:cubicBezTo>
                      <a:pt x="42" y="16"/>
                      <a:pt x="52" y="10"/>
                      <a:pt x="61" y="1"/>
                    </a:cubicBezTo>
                    <a:cubicBezTo>
                      <a:pt x="62" y="0"/>
                      <a:pt x="64" y="2"/>
                      <a:pt x="6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3" name="Freeform 1396">
                <a:extLst>
                  <a:ext uri="{FF2B5EF4-FFF2-40B4-BE49-F238E27FC236}">
                    <a16:creationId xmlns:a16="http://schemas.microsoft.com/office/drawing/2014/main" id="{0356F5B3-5672-BD98-0B74-E8EA8C213AAB}"/>
                  </a:ext>
                </a:extLst>
              </p:cNvPr>
              <p:cNvSpPr>
                <a:spLocks/>
              </p:cNvSpPr>
              <p:nvPr/>
            </p:nvSpPr>
            <p:spPr bwMode="auto">
              <a:xfrm>
                <a:off x="2110" y="1097"/>
                <a:ext cx="124" cy="67"/>
              </a:xfrm>
              <a:custGeom>
                <a:avLst/>
                <a:gdLst>
                  <a:gd name="T0" fmla="*/ 77 w 78"/>
                  <a:gd name="T1" fmla="*/ 4 h 41"/>
                  <a:gd name="T2" fmla="*/ 3 w 78"/>
                  <a:gd name="T3" fmla="*/ 41 h 41"/>
                  <a:gd name="T4" fmla="*/ 1 w 78"/>
                  <a:gd name="T5" fmla="*/ 38 h 41"/>
                  <a:gd name="T6" fmla="*/ 37 w 78"/>
                  <a:gd name="T7" fmla="*/ 22 h 41"/>
                  <a:gd name="T8" fmla="*/ 75 w 78"/>
                  <a:gd name="T9" fmla="*/ 1 h 41"/>
                  <a:gd name="T10" fmla="*/ 77 w 78"/>
                  <a:gd name="T11" fmla="*/ 4 h 41"/>
                </a:gdLst>
                <a:ahLst/>
                <a:cxnLst>
                  <a:cxn ang="0">
                    <a:pos x="T0" y="T1"/>
                  </a:cxn>
                  <a:cxn ang="0">
                    <a:pos x="T2" y="T3"/>
                  </a:cxn>
                  <a:cxn ang="0">
                    <a:pos x="T4" y="T5"/>
                  </a:cxn>
                  <a:cxn ang="0">
                    <a:pos x="T6" y="T7"/>
                  </a:cxn>
                  <a:cxn ang="0">
                    <a:pos x="T8" y="T9"/>
                  </a:cxn>
                  <a:cxn ang="0">
                    <a:pos x="T10" y="T11"/>
                  </a:cxn>
                </a:cxnLst>
                <a:rect l="0" t="0" r="r" b="b"/>
                <a:pathLst>
                  <a:path w="78" h="41">
                    <a:moveTo>
                      <a:pt x="77" y="4"/>
                    </a:moveTo>
                    <a:cubicBezTo>
                      <a:pt x="56" y="19"/>
                      <a:pt x="30" y="37"/>
                      <a:pt x="3" y="41"/>
                    </a:cubicBezTo>
                    <a:cubicBezTo>
                      <a:pt x="1" y="41"/>
                      <a:pt x="0" y="39"/>
                      <a:pt x="1" y="38"/>
                    </a:cubicBezTo>
                    <a:cubicBezTo>
                      <a:pt x="12" y="31"/>
                      <a:pt x="25" y="27"/>
                      <a:pt x="37" y="22"/>
                    </a:cubicBezTo>
                    <a:cubicBezTo>
                      <a:pt x="50" y="16"/>
                      <a:pt x="63" y="9"/>
                      <a:pt x="75" y="1"/>
                    </a:cubicBezTo>
                    <a:cubicBezTo>
                      <a:pt x="76" y="0"/>
                      <a:pt x="78" y="3"/>
                      <a:pt x="77"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4" name="Freeform 1397">
                <a:extLst>
                  <a:ext uri="{FF2B5EF4-FFF2-40B4-BE49-F238E27FC236}">
                    <a16:creationId xmlns:a16="http://schemas.microsoft.com/office/drawing/2014/main" id="{F27E8540-7A99-D1EE-B592-C61338CF3657}"/>
                  </a:ext>
                </a:extLst>
              </p:cNvPr>
              <p:cNvSpPr>
                <a:spLocks/>
              </p:cNvSpPr>
              <p:nvPr/>
            </p:nvSpPr>
            <p:spPr bwMode="auto">
              <a:xfrm>
                <a:off x="2118" y="1070"/>
                <a:ext cx="123" cy="68"/>
              </a:xfrm>
              <a:custGeom>
                <a:avLst/>
                <a:gdLst>
                  <a:gd name="T0" fmla="*/ 76 w 78"/>
                  <a:gd name="T1" fmla="*/ 4 h 42"/>
                  <a:gd name="T2" fmla="*/ 39 w 78"/>
                  <a:gd name="T3" fmla="*/ 30 h 42"/>
                  <a:gd name="T4" fmla="*/ 2 w 78"/>
                  <a:gd name="T5" fmla="*/ 40 h 42"/>
                  <a:gd name="T6" fmla="*/ 1 w 78"/>
                  <a:gd name="T7" fmla="*/ 37 h 42"/>
                  <a:gd name="T8" fmla="*/ 40 w 78"/>
                  <a:gd name="T9" fmla="*/ 23 h 42"/>
                  <a:gd name="T10" fmla="*/ 74 w 78"/>
                  <a:gd name="T11" fmla="*/ 1 h 42"/>
                  <a:gd name="T12" fmla="*/ 76 w 78"/>
                  <a:gd name="T13" fmla="*/ 4 h 42"/>
                </a:gdLst>
                <a:ahLst/>
                <a:cxnLst>
                  <a:cxn ang="0">
                    <a:pos x="T0" y="T1"/>
                  </a:cxn>
                  <a:cxn ang="0">
                    <a:pos x="T2" y="T3"/>
                  </a:cxn>
                  <a:cxn ang="0">
                    <a:pos x="T4" y="T5"/>
                  </a:cxn>
                  <a:cxn ang="0">
                    <a:pos x="T6" y="T7"/>
                  </a:cxn>
                  <a:cxn ang="0">
                    <a:pos x="T8" y="T9"/>
                  </a:cxn>
                  <a:cxn ang="0">
                    <a:pos x="T10" y="T11"/>
                  </a:cxn>
                  <a:cxn ang="0">
                    <a:pos x="T12" y="T13"/>
                  </a:cxn>
                </a:cxnLst>
                <a:rect l="0" t="0" r="r" b="b"/>
                <a:pathLst>
                  <a:path w="78" h="42">
                    <a:moveTo>
                      <a:pt x="76" y="4"/>
                    </a:moveTo>
                    <a:cubicBezTo>
                      <a:pt x="64" y="13"/>
                      <a:pt x="52" y="22"/>
                      <a:pt x="39" y="30"/>
                    </a:cubicBezTo>
                    <a:cubicBezTo>
                      <a:pt x="29" y="35"/>
                      <a:pt x="15" y="42"/>
                      <a:pt x="2" y="40"/>
                    </a:cubicBezTo>
                    <a:cubicBezTo>
                      <a:pt x="1" y="40"/>
                      <a:pt x="0" y="37"/>
                      <a:pt x="1" y="37"/>
                    </a:cubicBezTo>
                    <a:cubicBezTo>
                      <a:pt x="13" y="31"/>
                      <a:pt x="27" y="29"/>
                      <a:pt x="40" y="23"/>
                    </a:cubicBezTo>
                    <a:cubicBezTo>
                      <a:pt x="52" y="17"/>
                      <a:pt x="63" y="9"/>
                      <a:pt x="74" y="1"/>
                    </a:cubicBezTo>
                    <a:cubicBezTo>
                      <a:pt x="76" y="0"/>
                      <a:pt x="78" y="3"/>
                      <a:pt x="7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5" name="Freeform 1398">
                <a:extLst>
                  <a:ext uri="{FF2B5EF4-FFF2-40B4-BE49-F238E27FC236}">
                    <a16:creationId xmlns:a16="http://schemas.microsoft.com/office/drawing/2014/main" id="{FF8F5578-73F1-4CB0-D69F-224371BB3542}"/>
                  </a:ext>
                </a:extLst>
              </p:cNvPr>
              <p:cNvSpPr>
                <a:spLocks/>
              </p:cNvSpPr>
              <p:nvPr/>
            </p:nvSpPr>
            <p:spPr bwMode="auto">
              <a:xfrm>
                <a:off x="2135" y="1042"/>
                <a:ext cx="116" cy="60"/>
              </a:xfrm>
              <a:custGeom>
                <a:avLst/>
                <a:gdLst>
                  <a:gd name="T0" fmla="*/ 72 w 73"/>
                  <a:gd name="T1" fmla="*/ 4 h 37"/>
                  <a:gd name="T2" fmla="*/ 39 w 73"/>
                  <a:gd name="T3" fmla="*/ 27 h 37"/>
                  <a:gd name="T4" fmla="*/ 2 w 73"/>
                  <a:gd name="T5" fmla="*/ 35 h 37"/>
                  <a:gd name="T6" fmla="*/ 1 w 73"/>
                  <a:gd name="T7" fmla="*/ 32 h 37"/>
                  <a:gd name="T8" fmla="*/ 33 w 73"/>
                  <a:gd name="T9" fmla="*/ 23 h 37"/>
                  <a:gd name="T10" fmla="*/ 69 w 73"/>
                  <a:gd name="T11" fmla="*/ 1 h 37"/>
                  <a:gd name="T12" fmla="*/ 72 w 73"/>
                  <a:gd name="T13" fmla="*/ 4 h 37"/>
                </a:gdLst>
                <a:ahLst/>
                <a:cxnLst>
                  <a:cxn ang="0">
                    <a:pos x="T0" y="T1"/>
                  </a:cxn>
                  <a:cxn ang="0">
                    <a:pos x="T2" y="T3"/>
                  </a:cxn>
                  <a:cxn ang="0">
                    <a:pos x="T4" y="T5"/>
                  </a:cxn>
                  <a:cxn ang="0">
                    <a:pos x="T6" y="T7"/>
                  </a:cxn>
                  <a:cxn ang="0">
                    <a:pos x="T8" y="T9"/>
                  </a:cxn>
                  <a:cxn ang="0">
                    <a:pos x="T10" y="T11"/>
                  </a:cxn>
                  <a:cxn ang="0">
                    <a:pos x="T12" y="T13"/>
                  </a:cxn>
                </a:cxnLst>
                <a:rect l="0" t="0" r="r" b="b"/>
                <a:pathLst>
                  <a:path w="73" h="37">
                    <a:moveTo>
                      <a:pt x="72" y="4"/>
                    </a:moveTo>
                    <a:cubicBezTo>
                      <a:pt x="63" y="14"/>
                      <a:pt x="52" y="21"/>
                      <a:pt x="39" y="27"/>
                    </a:cubicBezTo>
                    <a:cubicBezTo>
                      <a:pt x="29" y="31"/>
                      <a:pt x="15" y="37"/>
                      <a:pt x="2" y="35"/>
                    </a:cubicBezTo>
                    <a:cubicBezTo>
                      <a:pt x="1" y="35"/>
                      <a:pt x="0" y="33"/>
                      <a:pt x="1" y="32"/>
                    </a:cubicBezTo>
                    <a:cubicBezTo>
                      <a:pt x="10" y="27"/>
                      <a:pt x="23" y="27"/>
                      <a:pt x="33" y="23"/>
                    </a:cubicBezTo>
                    <a:cubicBezTo>
                      <a:pt x="47" y="19"/>
                      <a:pt x="59" y="12"/>
                      <a:pt x="69" y="1"/>
                    </a:cubicBezTo>
                    <a:cubicBezTo>
                      <a:pt x="70" y="0"/>
                      <a:pt x="73" y="2"/>
                      <a:pt x="72"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6" name="Freeform 1399">
                <a:extLst>
                  <a:ext uri="{FF2B5EF4-FFF2-40B4-BE49-F238E27FC236}">
                    <a16:creationId xmlns:a16="http://schemas.microsoft.com/office/drawing/2014/main" id="{D6CE3C55-D128-A525-D291-1D3362818D1C}"/>
                  </a:ext>
                </a:extLst>
              </p:cNvPr>
              <p:cNvSpPr>
                <a:spLocks/>
              </p:cNvSpPr>
              <p:nvPr/>
            </p:nvSpPr>
            <p:spPr bwMode="auto">
              <a:xfrm>
                <a:off x="2115" y="995"/>
                <a:ext cx="147" cy="88"/>
              </a:xfrm>
              <a:custGeom>
                <a:avLst/>
                <a:gdLst>
                  <a:gd name="T0" fmla="*/ 92 w 93"/>
                  <a:gd name="T1" fmla="*/ 5 h 54"/>
                  <a:gd name="T2" fmla="*/ 3 w 93"/>
                  <a:gd name="T3" fmla="*/ 54 h 54"/>
                  <a:gd name="T4" fmla="*/ 1 w 93"/>
                  <a:gd name="T5" fmla="*/ 50 h 54"/>
                  <a:gd name="T6" fmla="*/ 46 w 93"/>
                  <a:gd name="T7" fmla="*/ 32 h 54"/>
                  <a:gd name="T8" fmla="*/ 89 w 93"/>
                  <a:gd name="T9" fmla="*/ 2 h 54"/>
                  <a:gd name="T10" fmla="*/ 92 w 93"/>
                  <a:gd name="T11" fmla="*/ 5 h 54"/>
                </a:gdLst>
                <a:ahLst/>
                <a:cxnLst>
                  <a:cxn ang="0">
                    <a:pos x="T0" y="T1"/>
                  </a:cxn>
                  <a:cxn ang="0">
                    <a:pos x="T2" y="T3"/>
                  </a:cxn>
                  <a:cxn ang="0">
                    <a:pos x="T4" y="T5"/>
                  </a:cxn>
                  <a:cxn ang="0">
                    <a:pos x="T6" y="T7"/>
                  </a:cxn>
                  <a:cxn ang="0">
                    <a:pos x="T8" y="T9"/>
                  </a:cxn>
                  <a:cxn ang="0">
                    <a:pos x="T10" y="T11"/>
                  </a:cxn>
                </a:cxnLst>
                <a:rect l="0" t="0" r="r" b="b"/>
                <a:pathLst>
                  <a:path w="93" h="54">
                    <a:moveTo>
                      <a:pt x="92" y="5"/>
                    </a:moveTo>
                    <a:cubicBezTo>
                      <a:pt x="69" y="27"/>
                      <a:pt x="38" y="50"/>
                      <a:pt x="3" y="54"/>
                    </a:cubicBezTo>
                    <a:cubicBezTo>
                      <a:pt x="1" y="54"/>
                      <a:pt x="0" y="51"/>
                      <a:pt x="1" y="50"/>
                    </a:cubicBezTo>
                    <a:cubicBezTo>
                      <a:pt x="15" y="43"/>
                      <a:pt x="31" y="39"/>
                      <a:pt x="46" y="32"/>
                    </a:cubicBezTo>
                    <a:cubicBezTo>
                      <a:pt x="61" y="24"/>
                      <a:pt x="76" y="13"/>
                      <a:pt x="89" y="2"/>
                    </a:cubicBezTo>
                    <a:cubicBezTo>
                      <a:pt x="90" y="0"/>
                      <a:pt x="93" y="3"/>
                      <a:pt x="92" y="5"/>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7" name="Freeform 1400">
                <a:extLst>
                  <a:ext uri="{FF2B5EF4-FFF2-40B4-BE49-F238E27FC236}">
                    <a16:creationId xmlns:a16="http://schemas.microsoft.com/office/drawing/2014/main" id="{084892C6-B872-DF7B-7FA5-CEC5149F3484}"/>
                  </a:ext>
                </a:extLst>
              </p:cNvPr>
              <p:cNvSpPr>
                <a:spLocks/>
              </p:cNvSpPr>
              <p:nvPr/>
            </p:nvSpPr>
            <p:spPr bwMode="auto">
              <a:xfrm>
                <a:off x="2134" y="957"/>
                <a:ext cx="152" cy="87"/>
              </a:xfrm>
              <a:custGeom>
                <a:avLst/>
                <a:gdLst>
                  <a:gd name="T0" fmla="*/ 95 w 96"/>
                  <a:gd name="T1" fmla="*/ 5 h 53"/>
                  <a:gd name="T2" fmla="*/ 3 w 96"/>
                  <a:gd name="T3" fmla="*/ 53 h 53"/>
                  <a:gd name="T4" fmla="*/ 1 w 96"/>
                  <a:gd name="T5" fmla="*/ 49 h 53"/>
                  <a:gd name="T6" fmla="*/ 91 w 96"/>
                  <a:gd name="T7" fmla="*/ 2 h 53"/>
                  <a:gd name="T8" fmla="*/ 95 w 96"/>
                  <a:gd name="T9" fmla="*/ 5 h 53"/>
                </a:gdLst>
                <a:ahLst/>
                <a:cxnLst>
                  <a:cxn ang="0">
                    <a:pos x="T0" y="T1"/>
                  </a:cxn>
                  <a:cxn ang="0">
                    <a:pos x="T2" y="T3"/>
                  </a:cxn>
                  <a:cxn ang="0">
                    <a:pos x="T4" y="T5"/>
                  </a:cxn>
                  <a:cxn ang="0">
                    <a:pos x="T6" y="T7"/>
                  </a:cxn>
                  <a:cxn ang="0">
                    <a:pos x="T8" y="T9"/>
                  </a:cxn>
                </a:cxnLst>
                <a:rect l="0" t="0" r="r" b="b"/>
                <a:pathLst>
                  <a:path w="96" h="53">
                    <a:moveTo>
                      <a:pt x="95" y="5"/>
                    </a:moveTo>
                    <a:cubicBezTo>
                      <a:pt x="71" y="27"/>
                      <a:pt x="38" y="49"/>
                      <a:pt x="3" y="53"/>
                    </a:cubicBezTo>
                    <a:cubicBezTo>
                      <a:pt x="1" y="53"/>
                      <a:pt x="0" y="50"/>
                      <a:pt x="1" y="49"/>
                    </a:cubicBezTo>
                    <a:cubicBezTo>
                      <a:pt x="32" y="33"/>
                      <a:pt x="65" y="26"/>
                      <a:pt x="91" y="2"/>
                    </a:cubicBezTo>
                    <a:cubicBezTo>
                      <a:pt x="93" y="0"/>
                      <a:pt x="96" y="4"/>
                      <a:pt x="95" y="5"/>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8" name="Freeform 1401">
                <a:extLst>
                  <a:ext uri="{FF2B5EF4-FFF2-40B4-BE49-F238E27FC236}">
                    <a16:creationId xmlns:a16="http://schemas.microsoft.com/office/drawing/2014/main" id="{CA15594F-1F21-124D-5A03-6AC5DA591B6F}"/>
                  </a:ext>
                </a:extLst>
              </p:cNvPr>
              <p:cNvSpPr>
                <a:spLocks/>
              </p:cNvSpPr>
              <p:nvPr/>
            </p:nvSpPr>
            <p:spPr bwMode="auto">
              <a:xfrm>
                <a:off x="2289" y="982"/>
                <a:ext cx="2" cy="1"/>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1"/>
                      <a:pt x="1" y="1"/>
                      <a:pt x="0"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9" name="Freeform 1402">
                <a:extLst>
                  <a:ext uri="{FF2B5EF4-FFF2-40B4-BE49-F238E27FC236}">
                    <a16:creationId xmlns:a16="http://schemas.microsoft.com/office/drawing/2014/main" id="{29F236A5-3BD1-F26E-6CFD-61658FFB4A8D}"/>
                  </a:ext>
                </a:extLst>
              </p:cNvPr>
              <p:cNvSpPr>
                <a:spLocks/>
              </p:cNvSpPr>
              <p:nvPr/>
            </p:nvSpPr>
            <p:spPr bwMode="auto">
              <a:xfrm>
                <a:off x="2101" y="1079"/>
                <a:ext cx="259" cy="348"/>
              </a:xfrm>
              <a:custGeom>
                <a:avLst/>
                <a:gdLst>
                  <a:gd name="T0" fmla="*/ 163 w 164"/>
                  <a:gd name="T1" fmla="*/ 3 h 214"/>
                  <a:gd name="T2" fmla="*/ 98 w 164"/>
                  <a:gd name="T3" fmla="*/ 119 h 214"/>
                  <a:gd name="T4" fmla="*/ 5 w 164"/>
                  <a:gd name="T5" fmla="*/ 213 h 214"/>
                  <a:gd name="T6" fmla="*/ 1 w 164"/>
                  <a:gd name="T7" fmla="*/ 209 h 214"/>
                  <a:gd name="T8" fmla="*/ 86 w 164"/>
                  <a:gd name="T9" fmla="*/ 118 h 214"/>
                  <a:gd name="T10" fmla="*/ 159 w 164"/>
                  <a:gd name="T11" fmla="*/ 2 h 214"/>
                  <a:gd name="T12" fmla="*/ 163 w 164"/>
                  <a:gd name="T13" fmla="*/ 3 h 214"/>
                </a:gdLst>
                <a:ahLst/>
                <a:cxnLst>
                  <a:cxn ang="0">
                    <a:pos x="T0" y="T1"/>
                  </a:cxn>
                  <a:cxn ang="0">
                    <a:pos x="T2" y="T3"/>
                  </a:cxn>
                  <a:cxn ang="0">
                    <a:pos x="T4" y="T5"/>
                  </a:cxn>
                  <a:cxn ang="0">
                    <a:pos x="T6" y="T7"/>
                  </a:cxn>
                  <a:cxn ang="0">
                    <a:pos x="T8" y="T9"/>
                  </a:cxn>
                  <a:cxn ang="0">
                    <a:pos x="T10" y="T11"/>
                  </a:cxn>
                  <a:cxn ang="0">
                    <a:pos x="T12" y="T13"/>
                  </a:cxn>
                </a:cxnLst>
                <a:rect l="0" t="0" r="r" b="b"/>
                <a:pathLst>
                  <a:path w="164" h="214">
                    <a:moveTo>
                      <a:pt x="163" y="3"/>
                    </a:moveTo>
                    <a:cubicBezTo>
                      <a:pt x="147" y="46"/>
                      <a:pt x="125" y="83"/>
                      <a:pt x="98" y="119"/>
                    </a:cubicBezTo>
                    <a:cubicBezTo>
                      <a:pt x="72" y="153"/>
                      <a:pt x="42" y="188"/>
                      <a:pt x="5" y="213"/>
                    </a:cubicBezTo>
                    <a:cubicBezTo>
                      <a:pt x="3" y="214"/>
                      <a:pt x="0" y="211"/>
                      <a:pt x="1" y="209"/>
                    </a:cubicBezTo>
                    <a:cubicBezTo>
                      <a:pt x="28" y="178"/>
                      <a:pt x="60" y="150"/>
                      <a:pt x="86" y="118"/>
                    </a:cubicBezTo>
                    <a:cubicBezTo>
                      <a:pt x="115" y="82"/>
                      <a:pt x="141" y="44"/>
                      <a:pt x="159" y="2"/>
                    </a:cubicBezTo>
                    <a:cubicBezTo>
                      <a:pt x="160" y="0"/>
                      <a:pt x="164" y="2"/>
                      <a:pt x="163"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0" name="Freeform 1403">
                <a:extLst>
                  <a:ext uri="{FF2B5EF4-FFF2-40B4-BE49-F238E27FC236}">
                    <a16:creationId xmlns:a16="http://schemas.microsoft.com/office/drawing/2014/main" id="{560F37E4-F9DA-CF69-0DD4-A5E1D316903A}"/>
                  </a:ext>
                </a:extLst>
              </p:cNvPr>
              <p:cNvSpPr>
                <a:spLocks/>
              </p:cNvSpPr>
              <p:nvPr/>
            </p:nvSpPr>
            <p:spPr bwMode="auto">
              <a:xfrm>
                <a:off x="2134" y="1255"/>
                <a:ext cx="172" cy="185"/>
              </a:xfrm>
              <a:custGeom>
                <a:avLst/>
                <a:gdLst>
                  <a:gd name="T0" fmla="*/ 108 w 109"/>
                  <a:gd name="T1" fmla="*/ 3 h 114"/>
                  <a:gd name="T2" fmla="*/ 4 w 109"/>
                  <a:gd name="T3" fmla="*/ 113 h 114"/>
                  <a:gd name="T4" fmla="*/ 1 w 109"/>
                  <a:gd name="T5" fmla="*/ 111 h 114"/>
                  <a:gd name="T6" fmla="*/ 106 w 109"/>
                  <a:gd name="T7" fmla="*/ 1 h 114"/>
                  <a:gd name="T8" fmla="*/ 108 w 109"/>
                  <a:gd name="T9" fmla="*/ 3 h 114"/>
                </a:gdLst>
                <a:ahLst/>
                <a:cxnLst>
                  <a:cxn ang="0">
                    <a:pos x="T0" y="T1"/>
                  </a:cxn>
                  <a:cxn ang="0">
                    <a:pos x="T2" y="T3"/>
                  </a:cxn>
                  <a:cxn ang="0">
                    <a:pos x="T4" y="T5"/>
                  </a:cxn>
                  <a:cxn ang="0">
                    <a:pos x="T6" y="T7"/>
                  </a:cxn>
                  <a:cxn ang="0">
                    <a:pos x="T8" y="T9"/>
                  </a:cxn>
                </a:cxnLst>
                <a:rect l="0" t="0" r="r" b="b"/>
                <a:pathLst>
                  <a:path w="109" h="114">
                    <a:moveTo>
                      <a:pt x="108" y="3"/>
                    </a:moveTo>
                    <a:cubicBezTo>
                      <a:pt x="80" y="44"/>
                      <a:pt x="44" y="82"/>
                      <a:pt x="4" y="113"/>
                    </a:cubicBezTo>
                    <a:cubicBezTo>
                      <a:pt x="3" y="114"/>
                      <a:pt x="0" y="112"/>
                      <a:pt x="1" y="111"/>
                    </a:cubicBezTo>
                    <a:cubicBezTo>
                      <a:pt x="33" y="72"/>
                      <a:pt x="75" y="41"/>
                      <a:pt x="106" y="1"/>
                    </a:cubicBezTo>
                    <a:cubicBezTo>
                      <a:pt x="107" y="0"/>
                      <a:pt x="109" y="2"/>
                      <a:pt x="10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1" name="Freeform 1404">
                <a:extLst>
                  <a:ext uri="{FF2B5EF4-FFF2-40B4-BE49-F238E27FC236}">
                    <a16:creationId xmlns:a16="http://schemas.microsoft.com/office/drawing/2014/main" id="{497AB36C-8463-DD5E-E521-6AA2AE228889}"/>
                  </a:ext>
                </a:extLst>
              </p:cNvPr>
              <p:cNvSpPr>
                <a:spLocks/>
              </p:cNvSpPr>
              <p:nvPr/>
            </p:nvSpPr>
            <p:spPr bwMode="auto">
              <a:xfrm>
                <a:off x="1479" y="377"/>
                <a:ext cx="43" cy="46"/>
              </a:xfrm>
              <a:custGeom>
                <a:avLst/>
                <a:gdLst>
                  <a:gd name="T0" fmla="*/ 26 w 27"/>
                  <a:gd name="T1" fmla="*/ 3 h 28"/>
                  <a:gd name="T2" fmla="*/ 15 w 27"/>
                  <a:gd name="T3" fmla="*/ 15 h 28"/>
                  <a:gd name="T4" fmla="*/ 4 w 27"/>
                  <a:gd name="T5" fmla="*/ 27 h 28"/>
                  <a:gd name="T6" fmla="*/ 0 w 27"/>
                  <a:gd name="T7" fmla="*/ 25 h 28"/>
                  <a:gd name="T8" fmla="*/ 24 w 27"/>
                  <a:gd name="T9" fmla="*/ 1 h 28"/>
                  <a:gd name="T10" fmla="*/ 26 w 27"/>
                  <a:gd name="T11" fmla="*/ 3 h 28"/>
                </a:gdLst>
                <a:ahLst/>
                <a:cxnLst>
                  <a:cxn ang="0">
                    <a:pos x="T0" y="T1"/>
                  </a:cxn>
                  <a:cxn ang="0">
                    <a:pos x="T2" y="T3"/>
                  </a:cxn>
                  <a:cxn ang="0">
                    <a:pos x="T4" y="T5"/>
                  </a:cxn>
                  <a:cxn ang="0">
                    <a:pos x="T6" y="T7"/>
                  </a:cxn>
                  <a:cxn ang="0">
                    <a:pos x="T8" y="T9"/>
                  </a:cxn>
                  <a:cxn ang="0">
                    <a:pos x="T10" y="T11"/>
                  </a:cxn>
                </a:cxnLst>
                <a:rect l="0" t="0" r="r" b="b"/>
                <a:pathLst>
                  <a:path w="27" h="28">
                    <a:moveTo>
                      <a:pt x="26" y="3"/>
                    </a:moveTo>
                    <a:cubicBezTo>
                      <a:pt x="22" y="7"/>
                      <a:pt x="19" y="11"/>
                      <a:pt x="15" y="15"/>
                    </a:cubicBezTo>
                    <a:cubicBezTo>
                      <a:pt x="11" y="19"/>
                      <a:pt x="8" y="24"/>
                      <a:pt x="4" y="27"/>
                    </a:cubicBezTo>
                    <a:cubicBezTo>
                      <a:pt x="2" y="28"/>
                      <a:pt x="0" y="26"/>
                      <a:pt x="0" y="25"/>
                    </a:cubicBezTo>
                    <a:cubicBezTo>
                      <a:pt x="4" y="15"/>
                      <a:pt x="16" y="8"/>
                      <a:pt x="24" y="1"/>
                    </a:cubicBezTo>
                    <a:cubicBezTo>
                      <a:pt x="25" y="0"/>
                      <a:pt x="27" y="2"/>
                      <a:pt x="26"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2" name="Freeform 1405">
                <a:extLst>
                  <a:ext uri="{FF2B5EF4-FFF2-40B4-BE49-F238E27FC236}">
                    <a16:creationId xmlns:a16="http://schemas.microsoft.com/office/drawing/2014/main" id="{12F7DAB1-04A7-8BE1-3711-F31FA6A2B528}"/>
                  </a:ext>
                </a:extLst>
              </p:cNvPr>
              <p:cNvSpPr>
                <a:spLocks/>
              </p:cNvSpPr>
              <p:nvPr/>
            </p:nvSpPr>
            <p:spPr bwMode="auto">
              <a:xfrm>
                <a:off x="1500" y="371"/>
                <a:ext cx="53" cy="54"/>
              </a:xfrm>
              <a:custGeom>
                <a:avLst/>
                <a:gdLst>
                  <a:gd name="T0" fmla="*/ 33 w 34"/>
                  <a:gd name="T1" fmla="*/ 2 h 33"/>
                  <a:gd name="T2" fmla="*/ 19 w 34"/>
                  <a:gd name="T3" fmla="*/ 17 h 33"/>
                  <a:gd name="T4" fmla="*/ 3 w 34"/>
                  <a:gd name="T5" fmla="*/ 32 h 33"/>
                  <a:gd name="T6" fmla="*/ 1 w 34"/>
                  <a:gd name="T7" fmla="*/ 30 h 33"/>
                  <a:gd name="T8" fmla="*/ 31 w 34"/>
                  <a:gd name="T9" fmla="*/ 1 h 33"/>
                  <a:gd name="T10" fmla="*/ 33 w 34"/>
                  <a:gd name="T11" fmla="*/ 2 h 33"/>
                </a:gdLst>
                <a:ahLst/>
                <a:cxnLst>
                  <a:cxn ang="0">
                    <a:pos x="T0" y="T1"/>
                  </a:cxn>
                  <a:cxn ang="0">
                    <a:pos x="T2" y="T3"/>
                  </a:cxn>
                  <a:cxn ang="0">
                    <a:pos x="T4" y="T5"/>
                  </a:cxn>
                  <a:cxn ang="0">
                    <a:pos x="T6" y="T7"/>
                  </a:cxn>
                  <a:cxn ang="0">
                    <a:pos x="T8" y="T9"/>
                  </a:cxn>
                  <a:cxn ang="0">
                    <a:pos x="T10" y="T11"/>
                  </a:cxn>
                </a:cxnLst>
                <a:rect l="0" t="0" r="r" b="b"/>
                <a:pathLst>
                  <a:path w="34" h="33">
                    <a:moveTo>
                      <a:pt x="33" y="2"/>
                    </a:moveTo>
                    <a:cubicBezTo>
                      <a:pt x="29" y="7"/>
                      <a:pt x="24" y="12"/>
                      <a:pt x="19" y="17"/>
                    </a:cubicBezTo>
                    <a:cubicBezTo>
                      <a:pt x="14" y="22"/>
                      <a:pt x="10" y="28"/>
                      <a:pt x="3" y="32"/>
                    </a:cubicBezTo>
                    <a:cubicBezTo>
                      <a:pt x="2" y="33"/>
                      <a:pt x="0" y="31"/>
                      <a:pt x="1" y="30"/>
                    </a:cubicBezTo>
                    <a:cubicBezTo>
                      <a:pt x="5" y="17"/>
                      <a:pt x="22" y="10"/>
                      <a:pt x="31" y="1"/>
                    </a:cubicBezTo>
                    <a:cubicBezTo>
                      <a:pt x="32" y="0"/>
                      <a:pt x="34" y="1"/>
                      <a:pt x="3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3" name="Freeform 1406">
                <a:extLst>
                  <a:ext uri="{FF2B5EF4-FFF2-40B4-BE49-F238E27FC236}">
                    <a16:creationId xmlns:a16="http://schemas.microsoft.com/office/drawing/2014/main" id="{7D065ED4-5295-ADAD-9A19-A300AD03ED40}"/>
                  </a:ext>
                </a:extLst>
              </p:cNvPr>
              <p:cNvSpPr>
                <a:spLocks/>
              </p:cNvSpPr>
              <p:nvPr/>
            </p:nvSpPr>
            <p:spPr bwMode="auto">
              <a:xfrm>
                <a:off x="1523" y="355"/>
                <a:ext cx="79" cy="78"/>
              </a:xfrm>
              <a:custGeom>
                <a:avLst/>
                <a:gdLst>
                  <a:gd name="T0" fmla="*/ 49 w 50"/>
                  <a:gd name="T1" fmla="*/ 3 h 48"/>
                  <a:gd name="T2" fmla="*/ 4 w 50"/>
                  <a:gd name="T3" fmla="*/ 47 h 48"/>
                  <a:gd name="T4" fmla="*/ 0 w 50"/>
                  <a:gd name="T5" fmla="*/ 45 h 48"/>
                  <a:gd name="T6" fmla="*/ 46 w 50"/>
                  <a:gd name="T7" fmla="*/ 1 h 48"/>
                  <a:gd name="T8" fmla="*/ 49 w 50"/>
                  <a:gd name="T9" fmla="*/ 3 h 48"/>
                </a:gdLst>
                <a:ahLst/>
                <a:cxnLst>
                  <a:cxn ang="0">
                    <a:pos x="T0" y="T1"/>
                  </a:cxn>
                  <a:cxn ang="0">
                    <a:pos x="T2" y="T3"/>
                  </a:cxn>
                  <a:cxn ang="0">
                    <a:pos x="T4" y="T5"/>
                  </a:cxn>
                  <a:cxn ang="0">
                    <a:pos x="T6" y="T7"/>
                  </a:cxn>
                  <a:cxn ang="0">
                    <a:pos x="T8" y="T9"/>
                  </a:cxn>
                </a:cxnLst>
                <a:rect l="0" t="0" r="r" b="b"/>
                <a:pathLst>
                  <a:path w="50" h="48">
                    <a:moveTo>
                      <a:pt x="49" y="3"/>
                    </a:moveTo>
                    <a:cubicBezTo>
                      <a:pt x="34" y="18"/>
                      <a:pt x="20" y="34"/>
                      <a:pt x="4" y="47"/>
                    </a:cubicBezTo>
                    <a:cubicBezTo>
                      <a:pt x="2" y="48"/>
                      <a:pt x="0" y="46"/>
                      <a:pt x="0" y="45"/>
                    </a:cubicBezTo>
                    <a:cubicBezTo>
                      <a:pt x="9" y="26"/>
                      <a:pt x="30" y="14"/>
                      <a:pt x="46" y="1"/>
                    </a:cubicBezTo>
                    <a:cubicBezTo>
                      <a:pt x="47" y="0"/>
                      <a:pt x="50" y="2"/>
                      <a:pt x="4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4" name="Freeform 1407">
                <a:extLst>
                  <a:ext uri="{FF2B5EF4-FFF2-40B4-BE49-F238E27FC236}">
                    <a16:creationId xmlns:a16="http://schemas.microsoft.com/office/drawing/2014/main" id="{F2E80ADB-A33D-96B6-CB5D-2FF4F8DAD3FA}"/>
                  </a:ext>
                </a:extLst>
              </p:cNvPr>
              <p:cNvSpPr>
                <a:spLocks/>
              </p:cNvSpPr>
              <p:nvPr/>
            </p:nvSpPr>
            <p:spPr bwMode="auto">
              <a:xfrm>
                <a:off x="1561" y="345"/>
                <a:ext cx="86" cy="86"/>
              </a:xfrm>
              <a:custGeom>
                <a:avLst/>
                <a:gdLst>
                  <a:gd name="T0" fmla="*/ 53 w 54"/>
                  <a:gd name="T1" fmla="*/ 2 h 53"/>
                  <a:gd name="T2" fmla="*/ 3 w 54"/>
                  <a:gd name="T3" fmla="*/ 52 h 53"/>
                  <a:gd name="T4" fmla="*/ 0 w 54"/>
                  <a:gd name="T5" fmla="*/ 51 h 53"/>
                  <a:gd name="T6" fmla="*/ 51 w 54"/>
                  <a:gd name="T7" fmla="*/ 1 h 53"/>
                  <a:gd name="T8" fmla="*/ 53 w 54"/>
                  <a:gd name="T9" fmla="*/ 2 h 53"/>
                </a:gdLst>
                <a:ahLst/>
                <a:cxnLst>
                  <a:cxn ang="0">
                    <a:pos x="T0" y="T1"/>
                  </a:cxn>
                  <a:cxn ang="0">
                    <a:pos x="T2" y="T3"/>
                  </a:cxn>
                  <a:cxn ang="0">
                    <a:pos x="T4" y="T5"/>
                  </a:cxn>
                  <a:cxn ang="0">
                    <a:pos x="T6" y="T7"/>
                  </a:cxn>
                  <a:cxn ang="0">
                    <a:pos x="T8" y="T9"/>
                  </a:cxn>
                </a:cxnLst>
                <a:rect l="0" t="0" r="r" b="b"/>
                <a:pathLst>
                  <a:path w="54" h="53">
                    <a:moveTo>
                      <a:pt x="53" y="2"/>
                    </a:moveTo>
                    <a:cubicBezTo>
                      <a:pt x="39" y="20"/>
                      <a:pt x="22" y="39"/>
                      <a:pt x="3" y="52"/>
                    </a:cubicBezTo>
                    <a:cubicBezTo>
                      <a:pt x="2" y="53"/>
                      <a:pt x="0" y="52"/>
                      <a:pt x="0" y="51"/>
                    </a:cubicBezTo>
                    <a:cubicBezTo>
                      <a:pt x="10" y="30"/>
                      <a:pt x="36" y="18"/>
                      <a:pt x="51" y="1"/>
                    </a:cubicBezTo>
                    <a:cubicBezTo>
                      <a:pt x="52" y="0"/>
                      <a:pt x="54" y="1"/>
                      <a:pt x="5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5" name="Freeform 1408">
                <a:extLst>
                  <a:ext uri="{FF2B5EF4-FFF2-40B4-BE49-F238E27FC236}">
                    <a16:creationId xmlns:a16="http://schemas.microsoft.com/office/drawing/2014/main" id="{0B72D1BE-226A-76EF-B3DB-F0FE27DF8C15}"/>
                  </a:ext>
                </a:extLst>
              </p:cNvPr>
              <p:cNvSpPr>
                <a:spLocks/>
              </p:cNvSpPr>
              <p:nvPr/>
            </p:nvSpPr>
            <p:spPr bwMode="auto">
              <a:xfrm>
                <a:off x="1598" y="342"/>
                <a:ext cx="104" cy="100"/>
              </a:xfrm>
              <a:custGeom>
                <a:avLst/>
                <a:gdLst>
                  <a:gd name="T0" fmla="*/ 64 w 66"/>
                  <a:gd name="T1" fmla="*/ 5 h 62"/>
                  <a:gd name="T2" fmla="*/ 4 w 66"/>
                  <a:gd name="T3" fmla="*/ 60 h 62"/>
                  <a:gd name="T4" fmla="*/ 0 w 66"/>
                  <a:gd name="T5" fmla="*/ 58 h 62"/>
                  <a:gd name="T6" fmla="*/ 60 w 66"/>
                  <a:gd name="T7" fmla="*/ 1 h 62"/>
                  <a:gd name="T8" fmla="*/ 64 w 66"/>
                  <a:gd name="T9" fmla="*/ 5 h 62"/>
                </a:gdLst>
                <a:ahLst/>
                <a:cxnLst>
                  <a:cxn ang="0">
                    <a:pos x="T0" y="T1"/>
                  </a:cxn>
                  <a:cxn ang="0">
                    <a:pos x="T2" y="T3"/>
                  </a:cxn>
                  <a:cxn ang="0">
                    <a:pos x="T4" y="T5"/>
                  </a:cxn>
                  <a:cxn ang="0">
                    <a:pos x="T6" y="T7"/>
                  </a:cxn>
                  <a:cxn ang="0">
                    <a:pos x="T8" y="T9"/>
                  </a:cxn>
                </a:cxnLst>
                <a:rect l="0" t="0" r="r" b="b"/>
                <a:pathLst>
                  <a:path w="66" h="62">
                    <a:moveTo>
                      <a:pt x="64" y="5"/>
                    </a:moveTo>
                    <a:cubicBezTo>
                      <a:pt x="41" y="22"/>
                      <a:pt x="20" y="38"/>
                      <a:pt x="4" y="60"/>
                    </a:cubicBezTo>
                    <a:cubicBezTo>
                      <a:pt x="3" y="62"/>
                      <a:pt x="0" y="60"/>
                      <a:pt x="0" y="58"/>
                    </a:cubicBezTo>
                    <a:cubicBezTo>
                      <a:pt x="7" y="31"/>
                      <a:pt x="38" y="17"/>
                      <a:pt x="60" y="1"/>
                    </a:cubicBezTo>
                    <a:cubicBezTo>
                      <a:pt x="62" y="0"/>
                      <a:pt x="66" y="3"/>
                      <a:pt x="64" y="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6" name="Freeform 1409">
                <a:extLst>
                  <a:ext uri="{FF2B5EF4-FFF2-40B4-BE49-F238E27FC236}">
                    <a16:creationId xmlns:a16="http://schemas.microsoft.com/office/drawing/2014/main" id="{5EBAC501-5B07-2412-AF68-75405D415A9E}"/>
                  </a:ext>
                </a:extLst>
              </p:cNvPr>
              <p:cNvSpPr>
                <a:spLocks/>
              </p:cNvSpPr>
              <p:nvPr/>
            </p:nvSpPr>
            <p:spPr bwMode="auto">
              <a:xfrm>
                <a:off x="1634" y="327"/>
                <a:ext cx="131" cy="125"/>
              </a:xfrm>
              <a:custGeom>
                <a:avLst/>
                <a:gdLst>
                  <a:gd name="T0" fmla="*/ 81 w 83"/>
                  <a:gd name="T1" fmla="*/ 4 h 77"/>
                  <a:gd name="T2" fmla="*/ 4 w 83"/>
                  <a:gd name="T3" fmla="*/ 75 h 77"/>
                  <a:gd name="T4" fmla="*/ 1 w 83"/>
                  <a:gd name="T5" fmla="*/ 73 h 77"/>
                  <a:gd name="T6" fmla="*/ 78 w 83"/>
                  <a:gd name="T7" fmla="*/ 1 h 77"/>
                  <a:gd name="T8" fmla="*/ 81 w 83"/>
                  <a:gd name="T9" fmla="*/ 4 h 77"/>
                </a:gdLst>
                <a:ahLst/>
                <a:cxnLst>
                  <a:cxn ang="0">
                    <a:pos x="T0" y="T1"/>
                  </a:cxn>
                  <a:cxn ang="0">
                    <a:pos x="T2" y="T3"/>
                  </a:cxn>
                  <a:cxn ang="0">
                    <a:pos x="T4" y="T5"/>
                  </a:cxn>
                  <a:cxn ang="0">
                    <a:pos x="T6" y="T7"/>
                  </a:cxn>
                  <a:cxn ang="0">
                    <a:pos x="T8" y="T9"/>
                  </a:cxn>
                </a:cxnLst>
                <a:rect l="0" t="0" r="r" b="b"/>
                <a:pathLst>
                  <a:path w="83" h="77">
                    <a:moveTo>
                      <a:pt x="81" y="4"/>
                    </a:moveTo>
                    <a:cubicBezTo>
                      <a:pt x="48" y="23"/>
                      <a:pt x="30" y="51"/>
                      <a:pt x="4" y="75"/>
                    </a:cubicBezTo>
                    <a:cubicBezTo>
                      <a:pt x="3" y="77"/>
                      <a:pt x="0" y="75"/>
                      <a:pt x="1" y="73"/>
                    </a:cubicBezTo>
                    <a:cubicBezTo>
                      <a:pt x="17" y="43"/>
                      <a:pt x="46" y="19"/>
                      <a:pt x="78" y="1"/>
                    </a:cubicBezTo>
                    <a:cubicBezTo>
                      <a:pt x="79" y="0"/>
                      <a:pt x="83" y="3"/>
                      <a:pt x="81"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7" name="Freeform 1410">
                <a:extLst>
                  <a:ext uri="{FF2B5EF4-FFF2-40B4-BE49-F238E27FC236}">
                    <a16:creationId xmlns:a16="http://schemas.microsoft.com/office/drawing/2014/main" id="{B832DA64-A8E1-20D6-FC68-B3B2A082AD0B}"/>
                  </a:ext>
                </a:extLst>
              </p:cNvPr>
              <p:cNvSpPr>
                <a:spLocks/>
              </p:cNvSpPr>
              <p:nvPr/>
            </p:nvSpPr>
            <p:spPr bwMode="auto">
              <a:xfrm>
                <a:off x="1680" y="324"/>
                <a:ext cx="134" cy="127"/>
              </a:xfrm>
              <a:custGeom>
                <a:avLst/>
                <a:gdLst>
                  <a:gd name="T0" fmla="*/ 84 w 85"/>
                  <a:gd name="T1" fmla="*/ 3 h 78"/>
                  <a:gd name="T2" fmla="*/ 4 w 85"/>
                  <a:gd name="T3" fmla="*/ 77 h 78"/>
                  <a:gd name="T4" fmla="*/ 0 w 85"/>
                  <a:gd name="T5" fmla="*/ 74 h 78"/>
                  <a:gd name="T6" fmla="*/ 82 w 85"/>
                  <a:gd name="T7" fmla="*/ 1 h 78"/>
                  <a:gd name="T8" fmla="*/ 84 w 85"/>
                  <a:gd name="T9" fmla="*/ 3 h 78"/>
                </a:gdLst>
                <a:ahLst/>
                <a:cxnLst>
                  <a:cxn ang="0">
                    <a:pos x="T0" y="T1"/>
                  </a:cxn>
                  <a:cxn ang="0">
                    <a:pos x="T2" y="T3"/>
                  </a:cxn>
                  <a:cxn ang="0">
                    <a:pos x="T4" y="T5"/>
                  </a:cxn>
                  <a:cxn ang="0">
                    <a:pos x="T6" y="T7"/>
                  </a:cxn>
                  <a:cxn ang="0">
                    <a:pos x="T8" y="T9"/>
                  </a:cxn>
                </a:cxnLst>
                <a:rect l="0" t="0" r="r" b="b"/>
                <a:pathLst>
                  <a:path w="85" h="78">
                    <a:moveTo>
                      <a:pt x="84" y="3"/>
                    </a:moveTo>
                    <a:cubicBezTo>
                      <a:pt x="54" y="26"/>
                      <a:pt x="22" y="44"/>
                      <a:pt x="4" y="77"/>
                    </a:cubicBezTo>
                    <a:cubicBezTo>
                      <a:pt x="3" y="78"/>
                      <a:pt x="0" y="76"/>
                      <a:pt x="0" y="74"/>
                    </a:cubicBezTo>
                    <a:cubicBezTo>
                      <a:pt x="9" y="37"/>
                      <a:pt x="52" y="22"/>
                      <a:pt x="82" y="1"/>
                    </a:cubicBezTo>
                    <a:cubicBezTo>
                      <a:pt x="83" y="0"/>
                      <a:pt x="85" y="2"/>
                      <a:pt x="84"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8" name="Freeform 1411">
                <a:extLst>
                  <a:ext uri="{FF2B5EF4-FFF2-40B4-BE49-F238E27FC236}">
                    <a16:creationId xmlns:a16="http://schemas.microsoft.com/office/drawing/2014/main" id="{F73C2545-35DC-7185-90A6-4C4B9F2C4501}"/>
                  </a:ext>
                </a:extLst>
              </p:cNvPr>
              <p:cNvSpPr>
                <a:spLocks/>
              </p:cNvSpPr>
              <p:nvPr/>
            </p:nvSpPr>
            <p:spPr bwMode="auto">
              <a:xfrm>
                <a:off x="1734" y="347"/>
                <a:ext cx="121" cy="123"/>
              </a:xfrm>
              <a:custGeom>
                <a:avLst/>
                <a:gdLst>
                  <a:gd name="T0" fmla="*/ 76 w 77"/>
                  <a:gd name="T1" fmla="*/ 4 h 76"/>
                  <a:gd name="T2" fmla="*/ 5 w 77"/>
                  <a:gd name="T3" fmla="*/ 74 h 76"/>
                  <a:gd name="T4" fmla="*/ 1 w 77"/>
                  <a:gd name="T5" fmla="*/ 73 h 76"/>
                  <a:gd name="T6" fmla="*/ 73 w 77"/>
                  <a:gd name="T7" fmla="*/ 1 h 76"/>
                  <a:gd name="T8" fmla="*/ 76 w 77"/>
                  <a:gd name="T9" fmla="*/ 4 h 76"/>
                </a:gdLst>
                <a:ahLst/>
                <a:cxnLst>
                  <a:cxn ang="0">
                    <a:pos x="T0" y="T1"/>
                  </a:cxn>
                  <a:cxn ang="0">
                    <a:pos x="T2" y="T3"/>
                  </a:cxn>
                  <a:cxn ang="0">
                    <a:pos x="T4" y="T5"/>
                  </a:cxn>
                  <a:cxn ang="0">
                    <a:pos x="T6" y="T7"/>
                  </a:cxn>
                  <a:cxn ang="0">
                    <a:pos x="T8" y="T9"/>
                  </a:cxn>
                </a:cxnLst>
                <a:rect l="0" t="0" r="r" b="b"/>
                <a:pathLst>
                  <a:path w="77" h="76">
                    <a:moveTo>
                      <a:pt x="76" y="4"/>
                    </a:moveTo>
                    <a:cubicBezTo>
                      <a:pt x="54" y="30"/>
                      <a:pt x="16" y="40"/>
                      <a:pt x="5" y="74"/>
                    </a:cubicBezTo>
                    <a:cubicBezTo>
                      <a:pt x="4" y="76"/>
                      <a:pt x="1" y="75"/>
                      <a:pt x="1" y="73"/>
                    </a:cubicBezTo>
                    <a:cubicBezTo>
                      <a:pt x="0" y="34"/>
                      <a:pt x="51" y="26"/>
                      <a:pt x="73" y="1"/>
                    </a:cubicBezTo>
                    <a:cubicBezTo>
                      <a:pt x="74" y="0"/>
                      <a:pt x="77" y="3"/>
                      <a:pt x="7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9" name="Freeform 1412">
                <a:extLst>
                  <a:ext uri="{FF2B5EF4-FFF2-40B4-BE49-F238E27FC236}">
                    <a16:creationId xmlns:a16="http://schemas.microsoft.com/office/drawing/2014/main" id="{8E9CC8BE-0C0D-CE61-A712-8CE7A6F24297}"/>
                  </a:ext>
                </a:extLst>
              </p:cNvPr>
              <p:cNvSpPr>
                <a:spLocks/>
              </p:cNvSpPr>
              <p:nvPr/>
            </p:nvSpPr>
            <p:spPr bwMode="auto">
              <a:xfrm>
                <a:off x="1775" y="369"/>
                <a:ext cx="122" cy="111"/>
              </a:xfrm>
              <a:custGeom>
                <a:avLst/>
                <a:gdLst>
                  <a:gd name="T0" fmla="*/ 76 w 77"/>
                  <a:gd name="T1" fmla="*/ 4 h 68"/>
                  <a:gd name="T2" fmla="*/ 4 w 77"/>
                  <a:gd name="T3" fmla="*/ 67 h 68"/>
                  <a:gd name="T4" fmla="*/ 1 w 77"/>
                  <a:gd name="T5" fmla="*/ 65 h 68"/>
                  <a:gd name="T6" fmla="*/ 74 w 77"/>
                  <a:gd name="T7" fmla="*/ 1 h 68"/>
                  <a:gd name="T8" fmla="*/ 76 w 77"/>
                  <a:gd name="T9" fmla="*/ 4 h 68"/>
                </a:gdLst>
                <a:ahLst/>
                <a:cxnLst>
                  <a:cxn ang="0">
                    <a:pos x="T0" y="T1"/>
                  </a:cxn>
                  <a:cxn ang="0">
                    <a:pos x="T2" y="T3"/>
                  </a:cxn>
                  <a:cxn ang="0">
                    <a:pos x="T4" y="T5"/>
                  </a:cxn>
                  <a:cxn ang="0">
                    <a:pos x="T6" y="T7"/>
                  </a:cxn>
                  <a:cxn ang="0">
                    <a:pos x="T8" y="T9"/>
                  </a:cxn>
                </a:cxnLst>
                <a:rect l="0" t="0" r="r" b="b"/>
                <a:pathLst>
                  <a:path w="77" h="68">
                    <a:moveTo>
                      <a:pt x="76" y="4"/>
                    </a:moveTo>
                    <a:cubicBezTo>
                      <a:pt x="51" y="25"/>
                      <a:pt x="21" y="38"/>
                      <a:pt x="4" y="67"/>
                    </a:cubicBezTo>
                    <a:cubicBezTo>
                      <a:pt x="4" y="68"/>
                      <a:pt x="0" y="66"/>
                      <a:pt x="1" y="65"/>
                    </a:cubicBezTo>
                    <a:cubicBezTo>
                      <a:pt x="6" y="31"/>
                      <a:pt x="49" y="21"/>
                      <a:pt x="74" y="1"/>
                    </a:cubicBezTo>
                    <a:cubicBezTo>
                      <a:pt x="75" y="0"/>
                      <a:pt x="77" y="3"/>
                      <a:pt x="7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0" name="Freeform 1413">
                <a:extLst>
                  <a:ext uri="{FF2B5EF4-FFF2-40B4-BE49-F238E27FC236}">
                    <a16:creationId xmlns:a16="http://schemas.microsoft.com/office/drawing/2014/main" id="{E83F27F4-3E5F-0D75-090E-CEBCBB9B5071}"/>
                  </a:ext>
                </a:extLst>
              </p:cNvPr>
              <p:cNvSpPr>
                <a:spLocks/>
              </p:cNvSpPr>
              <p:nvPr/>
            </p:nvSpPr>
            <p:spPr bwMode="auto">
              <a:xfrm>
                <a:off x="1816" y="390"/>
                <a:ext cx="93" cy="103"/>
              </a:xfrm>
              <a:custGeom>
                <a:avLst/>
                <a:gdLst>
                  <a:gd name="T0" fmla="*/ 59 w 59"/>
                  <a:gd name="T1" fmla="*/ 1 h 63"/>
                  <a:gd name="T2" fmla="*/ 4 w 59"/>
                  <a:gd name="T3" fmla="*/ 62 h 63"/>
                  <a:gd name="T4" fmla="*/ 1 w 59"/>
                  <a:gd name="T5" fmla="*/ 61 h 63"/>
                  <a:gd name="T6" fmla="*/ 58 w 59"/>
                  <a:gd name="T7" fmla="*/ 1 h 63"/>
                  <a:gd name="T8" fmla="*/ 59 w 59"/>
                  <a:gd name="T9" fmla="*/ 1 h 63"/>
                </a:gdLst>
                <a:ahLst/>
                <a:cxnLst>
                  <a:cxn ang="0">
                    <a:pos x="T0" y="T1"/>
                  </a:cxn>
                  <a:cxn ang="0">
                    <a:pos x="T2" y="T3"/>
                  </a:cxn>
                  <a:cxn ang="0">
                    <a:pos x="T4" y="T5"/>
                  </a:cxn>
                  <a:cxn ang="0">
                    <a:pos x="T6" y="T7"/>
                  </a:cxn>
                  <a:cxn ang="0">
                    <a:pos x="T8" y="T9"/>
                  </a:cxn>
                </a:cxnLst>
                <a:rect l="0" t="0" r="r" b="b"/>
                <a:pathLst>
                  <a:path w="59" h="63">
                    <a:moveTo>
                      <a:pt x="59" y="1"/>
                    </a:moveTo>
                    <a:cubicBezTo>
                      <a:pt x="44" y="24"/>
                      <a:pt x="20" y="41"/>
                      <a:pt x="4" y="62"/>
                    </a:cubicBezTo>
                    <a:cubicBezTo>
                      <a:pt x="3" y="63"/>
                      <a:pt x="0" y="62"/>
                      <a:pt x="1" y="61"/>
                    </a:cubicBezTo>
                    <a:cubicBezTo>
                      <a:pt x="8" y="33"/>
                      <a:pt x="41" y="22"/>
                      <a:pt x="58" y="1"/>
                    </a:cubicBezTo>
                    <a:cubicBezTo>
                      <a:pt x="59" y="0"/>
                      <a:pt x="59" y="1"/>
                      <a:pt x="59"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1" name="Freeform 1414">
                <a:extLst>
                  <a:ext uri="{FF2B5EF4-FFF2-40B4-BE49-F238E27FC236}">
                    <a16:creationId xmlns:a16="http://schemas.microsoft.com/office/drawing/2014/main" id="{E2965ECF-9AD7-F2F2-98C6-6B1310EADAFC}"/>
                  </a:ext>
                </a:extLst>
              </p:cNvPr>
              <p:cNvSpPr>
                <a:spLocks/>
              </p:cNvSpPr>
              <p:nvPr/>
            </p:nvSpPr>
            <p:spPr bwMode="auto">
              <a:xfrm>
                <a:off x="1849" y="434"/>
                <a:ext cx="81" cy="80"/>
              </a:xfrm>
              <a:custGeom>
                <a:avLst/>
                <a:gdLst>
                  <a:gd name="T0" fmla="*/ 50 w 51"/>
                  <a:gd name="T1" fmla="*/ 4 h 49"/>
                  <a:gd name="T2" fmla="*/ 23 w 51"/>
                  <a:gd name="T3" fmla="*/ 22 h 49"/>
                  <a:gd name="T4" fmla="*/ 4 w 51"/>
                  <a:gd name="T5" fmla="*/ 48 h 49"/>
                  <a:gd name="T6" fmla="*/ 1 w 51"/>
                  <a:gd name="T7" fmla="*/ 45 h 49"/>
                  <a:gd name="T8" fmla="*/ 47 w 51"/>
                  <a:gd name="T9" fmla="*/ 1 h 49"/>
                  <a:gd name="T10" fmla="*/ 50 w 51"/>
                  <a:gd name="T11" fmla="*/ 4 h 49"/>
                </a:gdLst>
                <a:ahLst/>
                <a:cxnLst>
                  <a:cxn ang="0">
                    <a:pos x="T0" y="T1"/>
                  </a:cxn>
                  <a:cxn ang="0">
                    <a:pos x="T2" y="T3"/>
                  </a:cxn>
                  <a:cxn ang="0">
                    <a:pos x="T4" y="T5"/>
                  </a:cxn>
                  <a:cxn ang="0">
                    <a:pos x="T6" y="T7"/>
                  </a:cxn>
                  <a:cxn ang="0">
                    <a:pos x="T8" y="T9"/>
                  </a:cxn>
                  <a:cxn ang="0">
                    <a:pos x="T10" y="T11"/>
                  </a:cxn>
                </a:cxnLst>
                <a:rect l="0" t="0" r="r" b="b"/>
                <a:pathLst>
                  <a:path w="51" h="49">
                    <a:moveTo>
                      <a:pt x="50" y="4"/>
                    </a:moveTo>
                    <a:cubicBezTo>
                      <a:pt x="40" y="9"/>
                      <a:pt x="31" y="15"/>
                      <a:pt x="23" y="22"/>
                    </a:cubicBezTo>
                    <a:cubicBezTo>
                      <a:pt x="16" y="30"/>
                      <a:pt x="12" y="40"/>
                      <a:pt x="4" y="48"/>
                    </a:cubicBezTo>
                    <a:cubicBezTo>
                      <a:pt x="3" y="49"/>
                      <a:pt x="0" y="47"/>
                      <a:pt x="1" y="45"/>
                    </a:cubicBezTo>
                    <a:cubicBezTo>
                      <a:pt x="2" y="25"/>
                      <a:pt x="29" y="10"/>
                      <a:pt x="47" y="1"/>
                    </a:cubicBezTo>
                    <a:cubicBezTo>
                      <a:pt x="49" y="0"/>
                      <a:pt x="51" y="3"/>
                      <a:pt x="50"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2" name="Freeform 1415">
                <a:extLst>
                  <a:ext uri="{FF2B5EF4-FFF2-40B4-BE49-F238E27FC236}">
                    <a16:creationId xmlns:a16="http://schemas.microsoft.com/office/drawing/2014/main" id="{B1C4DAC0-535B-5743-E37B-70BFAE5C27F2}"/>
                  </a:ext>
                </a:extLst>
              </p:cNvPr>
              <p:cNvSpPr>
                <a:spLocks/>
              </p:cNvSpPr>
              <p:nvPr/>
            </p:nvSpPr>
            <p:spPr bwMode="auto">
              <a:xfrm>
                <a:off x="1884" y="467"/>
                <a:ext cx="77" cy="66"/>
              </a:xfrm>
              <a:custGeom>
                <a:avLst/>
                <a:gdLst>
                  <a:gd name="T0" fmla="*/ 47 w 49"/>
                  <a:gd name="T1" fmla="*/ 3 h 41"/>
                  <a:gd name="T2" fmla="*/ 20 w 49"/>
                  <a:gd name="T3" fmla="*/ 21 h 41"/>
                  <a:gd name="T4" fmla="*/ 4 w 49"/>
                  <a:gd name="T5" fmla="*/ 40 h 41"/>
                  <a:gd name="T6" fmla="*/ 2 w 49"/>
                  <a:gd name="T7" fmla="*/ 39 h 41"/>
                  <a:gd name="T8" fmla="*/ 45 w 49"/>
                  <a:gd name="T9" fmla="*/ 1 h 41"/>
                  <a:gd name="T10" fmla="*/ 47 w 49"/>
                  <a:gd name="T11" fmla="*/ 3 h 41"/>
                </a:gdLst>
                <a:ahLst/>
                <a:cxnLst>
                  <a:cxn ang="0">
                    <a:pos x="T0" y="T1"/>
                  </a:cxn>
                  <a:cxn ang="0">
                    <a:pos x="T2" y="T3"/>
                  </a:cxn>
                  <a:cxn ang="0">
                    <a:pos x="T4" y="T5"/>
                  </a:cxn>
                  <a:cxn ang="0">
                    <a:pos x="T6" y="T7"/>
                  </a:cxn>
                  <a:cxn ang="0">
                    <a:pos x="T8" y="T9"/>
                  </a:cxn>
                  <a:cxn ang="0">
                    <a:pos x="T10" y="T11"/>
                  </a:cxn>
                </a:cxnLst>
                <a:rect l="0" t="0" r="r" b="b"/>
                <a:pathLst>
                  <a:path w="49" h="41">
                    <a:moveTo>
                      <a:pt x="47" y="3"/>
                    </a:moveTo>
                    <a:cubicBezTo>
                      <a:pt x="37" y="8"/>
                      <a:pt x="28" y="14"/>
                      <a:pt x="20" y="21"/>
                    </a:cubicBezTo>
                    <a:cubicBezTo>
                      <a:pt x="14" y="27"/>
                      <a:pt x="11" y="35"/>
                      <a:pt x="4" y="40"/>
                    </a:cubicBezTo>
                    <a:cubicBezTo>
                      <a:pt x="4" y="41"/>
                      <a:pt x="2" y="40"/>
                      <a:pt x="2" y="39"/>
                    </a:cubicBezTo>
                    <a:cubicBezTo>
                      <a:pt x="0" y="20"/>
                      <a:pt x="29" y="7"/>
                      <a:pt x="45" y="1"/>
                    </a:cubicBezTo>
                    <a:cubicBezTo>
                      <a:pt x="46" y="0"/>
                      <a:pt x="49" y="3"/>
                      <a:pt x="47"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3" name="Freeform 1416">
                <a:extLst>
                  <a:ext uri="{FF2B5EF4-FFF2-40B4-BE49-F238E27FC236}">
                    <a16:creationId xmlns:a16="http://schemas.microsoft.com/office/drawing/2014/main" id="{2081E16F-EB39-DF88-1572-132ACE7553AA}"/>
                  </a:ext>
                </a:extLst>
              </p:cNvPr>
              <p:cNvSpPr>
                <a:spLocks/>
              </p:cNvSpPr>
              <p:nvPr/>
            </p:nvSpPr>
            <p:spPr bwMode="auto">
              <a:xfrm>
                <a:off x="1912" y="486"/>
                <a:ext cx="72" cy="65"/>
              </a:xfrm>
              <a:custGeom>
                <a:avLst/>
                <a:gdLst>
                  <a:gd name="T0" fmla="*/ 43 w 45"/>
                  <a:gd name="T1" fmla="*/ 4 h 40"/>
                  <a:gd name="T2" fmla="*/ 20 w 45"/>
                  <a:gd name="T3" fmla="*/ 23 h 40"/>
                  <a:gd name="T4" fmla="*/ 4 w 45"/>
                  <a:gd name="T5" fmla="*/ 39 h 40"/>
                  <a:gd name="T6" fmla="*/ 1 w 45"/>
                  <a:gd name="T7" fmla="*/ 37 h 40"/>
                  <a:gd name="T8" fmla="*/ 40 w 45"/>
                  <a:gd name="T9" fmla="*/ 1 h 40"/>
                  <a:gd name="T10" fmla="*/ 43 w 45"/>
                  <a:gd name="T11" fmla="*/ 4 h 40"/>
                </a:gdLst>
                <a:ahLst/>
                <a:cxnLst>
                  <a:cxn ang="0">
                    <a:pos x="T0" y="T1"/>
                  </a:cxn>
                  <a:cxn ang="0">
                    <a:pos x="T2" y="T3"/>
                  </a:cxn>
                  <a:cxn ang="0">
                    <a:pos x="T4" y="T5"/>
                  </a:cxn>
                  <a:cxn ang="0">
                    <a:pos x="T6" y="T7"/>
                  </a:cxn>
                  <a:cxn ang="0">
                    <a:pos x="T8" y="T9"/>
                  </a:cxn>
                  <a:cxn ang="0">
                    <a:pos x="T10" y="T11"/>
                  </a:cxn>
                </a:cxnLst>
                <a:rect l="0" t="0" r="r" b="b"/>
                <a:pathLst>
                  <a:path w="45" h="40">
                    <a:moveTo>
                      <a:pt x="43" y="4"/>
                    </a:moveTo>
                    <a:cubicBezTo>
                      <a:pt x="34" y="9"/>
                      <a:pt x="27" y="16"/>
                      <a:pt x="20" y="23"/>
                    </a:cubicBezTo>
                    <a:cubicBezTo>
                      <a:pt x="14" y="28"/>
                      <a:pt x="11" y="35"/>
                      <a:pt x="4" y="39"/>
                    </a:cubicBezTo>
                    <a:cubicBezTo>
                      <a:pt x="3" y="40"/>
                      <a:pt x="0" y="38"/>
                      <a:pt x="1" y="37"/>
                    </a:cubicBezTo>
                    <a:cubicBezTo>
                      <a:pt x="6" y="21"/>
                      <a:pt x="25" y="10"/>
                      <a:pt x="40" y="1"/>
                    </a:cubicBezTo>
                    <a:cubicBezTo>
                      <a:pt x="42" y="0"/>
                      <a:pt x="45" y="3"/>
                      <a:pt x="43"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4" name="Freeform 1417">
                <a:extLst>
                  <a:ext uri="{FF2B5EF4-FFF2-40B4-BE49-F238E27FC236}">
                    <a16:creationId xmlns:a16="http://schemas.microsoft.com/office/drawing/2014/main" id="{615E6490-D6D9-3542-1558-D5F3924B75A9}"/>
                  </a:ext>
                </a:extLst>
              </p:cNvPr>
              <p:cNvSpPr>
                <a:spLocks/>
              </p:cNvSpPr>
              <p:nvPr/>
            </p:nvSpPr>
            <p:spPr bwMode="auto">
              <a:xfrm>
                <a:off x="1960" y="520"/>
                <a:ext cx="57" cy="54"/>
              </a:xfrm>
              <a:custGeom>
                <a:avLst/>
                <a:gdLst>
                  <a:gd name="T0" fmla="*/ 35 w 36"/>
                  <a:gd name="T1" fmla="*/ 4 h 33"/>
                  <a:gd name="T2" fmla="*/ 21 w 36"/>
                  <a:gd name="T3" fmla="*/ 15 h 33"/>
                  <a:gd name="T4" fmla="*/ 3 w 36"/>
                  <a:gd name="T5" fmla="*/ 32 h 33"/>
                  <a:gd name="T6" fmla="*/ 0 w 36"/>
                  <a:gd name="T7" fmla="*/ 30 h 33"/>
                  <a:gd name="T8" fmla="*/ 31 w 36"/>
                  <a:gd name="T9" fmla="*/ 1 h 33"/>
                  <a:gd name="T10" fmla="*/ 35 w 36"/>
                  <a:gd name="T11" fmla="*/ 4 h 33"/>
                </a:gdLst>
                <a:ahLst/>
                <a:cxnLst>
                  <a:cxn ang="0">
                    <a:pos x="T0" y="T1"/>
                  </a:cxn>
                  <a:cxn ang="0">
                    <a:pos x="T2" y="T3"/>
                  </a:cxn>
                  <a:cxn ang="0">
                    <a:pos x="T4" y="T5"/>
                  </a:cxn>
                  <a:cxn ang="0">
                    <a:pos x="T6" y="T7"/>
                  </a:cxn>
                  <a:cxn ang="0">
                    <a:pos x="T8" y="T9"/>
                  </a:cxn>
                  <a:cxn ang="0">
                    <a:pos x="T10" y="T11"/>
                  </a:cxn>
                </a:cxnLst>
                <a:rect l="0" t="0" r="r" b="b"/>
                <a:pathLst>
                  <a:path w="36" h="33">
                    <a:moveTo>
                      <a:pt x="35" y="4"/>
                    </a:moveTo>
                    <a:cubicBezTo>
                      <a:pt x="30" y="8"/>
                      <a:pt x="25" y="12"/>
                      <a:pt x="21" y="15"/>
                    </a:cubicBezTo>
                    <a:cubicBezTo>
                      <a:pt x="14" y="20"/>
                      <a:pt x="10" y="28"/>
                      <a:pt x="3" y="32"/>
                    </a:cubicBezTo>
                    <a:cubicBezTo>
                      <a:pt x="1" y="33"/>
                      <a:pt x="0" y="31"/>
                      <a:pt x="0" y="30"/>
                    </a:cubicBezTo>
                    <a:cubicBezTo>
                      <a:pt x="2" y="16"/>
                      <a:pt x="21" y="10"/>
                      <a:pt x="31" y="1"/>
                    </a:cubicBezTo>
                    <a:cubicBezTo>
                      <a:pt x="33" y="0"/>
                      <a:pt x="36" y="2"/>
                      <a:pt x="35"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5" name="Freeform 1418">
                <a:extLst>
                  <a:ext uri="{FF2B5EF4-FFF2-40B4-BE49-F238E27FC236}">
                    <a16:creationId xmlns:a16="http://schemas.microsoft.com/office/drawing/2014/main" id="{1BDF0FE5-1E2D-BDC5-53B1-4B9BCA7538B9}"/>
                  </a:ext>
                </a:extLst>
              </p:cNvPr>
              <p:cNvSpPr>
                <a:spLocks/>
              </p:cNvSpPr>
              <p:nvPr/>
            </p:nvSpPr>
            <p:spPr bwMode="auto">
              <a:xfrm>
                <a:off x="1996" y="550"/>
                <a:ext cx="49" cy="37"/>
              </a:xfrm>
              <a:custGeom>
                <a:avLst/>
                <a:gdLst>
                  <a:gd name="T0" fmla="*/ 30 w 31"/>
                  <a:gd name="T1" fmla="*/ 4 h 23"/>
                  <a:gd name="T2" fmla="*/ 18 w 31"/>
                  <a:gd name="T3" fmla="*/ 13 h 23"/>
                  <a:gd name="T4" fmla="*/ 3 w 31"/>
                  <a:gd name="T5" fmla="*/ 23 h 23"/>
                  <a:gd name="T6" fmla="*/ 0 w 31"/>
                  <a:gd name="T7" fmla="*/ 21 h 23"/>
                  <a:gd name="T8" fmla="*/ 10 w 31"/>
                  <a:gd name="T9" fmla="*/ 12 h 23"/>
                  <a:gd name="T10" fmla="*/ 27 w 31"/>
                  <a:gd name="T11" fmla="*/ 1 h 23"/>
                  <a:gd name="T12" fmla="*/ 30 w 31"/>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31" h="23">
                    <a:moveTo>
                      <a:pt x="30" y="4"/>
                    </a:moveTo>
                    <a:cubicBezTo>
                      <a:pt x="26" y="7"/>
                      <a:pt x="22" y="10"/>
                      <a:pt x="18" y="13"/>
                    </a:cubicBezTo>
                    <a:cubicBezTo>
                      <a:pt x="13" y="17"/>
                      <a:pt x="9" y="22"/>
                      <a:pt x="3" y="23"/>
                    </a:cubicBezTo>
                    <a:cubicBezTo>
                      <a:pt x="1" y="23"/>
                      <a:pt x="0" y="22"/>
                      <a:pt x="0" y="21"/>
                    </a:cubicBezTo>
                    <a:cubicBezTo>
                      <a:pt x="1" y="17"/>
                      <a:pt x="6" y="15"/>
                      <a:pt x="10" y="12"/>
                    </a:cubicBezTo>
                    <a:cubicBezTo>
                      <a:pt x="16" y="9"/>
                      <a:pt x="22" y="6"/>
                      <a:pt x="27" y="1"/>
                    </a:cubicBezTo>
                    <a:cubicBezTo>
                      <a:pt x="28" y="0"/>
                      <a:pt x="31" y="3"/>
                      <a:pt x="30"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6" name="Freeform 1419">
                <a:extLst>
                  <a:ext uri="{FF2B5EF4-FFF2-40B4-BE49-F238E27FC236}">
                    <a16:creationId xmlns:a16="http://schemas.microsoft.com/office/drawing/2014/main" id="{3BBF36B3-7F2B-D7F4-327D-30402F0F62F2}"/>
                  </a:ext>
                </a:extLst>
              </p:cNvPr>
              <p:cNvSpPr>
                <a:spLocks/>
              </p:cNvSpPr>
              <p:nvPr/>
            </p:nvSpPr>
            <p:spPr bwMode="auto">
              <a:xfrm>
                <a:off x="2020" y="576"/>
                <a:ext cx="43" cy="34"/>
              </a:xfrm>
              <a:custGeom>
                <a:avLst/>
                <a:gdLst>
                  <a:gd name="T0" fmla="*/ 26 w 27"/>
                  <a:gd name="T1" fmla="*/ 2 h 21"/>
                  <a:gd name="T2" fmla="*/ 13 w 27"/>
                  <a:gd name="T3" fmla="*/ 12 h 21"/>
                  <a:gd name="T4" fmla="*/ 3 w 27"/>
                  <a:gd name="T5" fmla="*/ 20 h 21"/>
                  <a:gd name="T6" fmla="*/ 1 w 27"/>
                  <a:gd name="T7" fmla="*/ 19 h 21"/>
                  <a:gd name="T8" fmla="*/ 10 w 27"/>
                  <a:gd name="T9" fmla="*/ 9 h 21"/>
                  <a:gd name="T10" fmla="*/ 24 w 27"/>
                  <a:gd name="T11" fmla="*/ 0 h 21"/>
                  <a:gd name="T12" fmla="*/ 26 w 27"/>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7" h="21">
                    <a:moveTo>
                      <a:pt x="26" y="2"/>
                    </a:moveTo>
                    <a:cubicBezTo>
                      <a:pt x="22" y="5"/>
                      <a:pt x="17" y="9"/>
                      <a:pt x="13" y="12"/>
                    </a:cubicBezTo>
                    <a:cubicBezTo>
                      <a:pt x="10" y="15"/>
                      <a:pt x="8" y="19"/>
                      <a:pt x="3" y="20"/>
                    </a:cubicBezTo>
                    <a:cubicBezTo>
                      <a:pt x="2" y="21"/>
                      <a:pt x="0" y="19"/>
                      <a:pt x="1" y="19"/>
                    </a:cubicBezTo>
                    <a:cubicBezTo>
                      <a:pt x="2" y="14"/>
                      <a:pt x="7" y="12"/>
                      <a:pt x="10" y="9"/>
                    </a:cubicBezTo>
                    <a:cubicBezTo>
                      <a:pt x="15" y="6"/>
                      <a:pt x="19" y="3"/>
                      <a:pt x="24" y="0"/>
                    </a:cubicBezTo>
                    <a:cubicBezTo>
                      <a:pt x="25" y="0"/>
                      <a:pt x="27" y="2"/>
                      <a:pt x="2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7" name="Freeform 1420">
                <a:extLst>
                  <a:ext uri="{FF2B5EF4-FFF2-40B4-BE49-F238E27FC236}">
                    <a16:creationId xmlns:a16="http://schemas.microsoft.com/office/drawing/2014/main" id="{C19B4E59-5EE8-33AB-A955-605BFCB9FD62}"/>
                  </a:ext>
                </a:extLst>
              </p:cNvPr>
              <p:cNvSpPr>
                <a:spLocks/>
              </p:cNvSpPr>
              <p:nvPr/>
            </p:nvSpPr>
            <p:spPr bwMode="auto">
              <a:xfrm>
                <a:off x="2041" y="595"/>
                <a:ext cx="36" cy="28"/>
              </a:xfrm>
              <a:custGeom>
                <a:avLst/>
                <a:gdLst>
                  <a:gd name="T0" fmla="*/ 22 w 23"/>
                  <a:gd name="T1" fmla="*/ 4 h 17"/>
                  <a:gd name="T2" fmla="*/ 2 w 23"/>
                  <a:gd name="T3" fmla="*/ 17 h 17"/>
                  <a:gd name="T4" fmla="*/ 0 w 23"/>
                  <a:gd name="T5" fmla="*/ 15 h 17"/>
                  <a:gd name="T6" fmla="*/ 8 w 23"/>
                  <a:gd name="T7" fmla="*/ 9 h 17"/>
                  <a:gd name="T8" fmla="*/ 19 w 23"/>
                  <a:gd name="T9" fmla="*/ 1 h 17"/>
                  <a:gd name="T10" fmla="*/ 22 w 23"/>
                  <a:gd name="T11" fmla="*/ 4 h 17"/>
                </a:gdLst>
                <a:ahLst/>
                <a:cxnLst>
                  <a:cxn ang="0">
                    <a:pos x="T0" y="T1"/>
                  </a:cxn>
                  <a:cxn ang="0">
                    <a:pos x="T2" y="T3"/>
                  </a:cxn>
                  <a:cxn ang="0">
                    <a:pos x="T4" y="T5"/>
                  </a:cxn>
                  <a:cxn ang="0">
                    <a:pos x="T6" y="T7"/>
                  </a:cxn>
                  <a:cxn ang="0">
                    <a:pos x="T8" y="T9"/>
                  </a:cxn>
                  <a:cxn ang="0">
                    <a:pos x="T10" y="T11"/>
                  </a:cxn>
                </a:cxnLst>
                <a:rect l="0" t="0" r="r" b="b"/>
                <a:pathLst>
                  <a:path w="23" h="17">
                    <a:moveTo>
                      <a:pt x="22" y="4"/>
                    </a:moveTo>
                    <a:cubicBezTo>
                      <a:pt x="16" y="8"/>
                      <a:pt x="10" y="16"/>
                      <a:pt x="2" y="17"/>
                    </a:cubicBezTo>
                    <a:cubicBezTo>
                      <a:pt x="1" y="17"/>
                      <a:pt x="0" y="16"/>
                      <a:pt x="0" y="15"/>
                    </a:cubicBezTo>
                    <a:cubicBezTo>
                      <a:pt x="2" y="12"/>
                      <a:pt x="5" y="11"/>
                      <a:pt x="8" y="9"/>
                    </a:cubicBezTo>
                    <a:cubicBezTo>
                      <a:pt x="12" y="7"/>
                      <a:pt x="16" y="4"/>
                      <a:pt x="19" y="1"/>
                    </a:cubicBezTo>
                    <a:cubicBezTo>
                      <a:pt x="21" y="0"/>
                      <a:pt x="23" y="3"/>
                      <a:pt x="22"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8" name="Freeform 1421">
                <a:extLst>
                  <a:ext uri="{FF2B5EF4-FFF2-40B4-BE49-F238E27FC236}">
                    <a16:creationId xmlns:a16="http://schemas.microsoft.com/office/drawing/2014/main" id="{E0EFCF28-8849-43B7-8CAC-6E3AF1DAA142}"/>
                  </a:ext>
                </a:extLst>
              </p:cNvPr>
              <p:cNvSpPr>
                <a:spLocks/>
              </p:cNvSpPr>
              <p:nvPr/>
            </p:nvSpPr>
            <p:spPr bwMode="auto">
              <a:xfrm>
                <a:off x="2058" y="615"/>
                <a:ext cx="41" cy="31"/>
              </a:xfrm>
              <a:custGeom>
                <a:avLst/>
                <a:gdLst>
                  <a:gd name="T0" fmla="*/ 25 w 26"/>
                  <a:gd name="T1" fmla="*/ 4 h 19"/>
                  <a:gd name="T2" fmla="*/ 17 w 26"/>
                  <a:gd name="T3" fmla="*/ 12 h 19"/>
                  <a:gd name="T4" fmla="*/ 4 w 26"/>
                  <a:gd name="T5" fmla="*/ 19 h 19"/>
                  <a:gd name="T6" fmla="*/ 1 w 26"/>
                  <a:gd name="T7" fmla="*/ 16 h 19"/>
                  <a:gd name="T8" fmla="*/ 10 w 26"/>
                  <a:gd name="T9" fmla="*/ 10 h 19"/>
                  <a:gd name="T10" fmla="*/ 22 w 26"/>
                  <a:gd name="T11" fmla="*/ 2 h 19"/>
                  <a:gd name="T12" fmla="*/ 25 w 26"/>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26" h="19">
                    <a:moveTo>
                      <a:pt x="25" y="4"/>
                    </a:moveTo>
                    <a:cubicBezTo>
                      <a:pt x="23" y="7"/>
                      <a:pt x="20" y="10"/>
                      <a:pt x="17" y="12"/>
                    </a:cubicBezTo>
                    <a:cubicBezTo>
                      <a:pt x="13" y="15"/>
                      <a:pt x="9" y="18"/>
                      <a:pt x="4" y="19"/>
                    </a:cubicBezTo>
                    <a:cubicBezTo>
                      <a:pt x="2" y="19"/>
                      <a:pt x="0" y="17"/>
                      <a:pt x="1" y="16"/>
                    </a:cubicBezTo>
                    <a:cubicBezTo>
                      <a:pt x="3" y="13"/>
                      <a:pt x="7" y="12"/>
                      <a:pt x="10" y="10"/>
                    </a:cubicBezTo>
                    <a:cubicBezTo>
                      <a:pt x="15" y="8"/>
                      <a:pt x="18" y="5"/>
                      <a:pt x="22" y="2"/>
                    </a:cubicBezTo>
                    <a:cubicBezTo>
                      <a:pt x="23" y="0"/>
                      <a:pt x="26" y="3"/>
                      <a:pt x="25"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9" name="Freeform 1422">
                <a:extLst>
                  <a:ext uri="{FF2B5EF4-FFF2-40B4-BE49-F238E27FC236}">
                    <a16:creationId xmlns:a16="http://schemas.microsoft.com/office/drawing/2014/main" id="{AE2E1244-19AC-FF00-3A7B-2E64AF370271}"/>
                  </a:ext>
                </a:extLst>
              </p:cNvPr>
              <p:cNvSpPr>
                <a:spLocks/>
              </p:cNvSpPr>
              <p:nvPr/>
            </p:nvSpPr>
            <p:spPr bwMode="auto">
              <a:xfrm>
                <a:off x="2082" y="639"/>
                <a:ext cx="38" cy="21"/>
              </a:xfrm>
              <a:custGeom>
                <a:avLst/>
                <a:gdLst>
                  <a:gd name="T0" fmla="*/ 22 w 24"/>
                  <a:gd name="T1" fmla="*/ 4 h 13"/>
                  <a:gd name="T2" fmla="*/ 12 w 24"/>
                  <a:gd name="T3" fmla="*/ 10 h 13"/>
                  <a:gd name="T4" fmla="*/ 2 w 24"/>
                  <a:gd name="T5" fmla="*/ 13 h 13"/>
                  <a:gd name="T6" fmla="*/ 0 w 24"/>
                  <a:gd name="T7" fmla="*/ 11 h 13"/>
                  <a:gd name="T8" fmla="*/ 9 w 24"/>
                  <a:gd name="T9" fmla="*/ 6 h 13"/>
                  <a:gd name="T10" fmla="*/ 19 w 24"/>
                  <a:gd name="T11" fmla="*/ 1 h 13"/>
                  <a:gd name="T12" fmla="*/ 22 w 2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2" y="4"/>
                    </a:moveTo>
                    <a:cubicBezTo>
                      <a:pt x="19" y="6"/>
                      <a:pt x="15" y="8"/>
                      <a:pt x="12" y="10"/>
                    </a:cubicBezTo>
                    <a:cubicBezTo>
                      <a:pt x="9" y="11"/>
                      <a:pt x="6" y="13"/>
                      <a:pt x="2" y="13"/>
                    </a:cubicBezTo>
                    <a:cubicBezTo>
                      <a:pt x="1" y="13"/>
                      <a:pt x="0" y="11"/>
                      <a:pt x="0" y="11"/>
                    </a:cubicBezTo>
                    <a:cubicBezTo>
                      <a:pt x="2" y="9"/>
                      <a:pt x="6" y="8"/>
                      <a:pt x="9" y="6"/>
                    </a:cubicBezTo>
                    <a:cubicBezTo>
                      <a:pt x="12" y="5"/>
                      <a:pt x="16" y="3"/>
                      <a:pt x="19" y="1"/>
                    </a:cubicBezTo>
                    <a:cubicBezTo>
                      <a:pt x="21" y="0"/>
                      <a:pt x="24" y="3"/>
                      <a:pt x="22"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0" name="Freeform 1423">
                <a:extLst>
                  <a:ext uri="{FF2B5EF4-FFF2-40B4-BE49-F238E27FC236}">
                    <a16:creationId xmlns:a16="http://schemas.microsoft.com/office/drawing/2014/main" id="{5527317E-BF3C-DCD6-3211-A82A42BA4F68}"/>
                  </a:ext>
                </a:extLst>
              </p:cNvPr>
              <p:cNvSpPr>
                <a:spLocks/>
              </p:cNvSpPr>
              <p:nvPr/>
            </p:nvSpPr>
            <p:spPr bwMode="auto">
              <a:xfrm>
                <a:off x="2107" y="663"/>
                <a:ext cx="33" cy="22"/>
              </a:xfrm>
              <a:custGeom>
                <a:avLst/>
                <a:gdLst>
                  <a:gd name="T0" fmla="*/ 19 w 21"/>
                  <a:gd name="T1" fmla="*/ 4 h 13"/>
                  <a:gd name="T2" fmla="*/ 2 w 21"/>
                  <a:gd name="T3" fmla="*/ 13 h 13"/>
                  <a:gd name="T4" fmla="*/ 0 w 21"/>
                  <a:gd name="T5" fmla="*/ 12 h 13"/>
                  <a:gd name="T6" fmla="*/ 8 w 21"/>
                  <a:gd name="T7" fmla="*/ 7 h 13"/>
                  <a:gd name="T8" fmla="*/ 17 w 21"/>
                  <a:gd name="T9" fmla="*/ 2 h 13"/>
                  <a:gd name="T10" fmla="*/ 19 w 21"/>
                  <a:gd name="T11" fmla="*/ 4 h 13"/>
                </a:gdLst>
                <a:ahLst/>
                <a:cxnLst>
                  <a:cxn ang="0">
                    <a:pos x="T0" y="T1"/>
                  </a:cxn>
                  <a:cxn ang="0">
                    <a:pos x="T2" y="T3"/>
                  </a:cxn>
                  <a:cxn ang="0">
                    <a:pos x="T4" y="T5"/>
                  </a:cxn>
                  <a:cxn ang="0">
                    <a:pos x="T6" y="T7"/>
                  </a:cxn>
                  <a:cxn ang="0">
                    <a:pos x="T8" y="T9"/>
                  </a:cxn>
                  <a:cxn ang="0">
                    <a:pos x="T10" y="T11"/>
                  </a:cxn>
                </a:cxnLst>
                <a:rect l="0" t="0" r="r" b="b"/>
                <a:pathLst>
                  <a:path w="21" h="13">
                    <a:moveTo>
                      <a:pt x="19" y="4"/>
                    </a:moveTo>
                    <a:cubicBezTo>
                      <a:pt x="15" y="8"/>
                      <a:pt x="9" y="13"/>
                      <a:pt x="2" y="13"/>
                    </a:cubicBezTo>
                    <a:cubicBezTo>
                      <a:pt x="1" y="13"/>
                      <a:pt x="0" y="12"/>
                      <a:pt x="0" y="12"/>
                    </a:cubicBezTo>
                    <a:cubicBezTo>
                      <a:pt x="2" y="9"/>
                      <a:pt x="6" y="8"/>
                      <a:pt x="8" y="7"/>
                    </a:cubicBezTo>
                    <a:cubicBezTo>
                      <a:pt x="11" y="5"/>
                      <a:pt x="14" y="3"/>
                      <a:pt x="17" y="2"/>
                    </a:cubicBezTo>
                    <a:cubicBezTo>
                      <a:pt x="18" y="0"/>
                      <a:pt x="21" y="3"/>
                      <a:pt x="19"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1" name="Freeform 1424">
                <a:extLst>
                  <a:ext uri="{FF2B5EF4-FFF2-40B4-BE49-F238E27FC236}">
                    <a16:creationId xmlns:a16="http://schemas.microsoft.com/office/drawing/2014/main" id="{C830738F-8D64-81FF-4593-240439A52220}"/>
                  </a:ext>
                </a:extLst>
              </p:cNvPr>
              <p:cNvSpPr>
                <a:spLocks/>
              </p:cNvSpPr>
              <p:nvPr/>
            </p:nvSpPr>
            <p:spPr bwMode="auto">
              <a:xfrm>
                <a:off x="2134" y="689"/>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2" name="Freeform 1425">
                <a:extLst>
                  <a:ext uri="{FF2B5EF4-FFF2-40B4-BE49-F238E27FC236}">
                    <a16:creationId xmlns:a16="http://schemas.microsoft.com/office/drawing/2014/main" id="{87C707D1-8734-5052-3C0F-CDC1B2711522}"/>
                  </a:ext>
                </a:extLst>
              </p:cNvPr>
              <p:cNvSpPr>
                <a:spLocks/>
              </p:cNvSpPr>
              <p:nvPr/>
            </p:nvSpPr>
            <p:spPr bwMode="auto">
              <a:xfrm>
                <a:off x="1655" y="1989"/>
                <a:ext cx="26" cy="59"/>
              </a:xfrm>
              <a:custGeom>
                <a:avLst/>
                <a:gdLst>
                  <a:gd name="T0" fmla="*/ 16 w 17"/>
                  <a:gd name="T1" fmla="*/ 4 h 36"/>
                  <a:gd name="T2" fmla="*/ 2 w 17"/>
                  <a:gd name="T3" fmla="*/ 36 h 36"/>
                  <a:gd name="T4" fmla="*/ 0 w 17"/>
                  <a:gd name="T5" fmla="*/ 34 h 36"/>
                  <a:gd name="T6" fmla="*/ 8 w 17"/>
                  <a:gd name="T7" fmla="*/ 21 h 36"/>
                  <a:gd name="T8" fmla="*/ 13 w 17"/>
                  <a:gd name="T9" fmla="*/ 2 h 36"/>
                  <a:gd name="T10" fmla="*/ 16 w 17"/>
                  <a:gd name="T11" fmla="*/ 4 h 36"/>
                </a:gdLst>
                <a:ahLst/>
                <a:cxnLst>
                  <a:cxn ang="0">
                    <a:pos x="T0" y="T1"/>
                  </a:cxn>
                  <a:cxn ang="0">
                    <a:pos x="T2" y="T3"/>
                  </a:cxn>
                  <a:cxn ang="0">
                    <a:pos x="T4" y="T5"/>
                  </a:cxn>
                  <a:cxn ang="0">
                    <a:pos x="T6" y="T7"/>
                  </a:cxn>
                  <a:cxn ang="0">
                    <a:pos x="T8" y="T9"/>
                  </a:cxn>
                  <a:cxn ang="0">
                    <a:pos x="T10" y="T11"/>
                  </a:cxn>
                </a:cxnLst>
                <a:rect l="0" t="0" r="r" b="b"/>
                <a:pathLst>
                  <a:path w="17" h="36">
                    <a:moveTo>
                      <a:pt x="16" y="4"/>
                    </a:moveTo>
                    <a:cubicBezTo>
                      <a:pt x="15" y="13"/>
                      <a:pt x="13" y="34"/>
                      <a:pt x="2" y="36"/>
                    </a:cubicBezTo>
                    <a:cubicBezTo>
                      <a:pt x="1" y="36"/>
                      <a:pt x="0" y="35"/>
                      <a:pt x="0" y="34"/>
                    </a:cubicBezTo>
                    <a:cubicBezTo>
                      <a:pt x="1" y="29"/>
                      <a:pt x="6" y="25"/>
                      <a:pt x="8" y="21"/>
                    </a:cubicBezTo>
                    <a:cubicBezTo>
                      <a:pt x="11" y="15"/>
                      <a:pt x="12" y="9"/>
                      <a:pt x="13" y="2"/>
                    </a:cubicBezTo>
                    <a:cubicBezTo>
                      <a:pt x="14" y="0"/>
                      <a:pt x="17" y="2"/>
                      <a:pt x="1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3" name="Freeform 1426">
                <a:extLst>
                  <a:ext uri="{FF2B5EF4-FFF2-40B4-BE49-F238E27FC236}">
                    <a16:creationId xmlns:a16="http://schemas.microsoft.com/office/drawing/2014/main" id="{A49632CD-3FD8-80B8-1DBA-197A65C7FA0C}"/>
                  </a:ext>
                </a:extLst>
              </p:cNvPr>
              <p:cNvSpPr>
                <a:spLocks/>
              </p:cNvSpPr>
              <p:nvPr/>
            </p:nvSpPr>
            <p:spPr bwMode="auto">
              <a:xfrm>
                <a:off x="1632" y="1994"/>
                <a:ext cx="27" cy="63"/>
              </a:xfrm>
              <a:custGeom>
                <a:avLst/>
                <a:gdLst>
                  <a:gd name="T0" fmla="*/ 17 w 17"/>
                  <a:gd name="T1" fmla="*/ 2 h 39"/>
                  <a:gd name="T2" fmla="*/ 2 w 17"/>
                  <a:gd name="T3" fmla="*/ 38 h 39"/>
                  <a:gd name="T4" fmla="*/ 0 w 17"/>
                  <a:gd name="T5" fmla="*/ 36 h 39"/>
                  <a:gd name="T6" fmla="*/ 7 w 17"/>
                  <a:gd name="T7" fmla="*/ 23 h 39"/>
                  <a:gd name="T8" fmla="*/ 15 w 17"/>
                  <a:gd name="T9" fmla="*/ 1 h 39"/>
                  <a:gd name="T10" fmla="*/ 17 w 17"/>
                  <a:gd name="T11" fmla="*/ 2 h 39"/>
                </a:gdLst>
                <a:ahLst/>
                <a:cxnLst>
                  <a:cxn ang="0">
                    <a:pos x="T0" y="T1"/>
                  </a:cxn>
                  <a:cxn ang="0">
                    <a:pos x="T2" y="T3"/>
                  </a:cxn>
                  <a:cxn ang="0">
                    <a:pos x="T4" y="T5"/>
                  </a:cxn>
                  <a:cxn ang="0">
                    <a:pos x="T6" y="T7"/>
                  </a:cxn>
                  <a:cxn ang="0">
                    <a:pos x="T8" y="T9"/>
                  </a:cxn>
                  <a:cxn ang="0">
                    <a:pos x="T10" y="T11"/>
                  </a:cxn>
                </a:cxnLst>
                <a:rect l="0" t="0" r="r" b="b"/>
                <a:pathLst>
                  <a:path w="17" h="39">
                    <a:moveTo>
                      <a:pt x="17" y="2"/>
                    </a:moveTo>
                    <a:cubicBezTo>
                      <a:pt x="15" y="13"/>
                      <a:pt x="14" y="34"/>
                      <a:pt x="2" y="38"/>
                    </a:cubicBezTo>
                    <a:cubicBezTo>
                      <a:pt x="1" y="39"/>
                      <a:pt x="0" y="37"/>
                      <a:pt x="0" y="36"/>
                    </a:cubicBezTo>
                    <a:cubicBezTo>
                      <a:pt x="1" y="31"/>
                      <a:pt x="5" y="27"/>
                      <a:pt x="7" y="23"/>
                    </a:cubicBezTo>
                    <a:cubicBezTo>
                      <a:pt x="11" y="16"/>
                      <a:pt x="13" y="8"/>
                      <a:pt x="15" y="1"/>
                    </a:cubicBezTo>
                    <a:cubicBezTo>
                      <a:pt x="15" y="0"/>
                      <a:pt x="17" y="1"/>
                      <a:pt x="1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4" name="Freeform 1427">
                <a:extLst>
                  <a:ext uri="{FF2B5EF4-FFF2-40B4-BE49-F238E27FC236}">
                    <a16:creationId xmlns:a16="http://schemas.microsoft.com/office/drawing/2014/main" id="{D6CD7527-6003-F38D-E146-EF47BA7BA4DA}"/>
                  </a:ext>
                </a:extLst>
              </p:cNvPr>
              <p:cNvSpPr>
                <a:spLocks/>
              </p:cNvSpPr>
              <p:nvPr/>
            </p:nvSpPr>
            <p:spPr bwMode="auto">
              <a:xfrm>
                <a:off x="1601" y="2023"/>
                <a:ext cx="27" cy="68"/>
              </a:xfrm>
              <a:custGeom>
                <a:avLst/>
                <a:gdLst>
                  <a:gd name="T0" fmla="*/ 17 w 17"/>
                  <a:gd name="T1" fmla="*/ 3 h 42"/>
                  <a:gd name="T2" fmla="*/ 11 w 17"/>
                  <a:gd name="T3" fmla="*/ 25 h 42"/>
                  <a:gd name="T4" fmla="*/ 3 w 17"/>
                  <a:gd name="T5" fmla="*/ 41 h 42"/>
                  <a:gd name="T6" fmla="*/ 0 w 17"/>
                  <a:gd name="T7" fmla="*/ 39 h 42"/>
                  <a:gd name="T8" fmla="*/ 7 w 17"/>
                  <a:gd name="T9" fmla="*/ 20 h 42"/>
                  <a:gd name="T10" fmla="*/ 14 w 17"/>
                  <a:gd name="T11" fmla="*/ 1 h 42"/>
                  <a:gd name="T12" fmla="*/ 17 w 17"/>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17" y="3"/>
                    </a:moveTo>
                    <a:cubicBezTo>
                      <a:pt x="16" y="10"/>
                      <a:pt x="13" y="18"/>
                      <a:pt x="11" y="25"/>
                    </a:cubicBezTo>
                    <a:cubicBezTo>
                      <a:pt x="9" y="31"/>
                      <a:pt x="7" y="37"/>
                      <a:pt x="3" y="41"/>
                    </a:cubicBezTo>
                    <a:cubicBezTo>
                      <a:pt x="1" y="42"/>
                      <a:pt x="0" y="40"/>
                      <a:pt x="0" y="39"/>
                    </a:cubicBezTo>
                    <a:cubicBezTo>
                      <a:pt x="1" y="32"/>
                      <a:pt x="5" y="26"/>
                      <a:pt x="7" y="20"/>
                    </a:cubicBezTo>
                    <a:cubicBezTo>
                      <a:pt x="9" y="14"/>
                      <a:pt x="11" y="7"/>
                      <a:pt x="14" y="1"/>
                    </a:cubicBezTo>
                    <a:cubicBezTo>
                      <a:pt x="15" y="0"/>
                      <a:pt x="17" y="1"/>
                      <a:pt x="17"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5" name="Freeform 1428">
                <a:extLst>
                  <a:ext uri="{FF2B5EF4-FFF2-40B4-BE49-F238E27FC236}">
                    <a16:creationId xmlns:a16="http://schemas.microsoft.com/office/drawing/2014/main" id="{4F512D44-8C54-3D87-D6D7-A49C85C32CFF}"/>
                  </a:ext>
                </a:extLst>
              </p:cNvPr>
              <p:cNvSpPr>
                <a:spLocks/>
              </p:cNvSpPr>
              <p:nvPr/>
            </p:nvSpPr>
            <p:spPr bwMode="auto">
              <a:xfrm>
                <a:off x="1580" y="2036"/>
                <a:ext cx="21" cy="64"/>
              </a:xfrm>
              <a:custGeom>
                <a:avLst/>
                <a:gdLst>
                  <a:gd name="T0" fmla="*/ 13 w 13"/>
                  <a:gd name="T1" fmla="*/ 3 h 39"/>
                  <a:gd name="T2" fmla="*/ 11 w 13"/>
                  <a:gd name="T3" fmla="*/ 23 h 39"/>
                  <a:gd name="T4" fmla="*/ 2 w 13"/>
                  <a:gd name="T5" fmla="*/ 39 h 39"/>
                  <a:gd name="T6" fmla="*/ 0 w 13"/>
                  <a:gd name="T7" fmla="*/ 37 h 39"/>
                  <a:gd name="T8" fmla="*/ 5 w 13"/>
                  <a:gd name="T9" fmla="*/ 23 h 39"/>
                  <a:gd name="T10" fmla="*/ 10 w 13"/>
                  <a:gd name="T11" fmla="*/ 2 h 39"/>
                  <a:gd name="T12" fmla="*/ 13 w 13"/>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13" h="39">
                    <a:moveTo>
                      <a:pt x="13" y="3"/>
                    </a:moveTo>
                    <a:cubicBezTo>
                      <a:pt x="13" y="10"/>
                      <a:pt x="12" y="16"/>
                      <a:pt x="11" y="23"/>
                    </a:cubicBezTo>
                    <a:cubicBezTo>
                      <a:pt x="9" y="29"/>
                      <a:pt x="8" y="36"/>
                      <a:pt x="2" y="39"/>
                    </a:cubicBezTo>
                    <a:cubicBezTo>
                      <a:pt x="2" y="39"/>
                      <a:pt x="0" y="38"/>
                      <a:pt x="0" y="37"/>
                    </a:cubicBezTo>
                    <a:cubicBezTo>
                      <a:pt x="0" y="32"/>
                      <a:pt x="4" y="28"/>
                      <a:pt x="5" y="23"/>
                    </a:cubicBezTo>
                    <a:cubicBezTo>
                      <a:pt x="8" y="17"/>
                      <a:pt x="9" y="9"/>
                      <a:pt x="10" y="2"/>
                    </a:cubicBezTo>
                    <a:cubicBezTo>
                      <a:pt x="10" y="0"/>
                      <a:pt x="13" y="1"/>
                      <a:pt x="1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6" name="Freeform 1429">
                <a:extLst>
                  <a:ext uri="{FF2B5EF4-FFF2-40B4-BE49-F238E27FC236}">
                    <a16:creationId xmlns:a16="http://schemas.microsoft.com/office/drawing/2014/main" id="{5C3275DA-E29D-96B5-AAEA-9D471606DBC8}"/>
                  </a:ext>
                </a:extLst>
              </p:cNvPr>
              <p:cNvSpPr>
                <a:spLocks/>
              </p:cNvSpPr>
              <p:nvPr/>
            </p:nvSpPr>
            <p:spPr bwMode="auto">
              <a:xfrm>
                <a:off x="1555" y="2049"/>
                <a:ext cx="28" cy="59"/>
              </a:xfrm>
              <a:custGeom>
                <a:avLst/>
                <a:gdLst>
                  <a:gd name="T0" fmla="*/ 18 w 18"/>
                  <a:gd name="T1" fmla="*/ 4 h 36"/>
                  <a:gd name="T2" fmla="*/ 2 w 18"/>
                  <a:gd name="T3" fmla="*/ 35 h 36"/>
                  <a:gd name="T4" fmla="*/ 0 w 18"/>
                  <a:gd name="T5" fmla="*/ 33 h 36"/>
                  <a:gd name="T6" fmla="*/ 8 w 18"/>
                  <a:gd name="T7" fmla="*/ 20 h 36"/>
                  <a:gd name="T8" fmla="*/ 14 w 18"/>
                  <a:gd name="T9" fmla="*/ 2 h 36"/>
                  <a:gd name="T10" fmla="*/ 18 w 18"/>
                  <a:gd name="T11" fmla="*/ 4 h 36"/>
                </a:gdLst>
                <a:ahLst/>
                <a:cxnLst>
                  <a:cxn ang="0">
                    <a:pos x="T0" y="T1"/>
                  </a:cxn>
                  <a:cxn ang="0">
                    <a:pos x="T2" y="T3"/>
                  </a:cxn>
                  <a:cxn ang="0">
                    <a:pos x="T4" y="T5"/>
                  </a:cxn>
                  <a:cxn ang="0">
                    <a:pos x="T6" y="T7"/>
                  </a:cxn>
                  <a:cxn ang="0">
                    <a:pos x="T8" y="T9"/>
                  </a:cxn>
                  <a:cxn ang="0">
                    <a:pos x="T10" y="T11"/>
                  </a:cxn>
                </a:cxnLst>
                <a:rect l="0" t="0" r="r" b="b"/>
                <a:pathLst>
                  <a:path w="18" h="36">
                    <a:moveTo>
                      <a:pt x="18" y="4"/>
                    </a:moveTo>
                    <a:cubicBezTo>
                      <a:pt x="15" y="15"/>
                      <a:pt x="12" y="30"/>
                      <a:pt x="2" y="35"/>
                    </a:cubicBezTo>
                    <a:cubicBezTo>
                      <a:pt x="1" y="36"/>
                      <a:pt x="0" y="34"/>
                      <a:pt x="0" y="33"/>
                    </a:cubicBezTo>
                    <a:cubicBezTo>
                      <a:pt x="2" y="28"/>
                      <a:pt x="6" y="25"/>
                      <a:pt x="8" y="20"/>
                    </a:cubicBezTo>
                    <a:cubicBezTo>
                      <a:pt x="11" y="15"/>
                      <a:pt x="13" y="8"/>
                      <a:pt x="14" y="2"/>
                    </a:cubicBezTo>
                    <a:cubicBezTo>
                      <a:pt x="15" y="0"/>
                      <a:pt x="18" y="2"/>
                      <a:pt x="18"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7" name="Freeform 1430">
                <a:extLst>
                  <a:ext uri="{FF2B5EF4-FFF2-40B4-BE49-F238E27FC236}">
                    <a16:creationId xmlns:a16="http://schemas.microsoft.com/office/drawing/2014/main" id="{877F3DA1-3945-6F89-9A5C-C84FCBA28DE3}"/>
                  </a:ext>
                </a:extLst>
              </p:cNvPr>
              <p:cNvSpPr>
                <a:spLocks/>
              </p:cNvSpPr>
              <p:nvPr/>
            </p:nvSpPr>
            <p:spPr bwMode="auto">
              <a:xfrm>
                <a:off x="1528" y="2044"/>
                <a:ext cx="41" cy="83"/>
              </a:xfrm>
              <a:custGeom>
                <a:avLst/>
                <a:gdLst>
                  <a:gd name="T0" fmla="*/ 26 w 26"/>
                  <a:gd name="T1" fmla="*/ 4 h 51"/>
                  <a:gd name="T2" fmla="*/ 3 w 26"/>
                  <a:gd name="T3" fmla="*/ 50 h 51"/>
                  <a:gd name="T4" fmla="*/ 1 w 26"/>
                  <a:gd name="T5" fmla="*/ 48 h 51"/>
                  <a:gd name="T6" fmla="*/ 23 w 26"/>
                  <a:gd name="T7" fmla="*/ 2 h 51"/>
                  <a:gd name="T8" fmla="*/ 26 w 26"/>
                  <a:gd name="T9" fmla="*/ 4 h 51"/>
                </a:gdLst>
                <a:ahLst/>
                <a:cxnLst>
                  <a:cxn ang="0">
                    <a:pos x="T0" y="T1"/>
                  </a:cxn>
                  <a:cxn ang="0">
                    <a:pos x="T2" y="T3"/>
                  </a:cxn>
                  <a:cxn ang="0">
                    <a:pos x="T4" y="T5"/>
                  </a:cxn>
                  <a:cxn ang="0">
                    <a:pos x="T6" y="T7"/>
                  </a:cxn>
                  <a:cxn ang="0">
                    <a:pos x="T8" y="T9"/>
                  </a:cxn>
                </a:cxnLst>
                <a:rect l="0" t="0" r="r" b="b"/>
                <a:pathLst>
                  <a:path w="26" h="51">
                    <a:moveTo>
                      <a:pt x="26" y="4"/>
                    </a:moveTo>
                    <a:cubicBezTo>
                      <a:pt x="23" y="21"/>
                      <a:pt x="16" y="39"/>
                      <a:pt x="3" y="50"/>
                    </a:cubicBezTo>
                    <a:cubicBezTo>
                      <a:pt x="2" y="51"/>
                      <a:pt x="0" y="49"/>
                      <a:pt x="1" y="48"/>
                    </a:cubicBezTo>
                    <a:cubicBezTo>
                      <a:pt x="9" y="33"/>
                      <a:pt x="18" y="20"/>
                      <a:pt x="23" y="2"/>
                    </a:cubicBezTo>
                    <a:cubicBezTo>
                      <a:pt x="23" y="0"/>
                      <a:pt x="26" y="2"/>
                      <a:pt x="2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8" name="Freeform 1431">
                <a:extLst>
                  <a:ext uri="{FF2B5EF4-FFF2-40B4-BE49-F238E27FC236}">
                    <a16:creationId xmlns:a16="http://schemas.microsoft.com/office/drawing/2014/main" id="{A4EEB118-6B77-1613-796C-5B213C119ACF}"/>
                  </a:ext>
                </a:extLst>
              </p:cNvPr>
              <p:cNvSpPr>
                <a:spLocks/>
              </p:cNvSpPr>
              <p:nvPr/>
            </p:nvSpPr>
            <p:spPr bwMode="auto">
              <a:xfrm>
                <a:off x="1504" y="2069"/>
                <a:ext cx="29" cy="66"/>
              </a:xfrm>
              <a:custGeom>
                <a:avLst/>
                <a:gdLst>
                  <a:gd name="T0" fmla="*/ 18 w 18"/>
                  <a:gd name="T1" fmla="*/ 3 h 41"/>
                  <a:gd name="T2" fmla="*/ 3 w 18"/>
                  <a:gd name="T3" fmla="*/ 40 h 41"/>
                  <a:gd name="T4" fmla="*/ 0 w 18"/>
                  <a:gd name="T5" fmla="*/ 39 h 41"/>
                  <a:gd name="T6" fmla="*/ 8 w 18"/>
                  <a:gd name="T7" fmla="*/ 23 h 41"/>
                  <a:gd name="T8" fmla="*/ 16 w 18"/>
                  <a:gd name="T9" fmla="*/ 2 h 41"/>
                  <a:gd name="T10" fmla="*/ 18 w 18"/>
                  <a:gd name="T11" fmla="*/ 3 h 41"/>
                </a:gdLst>
                <a:ahLst/>
                <a:cxnLst>
                  <a:cxn ang="0">
                    <a:pos x="T0" y="T1"/>
                  </a:cxn>
                  <a:cxn ang="0">
                    <a:pos x="T2" y="T3"/>
                  </a:cxn>
                  <a:cxn ang="0">
                    <a:pos x="T4" y="T5"/>
                  </a:cxn>
                  <a:cxn ang="0">
                    <a:pos x="T6" y="T7"/>
                  </a:cxn>
                  <a:cxn ang="0">
                    <a:pos x="T8" y="T9"/>
                  </a:cxn>
                  <a:cxn ang="0">
                    <a:pos x="T10" y="T11"/>
                  </a:cxn>
                </a:cxnLst>
                <a:rect l="0" t="0" r="r" b="b"/>
                <a:pathLst>
                  <a:path w="18" h="41">
                    <a:moveTo>
                      <a:pt x="18" y="3"/>
                    </a:moveTo>
                    <a:cubicBezTo>
                      <a:pt x="16" y="15"/>
                      <a:pt x="12" y="32"/>
                      <a:pt x="3" y="40"/>
                    </a:cubicBezTo>
                    <a:cubicBezTo>
                      <a:pt x="2" y="41"/>
                      <a:pt x="0" y="40"/>
                      <a:pt x="0" y="39"/>
                    </a:cubicBezTo>
                    <a:cubicBezTo>
                      <a:pt x="2" y="33"/>
                      <a:pt x="5" y="28"/>
                      <a:pt x="8" y="23"/>
                    </a:cubicBezTo>
                    <a:cubicBezTo>
                      <a:pt x="11" y="16"/>
                      <a:pt x="14" y="9"/>
                      <a:pt x="16" y="2"/>
                    </a:cubicBezTo>
                    <a:cubicBezTo>
                      <a:pt x="16" y="0"/>
                      <a:pt x="18" y="1"/>
                      <a:pt x="18"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9" name="Freeform 1432">
                <a:extLst>
                  <a:ext uri="{FF2B5EF4-FFF2-40B4-BE49-F238E27FC236}">
                    <a16:creationId xmlns:a16="http://schemas.microsoft.com/office/drawing/2014/main" id="{BBDC296D-DF24-D6AC-F212-8AD92ED3F268}"/>
                  </a:ext>
                </a:extLst>
              </p:cNvPr>
              <p:cNvSpPr>
                <a:spLocks/>
              </p:cNvSpPr>
              <p:nvPr/>
            </p:nvSpPr>
            <p:spPr bwMode="auto">
              <a:xfrm>
                <a:off x="1477" y="2096"/>
                <a:ext cx="27" cy="52"/>
              </a:xfrm>
              <a:custGeom>
                <a:avLst/>
                <a:gdLst>
                  <a:gd name="T0" fmla="*/ 16 w 17"/>
                  <a:gd name="T1" fmla="*/ 4 h 32"/>
                  <a:gd name="T2" fmla="*/ 3 w 17"/>
                  <a:gd name="T3" fmla="*/ 31 h 32"/>
                  <a:gd name="T4" fmla="*/ 0 w 17"/>
                  <a:gd name="T5" fmla="*/ 30 h 32"/>
                  <a:gd name="T6" fmla="*/ 12 w 17"/>
                  <a:gd name="T7" fmla="*/ 2 h 32"/>
                  <a:gd name="T8" fmla="*/ 16 w 17"/>
                  <a:gd name="T9" fmla="*/ 4 h 32"/>
                </a:gdLst>
                <a:ahLst/>
                <a:cxnLst>
                  <a:cxn ang="0">
                    <a:pos x="T0" y="T1"/>
                  </a:cxn>
                  <a:cxn ang="0">
                    <a:pos x="T2" y="T3"/>
                  </a:cxn>
                  <a:cxn ang="0">
                    <a:pos x="T4" y="T5"/>
                  </a:cxn>
                  <a:cxn ang="0">
                    <a:pos x="T6" y="T7"/>
                  </a:cxn>
                  <a:cxn ang="0">
                    <a:pos x="T8" y="T9"/>
                  </a:cxn>
                </a:cxnLst>
                <a:rect l="0" t="0" r="r" b="b"/>
                <a:pathLst>
                  <a:path w="17" h="32">
                    <a:moveTo>
                      <a:pt x="16" y="4"/>
                    </a:moveTo>
                    <a:cubicBezTo>
                      <a:pt x="13" y="13"/>
                      <a:pt x="9" y="24"/>
                      <a:pt x="3" y="31"/>
                    </a:cubicBezTo>
                    <a:cubicBezTo>
                      <a:pt x="2" y="32"/>
                      <a:pt x="0" y="31"/>
                      <a:pt x="0" y="30"/>
                    </a:cubicBezTo>
                    <a:cubicBezTo>
                      <a:pt x="2" y="20"/>
                      <a:pt x="9" y="12"/>
                      <a:pt x="12" y="2"/>
                    </a:cubicBezTo>
                    <a:cubicBezTo>
                      <a:pt x="13" y="0"/>
                      <a:pt x="17" y="2"/>
                      <a:pt x="16"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0" name="Freeform 1433">
                <a:extLst>
                  <a:ext uri="{FF2B5EF4-FFF2-40B4-BE49-F238E27FC236}">
                    <a16:creationId xmlns:a16="http://schemas.microsoft.com/office/drawing/2014/main" id="{578E3D6A-C649-664B-1A31-5926DEDAAAE6}"/>
                  </a:ext>
                </a:extLst>
              </p:cNvPr>
              <p:cNvSpPr>
                <a:spLocks/>
              </p:cNvSpPr>
              <p:nvPr/>
            </p:nvSpPr>
            <p:spPr bwMode="auto">
              <a:xfrm>
                <a:off x="1450" y="2088"/>
                <a:ext cx="42" cy="83"/>
              </a:xfrm>
              <a:custGeom>
                <a:avLst/>
                <a:gdLst>
                  <a:gd name="T0" fmla="*/ 26 w 26"/>
                  <a:gd name="T1" fmla="*/ 2 h 51"/>
                  <a:gd name="T2" fmla="*/ 2 w 26"/>
                  <a:gd name="T3" fmla="*/ 50 h 51"/>
                  <a:gd name="T4" fmla="*/ 0 w 26"/>
                  <a:gd name="T5" fmla="*/ 49 h 51"/>
                  <a:gd name="T6" fmla="*/ 23 w 26"/>
                  <a:gd name="T7" fmla="*/ 1 h 51"/>
                  <a:gd name="T8" fmla="*/ 26 w 26"/>
                  <a:gd name="T9" fmla="*/ 2 h 51"/>
                </a:gdLst>
                <a:ahLst/>
                <a:cxnLst>
                  <a:cxn ang="0">
                    <a:pos x="T0" y="T1"/>
                  </a:cxn>
                  <a:cxn ang="0">
                    <a:pos x="T2" y="T3"/>
                  </a:cxn>
                  <a:cxn ang="0">
                    <a:pos x="T4" y="T5"/>
                  </a:cxn>
                  <a:cxn ang="0">
                    <a:pos x="T6" y="T7"/>
                  </a:cxn>
                  <a:cxn ang="0">
                    <a:pos x="T8" y="T9"/>
                  </a:cxn>
                </a:cxnLst>
                <a:rect l="0" t="0" r="r" b="b"/>
                <a:pathLst>
                  <a:path w="26" h="51">
                    <a:moveTo>
                      <a:pt x="26" y="2"/>
                    </a:moveTo>
                    <a:cubicBezTo>
                      <a:pt x="20" y="19"/>
                      <a:pt x="14" y="38"/>
                      <a:pt x="2" y="50"/>
                    </a:cubicBezTo>
                    <a:cubicBezTo>
                      <a:pt x="1" y="51"/>
                      <a:pt x="0" y="50"/>
                      <a:pt x="0" y="49"/>
                    </a:cubicBezTo>
                    <a:cubicBezTo>
                      <a:pt x="6" y="32"/>
                      <a:pt x="17" y="17"/>
                      <a:pt x="23" y="1"/>
                    </a:cubicBezTo>
                    <a:cubicBezTo>
                      <a:pt x="24" y="0"/>
                      <a:pt x="26" y="1"/>
                      <a:pt x="2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1" name="Freeform 1434">
                <a:extLst>
                  <a:ext uri="{FF2B5EF4-FFF2-40B4-BE49-F238E27FC236}">
                    <a16:creationId xmlns:a16="http://schemas.microsoft.com/office/drawing/2014/main" id="{5B6BE693-55B5-98D8-3A34-C98A04DB5E3B}"/>
                  </a:ext>
                </a:extLst>
              </p:cNvPr>
              <p:cNvSpPr>
                <a:spLocks/>
              </p:cNvSpPr>
              <p:nvPr/>
            </p:nvSpPr>
            <p:spPr bwMode="auto">
              <a:xfrm>
                <a:off x="1433" y="2109"/>
                <a:ext cx="36" cy="77"/>
              </a:xfrm>
              <a:custGeom>
                <a:avLst/>
                <a:gdLst>
                  <a:gd name="T0" fmla="*/ 23 w 23"/>
                  <a:gd name="T1" fmla="*/ 3 h 47"/>
                  <a:gd name="T2" fmla="*/ 4 w 23"/>
                  <a:gd name="T3" fmla="*/ 46 h 47"/>
                  <a:gd name="T4" fmla="*/ 1 w 23"/>
                  <a:gd name="T5" fmla="*/ 44 h 47"/>
                  <a:gd name="T6" fmla="*/ 20 w 23"/>
                  <a:gd name="T7" fmla="*/ 2 h 47"/>
                  <a:gd name="T8" fmla="*/ 23 w 23"/>
                  <a:gd name="T9" fmla="*/ 3 h 47"/>
                </a:gdLst>
                <a:ahLst/>
                <a:cxnLst>
                  <a:cxn ang="0">
                    <a:pos x="T0" y="T1"/>
                  </a:cxn>
                  <a:cxn ang="0">
                    <a:pos x="T2" y="T3"/>
                  </a:cxn>
                  <a:cxn ang="0">
                    <a:pos x="T4" y="T5"/>
                  </a:cxn>
                  <a:cxn ang="0">
                    <a:pos x="T6" y="T7"/>
                  </a:cxn>
                  <a:cxn ang="0">
                    <a:pos x="T8" y="T9"/>
                  </a:cxn>
                </a:cxnLst>
                <a:rect l="0" t="0" r="r" b="b"/>
                <a:pathLst>
                  <a:path w="23" h="47">
                    <a:moveTo>
                      <a:pt x="23" y="3"/>
                    </a:moveTo>
                    <a:cubicBezTo>
                      <a:pt x="20" y="18"/>
                      <a:pt x="17" y="38"/>
                      <a:pt x="4" y="46"/>
                    </a:cubicBezTo>
                    <a:cubicBezTo>
                      <a:pt x="2" y="47"/>
                      <a:pt x="0" y="45"/>
                      <a:pt x="1" y="44"/>
                    </a:cubicBezTo>
                    <a:cubicBezTo>
                      <a:pt x="9" y="30"/>
                      <a:pt x="16" y="18"/>
                      <a:pt x="20" y="2"/>
                    </a:cubicBezTo>
                    <a:cubicBezTo>
                      <a:pt x="20" y="0"/>
                      <a:pt x="23" y="1"/>
                      <a:pt x="23"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2" name="Freeform 1435">
                <a:extLst>
                  <a:ext uri="{FF2B5EF4-FFF2-40B4-BE49-F238E27FC236}">
                    <a16:creationId xmlns:a16="http://schemas.microsoft.com/office/drawing/2014/main" id="{C536A1DD-4EF7-32C1-B687-A19AD9061999}"/>
                  </a:ext>
                </a:extLst>
              </p:cNvPr>
              <p:cNvSpPr>
                <a:spLocks/>
              </p:cNvSpPr>
              <p:nvPr/>
            </p:nvSpPr>
            <p:spPr bwMode="auto">
              <a:xfrm>
                <a:off x="1411" y="2124"/>
                <a:ext cx="33" cy="71"/>
              </a:xfrm>
              <a:custGeom>
                <a:avLst/>
                <a:gdLst>
                  <a:gd name="T0" fmla="*/ 21 w 21"/>
                  <a:gd name="T1" fmla="*/ 2 h 44"/>
                  <a:gd name="T2" fmla="*/ 2 w 21"/>
                  <a:gd name="T3" fmla="*/ 44 h 44"/>
                  <a:gd name="T4" fmla="*/ 0 w 21"/>
                  <a:gd name="T5" fmla="*/ 42 h 44"/>
                  <a:gd name="T6" fmla="*/ 9 w 21"/>
                  <a:gd name="T7" fmla="*/ 25 h 44"/>
                  <a:gd name="T8" fmla="*/ 18 w 21"/>
                  <a:gd name="T9" fmla="*/ 1 h 44"/>
                  <a:gd name="T10" fmla="*/ 21 w 21"/>
                  <a:gd name="T11" fmla="*/ 2 h 44"/>
                </a:gdLst>
                <a:ahLst/>
                <a:cxnLst>
                  <a:cxn ang="0">
                    <a:pos x="T0" y="T1"/>
                  </a:cxn>
                  <a:cxn ang="0">
                    <a:pos x="T2" y="T3"/>
                  </a:cxn>
                  <a:cxn ang="0">
                    <a:pos x="T4" y="T5"/>
                  </a:cxn>
                  <a:cxn ang="0">
                    <a:pos x="T6" y="T7"/>
                  </a:cxn>
                  <a:cxn ang="0">
                    <a:pos x="T8" y="T9"/>
                  </a:cxn>
                  <a:cxn ang="0">
                    <a:pos x="T10" y="T11"/>
                  </a:cxn>
                </a:cxnLst>
                <a:rect l="0" t="0" r="r" b="b"/>
                <a:pathLst>
                  <a:path w="21" h="44">
                    <a:moveTo>
                      <a:pt x="21" y="2"/>
                    </a:moveTo>
                    <a:cubicBezTo>
                      <a:pt x="19" y="17"/>
                      <a:pt x="14" y="36"/>
                      <a:pt x="2" y="44"/>
                    </a:cubicBezTo>
                    <a:cubicBezTo>
                      <a:pt x="2" y="44"/>
                      <a:pt x="0" y="43"/>
                      <a:pt x="0" y="42"/>
                    </a:cubicBezTo>
                    <a:cubicBezTo>
                      <a:pt x="2" y="36"/>
                      <a:pt x="6" y="31"/>
                      <a:pt x="9" y="25"/>
                    </a:cubicBezTo>
                    <a:cubicBezTo>
                      <a:pt x="13" y="18"/>
                      <a:pt x="16" y="10"/>
                      <a:pt x="18" y="1"/>
                    </a:cubicBezTo>
                    <a:cubicBezTo>
                      <a:pt x="19" y="0"/>
                      <a:pt x="21" y="1"/>
                      <a:pt x="21"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3" name="Freeform 1436">
                <a:extLst>
                  <a:ext uri="{FF2B5EF4-FFF2-40B4-BE49-F238E27FC236}">
                    <a16:creationId xmlns:a16="http://schemas.microsoft.com/office/drawing/2014/main" id="{2E007CCA-D59D-FEBB-30F8-05C10C48F7FC}"/>
                  </a:ext>
                </a:extLst>
              </p:cNvPr>
              <p:cNvSpPr>
                <a:spLocks/>
              </p:cNvSpPr>
              <p:nvPr/>
            </p:nvSpPr>
            <p:spPr bwMode="auto">
              <a:xfrm>
                <a:off x="1386" y="2132"/>
                <a:ext cx="30" cy="76"/>
              </a:xfrm>
              <a:custGeom>
                <a:avLst/>
                <a:gdLst>
                  <a:gd name="T0" fmla="*/ 19 w 19"/>
                  <a:gd name="T1" fmla="*/ 3 h 47"/>
                  <a:gd name="T2" fmla="*/ 3 w 19"/>
                  <a:gd name="T3" fmla="*/ 46 h 47"/>
                  <a:gd name="T4" fmla="*/ 0 w 19"/>
                  <a:gd name="T5" fmla="*/ 44 h 47"/>
                  <a:gd name="T6" fmla="*/ 8 w 19"/>
                  <a:gd name="T7" fmla="*/ 22 h 47"/>
                  <a:gd name="T8" fmla="*/ 15 w 19"/>
                  <a:gd name="T9" fmla="*/ 1 h 47"/>
                  <a:gd name="T10" fmla="*/ 19 w 19"/>
                  <a:gd name="T11" fmla="*/ 3 h 47"/>
                </a:gdLst>
                <a:ahLst/>
                <a:cxnLst>
                  <a:cxn ang="0">
                    <a:pos x="T0" y="T1"/>
                  </a:cxn>
                  <a:cxn ang="0">
                    <a:pos x="T2" y="T3"/>
                  </a:cxn>
                  <a:cxn ang="0">
                    <a:pos x="T4" y="T5"/>
                  </a:cxn>
                  <a:cxn ang="0">
                    <a:pos x="T6" y="T7"/>
                  </a:cxn>
                  <a:cxn ang="0">
                    <a:pos x="T8" y="T9"/>
                  </a:cxn>
                  <a:cxn ang="0">
                    <a:pos x="T10" y="T11"/>
                  </a:cxn>
                </a:cxnLst>
                <a:rect l="0" t="0" r="r" b="b"/>
                <a:pathLst>
                  <a:path w="19" h="47">
                    <a:moveTo>
                      <a:pt x="19" y="3"/>
                    </a:moveTo>
                    <a:cubicBezTo>
                      <a:pt x="15" y="17"/>
                      <a:pt x="13" y="37"/>
                      <a:pt x="3" y="46"/>
                    </a:cubicBezTo>
                    <a:cubicBezTo>
                      <a:pt x="2" y="47"/>
                      <a:pt x="0" y="45"/>
                      <a:pt x="0" y="44"/>
                    </a:cubicBezTo>
                    <a:cubicBezTo>
                      <a:pt x="1" y="36"/>
                      <a:pt x="5" y="29"/>
                      <a:pt x="8" y="22"/>
                    </a:cubicBezTo>
                    <a:cubicBezTo>
                      <a:pt x="11" y="15"/>
                      <a:pt x="13" y="9"/>
                      <a:pt x="15" y="1"/>
                    </a:cubicBezTo>
                    <a:cubicBezTo>
                      <a:pt x="16" y="0"/>
                      <a:pt x="19" y="1"/>
                      <a:pt x="1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4" name="Freeform 1437">
                <a:extLst>
                  <a:ext uri="{FF2B5EF4-FFF2-40B4-BE49-F238E27FC236}">
                    <a16:creationId xmlns:a16="http://schemas.microsoft.com/office/drawing/2014/main" id="{9EE89272-45C5-CD9C-DCD7-B88308E4B142}"/>
                  </a:ext>
                </a:extLst>
              </p:cNvPr>
              <p:cNvSpPr>
                <a:spLocks/>
              </p:cNvSpPr>
              <p:nvPr/>
            </p:nvSpPr>
            <p:spPr bwMode="auto">
              <a:xfrm>
                <a:off x="1368" y="2139"/>
                <a:ext cx="37" cy="69"/>
              </a:xfrm>
              <a:custGeom>
                <a:avLst/>
                <a:gdLst>
                  <a:gd name="T0" fmla="*/ 23 w 23"/>
                  <a:gd name="T1" fmla="*/ 2 h 43"/>
                  <a:gd name="T2" fmla="*/ 3 w 23"/>
                  <a:gd name="T3" fmla="*/ 42 h 43"/>
                  <a:gd name="T4" fmla="*/ 0 w 23"/>
                  <a:gd name="T5" fmla="*/ 40 h 43"/>
                  <a:gd name="T6" fmla="*/ 20 w 23"/>
                  <a:gd name="T7" fmla="*/ 1 h 43"/>
                  <a:gd name="T8" fmla="*/ 23 w 23"/>
                  <a:gd name="T9" fmla="*/ 2 h 43"/>
                </a:gdLst>
                <a:ahLst/>
                <a:cxnLst>
                  <a:cxn ang="0">
                    <a:pos x="T0" y="T1"/>
                  </a:cxn>
                  <a:cxn ang="0">
                    <a:pos x="T2" y="T3"/>
                  </a:cxn>
                  <a:cxn ang="0">
                    <a:pos x="T4" y="T5"/>
                  </a:cxn>
                  <a:cxn ang="0">
                    <a:pos x="T6" y="T7"/>
                  </a:cxn>
                  <a:cxn ang="0">
                    <a:pos x="T8" y="T9"/>
                  </a:cxn>
                </a:cxnLst>
                <a:rect l="0" t="0" r="r" b="b"/>
                <a:pathLst>
                  <a:path w="23" h="43">
                    <a:moveTo>
                      <a:pt x="23" y="2"/>
                    </a:moveTo>
                    <a:cubicBezTo>
                      <a:pt x="20" y="17"/>
                      <a:pt x="15" y="34"/>
                      <a:pt x="3" y="42"/>
                    </a:cubicBezTo>
                    <a:cubicBezTo>
                      <a:pt x="2" y="43"/>
                      <a:pt x="0" y="41"/>
                      <a:pt x="0" y="40"/>
                    </a:cubicBezTo>
                    <a:cubicBezTo>
                      <a:pt x="7" y="26"/>
                      <a:pt x="16" y="17"/>
                      <a:pt x="20" y="1"/>
                    </a:cubicBezTo>
                    <a:cubicBezTo>
                      <a:pt x="21" y="0"/>
                      <a:pt x="23" y="1"/>
                      <a:pt x="2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5" name="Freeform 1438">
                <a:extLst>
                  <a:ext uri="{FF2B5EF4-FFF2-40B4-BE49-F238E27FC236}">
                    <a16:creationId xmlns:a16="http://schemas.microsoft.com/office/drawing/2014/main" id="{73E60676-2FD7-1237-8CAB-EEC1DA5A641E}"/>
                  </a:ext>
                </a:extLst>
              </p:cNvPr>
              <p:cNvSpPr>
                <a:spLocks/>
              </p:cNvSpPr>
              <p:nvPr/>
            </p:nvSpPr>
            <p:spPr bwMode="auto">
              <a:xfrm>
                <a:off x="1333" y="2156"/>
                <a:ext cx="42" cy="72"/>
              </a:xfrm>
              <a:custGeom>
                <a:avLst/>
                <a:gdLst>
                  <a:gd name="T0" fmla="*/ 26 w 26"/>
                  <a:gd name="T1" fmla="*/ 2 h 44"/>
                  <a:gd name="T2" fmla="*/ 4 w 26"/>
                  <a:gd name="T3" fmla="*/ 44 h 44"/>
                  <a:gd name="T4" fmla="*/ 1 w 26"/>
                  <a:gd name="T5" fmla="*/ 41 h 44"/>
                  <a:gd name="T6" fmla="*/ 13 w 26"/>
                  <a:gd name="T7" fmla="*/ 25 h 44"/>
                  <a:gd name="T8" fmla="*/ 24 w 26"/>
                  <a:gd name="T9" fmla="*/ 1 h 44"/>
                  <a:gd name="T10" fmla="*/ 26 w 26"/>
                  <a:gd name="T11" fmla="*/ 2 h 44"/>
                </a:gdLst>
                <a:ahLst/>
                <a:cxnLst>
                  <a:cxn ang="0">
                    <a:pos x="T0" y="T1"/>
                  </a:cxn>
                  <a:cxn ang="0">
                    <a:pos x="T2" y="T3"/>
                  </a:cxn>
                  <a:cxn ang="0">
                    <a:pos x="T4" y="T5"/>
                  </a:cxn>
                  <a:cxn ang="0">
                    <a:pos x="T6" y="T7"/>
                  </a:cxn>
                  <a:cxn ang="0">
                    <a:pos x="T8" y="T9"/>
                  </a:cxn>
                  <a:cxn ang="0">
                    <a:pos x="T10" y="T11"/>
                  </a:cxn>
                </a:cxnLst>
                <a:rect l="0" t="0" r="r" b="b"/>
                <a:pathLst>
                  <a:path w="26" h="44">
                    <a:moveTo>
                      <a:pt x="26" y="2"/>
                    </a:moveTo>
                    <a:cubicBezTo>
                      <a:pt x="22" y="16"/>
                      <a:pt x="19" y="40"/>
                      <a:pt x="4" y="44"/>
                    </a:cubicBezTo>
                    <a:cubicBezTo>
                      <a:pt x="2" y="44"/>
                      <a:pt x="0" y="42"/>
                      <a:pt x="1" y="41"/>
                    </a:cubicBezTo>
                    <a:cubicBezTo>
                      <a:pt x="5" y="35"/>
                      <a:pt x="10" y="31"/>
                      <a:pt x="13" y="25"/>
                    </a:cubicBezTo>
                    <a:cubicBezTo>
                      <a:pt x="18" y="18"/>
                      <a:pt x="21" y="9"/>
                      <a:pt x="24" y="1"/>
                    </a:cubicBezTo>
                    <a:cubicBezTo>
                      <a:pt x="24" y="0"/>
                      <a:pt x="26" y="1"/>
                      <a:pt x="2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6" name="Freeform 1439">
                <a:extLst>
                  <a:ext uri="{FF2B5EF4-FFF2-40B4-BE49-F238E27FC236}">
                    <a16:creationId xmlns:a16="http://schemas.microsoft.com/office/drawing/2014/main" id="{0F52A271-9E77-906E-C07C-E76269D5B755}"/>
                  </a:ext>
                </a:extLst>
              </p:cNvPr>
              <p:cNvSpPr>
                <a:spLocks/>
              </p:cNvSpPr>
              <p:nvPr/>
            </p:nvSpPr>
            <p:spPr bwMode="auto">
              <a:xfrm>
                <a:off x="1316" y="2176"/>
                <a:ext cx="33" cy="68"/>
              </a:xfrm>
              <a:custGeom>
                <a:avLst/>
                <a:gdLst>
                  <a:gd name="T0" fmla="*/ 20 w 21"/>
                  <a:gd name="T1" fmla="*/ 4 h 42"/>
                  <a:gd name="T2" fmla="*/ 13 w 21"/>
                  <a:gd name="T3" fmla="*/ 23 h 42"/>
                  <a:gd name="T4" fmla="*/ 3 w 21"/>
                  <a:gd name="T5" fmla="*/ 41 h 42"/>
                  <a:gd name="T6" fmla="*/ 0 w 21"/>
                  <a:gd name="T7" fmla="*/ 39 h 42"/>
                  <a:gd name="T8" fmla="*/ 8 w 21"/>
                  <a:gd name="T9" fmla="*/ 23 h 42"/>
                  <a:gd name="T10" fmla="*/ 17 w 21"/>
                  <a:gd name="T11" fmla="*/ 2 h 42"/>
                  <a:gd name="T12" fmla="*/ 20 w 21"/>
                  <a:gd name="T13" fmla="*/ 4 h 42"/>
                </a:gdLst>
                <a:ahLst/>
                <a:cxnLst>
                  <a:cxn ang="0">
                    <a:pos x="T0" y="T1"/>
                  </a:cxn>
                  <a:cxn ang="0">
                    <a:pos x="T2" y="T3"/>
                  </a:cxn>
                  <a:cxn ang="0">
                    <a:pos x="T4" y="T5"/>
                  </a:cxn>
                  <a:cxn ang="0">
                    <a:pos x="T6" y="T7"/>
                  </a:cxn>
                  <a:cxn ang="0">
                    <a:pos x="T8" y="T9"/>
                  </a:cxn>
                  <a:cxn ang="0">
                    <a:pos x="T10" y="T11"/>
                  </a:cxn>
                  <a:cxn ang="0">
                    <a:pos x="T12" y="T13"/>
                  </a:cxn>
                </a:cxnLst>
                <a:rect l="0" t="0" r="r" b="b"/>
                <a:pathLst>
                  <a:path w="21" h="42">
                    <a:moveTo>
                      <a:pt x="20" y="4"/>
                    </a:moveTo>
                    <a:cubicBezTo>
                      <a:pt x="18" y="10"/>
                      <a:pt x="16" y="17"/>
                      <a:pt x="13" y="23"/>
                    </a:cubicBezTo>
                    <a:cubicBezTo>
                      <a:pt x="11" y="29"/>
                      <a:pt x="8" y="37"/>
                      <a:pt x="3" y="41"/>
                    </a:cubicBezTo>
                    <a:cubicBezTo>
                      <a:pt x="2" y="42"/>
                      <a:pt x="0" y="40"/>
                      <a:pt x="0" y="39"/>
                    </a:cubicBezTo>
                    <a:cubicBezTo>
                      <a:pt x="1" y="33"/>
                      <a:pt x="5" y="28"/>
                      <a:pt x="8" y="23"/>
                    </a:cubicBezTo>
                    <a:cubicBezTo>
                      <a:pt x="11" y="16"/>
                      <a:pt x="14" y="9"/>
                      <a:pt x="17" y="2"/>
                    </a:cubicBezTo>
                    <a:cubicBezTo>
                      <a:pt x="17" y="0"/>
                      <a:pt x="21" y="2"/>
                      <a:pt x="20"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7" name="Freeform 1440">
                <a:extLst>
                  <a:ext uri="{FF2B5EF4-FFF2-40B4-BE49-F238E27FC236}">
                    <a16:creationId xmlns:a16="http://schemas.microsoft.com/office/drawing/2014/main" id="{CFA2A2F9-B0F7-5CAF-1EDB-A1975D251B77}"/>
                  </a:ext>
                </a:extLst>
              </p:cNvPr>
              <p:cNvSpPr>
                <a:spLocks/>
              </p:cNvSpPr>
              <p:nvPr/>
            </p:nvSpPr>
            <p:spPr bwMode="auto">
              <a:xfrm>
                <a:off x="1308" y="2169"/>
                <a:ext cx="30" cy="59"/>
              </a:xfrm>
              <a:custGeom>
                <a:avLst/>
                <a:gdLst>
                  <a:gd name="T0" fmla="*/ 19 w 19"/>
                  <a:gd name="T1" fmla="*/ 3 h 36"/>
                  <a:gd name="T2" fmla="*/ 3 w 19"/>
                  <a:gd name="T3" fmla="*/ 35 h 36"/>
                  <a:gd name="T4" fmla="*/ 1 w 19"/>
                  <a:gd name="T5" fmla="*/ 33 h 36"/>
                  <a:gd name="T6" fmla="*/ 9 w 19"/>
                  <a:gd name="T7" fmla="*/ 21 h 36"/>
                  <a:gd name="T8" fmla="*/ 16 w 19"/>
                  <a:gd name="T9" fmla="*/ 2 h 36"/>
                  <a:gd name="T10" fmla="*/ 19 w 19"/>
                  <a:gd name="T11" fmla="*/ 3 h 36"/>
                </a:gdLst>
                <a:ahLst/>
                <a:cxnLst>
                  <a:cxn ang="0">
                    <a:pos x="T0" y="T1"/>
                  </a:cxn>
                  <a:cxn ang="0">
                    <a:pos x="T2" y="T3"/>
                  </a:cxn>
                  <a:cxn ang="0">
                    <a:pos x="T4" y="T5"/>
                  </a:cxn>
                  <a:cxn ang="0">
                    <a:pos x="T6" y="T7"/>
                  </a:cxn>
                  <a:cxn ang="0">
                    <a:pos x="T8" y="T9"/>
                  </a:cxn>
                  <a:cxn ang="0">
                    <a:pos x="T10" y="T11"/>
                  </a:cxn>
                </a:cxnLst>
                <a:rect l="0" t="0" r="r" b="b"/>
                <a:pathLst>
                  <a:path w="19" h="36">
                    <a:moveTo>
                      <a:pt x="19" y="3"/>
                    </a:moveTo>
                    <a:cubicBezTo>
                      <a:pt x="17" y="15"/>
                      <a:pt x="13" y="29"/>
                      <a:pt x="3" y="35"/>
                    </a:cubicBezTo>
                    <a:cubicBezTo>
                      <a:pt x="2" y="36"/>
                      <a:pt x="0" y="34"/>
                      <a:pt x="1" y="33"/>
                    </a:cubicBezTo>
                    <a:cubicBezTo>
                      <a:pt x="3" y="28"/>
                      <a:pt x="7" y="25"/>
                      <a:pt x="9" y="21"/>
                    </a:cubicBezTo>
                    <a:cubicBezTo>
                      <a:pt x="13" y="15"/>
                      <a:pt x="15" y="9"/>
                      <a:pt x="16" y="2"/>
                    </a:cubicBezTo>
                    <a:cubicBezTo>
                      <a:pt x="16" y="0"/>
                      <a:pt x="19" y="2"/>
                      <a:pt x="19"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8" name="Freeform 1441">
                <a:extLst>
                  <a:ext uri="{FF2B5EF4-FFF2-40B4-BE49-F238E27FC236}">
                    <a16:creationId xmlns:a16="http://schemas.microsoft.com/office/drawing/2014/main" id="{19999113-D648-8D73-0EDD-1E385476AA87}"/>
                  </a:ext>
                </a:extLst>
              </p:cNvPr>
              <p:cNvSpPr>
                <a:spLocks/>
              </p:cNvSpPr>
              <p:nvPr/>
            </p:nvSpPr>
            <p:spPr bwMode="auto">
              <a:xfrm>
                <a:off x="1273" y="2179"/>
                <a:ext cx="45" cy="76"/>
              </a:xfrm>
              <a:custGeom>
                <a:avLst/>
                <a:gdLst>
                  <a:gd name="T0" fmla="*/ 28 w 28"/>
                  <a:gd name="T1" fmla="*/ 2 h 47"/>
                  <a:gd name="T2" fmla="*/ 3 w 28"/>
                  <a:gd name="T3" fmla="*/ 46 h 47"/>
                  <a:gd name="T4" fmla="*/ 1 w 28"/>
                  <a:gd name="T5" fmla="*/ 43 h 47"/>
                  <a:gd name="T6" fmla="*/ 14 w 28"/>
                  <a:gd name="T7" fmla="*/ 25 h 47"/>
                  <a:gd name="T8" fmla="*/ 26 w 28"/>
                  <a:gd name="T9" fmla="*/ 2 h 47"/>
                  <a:gd name="T10" fmla="*/ 28 w 28"/>
                  <a:gd name="T11" fmla="*/ 2 h 47"/>
                </a:gdLst>
                <a:ahLst/>
                <a:cxnLst>
                  <a:cxn ang="0">
                    <a:pos x="T0" y="T1"/>
                  </a:cxn>
                  <a:cxn ang="0">
                    <a:pos x="T2" y="T3"/>
                  </a:cxn>
                  <a:cxn ang="0">
                    <a:pos x="T4" y="T5"/>
                  </a:cxn>
                  <a:cxn ang="0">
                    <a:pos x="T6" y="T7"/>
                  </a:cxn>
                  <a:cxn ang="0">
                    <a:pos x="T8" y="T9"/>
                  </a:cxn>
                  <a:cxn ang="0">
                    <a:pos x="T10" y="T11"/>
                  </a:cxn>
                </a:cxnLst>
                <a:rect l="0" t="0" r="r" b="b"/>
                <a:pathLst>
                  <a:path w="28" h="47">
                    <a:moveTo>
                      <a:pt x="28" y="2"/>
                    </a:moveTo>
                    <a:cubicBezTo>
                      <a:pt x="23" y="18"/>
                      <a:pt x="17" y="39"/>
                      <a:pt x="3" y="46"/>
                    </a:cubicBezTo>
                    <a:cubicBezTo>
                      <a:pt x="2" y="47"/>
                      <a:pt x="0" y="45"/>
                      <a:pt x="1" y="43"/>
                    </a:cubicBezTo>
                    <a:cubicBezTo>
                      <a:pt x="4" y="37"/>
                      <a:pt x="10" y="32"/>
                      <a:pt x="14" y="25"/>
                    </a:cubicBezTo>
                    <a:cubicBezTo>
                      <a:pt x="19" y="18"/>
                      <a:pt x="23" y="10"/>
                      <a:pt x="26" y="2"/>
                    </a:cubicBezTo>
                    <a:cubicBezTo>
                      <a:pt x="26" y="0"/>
                      <a:pt x="28" y="1"/>
                      <a:pt x="2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9" name="Freeform 1442">
                <a:extLst>
                  <a:ext uri="{FF2B5EF4-FFF2-40B4-BE49-F238E27FC236}">
                    <a16:creationId xmlns:a16="http://schemas.microsoft.com/office/drawing/2014/main" id="{5FBBB116-F772-0D50-EA11-FF8952784186}"/>
                  </a:ext>
                </a:extLst>
              </p:cNvPr>
              <p:cNvSpPr>
                <a:spLocks/>
              </p:cNvSpPr>
              <p:nvPr/>
            </p:nvSpPr>
            <p:spPr bwMode="auto">
              <a:xfrm>
                <a:off x="1365" y="1823"/>
                <a:ext cx="62" cy="31"/>
              </a:xfrm>
              <a:custGeom>
                <a:avLst/>
                <a:gdLst>
                  <a:gd name="T0" fmla="*/ 38 w 39"/>
                  <a:gd name="T1" fmla="*/ 2 h 19"/>
                  <a:gd name="T2" fmla="*/ 2 w 39"/>
                  <a:gd name="T3" fmla="*/ 16 h 19"/>
                  <a:gd name="T4" fmla="*/ 1 w 39"/>
                  <a:gd name="T5" fmla="*/ 14 h 19"/>
                  <a:gd name="T6" fmla="*/ 18 w 39"/>
                  <a:gd name="T7" fmla="*/ 10 h 19"/>
                  <a:gd name="T8" fmla="*/ 37 w 39"/>
                  <a:gd name="T9" fmla="*/ 0 h 19"/>
                  <a:gd name="T10" fmla="*/ 38 w 39"/>
                  <a:gd name="T11" fmla="*/ 2 h 19"/>
                </a:gdLst>
                <a:ahLst/>
                <a:cxnLst>
                  <a:cxn ang="0">
                    <a:pos x="T0" y="T1"/>
                  </a:cxn>
                  <a:cxn ang="0">
                    <a:pos x="T2" y="T3"/>
                  </a:cxn>
                  <a:cxn ang="0">
                    <a:pos x="T4" y="T5"/>
                  </a:cxn>
                  <a:cxn ang="0">
                    <a:pos x="T6" y="T7"/>
                  </a:cxn>
                  <a:cxn ang="0">
                    <a:pos x="T8" y="T9"/>
                  </a:cxn>
                  <a:cxn ang="0">
                    <a:pos x="T10" y="T11"/>
                  </a:cxn>
                </a:cxnLst>
                <a:rect l="0" t="0" r="r" b="b"/>
                <a:pathLst>
                  <a:path w="39" h="19">
                    <a:moveTo>
                      <a:pt x="38" y="2"/>
                    </a:moveTo>
                    <a:cubicBezTo>
                      <a:pt x="30" y="10"/>
                      <a:pt x="16" y="19"/>
                      <a:pt x="2" y="16"/>
                    </a:cubicBezTo>
                    <a:cubicBezTo>
                      <a:pt x="1" y="16"/>
                      <a:pt x="0" y="14"/>
                      <a:pt x="1" y="14"/>
                    </a:cubicBezTo>
                    <a:cubicBezTo>
                      <a:pt x="7" y="12"/>
                      <a:pt x="13" y="11"/>
                      <a:pt x="18" y="10"/>
                    </a:cubicBezTo>
                    <a:cubicBezTo>
                      <a:pt x="25" y="8"/>
                      <a:pt x="31" y="4"/>
                      <a:pt x="37" y="0"/>
                    </a:cubicBezTo>
                    <a:cubicBezTo>
                      <a:pt x="38" y="0"/>
                      <a:pt x="39" y="1"/>
                      <a:pt x="3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0" name="Freeform 1443">
                <a:extLst>
                  <a:ext uri="{FF2B5EF4-FFF2-40B4-BE49-F238E27FC236}">
                    <a16:creationId xmlns:a16="http://schemas.microsoft.com/office/drawing/2014/main" id="{5701F8CF-B0F7-E30F-6EA1-1B187A67445C}"/>
                  </a:ext>
                </a:extLst>
              </p:cNvPr>
              <p:cNvSpPr>
                <a:spLocks/>
              </p:cNvSpPr>
              <p:nvPr/>
            </p:nvSpPr>
            <p:spPr bwMode="auto">
              <a:xfrm>
                <a:off x="816" y="316"/>
                <a:ext cx="7660" cy="3579"/>
              </a:xfrm>
              <a:custGeom>
                <a:avLst/>
                <a:gdLst>
                  <a:gd name="T0" fmla="*/ 489 w 4842"/>
                  <a:gd name="T1" fmla="*/ 0 h 2203"/>
                  <a:gd name="T2" fmla="*/ 413 w 4842"/>
                  <a:gd name="T3" fmla="*/ 871 h 2203"/>
                  <a:gd name="T4" fmla="*/ 4802 w 4842"/>
                  <a:gd name="T5" fmla="*/ 1331 h 2203"/>
                  <a:gd name="T6" fmla="*/ 4598 w 4842"/>
                  <a:gd name="T7" fmla="*/ 1581 h 2203"/>
                  <a:gd name="T8" fmla="*/ 4842 w 4842"/>
                  <a:gd name="T9" fmla="*/ 1795 h 2203"/>
                  <a:gd name="T10" fmla="*/ 745 w 4842"/>
                  <a:gd name="T11" fmla="*/ 1641 h 2203"/>
                  <a:gd name="T12" fmla="*/ 275 w 4842"/>
                  <a:gd name="T13" fmla="*/ 1261 h 2203"/>
                  <a:gd name="T14" fmla="*/ 70 w 4842"/>
                  <a:gd name="T15" fmla="*/ 350 h 2203"/>
                  <a:gd name="T16" fmla="*/ 489 w 4842"/>
                  <a:gd name="T17" fmla="*/ 0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2" h="2203">
                    <a:moveTo>
                      <a:pt x="489" y="0"/>
                    </a:moveTo>
                    <a:cubicBezTo>
                      <a:pt x="127" y="130"/>
                      <a:pt x="161" y="521"/>
                      <a:pt x="413" y="871"/>
                    </a:cubicBezTo>
                    <a:cubicBezTo>
                      <a:pt x="1126" y="1864"/>
                      <a:pt x="3698" y="1438"/>
                      <a:pt x="4802" y="1331"/>
                    </a:cubicBezTo>
                    <a:cubicBezTo>
                      <a:pt x="4744" y="1402"/>
                      <a:pt x="4697" y="1467"/>
                      <a:pt x="4598" y="1581"/>
                    </a:cubicBezTo>
                    <a:cubicBezTo>
                      <a:pt x="4661" y="1657"/>
                      <a:pt x="4694" y="1703"/>
                      <a:pt x="4842" y="1795"/>
                    </a:cubicBezTo>
                    <a:cubicBezTo>
                      <a:pt x="3834" y="1866"/>
                      <a:pt x="1808" y="2203"/>
                      <a:pt x="745" y="1641"/>
                    </a:cubicBezTo>
                    <a:cubicBezTo>
                      <a:pt x="561" y="1543"/>
                      <a:pt x="390" y="1418"/>
                      <a:pt x="275" y="1261"/>
                    </a:cubicBezTo>
                    <a:cubicBezTo>
                      <a:pt x="44" y="944"/>
                      <a:pt x="0" y="594"/>
                      <a:pt x="70" y="350"/>
                    </a:cubicBezTo>
                    <a:cubicBezTo>
                      <a:pt x="120" y="174"/>
                      <a:pt x="271" y="26"/>
                      <a:pt x="489" y="0"/>
                    </a:cubicBezTo>
                    <a:close/>
                  </a:path>
                </a:pathLst>
              </a:custGeom>
              <a:solidFill>
                <a:srgbClr val="E94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1" name="Freeform 1444">
                <a:extLst>
                  <a:ext uri="{FF2B5EF4-FFF2-40B4-BE49-F238E27FC236}">
                    <a16:creationId xmlns:a16="http://schemas.microsoft.com/office/drawing/2014/main" id="{A53B74DB-FFFB-6DE0-DF86-D17DA1EA779A}"/>
                  </a:ext>
                </a:extLst>
              </p:cNvPr>
              <p:cNvSpPr>
                <a:spLocks noEditPoints="1"/>
              </p:cNvSpPr>
              <p:nvPr/>
            </p:nvSpPr>
            <p:spPr bwMode="auto">
              <a:xfrm>
                <a:off x="830" y="303"/>
                <a:ext cx="7659" cy="3740"/>
              </a:xfrm>
              <a:custGeom>
                <a:avLst/>
                <a:gdLst>
                  <a:gd name="T0" fmla="*/ 481 w 4841"/>
                  <a:gd name="T1" fmla="*/ 15 h 2302"/>
                  <a:gd name="T2" fmla="*/ 313 w 4841"/>
                  <a:gd name="T3" fmla="*/ 120 h 2302"/>
                  <a:gd name="T4" fmla="*/ 218 w 4841"/>
                  <a:gd name="T5" fmla="*/ 392 h 2302"/>
                  <a:gd name="T6" fmla="*/ 320 w 4841"/>
                  <a:gd name="T7" fmla="*/ 732 h 2302"/>
                  <a:gd name="T8" fmla="*/ 4506 w 4841"/>
                  <a:gd name="T9" fmla="*/ 1362 h 2302"/>
                  <a:gd name="T10" fmla="*/ 4792 w 4841"/>
                  <a:gd name="T11" fmla="*/ 1332 h 2302"/>
                  <a:gd name="T12" fmla="*/ 4799 w 4841"/>
                  <a:gd name="T13" fmla="*/ 1339 h 2302"/>
                  <a:gd name="T14" fmla="*/ 4797 w 4841"/>
                  <a:gd name="T15" fmla="*/ 1344 h 2302"/>
                  <a:gd name="T16" fmla="*/ 4742 w 4841"/>
                  <a:gd name="T17" fmla="*/ 1414 h 2302"/>
                  <a:gd name="T18" fmla="*/ 4598 w 4841"/>
                  <a:gd name="T19" fmla="*/ 1589 h 2302"/>
                  <a:gd name="T20" fmla="*/ 4608 w 4841"/>
                  <a:gd name="T21" fmla="*/ 1602 h 2302"/>
                  <a:gd name="T22" fmla="*/ 4837 w 4841"/>
                  <a:gd name="T23" fmla="*/ 1796 h 2302"/>
                  <a:gd name="T24" fmla="*/ 4839 w 4841"/>
                  <a:gd name="T25" fmla="*/ 1806 h 2302"/>
                  <a:gd name="T26" fmla="*/ 4833 w 4841"/>
                  <a:gd name="T27" fmla="*/ 1810 h 2302"/>
                  <a:gd name="T28" fmla="*/ 4357 w 4841"/>
                  <a:gd name="T29" fmla="*/ 1852 h 2302"/>
                  <a:gd name="T30" fmla="*/ 131 w 4841"/>
                  <a:gd name="T31" fmla="*/ 1053 h 2302"/>
                  <a:gd name="T32" fmla="*/ 54 w 4841"/>
                  <a:gd name="T33" fmla="*/ 356 h 2302"/>
                  <a:gd name="T34" fmla="*/ 212 w 4841"/>
                  <a:gd name="T35" fmla="*/ 114 h 2302"/>
                  <a:gd name="T36" fmla="*/ 479 w 4841"/>
                  <a:gd name="T37" fmla="*/ 1 h 2302"/>
                  <a:gd name="T38" fmla="*/ 486 w 4841"/>
                  <a:gd name="T39" fmla="*/ 7 h 2302"/>
                  <a:gd name="T40" fmla="*/ 481 w 4841"/>
                  <a:gd name="T41" fmla="*/ 15 h 2302"/>
                  <a:gd name="T42" fmla="*/ 304 w 4841"/>
                  <a:gd name="T43" fmla="*/ 110 h 2302"/>
                  <a:gd name="T44" fmla="*/ 418 w 4841"/>
                  <a:gd name="T45" fmla="*/ 26 h 2302"/>
                  <a:gd name="T46" fmla="*/ 219 w 4841"/>
                  <a:gd name="T47" fmla="*/ 126 h 2302"/>
                  <a:gd name="T48" fmla="*/ 67 w 4841"/>
                  <a:gd name="T49" fmla="*/ 360 h 2302"/>
                  <a:gd name="T50" fmla="*/ 143 w 4841"/>
                  <a:gd name="T51" fmla="*/ 1046 h 2302"/>
                  <a:gd name="T52" fmla="*/ 4357 w 4841"/>
                  <a:gd name="T53" fmla="*/ 1837 h 2302"/>
                  <a:gd name="T54" fmla="*/ 4811 w 4841"/>
                  <a:gd name="T55" fmla="*/ 1797 h 2302"/>
                  <a:gd name="T56" fmla="*/ 4598 w 4841"/>
                  <a:gd name="T57" fmla="*/ 1612 h 2302"/>
                  <a:gd name="T58" fmla="*/ 4584 w 4841"/>
                  <a:gd name="T59" fmla="*/ 1595 h 2302"/>
                  <a:gd name="T60" fmla="*/ 4584 w 4841"/>
                  <a:gd name="T61" fmla="*/ 1584 h 2302"/>
                  <a:gd name="T62" fmla="*/ 4732 w 4841"/>
                  <a:gd name="T63" fmla="*/ 1404 h 2302"/>
                  <a:gd name="T64" fmla="*/ 4777 w 4841"/>
                  <a:gd name="T65" fmla="*/ 1348 h 2302"/>
                  <a:gd name="T66" fmla="*/ 4507 w 4841"/>
                  <a:gd name="T67" fmla="*/ 1376 h 2302"/>
                  <a:gd name="T68" fmla="*/ 308 w 4841"/>
                  <a:gd name="T69" fmla="*/ 740 h 2302"/>
                  <a:gd name="T70" fmla="*/ 205 w 4841"/>
                  <a:gd name="T71" fmla="*/ 393 h 2302"/>
                  <a:gd name="T72" fmla="*/ 304 w 4841"/>
                  <a:gd name="T73" fmla="*/ 11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1" h="2302">
                    <a:moveTo>
                      <a:pt x="481" y="15"/>
                    </a:moveTo>
                    <a:cubicBezTo>
                      <a:pt x="410" y="40"/>
                      <a:pt x="354" y="76"/>
                      <a:pt x="313" y="120"/>
                    </a:cubicBezTo>
                    <a:cubicBezTo>
                      <a:pt x="245" y="192"/>
                      <a:pt x="215" y="286"/>
                      <a:pt x="218" y="392"/>
                    </a:cubicBezTo>
                    <a:cubicBezTo>
                      <a:pt x="221" y="498"/>
                      <a:pt x="257" y="615"/>
                      <a:pt x="320" y="732"/>
                    </a:cubicBezTo>
                    <a:cubicBezTo>
                      <a:pt x="926" y="1868"/>
                      <a:pt x="3461" y="1475"/>
                      <a:pt x="4506" y="1362"/>
                    </a:cubicBezTo>
                    <a:cubicBezTo>
                      <a:pt x="4609" y="1351"/>
                      <a:pt x="4705" y="1340"/>
                      <a:pt x="4792" y="1332"/>
                    </a:cubicBezTo>
                    <a:cubicBezTo>
                      <a:pt x="4796" y="1332"/>
                      <a:pt x="4799" y="1335"/>
                      <a:pt x="4799" y="1339"/>
                    </a:cubicBezTo>
                    <a:cubicBezTo>
                      <a:pt x="4799" y="1341"/>
                      <a:pt x="4799" y="1343"/>
                      <a:pt x="4797" y="1344"/>
                    </a:cubicBezTo>
                    <a:cubicBezTo>
                      <a:pt x="4779" y="1367"/>
                      <a:pt x="4761" y="1390"/>
                      <a:pt x="4742" y="1414"/>
                    </a:cubicBezTo>
                    <a:cubicBezTo>
                      <a:pt x="4704" y="1461"/>
                      <a:pt x="4662" y="1515"/>
                      <a:pt x="4598" y="1589"/>
                    </a:cubicBezTo>
                    <a:cubicBezTo>
                      <a:pt x="4608" y="1602"/>
                      <a:pt x="4608" y="1602"/>
                      <a:pt x="4608" y="1602"/>
                    </a:cubicBezTo>
                    <a:cubicBezTo>
                      <a:pt x="4663" y="1667"/>
                      <a:pt x="4701" y="1713"/>
                      <a:pt x="4837" y="1796"/>
                    </a:cubicBezTo>
                    <a:cubicBezTo>
                      <a:pt x="4840" y="1798"/>
                      <a:pt x="4841" y="1803"/>
                      <a:pt x="4839" y="1806"/>
                    </a:cubicBezTo>
                    <a:cubicBezTo>
                      <a:pt x="4838" y="1808"/>
                      <a:pt x="4835" y="1810"/>
                      <a:pt x="4833" y="1810"/>
                    </a:cubicBezTo>
                    <a:cubicBezTo>
                      <a:pt x="4684" y="1820"/>
                      <a:pt x="4524" y="1836"/>
                      <a:pt x="4357" y="1852"/>
                    </a:cubicBezTo>
                    <a:cubicBezTo>
                      <a:pt x="3274" y="1955"/>
                      <a:pt x="710" y="2302"/>
                      <a:pt x="131" y="1053"/>
                    </a:cubicBezTo>
                    <a:cubicBezTo>
                      <a:pt x="14" y="800"/>
                      <a:pt x="0" y="547"/>
                      <a:pt x="54" y="356"/>
                    </a:cubicBezTo>
                    <a:cubicBezTo>
                      <a:pt x="81" y="263"/>
                      <a:pt x="135" y="178"/>
                      <a:pt x="212" y="114"/>
                    </a:cubicBezTo>
                    <a:cubicBezTo>
                      <a:pt x="283" y="55"/>
                      <a:pt x="373" y="13"/>
                      <a:pt x="479" y="1"/>
                    </a:cubicBezTo>
                    <a:cubicBezTo>
                      <a:pt x="483" y="0"/>
                      <a:pt x="486" y="3"/>
                      <a:pt x="486" y="7"/>
                    </a:cubicBezTo>
                    <a:cubicBezTo>
                      <a:pt x="486" y="10"/>
                      <a:pt x="484" y="14"/>
                      <a:pt x="481" y="15"/>
                    </a:cubicBezTo>
                    <a:close/>
                    <a:moveTo>
                      <a:pt x="304" y="110"/>
                    </a:moveTo>
                    <a:cubicBezTo>
                      <a:pt x="334" y="77"/>
                      <a:pt x="372" y="49"/>
                      <a:pt x="418" y="26"/>
                    </a:cubicBezTo>
                    <a:cubicBezTo>
                      <a:pt x="341" y="45"/>
                      <a:pt x="274" y="80"/>
                      <a:pt x="219" y="126"/>
                    </a:cubicBezTo>
                    <a:cubicBezTo>
                      <a:pt x="145" y="188"/>
                      <a:pt x="93" y="270"/>
                      <a:pt x="67" y="360"/>
                    </a:cubicBezTo>
                    <a:cubicBezTo>
                      <a:pt x="13" y="547"/>
                      <a:pt x="27" y="797"/>
                      <a:pt x="143" y="1046"/>
                    </a:cubicBezTo>
                    <a:cubicBezTo>
                      <a:pt x="718" y="2287"/>
                      <a:pt x="3281" y="1940"/>
                      <a:pt x="4357" y="1837"/>
                    </a:cubicBezTo>
                    <a:cubicBezTo>
                      <a:pt x="4515" y="1822"/>
                      <a:pt x="4668" y="1807"/>
                      <a:pt x="4811" y="1797"/>
                    </a:cubicBezTo>
                    <a:cubicBezTo>
                      <a:pt x="4689" y="1720"/>
                      <a:pt x="4651" y="1675"/>
                      <a:pt x="4598" y="1612"/>
                    </a:cubicBezTo>
                    <a:cubicBezTo>
                      <a:pt x="4584" y="1595"/>
                      <a:pt x="4584" y="1595"/>
                      <a:pt x="4584" y="1595"/>
                    </a:cubicBezTo>
                    <a:cubicBezTo>
                      <a:pt x="4582" y="1592"/>
                      <a:pt x="4582" y="1587"/>
                      <a:pt x="4584" y="1584"/>
                    </a:cubicBezTo>
                    <a:cubicBezTo>
                      <a:pt x="4650" y="1508"/>
                      <a:pt x="4694" y="1453"/>
                      <a:pt x="4732" y="1404"/>
                    </a:cubicBezTo>
                    <a:cubicBezTo>
                      <a:pt x="4747" y="1385"/>
                      <a:pt x="4762" y="1367"/>
                      <a:pt x="4777" y="1348"/>
                    </a:cubicBezTo>
                    <a:cubicBezTo>
                      <a:pt x="4694" y="1356"/>
                      <a:pt x="4604" y="1366"/>
                      <a:pt x="4507" y="1376"/>
                    </a:cubicBezTo>
                    <a:cubicBezTo>
                      <a:pt x="3455" y="1490"/>
                      <a:pt x="918" y="1884"/>
                      <a:pt x="308" y="740"/>
                    </a:cubicBezTo>
                    <a:cubicBezTo>
                      <a:pt x="245" y="621"/>
                      <a:pt x="208" y="501"/>
                      <a:pt x="205" y="393"/>
                    </a:cubicBezTo>
                    <a:cubicBezTo>
                      <a:pt x="202" y="283"/>
                      <a:pt x="233" y="185"/>
                      <a:pt x="304" y="11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2" name="Freeform 1445">
                <a:extLst>
                  <a:ext uri="{FF2B5EF4-FFF2-40B4-BE49-F238E27FC236}">
                    <a16:creationId xmlns:a16="http://schemas.microsoft.com/office/drawing/2014/main" id="{6710F4EC-1D0D-58C3-14BD-DA443ACFF997}"/>
                  </a:ext>
                </a:extLst>
              </p:cNvPr>
              <p:cNvSpPr>
                <a:spLocks/>
              </p:cNvSpPr>
              <p:nvPr/>
            </p:nvSpPr>
            <p:spPr bwMode="auto">
              <a:xfrm>
                <a:off x="7908" y="3185"/>
                <a:ext cx="411" cy="48"/>
              </a:xfrm>
              <a:custGeom>
                <a:avLst/>
                <a:gdLst>
                  <a:gd name="T0" fmla="*/ 1 w 260"/>
                  <a:gd name="T1" fmla="*/ 23 h 30"/>
                  <a:gd name="T2" fmla="*/ 258 w 260"/>
                  <a:gd name="T3" fmla="*/ 0 h 30"/>
                  <a:gd name="T4" fmla="*/ 258 w 260"/>
                  <a:gd name="T5" fmla="*/ 3 h 30"/>
                  <a:gd name="T6" fmla="*/ 2 w 260"/>
                  <a:gd name="T7" fmla="*/ 24 h 30"/>
                  <a:gd name="T8" fmla="*/ 1 w 260"/>
                  <a:gd name="T9" fmla="*/ 23 h 30"/>
                </a:gdLst>
                <a:ahLst/>
                <a:cxnLst>
                  <a:cxn ang="0">
                    <a:pos x="T0" y="T1"/>
                  </a:cxn>
                  <a:cxn ang="0">
                    <a:pos x="T2" y="T3"/>
                  </a:cxn>
                  <a:cxn ang="0">
                    <a:pos x="T4" y="T5"/>
                  </a:cxn>
                  <a:cxn ang="0">
                    <a:pos x="T6" y="T7"/>
                  </a:cxn>
                  <a:cxn ang="0">
                    <a:pos x="T8" y="T9"/>
                  </a:cxn>
                </a:cxnLst>
                <a:rect l="0" t="0" r="r" b="b"/>
                <a:pathLst>
                  <a:path w="260" h="30">
                    <a:moveTo>
                      <a:pt x="1" y="23"/>
                    </a:moveTo>
                    <a:cubicBezTo>
                      <a:pt x="87" y="12"/>
                      <a:pt x="172" y="15"/>
                      <a:pt x="258" y="0"/>
                    </a:cubicBezTo>
                    <a:cubicBezTo>
                      <a:pt x="260" y="0"/>
                      <a:pt x="260" y="2"/>
                      <a:pt x="258" y="3"/>
                    </a:cubicBezTo>
                    <a:cubicBezTo>
                      <a:pt x="177" y="30"/>
                      <a:pt x="85" y="17"/>
                      <a:pt x="2" y="24"/>
                    </a:cubicBezTo>
                    <a:cubicBezTo>
                      <a:pt x="0" y="24"/>
                      <a:pt x="0" y="23"/>
                      <a:pt x="1" y="2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3" name="Freeform 1446">
                <a:extLst>
                  <a:ext uri="{FF2B5EF4-FFF2-40B4-BE49-F238E27FC236}">
                    <a16:creationId xmlns:a16="http://schemas.microsoft.com/office/drawing/2014/main" id="{BF0337D4-B639-0093-B626-E74D96F2EDBB}"/>
                  </a:ext>
                </a:extLst>
              </p:cNvPr>
              <p:cNvSpPr>
                <a:spLocks/>
              </p:cNvSpPr>
              <p:nvPr/>
            </p:nvSpPr>
            <p:spPr bwMode="auto">
              <a:xfrm>
                <a:off x="8017" y="3155"/>
                <a:ext cx="272" cy="38"/>
              </a:xfrm>
              <a:custGeom>
                <a:avLst/>
                <a:gdLst>
                  <a:gd name="T0" fmla="*/ 0 w 172"/>
                  <a:gd name="T1" fmla="*/ 18 h 23"/>
                  <a:gd name="T2" fmla="*/ 85 w 172"/>
                  <a:gd name="T3" fmla="*/ 12 h 23"/>
                  <a:gd name="T4" fmla="*/ 170 w 172"/>
                  <a:gd name="T5" fmla="*/ 0 h 23"/>
                  <a:gd name="T6" fmla="*/ 170 w 172"/>
                  <a:gd name="T7" fmla="*/ 2 h 23"/>
                  <a:gd name="T8" fmla="*/ 0 w 172"/>
                  <a:gd name="T9" fmla="*/ 19 h 23"/>
                  <a:gd name="T10" fmla="*/ 0 w 172"/>
                  <a:gd name="T11" fmla="*/ 18 h 23"/>
                </a:gdLst>
                <a:ahLst/>
                <a:cxnLst>
                  <a:cxn ang="0">
                    <a:pos x="T0" y="T1"/>
                  </a:cxn>
                  <a:cxn ang="0">
                    <a:pos x="T2" y="T3"/>
                  </a:cxn>
                  <a:cxn ang="0">
                    <a:pos x="T4" y="T5"/>
                  </a:cxn>
                  <a:cxn ang="0">
                    <a:pos x="T6" y="T7"/>
                  </a:cxn>
                  <a:cxn ang="0">
                    <a:pos x="T8" y="T9"/>
                  </a:cxn>
                  <a:cxn ang="0">
                    <a:pos x="T10" y="T11"/>
                  </a:cxn>
                </a:cxnLst>
                <a:rect l="0" t="0" r="r" b="b"/>
                <a:pathLst>
                  <a:path w="172" h="23">
                    <a:moveTo>
                      <a:pt x="0" y="18"/>
                    </a:moveTo>
                    <a:cubicBezTo>
                      <a:pt x="29" y="12"/>
                      <a:pt x="56" y="12"/>
                      <a:pt x="85" y="12"/>
                    </a:cubicBezTo>
                    <a:cubicBezTo>
                      <a:pt x="114" y="11"/>
                      <a:pt x="141" y="3"/>
                      <a:pt x="170" y="0"/>
                    </a:cubicBezTo>
                    <a:cubicBezTo>
                      <a:pt x="171" y="0"/>
                      <a:pt x="172" y="2"/>
                      <a:pt x="170" y="2"/>
                    </a:cubicBezTo>
                    <a:cubicBezTo>
                      <a:pt x="115" y="23"/>
                      <a:pt x="57" y="10"/>
                      <a:pt x="0" y="19"/>
                    </a:cubicBezTo>
                    <a:cubicBezTo>
                      <a:pt x="0" y="19"/>
                      <a:pt x="0" y="18"/>
                      <a:pt x="0" y="18"/>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4" name="Freeform 1447">
                <a:extLst>
                  <a:ext uri="{FF2B5EF4-FFF2-40B4-BE49-F238E27FC236}">
                    <a16:creationId xmlns:a16="http://schemas.microsoft.com/office/drawing/2014/main" id="{8AE2273A-9328-6A1F-7D92-FD2B4163BA91}"/>
                  </a:ext>
                </a:extLst>
              </p:cNvPr>
              <p:cNvSpPr>
                <a:spLocks/>
              </p:cNvSpPr>
              <p:nvPr/>
            </p:nvSpPr>
            <p:spPr bwMode="auto">
              <a:xfrm>
                <a:off x="8070" y="3128"/>
                <a:ext cx="174" cy="32"/>
              </a:xfrm>
              <a:custGeom>
                <a:avLst/>
                <a:gdLst>
                  <a:gd name="T0" fmla="*/ 1 w 110"/>
                  <a:gd name="T1" fmla="*/ 15 h 20"/>
                  <a:gd name="T2" fmla="*/ 52 w 110"/>
                  <a:gd name="T3" fmla="*/ 10 h 20"/>
                  <a:gd name="T4" fmla="*/ 108 w 110"/>
                  <a:gd name="T5" fmla="*/ 0 h 20"/>
                  <a:gd name="T6" fmla="*/ 109 w 110"/>
                  <a:gd name="T7" fmla="*/ 2 h 20"/>
                  <a:gd name="T8" fmla="*/ 1 w 110"/>
                  <a:gd name="T9" fmla="*/ 17 h 20"/>
                  <a:gd name="T10" fmla="*/ 1 w 110"/>
                  <a:gd name="T11" fmla="*/ 15 h 20"/>
                </a:gdLst>
                <a:ahLst/>
                <a:cxnLst>
                  <a:cxn ang="0">
                    <a:pos x="T0" y="T1"/>
                  </a:cxn>
                  <a:cxn ang="0">
                    <a:pos x="T2" y="T3"/>
                  </a:cxn>
                  <a:cxn ang="0">
                    <a:pos x="T4" y="T5"/>
                  </a:cxn>
                  <a:cxn ang="0">
                    <a:pos x="T6" y="T7"/>
                  </a:cxn>
                  <a:cxn ang="0">
                    <a:pos x="T8" y="T9"/>
                  </a:cxn>
                  <a:cxn ang="0">
                    <a:pos x="T10" y="T11"/>
                  </a:cxn>
                </a:cxnLst>
                <a:rect l="0" t="0" r="r" b="b"/>
                <a:pathLst>
                  <a:path w="110" h="20">
                    <a:moveTo>
                      <a:pt x="1" y="15"/>
                    </a:moveTo>
                    <a:cubicBezTo>
                      <a:pt x="18" y="12"/>
                      <a:pt x="35" y="11"/>
                      <a:pt x="52" y="10"/>
                    </a:cubicBezTo>
                    <a:cubicBezTo>
                      <a:pt x="72" y="9"/>
                      <a:pt x="89" y="3"/>
                      <a:pt x="108" y="0"/>
                    </a:cubicBezTo>
                    <a:cubicBezTo>
                      <a:pt x="109" y="0"/>
                      <a:pt x="110" y="1"/>
                      <a:pt x="109" y="2"/>
                    </a:cubicBezTo>
                    <a:cubicBezTo>
                      <a:pt x="81" y="20"/>
                      <a:pt x="33" y="12"/>
                      <a:pt x="1" y="17"/>
                    </a:cubicBezTo>
                    <a:cubicBezTo>
                      <a:pt x="0" y="17"/>
                      <a:pt x="0" y="15"/>
                      <a:pt x="1" y="1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5" name="Freeform 1448">
                <a:extLst>
                  <a:ext uri="{FF2B5EF4-FFF2-40B4-BE49-F238E27FC236}">
                    <a16:creationId xmlns:a16="http://schemas.microsoft.com/office/drawing/2014/main" id="{B31D424D-B3CE-8B62-2AE7-A015F063AD17}"/>
                  </a:ext>
                </a:extLst>
              </p:cNvPr>
              <p:cNvSpPr>
                <a:spLocks/>
              </p:cNvSpPr>
              <p:nvPr/>
            </p:nvSpPr>
            <p:spPr bwMode="auto">
              <a:xfrm>
                <a:off x="8081" y="3105"/>
                <a:ext cx="125" cy="23"/>
              </a:xfrm>
              <a:custGeom>
                <a:avLst/>
                <a:gdLst>
                  <a:gd name="T0" fmla="*/ 1 w 79"/>
                  <a:gd name="T1" fmla="*/ 12 h 14"/>
                  <a:gd name="T2" fmla="*/ 76 w 79"/>
                  <a:gd name="T3" fmla="*/ 0 h 14"/>
                  <a:gd name="T4" fmla="*/ 77 w 79"/>
                  <a:gd name="T5" fmla="*/ 3 h 14"/>
                  <a:gd name="T6" fmla="*/ 1 w 79"/>
                  <a:gd name="T7" fmla="*/ 14 h 14"/>
                  <a:gd name="T8" fmla="*/ 1 w 79"/>
                  <a:gd name="T9" fmla="*/ 12 h 14"/>
                </a:gdLst>
                <a:ahLst/>
                <a:cxnLst>
                  <a:cxn ang="0">
                    <a:pos x="T0" y="T1"/>
                  </a:cxn>
                  <a:cxn ang="0">
                    <a:pos x="T2" y="T3"/>
                  </a:cxn>
                  <a:cxn ang="0">
                    <a:pos x="T4" y="T5"/>
                  </a:cxn>
                  <a:cxn ang="0">
                    <a:pos x="T6" y="T7"/>
                  </a:cxn>
                  <a:cxn ang="0">
                    <a:pos x="T8" y="T9"/>
                  </a:cxn>
                </a:cxnLst>
                <a:rect l="0" t="0" r="r" b="b"/>
                <a:pathLst>
                  <a:path w="79" h="14">
                    <a:moveTo>
                      <a:pt x="1" y="12"/>
                    </a:moveTo>
                    <a:cubicBezTo>
                      <a:pt x="26" y="7"/>
                      <a:pt x="51" y="2"/>
                      <a:pt x="76" y="0"/>
                    </a:cubicBezTo>
                    <a:cubicBezTo>
                      <a:pt x="78" y="0"/>
                      <a:pt x="79" y="3"/>
                      <a:pt x="77" y="3"/>
                    </a:cubicBezTo>
                    <a:cubicBezTo>
                      <a:pt x="53" y="10"/>
                      <a:pt x="26" y="10"/>
                      <a:pt x="1" y="14"/>
                    </a:cubicBezTo>
                    <a:cubicBezTo>
                      <a:pt x="0" y="14"/>
                      <a:pt x="0" y="12"/>
                      <a:pt x="1" y="1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6" name="Freeform 1449">
                <a:extLst>
                  <a:ext uri="{FF2B5EF4-FFF2-40B4-BE49-F238E27FC236}">
                    <a16:creationId xmlns:a16="http://schemas.microsoft.com/office/drawing/2014/main" id="{711EE60E-BBB3-7CE5-E8F9-E3340D1DDC55}"/>
                  </a:ext>
                </a:extLst>
              </p:cNvPr>
              <p:cNvSpPr>
                <a:spLocks/>
              </p:cNvSpPr>
              <p:nvPr/>
            </p:nvSpPr>
            <p:spPr bwMode="auto">
              <a:xfrm>
                <a:off x="8073" y="3078"/>
                <a:ext cx="103" cy="21"/>
              </a:xfrm>
              <a:custGeom>
                <a:avLst/>
                <a:gdLst>
                  <a:gd name="T0" fmla="*/ 2 w 65"/>
                  <a:gd name="T1" fmla="*/ 11 h 13"/>
                  <a:gd name="T2" fmla="*/ 63 w 65"/>
                  <a:gd name="T3" fmla="*/ 2 h 13"/>
                  <a:gd name="T4" fmla="*/ 63 w 65"/>
                  <a:gd name="T5" fmla="*/ 5 h 13"/>
                  <a:gd name="T6" fmla="*/ 34 w 65"/>
                  <a:gd name="T7" fmla="*/ 9 h 13"/>
                  <a:gd name="T8" fmla="*/ 2 w 65"/>
                  <a:gd name="T9" fmla="*/ 13 h 13"/>
                  <a:gd name="T10" fmla="*/ 2 w 65"/>
                  <a:gd name="T11" fmla="*/ 11 h 13"/>
                </a:gdLst>
                <a:ahLst/>
                <a:cxnLst>
                  <a:cxn ang="0">
                    <a:pos x="T0" y="T1"/>
                  </a:cxn>
                  <a:cxn ang="0">
                    <a:pos x="T2" y="T3"/>
                  </a:cxn>
                  <a:cxn ang="0">
                    <a:pos x="T4" y="T5"/>
                  </a:cxn>
                  <a:cxn ang="0">
                    <a:pos x="T6" y="T7"/>
                  </a:cxn>
                  <a:cxn ang="0">
                    <a:pos x="T8" y="T9"/>
                  </a:cxn>
                  <a:cxn ang="0">
                    <a:pos x="T10" y="T11"/>
                  </a:cxn>
                </a:cxnLst>
                <a:rect l="0" t="0" r="r" b="b"/>
                <a:pathLst>
                  <a:path w="65" h="13">
                    <a:moveTo>
                      <a:pt x="2" y="11"/>
                    </a:moveTo>
                    <a:cubicBezTo>
                      <a:pt x="21" y="7"/>
                      <a:pt x="43" y="0"/>
                      <a:pt x="63" y="2"/>
                    </a:cubicBezTo>
                    <a:cubicBezTo>
                      <a:pt x="65" y="2"/>
                      <a:pt x="65" y="4"/>
                      <a:pt x="63" y="5"/>
                    </a:cubicBezTo>
                    <a:cubicBezTo>
                      <a:pt x="53" y="7"/>
                      <a:pt x="43" y="7"/>
                      <a:pt x="34" y="9"/>
                    </a:cubicBezTo>
                    <a:cubicBezTo>
                      <a:pt x="23" y="10"/>
                      <a:pt x="12" y="12"/>
                      <a:pt x="2" y="13"/>
                    </a:cubicBezTo>
                    <a:cubicBezTo>
                      <a:pt x="0" y="13"/>
                      <a:pt x="0" y="11"/>
                      <a:pt x="2" y="1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7" name="Freeform 1450">
                <a:extLst>
                  <a:ext uri="{FF2B5EF4-FFF2-40B4-BE49-F238E27FC236}">
                    <a16:creationId xmlns:a16="http://schemas.microsoft.com/office/drawing/2014/main" id="{8AD71D22-0A71-D2A1-800A-12D990D3CAB6}"/>
                  </a:ext>
                </a:extLst>
              </p:cNvPr>
              <p:cNvSpPr>
                <a:spLocks/>
              </p:cNvSpPr>
              <p:nvPr/>
            </p:nvSpPr>
            <p:spPr bwMode="auto">
              <a:xfrm>
                <a:off x="8058" y="3050"/>
                <a:ext cx="87" cy="21"/>
              </a:xfrm>
              <a:custGeom>
                <a:avLst/>
                <a:gdLst>
                  <a:gd name="T0" fmla="*/ 3 w 55"/>
                  <a:gd name="T1" fmla="*/ 10 h 13"/>
                  <a:gd name="T2" fmla="*/ 33 w 55"/>
                  <a:gd name="T3" fmla="*/ 4 h 13"/>
                  <a:gd name="T4" fmla="*/ 54 w 55"/>
                  <a:gd name="T5" fmla="*/ 0 h 13"/>
                  <a:gd name="T6" fmla="*/ 54 w 55"/>
                  <a:gd name="T7" fmla="*/ 2 h 13"/>
                  <a:gd name="T8" fmla="*/ 34 w 55"/>
                  <a:gd name="T9" fmla="*/ 8 h 13"/>
                  <a:gd name="T10" fmla="*/ 3 w 55"/>
                  <a:gd name="T11" fmla="*/ 13 h 13"/>
                  <a:gd name="T12" fmla="*/ 3 w 55"/>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55" h="13">
                    <a:moveTo>
                      <a:pt x="3" y="10"/>
                    </a:moveTo>
                    <a:cubicBezTo>
                      <a:pt x="13" y="8"/>
                      <a:pt x="23" y="7"/>
                      <a:pt x="33" y="4"/>
                    </a:cubicBezTo>
                    <a:cubicBezTo>
                      <a:pt x="40" y="3"/>
                      <a:pt x="47" y="0"/>
                      <a:pt x="54" y="0"/>
                    </a:cubicBezTo>
                    <a:cubicBezTo>
                      <a:pt x="55" y="0"/>
                      <a:pt x="55" y="1"/>
                      <a:pt x="54" y="2"/>
                    </a:cubicBezTo>
                    <a:cubicBezTo>
                      <a:pt x="49" y="6"/>
                      <a:pt x="40" y="7"/>
                      <a:pt x="34" y="8"/>
                    </a:cubicBezTo>
                    <a:cubicBezTo>
                      <a:pt x="23" y="10"/>
                      <a:pt x="13" y="11"/>
                      <a:pt x="3" y="13"/>
                    </a:cubicBezTo>
                    <a:cubicBezTo>
                      <a:pt x="1" y="13"/>
                      <a:pt x="0" y="10"/>
                      <a:pt x="3" y="10"/>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8" name="Freeform 1451">
                <a:extLst>
                  <a:ext uri="{FF2B5EF4-FFF2-40B4-BE49-F238E27FC236}">
                    <a16:creationId xmlns:a16="http://schemas.microsoft.com/office/drawing/2014/main" id="{69F92B72-912D-DF91-BB29-46CB7054DB27}"/>
                  </a:ext>
                </a:extLst>
              </p:cNvPr>
              <p:cNvSpPr>
                <a:spLocks/>
              </p:cNvSpPr>
              <p:nvPr/>
            </p:nvSpPr>
            <p:spPr bwMode="auto">
              <a:xfrm>
                <a:off x="8039" y="3021"/>
                <a:ext cx="84" cy="18"/>
              </a:xfrm>
              <a:custGeom>
                <a:avLst/>
                <a:gdLst>
                  <a:gd name="T0" fmla="*/ 2 w 53"/>
                  <a:gd name="T1" fmla="*/ 9 h 11"/>
                  <a:gd name="T2" fmla="*/ 25 w 53"/>
                  <a:gd name="T3" fmla="*/ 4 h 11"/>
                  <a:gd name="T4" fmla="*/ 51 w 53"/>
                  <a:gd name="T5" fmla="*/ 0 h 11"/>
                  <a:gd name="T6" fmla="*/ 52 w 53"/>
                  <a:gd name="T7" fmla="*/ 2 h 11"/>
                  <a:gd name="T8" fmla="*/ 31 w 53"/>
                  <a:gd name="T9" fmla="*/ 8 h 11"/>
                  <a:gd name="T10" fmla="*/ 3 w 53"/>
                  <a:gd name="T11" fmla="*/ 11 h 11"/>
                  <a:gd name="T12" fmla="*/ 2 w 53"/>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2" y="9"/>
                    </a:moveTo>
                    <a:cubicBezTo>
                      <a:pt x="10" y="7"/>
                      <a:pt x="17" y="6"/>
                      <a:pt x="25" y="4"/>
                    </a:cubicBezTo>
                    <a:cubicBezTo>
                      <a:pt x="33" y="3"/>
                      <a:pt x="42" y="0"/>
                      <a:pt x="51" y="0"/>
                    </a:cubicBezTo>
                    <a:cubicBezTo>
                      <a:pt x="52" y="0"/>
                      <a:pt x="53" y="1"/>
                      <a:pt x="52" y="2"/>
                    </a:cubicBezTo>
                    <a:cubicBezTo>
                      <a:pt x="46" y="6"/>
                      <a:pt x="38" y="6"/>
                      <a:pt x="31" y="8"/>
                    </a:cubicBezTo>
                    <a:cubicBezTo>
                      <a:pt x="22" y="9"/>
                      <a:pt x="12" y="10"/>
                      <a:pt x="3" y="11"/>
                    </a:cubicBezTo>
                    <a:cubicBezTo>
                      <a:pt x="1" y="11"/>
                      <a:pt x="0" y="9"/>
                      <a:pt x="2" y="9"/>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9" name="Freeform 1452">
                <a:extLst>
                  <a:ext uri="{FF2B5EF4-FFF2-40B4-BE49-F238E27FC236}">
                    <a16:creationId xmlns:a16="http://schemas.microsoft.com/office/drawing/2014/main" id="{FE8FBD92-2DD7-49F1-BD0F-03963505C707}"/>
                  </a:ext>
                </a:extLst>
              </p:cNvPr>
              <p:cNvSpPr>
                <a:spLocks/>
              </p:cNvSpPr>
              <p:nvPr/>
            </p:nvSpPr>
            <p:spPr bwMode="auto">
              <a:xfrm>
                <a:off x="8008" y="2996"/>
                <a:ext cx="82" cy="15"/>
              </a:xfrm>
              <a:custGeom>
                <a:avLst/>
                <a:gdLst>
                  <a:gd name="T0" fmla="*/ 2 w 52"/>
                  <a:gd name="T1" fmla="*/ 6 h 9"/>
                  <a:gd name="T2" fmla="*/ 26 w 52"/>
                  <a:gd name="T3" fmla="*/ 4 h 9"/>
                  <a:gd name="T4" fmla="*/ 51 w 52"/>
                  <a:gd name="T5" fmla="*/ 0 h 9"/>
                  <a:gd name="T6" fmla="*/ 51 w 52"/>
                  <a:gd name="T7" fmla="*/ 2 h 9"/>
                  <a:gd name="T8" fmla="*/ 29 w 52"/>
                  <a:gd name="T9" fmla="*/ 7 h 9"/>
                  <a:gd name="T10" fmla="*/ 2 w 52"/>
                  <a:gd name="T11" fmla="*/ 8 h 9"/>
                  <a:gd name="T12" fmla="*/ 2 w 5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2" y="6"/>
                    </a:moveTo>
                    <a:cubicBezTo>
                      <a:pt x="10" y="5"/>
                      <a:pt x="18" y="5"/>
                      <a:pt x="26" y="4"/>
                    </a:cubicBezTo>
                    <a:cubicBezTo>
                      <a:pt x="34" y="3"/>
                      <a:pt x="43" y="0"/>
                      <a:pt x="51" y="0"/>
                    </a:cubicBezTo>
                    <a:cubicBezTo>
                      <a:pt x="52" y="0"/>
                      <a:pt x="52" y="2"/>
                      <a:pt x="51" y="2"/>
                    </a:cubicBezTo>
                    <a:cubicBezTo>
                      <a:pt x="45" y="6"/>
                      <a:pt x="36" y="7"/>
                      <a:pt x="29" y="7"/>
                    </a:cubicBezTo>
                    <a:cubicBezTo>
                      <a:pt x="20" y="8"/>
                      <a:pt x="11" y="8"/>
                      <a:pt x="2" y="8"/>
                    </a:cubicBezTo>
                    <a:cubicBezTo>
                      <a:pt x="1" y="9"/>
                      <a:pt x="0" y="7"/>
                      <a:pt x="2" y="6"/>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0" name="Freeform 1453">
                <a:extLst>
                  <a:ext uri="{FF2B5EF4-FFF2-40B4-BE49-F238E27FC236}">
                    <a16:creationId xmlns:a16="http://schemas.microsoft.com/office/drawing/2014/main" id="{11558D5C-A9F2-52C7-83EB-65DDA1A35685}"/>
                  </a:ext>
                </a:extLst>
              </p:cNvPr>
              <p:cNvSpPr>
                <a:spLocks/>
              </p:cNvSpPr>
              <p:nvPr/>
            </p:nvSpPr>
            <p:spPr bwMode="auto">
              <a:xfrm>
                <a:off x="7973" y="2970"/>
                <a:ext cx="73" cy="17"/>
              </a:xfrm>
              <a:custGeom>
                <a:avLst/>
                <a:gdLst>
                  <a:gd name="T0" fmla="*/ 2 w 46"/>
                  <a:gd name="T1" fmla="*/ 7 h 10"/>
                  <a:gd name="T2" fmla="*/ 45 w 46"/>
                  <a:gd name="T3" fmla="*/ 0 h 10"/>
                  <a:gd name="T4" fmla="*/ 46 w 46"/>
                  <a:gd name="T5" fmla="*/ 2 h 10"/>
                  <a:gd name="T6" fmla="*/ 2 w 46"/>
                  <a:gd name="T7" fmla="*/ 10 h 10"/>
                  <a:gd name="T8" fmla="*/ 2 w 46"/>
                  <a:gd name="T9" fmla="*/ 7 h 10"/>
                </a:gdLst>
                <a:ahLst/>
                <a:cxnLst>
                  <a:cxn ang="0">
                    <a:pos x="T0" y="T1"/>
                  </a:cxn>
                  <a:cxn ang="0">
                    <a:pos x="T2" y="T3"/>
                  </a:cxn>
                  <a:cxn ang="0">
                    <a:pos x="T4" y="T5"/>
                  </a:cxn>
                  <a:cxn ang="0">
                    <a:pos x="T6" y="T7"/>
                  </a:cxn>
                  <a:cxn ang="0">
                    <a:pos x="T8" y="T9"/>
                  </a:cxn>
                </a:cxnLst>
                <a:rect l="0" t="0" r="r" b="b"/>
                <a:pathLst>
                  <a:path w="46" h="10">
                    <a:moveTo>
                      <a:pt x="2" y="7"/>
                    </a:moveTo>
                    <a:cubicBezTo>
                      <a:pt x="16" y="4"/>
                      <a:pt x="31" y="3"/>
                      <a:pt x="45" y="0"/>
                    </a:cubicBezTo>
                    <a:cubicBezTo>
                      <a:pt x="46" y="0"/>
                      <a:pt x="46" y="1"/>
                      <a:pt x="46" y="2"/>
                    </a:cubicBezTo>
                    <a:cubicBezTo>
                      <a:pt x="32" y="8"/>
                      <a:pt x="17" y="8"/>
                      <a:pt x="2" y="10"/>
                    </a:cubicBezTo>
                    <a:cubicBezTo>
                      <a:pt x="0" y="10"/>
                      <a:pt x="0" y="8"/>
                      <a:pt x="2" y="7"/>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1" name="Freeform 1454">
                <a:extLst>
                  <a:ext uri="{FF2B5EF4-FFF2-40B4-BE49-F238E27FC236}">
                    <a16:creationId xmlns:a16="http://schemas.microsoft.com/office/drawing/2014/main" id="{1DC3043E-2454-B59A-D7B4-E167AD24DD22}"/>
                  </a:ext>
                </a:extLst>
              </p:cNvPr>
              <p:cNvSpPr>
                <a:spLocks/>
              </p:cNvSpPr>
              <p:nvPr/>
            </p:nvSpPr>
            <p:spPr bwMode="auto">
              <a:xfrm>
                <a:off x="7938" y="2946"/>
                <a:ext cx="84" cy="18"/>
              </a:xfrm>
              <a:custGeom>
                <a:avLst/>
                <a:gdLst>
                  <a:gd name="T0" fmla="*/ 2 w 53"/>
                  <a:gd name="T1" fmla="*/ 8 h 11"/>
                  <a:gd name="T2" fmla="*/ 26 w 53"/>
                  <a:gd name="T3" fmla="*/ 5 h 11"/>
                  <a:gd name="T4" fmla="*/ 52 w 53"/>
                  <a:gd name="T5" fmla="*/ 1 h 11"/>
                  <a:gd name="T6" fmla="*/ 52 w 53"/>
                  <a:gd name="T7" fmla="*/ 2 h 11"/>
                  <a:gd name="T8" fmla="*/ 29 w 53"/>
                  <a:gd name="T9" fmla="*/ 8 h 11"/>
                  <a:gd name="T10" fmla="*/ 3 w 53"/>
                  <a:gd name="T11" fmla="*/ 11 h 11"/>
                  <a:gd name="T12" fmla="*/ 2 w 53"/>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2" y="8"/>
                    </a:moveTo>
                    <a:cubicBezTo>
                      <a:pt x="10" y="7"/>
                      <a:pt x="18" y="6"/>
                      <a:pt x="26" y="5"/>
                    </a:cubicBezTo>
                    <a:cubicBezTo>
                      <a:pt x="34" y="3"/>
                      <a:pt x="43" y="0"/>
                      <a:pt x="52" y="1"/>
                    </a:cubicBezTo>
                    <a:cubicBezTo>
                      <a:pt x="53" y="1"/>
                      <a:pt x="53" y="2"/>
                      <a:pt x="52" y="2"/>
                    </a:cubicBezTo>
                    <a:cubicBezTo>
                      <a:pt x="45" y="6"/>
                      <a:pt x="37" y="7"/>
                      <a:pt x="29" y="8"/>
                    </a:cubicBezTo>
                    <a:cubicBezTo>
                      <a:pt x="21" y="9"/>
                      <a:pt x="11" y="10"/>
                      <a:pt x="3" y="11"/>
                    </a:cubicBezTo>
                    <a:cubicBezTo>
                      <a:pt x="0" y="11"/>
                      <a:pt x="0" y="8"/>
                      <a:pt x="2" y="8"/>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2" name="Freeform 1455">
                <a:extLst>
                  <a:ext uri="{FF2B5EF4-FFF2-40B4-BE49-F238E27FC236}">
                    <a16:creationId xmlns:a16="http://schemas.microsoft.com/office/drawing/2014/main" id="{80061E74-CAA2-4238-4306-A51625FA3C35}"/>
                  </a:ext>
                </a:extLst>
              </p:cNvPr>
              <p:cNvSpPr>
                <a:spLocks/>
              </p:cNvSpPr>
              <p:nvPr/>
            </p:nvSpPr>
            <p:spPr bwMode="auto">
              <a:xfrm>
                <a:off x="7903" y="2912"/>
                <a:ext cx="87" cy="21"/>
              </a:xfrm>
              <a:custGeom>
                <a:avLst/>
                <a:gdLst>
                  <a:gd name="T0" fmla="*/ 2 w 55"/>
                  <a:gd name="T1" fmla="*/ 10 h 13"/>
                  <a:gd name="T2" fmla="*/ 26 w 55"/>
                  <a:gd name="T3" fmla="*/ 6 h 13"/>
                  <a:gd name="T4" fmla="*/ 53 w 55"/>
                  <a:gd name="T5" fmla="*/ 0 h 13"/>
                  <a:gd name="T6" fmla="*/ 54 w 55"/>
                  <a:gd name="T7" fmla="*/ 1 h 13"/>
                  <a:gd name="T8" fmla="*/ 2 w 55"/>
                  <a:gd name="T9" fmla="*/ 12 h 13"/>
                  <a:gd name="T10" fmla="*/ 2 w 55"/>
                  <a:gd name="T11" fmla="*/ 10 h 13"/>
                </a:gdLst>
                <a:ahLst/>
                <a:cxnLst>
                  <a:cxn ang="0">
                    <a:pos x="T0" y="T1"/>
                  </a:cxn>
                  <a:cxn ang="0">
                    <a:pos x="T2" y="T3"/>
                  </a:cxn>
                  <a:cxn ang="0">
                    <a:pos x="T4" y="T5"/>
                  </a:cxn>
                  <a:cxn ang="0">
                    <a:pos x="T6" y="T7"/>
                  </a:cxn>
                  <a:cxn ang="0">
                    <a:pos x="T8" y="T9"/>
                  </a:cxn>
                  <a:cxn ang="0">
                    <a:pos x="T10" y="T11"/>
                  </a:cxn>
                </a:cxnLst>
                <a:rect l="0" t="0" r="r" b="b"/>
                <a:pathLst>
                  <a:path w="55" h="13">
                    <a:moveTo>
                      <a:pt x="2" y="10"/>
                    </a:moveTo>
                    <a:cubicBezTo>
                      <a:pt x="10" y="8"/>
                      <a:pt x="18" y="7"/>
                      <a:pt x="26" y="6"/>
                    </a:cubicBezTo>
                    <a:cubicBezTo>
                      <a:pt x="35" y="4"/>
                      <a:pt x="44" y="1"/>
                      <a:pt x="53" y="0"/>
                    </a:cubicBezTo>
                    <a:cubicBezTo>
                      <a:pt x="54" y="0"/>
                      <a:pt x="55" y="1"/>
                      <a:pt x="54" y="1"/>
                    </a:cubicBezTo>
                    <a:cubicBezTo>
                      <a:pt x="42" y="12"/>
                      <a:pt x="17" y="9"/>
                      <a:pt x="2" y="12"/>
                    </a:cubicBezTo>
                    <a:cubicBezTo>
                      <a:pt x="0" y="13"/>
                      <a:pt x="0" y="10"/>
                      <a:pt x="2" y="10"/>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3" name="Freeform 1456">
                <a:extLst>
                  <a:ext uri="{FF2B5EF4-FFF2-40B4-BE49-F238E27FC236}">
                    <a16:creationId xmlns:a16="http://schemas.microsoft.com/office/drawing/2014/main" id="{FF5AFC32-D5D5-512F-B5AF-A8585D22BD84}"/>
                  </a:ext>
                </a:extLst>
              </p:cNvPr>
              <p:cNvSpPr>
                <a:spLocks/>
              </p:cNvSpPr>
              <p:nvPr/>
            </p:nvSpPr>
            <p:spPr bwMode="auto">
              <a:xfrm>
                <a:off x="7911" y="2891"/>
                <a:ext cx="53" cy="14"/>
              </a:xfrm>
              <a:custGeom>
                <a:avLst/>
                <a:gdLst>
                  <a:gd name="T0" fmla="*/ 3 w 33"/>
                  <a:gd name="T1" fmla="*/ 6 h 9"/>
                  <a:gd name="T2" fmla="*/ 19 w 33"/>
                  <a:gd name="T3" fmla="*/ 4 h 9"/>
                  <a:gd name="T4" fmla="*/ 32 w 33"/>
                  <a:gd name="T5" fmla="*/ 0 h 9"/>
                  <a:gd name="T6" fmla="*/ 33 w 33"/>
                  <a:gd name="T7" fmla="*/ 2 h 9"/>
                  <a:gd name="T8" fmla="*/ 2 w 33"/>
                  <a:gd name="T9" fmla="*/ 9 h 9"/>
                  <a:gd name="T10" fmla="*/ 3 w 33"/>
                  <a:gd name="T11" fmla="*/ 6 h 9"/>
                </a:gdLst>
                <a:ahLst/>
                <a:cxnLst>
                  <a:cxn ang="0">
                    <a:pos x="T0" y="T1"/>
                  </a:cxn>
                  <a:cxn ang="0">
                    <a:pos x="T2" y="T3"/>
                  </a:cxn>
                  <a:cxn ang="0">
                    <a:pos x="T4" y="T5"/>
                  </a:cxn>
                  <a:cxn ang="0">
                    <a:pos x="T6" y="T7"/>
                  </a:cxn>
                  <a:cxn ang="0">
                    <a:pos x="T8" y="T9"/>
                  </a:cxn>
                  <a:cxn ang="0">
                    <a:pos x="T10" y="T11"/>
                  </a:cxn>
                </a:cxnLst>
                <a:rect l="0" t="0" r="r" b="b"/>
                <a:pathLst>
                  <a:path w="33" h="9">
                    <a:moveTo>
                      <a:pt x="3" y="6"/>
                    </a:moveTo>
                    <a:cubicBezTo>
                      <a:pt x="8" y="6"/>
                      <a:pt x="13" y="5"/>
                      <a:pt x="19" y="4"/>
                    </a:cubicBezTo>
                    <a:cubicBezTo>
                      <a:pt x="23" y="3"/>
                      <a:pt x="27" y="1"/>
                      <a:pt x="32" y="0"/>
                    </a:cubicBezTo>
                    <a:cubicBezTo>
                      <a:pt x="33" y="0"/>
                      <a:pt x="33" y="1"/>
                      <a:pt x="33" y="2"/>
                    </a:cubicBezTo>
                    <a:cubicBezTo>
                      <a:pt x="25" y="7"/>
                      <a:pt x="12" y="9"/>
                      <a:pt x="2" y="9"/>
                    </a:cubicBezTo>
                    <a:cubicBezTo>
                      <a:pt x="0" y="9"/>
                      <a:pt x="0" y="6"/>
                      <a:pt x="3" y="6"/>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4" name="Freeform 1457">
                <a:extLst>
                  <a:ext uri="{FF2B5EF4-FFF2-40B4-BE49-F238E27FC236}">
                    <a16:creationId xmlns:a16="http://schemas.microsoft.com/office/drawing/2014/main" id="{37F6BE44-36BF-D81E-AA53-ABAF50EC2997}"/>
                  </a:ext>
                </a:extLst>
              </p:cNvPr>
              <p:cNvSpPr>
                <a:spLocks/>
              </p:cNvSpPr>
              <p:nvPr/>
            </p:nvSpPr>
            <p:spPr bwMode="auto">
              <a:xfrm>
                <a:off x="7973" y="2528"/>
                <a:ext cx="334" cy="74"/>
              </a:xfrm>
              <a:custGeom>
                <a:avLst/>
                <a:gdLst>
                  <a:gd name="T0" fmla="*/ 2 w 211"/>
                  <a:gd name="T1" fmla="*/ 37 h 45"/>
                  <a:gd name="T2" fmla="*/ 121 w 211"/>
                  <a:gd name="T3" fmla="*/ 25 h 45"/>
                  <a:gd name="T4" fmla="*/ 209 w 211"/>
                  <a:gd name="T5" fmla="*/ 0 h 45"/>
                  <a:gd name="T6" fmla="*/ 210 w 211"/>
                  <a:gd name="T7" fmla="*/ 2 h 45"/>
                  <a:gd name="T8" fmla="*/ 2 w 211"/>
                  <a:gd name="T9" fmla="*/ 39 h 45"/>
                  <a:gd name="T10" fmla="*/ 2 w 211"/>
                  <a:gd name="T11" fmla="*/ 37 h 45"/>
                </a:gdLst>
                <a:ahLst/>
                <a:cxnLst>
                  <a:cxn ang="0">
                    <a:pos x="T0" y="T1"/>
                  </a:cxn>
                  <a:cxn ang="0">
                    <a:pos x="T2" y="T3"/>
                  </a:cxn>
                  <a:cxn ang="0">
                    <a:pos x="T4" y="T5"/>
                  </a:cxn>
                  <a:cxn ang="0">
                    <a:pos x="T6" y="T7"/>
                  </a:cxn>
                  <a:cxn ang="0">
                    <a:pos x="T8" y="T9"/>
                  </a:cxn>
                  <a:cxn ang="0">
                    <a:pos x="T10" y="T11"/>
                  </a:cxn>
                </a:cxnLst>
                <a:rect l="0" t="0" r="r" b="b"/>
                <a:pathLst>
                  <a:path w="211" h="45">
                    <a:moveTo>
                      <a:pt x="2" y="37"/>
                    </a:moveTo>
                    <a:cubicBezTo>
                      <a:pt x="42" y="39"/>
                      <a:pt x="82" y="34"/>
                      <a:pt x="121" y="25"/>
                    </a:cubicBezTo>
                    <a:cubicBezTo>
                      <a:pt x="151" y="18"/>
                      <a:pt x="179" y="6"/>
                      <a:pt x="209" y="0"/>
                    </a:cubicBezTo>
                    <a:cubicBezTo>
                      <a:pt x="210" y="0"/>
                      <a:pt x="211" y="1"/>
                      <a:pt x="210" y="2"/>
                    </a:cubicBezTo>
                    <a:cubicBezTo>
                      <a:pt x="149" y="30"/>
                      <a:pt x="69" y="45"/>
                      <a:pt x="2" y="39"/>
                    </a:cubicBezTo>
                    <a:cubicBezTo>
                      <a:pt x="0" y="39"/>
                      <a:pt x="1" y="37"/>
                      <a:pt x="2" y="37"/>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5" name="Freeform 1458">
                <a:extLst>
                  <a:ext uri="{FF2B5EF4-FFF2-40B4-BE49-F238E27FC236}">
                    <a16:creationId xmlns:a16="http://schemas.microsoft.com/office/drawing/2014/main" id="{A56D359F-86FD-03A9-6AFA-72A9A16C7FE7}"/>
                  </a:ext>
                </a:extLst>
              </p:cNvPr>
              <p:cNvSpPr>
                <a:spLocks/>
              </p:cNvSpPr>
              <p:nvPr/>
            </p:nvSpPr>
            <p:spPr bwMode="auto">
              <a:xfrm>
                <a:off x="8046" y="2589"/>
                <a:ext cx="183" cy="32"/>
              </a:xfrm>
              <a:custGeom>
                <a:avLst/>
                <a:gdLst>
                  <a:gd name="T0" fmla="*/ 2 w 116"/>
                  <a:gd name="T1" fmla="*/ 18 h 20"/>
                  <a:gd name="T2" fmla="*/ 114 w 116"/>
                  <a:gd name="T3" fmla="*/ 0 h 20"/>
                  <a:gd name="T4" fmla="*/ 115 w 116"/>
                  <a:gd name="T5" fmla="*/ 2 h 20"/>
                  <a:gd name="T6" fmla="*/ 2 w 116"/>
                  <a:gd name="T7" fmla="*/ 20 h 20"/>
                  <a:gd name="T8" fmla="*/ 2 w 116"/>
                  <a:gd name="T9" fmla="*/ 18 h 20"/>
                </a:gdLst>
                <a:ahLst/>
                <a:cxnLst>
                  <a:cxn ang="0">
                    <a:pos x="T0" y="T1"/>
                  </a:cxn>
                  <a:cxn ang="0">
                    <a:pos x="T2" y="T3"/>
                  </a:cxn>
                  <a:cxn ang="0">
                    <a:pos x="T4" y="T5"/>
                  </a:cxn>
                  <a:cxn ang="0">
                    <a:pos x="T6" y="T7"/>
                  </a:cxn>
                  <a:cxn ang="0">
                    <a:pos x="T8" y="T9"/>
                  </a:cxn>
                </a:cxnLst>
                <a:rect l="0" t="0" r="r" b="b"/>
                <a:pathLst>
                  <a:path w="116" h="20">
                    <a:moveTo>
                      <a:pt x="2" y="18"/>
                    </a:moveTo>
                    <a:cubicBezTo>
                      <a:pt x="40" y="16"/>
                      <a:pt x="76" y="3"/>
                      <a:pt x="114" y="0"/>
                    </a:cubicBezTo>
                    <a:cubicBezTo>
                      <a:pt x="116" y="0"/>
                      <a:pt x="116" y="1"/>
                      <a:pt x="115" y="2"/>
                    </a:cubicBezTo>
                    <a:cubicBezTo>
                      <a:pt x="80" y="15"/>
                      <a:pt x="38" y="20"/>
                      <a:pt x="2" y="20"/>
                    </a:cubicBezTo>
                    <a:cubicBezTo>
                      <a:pt x="0" y="20"/>
                      <a:pt x="0" y="18"/>
                      <a:pt x="2" y="18"/>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6" name="Freeform 1459">
                <a:extLst>
                  <a:ext uri="{FF2B5EF4-FFF2-40B4-BE49-F238E27FC236}">
                    <a16:creationId xmlns:a16="http://schemas.microsoft.com/office/drawing/2014/main" id="{D9C67119-DBB8-1449-552C-219DBBC1FC57}"/>
                  </a:ext>
                </a:extLst>
              </p:cNvPr>
              <p:cNvSpPr>
                <a:spLocks/>
              </p:cNvSpPr>
              <p:nvPr/>
            </p:nvSpPr>
            <p:spPr bwMode="auto">
              <a:xfrm>
                <a:off x="8013" y="2634"/>
                <a:ext cx="167" cy="33"/>
              </a:xfrm>
              <a:custGeom>
                <a:avLst/>
                <a:gdLst>
                  <a:gd name="T0" fmla="*/ 3 w 106"/>
                  <a:gd name="T1" fmla="*/ 17 h 20"/>
                  <a:gd name="T2" fmla="*/ 103 w 106"/>
                  <a:gd name="T3" fmla="*/ 0 h 20"/>
                  <a:gd name="T4" fmla="*/ 104 w 106"/>
                  <a:gd name="T5" fmla="*/ 3 h 20"/>
                  <a:gd name="T6" fmla="*/ 3 w 106"/>
                  <a:gd name="T7" fmla="*/ 20 h 20"/>
                  <a:gd name="T8" fmla="*/ 3 w 106"/>
                  <a:gd name="T9" fmla="*/ 17 h 20"/>
                </a:gdLst>
                <a:ahLst/>
                <a:cxnLst>
                  <a:cxn ang="0">
                    <a:pos x="T0" y="T1"/>
                  </a:cxn>
                  <a:cxn ang="0">
                    <a:pos x="T2" y="T3"/>
                  </a:cxn>
                  <a:cxn ang="0">
                    <a:pos x="T4" y="T5"/>
                  </a:cxn>
                  <a:cxn ang="0">
                    <a:pos x="T6" y="T7"/>
                  </a:cxn>
                  <a:cxn ang="0">
                    <a:pos x="T8" y="T9"/>
                  </a:cxn>
                </a:cxnLst>
                <a:rect l="0" t="0" r="r" b="b"/>
                <a:pathLst>
                  <a:path w="106" h="20">
                    <a:moveTo>
                      <a:pt x="3" y="17"/>
                    </a:moveTo>
                    <a:cubicBezTo>
                      <a:pt x="37" y="12"/>
                      <a:pt x="70" y="6"/>
                      <a:pt x="103" y="0"/>
                    </a:cubicBezTo>
                    <a:cubicBezTo>
                      <a:pt x="106" y="0"/>
                      <a:pt x="106" y="2"/>
                      <a:pt x="104" y="3"/>
                    </a:cubicBezTo>
                    <a:cubicBezTo>
                      <a:pt x="74" y="16"/>
                      <a:pt x="35" y="16"/>
                      <a:pt x="3" y="20"/>
                    </a:cubicBezTo>
                    <a:cubicBezTo>
                      <a:pt x="1" y="20"/>
                      <a:pt x="0" y="18"/>
                      <a:pt x="3" y="17"/>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7" name="Freeform 1460">
                <a:extLst>
                  <a:ext uri="{FF2B5EF4-FFF2-40B4-BE49-F238E27FC236}">
                    <a16:creationId xmlns:a16="http://schemas.microsoft.com/office/drawing/2014/main" id="{13DF12FF-0C2E-7DAC-A278-2718AB34A708}"/>
                  </a:ext>
                </a:extLst>
              </p:cNvPr>
              <p:cNvSpPr>
                <a:spLocks/>
              </p:cNvSpPr>
              <p:nvPr/>
            </p:nvSpPr>
            <p:spPr bwMode="auto">
              <a:xfrm>
                <a:off x="7970" y="2691"/>
                <a:ext cx="125" cy="13"/>
              </a:xfrm>
              <a:custGeom>
                <a:avLst/>
                <a:gdLst>
                  <a:gd name="T0" fmla="*/ 3 w 79"/>
                  <a:gd name="T1" fmla="*/ 5 h 8"/>
                  <a:gd name="T2" fmla="*/ 77 w 79"/>
                  <a:gd name="T3" fmla="*/ 0 h 8"/>
                  <a:gd name="T4" fmla="*/ 77 w 79"/>
                  <a:gd name="T5" fmla="*/ 1 h 8"/>
                  <a:gd name="T6" fmla="*/ 3 w 79"/>
                  <a:gd name="T7" fmla="*/ 8 h 8"/>
                  <a:gd name="T8" fmla="*/ 3 w 79"/>
                  <a:gd name="T9" fmla="*/ 5 h 8"/>
                </a:gdLst>
                <a:ahLst/>
                <a:cxnLst>
                  <a:cxn ang="0">
                    <a:pos x="T0" y="T1"/>
                  </a:cxn>
                  <a:cxn ang="0">
                    <a:pos x="T2" y="T3"/>
                  </a:cxn>
                  <a:cxn ang="0">
                    <a:pos x="T4" y="T5"/>
                  </a:cxn>
                  <a:cxn ang="0">
                    <a:pos x="T6" y="T7"/>
                  </a:cxn>
                  <a:cxn ang="0">
                    <a:pos x="T8" y="T9"/>
                  </a:cxn>
                </a:cxnLst>
                <a:rect l="0" t="0" r="r" b="b"/>
                <a:pathLst>
                  <a:path w="79" h="8">
                    <a:moveTo>
                      <a:pt x="3" y="5"/>
                    </a:moveTo>
                    <a:cubicBezTo>
                      <a:pt x="28" y="2"/>
                      <a:pt x="52" y="0"/>
                      <a:pt x="77" y="0"/>
                    </a:cubicBezTo>
                    <a:cubicBezTo>
                      <a:pt x="78" y="0"/>
                      <a:pt x="79" y="1"/>
                      <a:pt x="77" y="1"/>
                    </a:cubicBezTo>
                    <a:cubicBezTo>
                      <a:pt x="53" y="7"/>
                      <a:pt x="28" y="6"/>
                      <a:pt x="3" y="8"/>
                    </a:cubicBezTo>
                    <a:cubicBezTo>
                      <a:pt x="0" y="8"/>
                      <a:pt x="0" y="5"/>
                      <a:pt x="3" y="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8" name="Freeform 1461">
                <a:extLst>
                  <a:ext uri="{FF2B5EF4-FFF2-40B4-BE49-F238E27FC236}">
                    <a16:creationId xmlns:a16="http://schemas.microsoft.com/office/drawing/2014/main" id="{123E28E0-5AB5-52BA-FCC1-1EAFBA87FBB0}"/>
                  </a:ext>
                </a:extLst>
              </p:cNvPr>
              <p:cNvSpPr>
                <a:spLocks/>
              </p:cNvSpPr>
              <p:nvPr/>
            </p:nvSpPr>
            <p:spPr bwMode="auto">
              <a:xfrm>
                <a:off x="7933" y="2730"/>
                <a:ext cx="94" cy="16"/>
              </a:xfrm>
              <a:custGeom>
                <a:avLst/>
                <a:gdLst>
                  <a:gd name="T0" fmla="*/ 3 w 59"/>
                  <a:gd name="T1" fmla="*/ 7 h 10"/>
                  <a:gd name="T2" fmla="*/ 57 w 59"/>
                  <a:gd name="T3" fmla="*/ 0 h 10"/>
                  <a:gd name="T4" fmla="*/ 57 w 59"/>
                  <a:gd name="T5" fmla="*/ 3 h 10"/>
                  <a:gd name="T6" fmla="*/ 3 w 59"/>
                  <a:gd name="T7" fmla="*/ 10 h 10"/>
                  <a:gd name="T8" fmla="*/ 3 w 59"/>
                  <a:gd name="T9" fmla="*/ 7 h 10"/>
                </a:gdLst>
                <a:ahLst/>
                <a:cxnLst>
                  <a:cxn ang="0">
                    <a:pos x="T0" y="T1"/>
                  </a:cxn>
                  <a:cxn ang="0">
                    <a:pos x="T2" y="T3"/>
                  </a:cxn>
                  <a:cxn ang="0">
                    <a:pos x="T4" y="T5"/>
                  </a:cxn>
                  <a:cxn ang="0">
                    <a:pos x="T6" y="T7"/>
                  </a:cxn>
                  <a:cxn ang="0">
                    <a:pos x="T8" y="T9"/>
                  </a:cxn>
                </a:cxnLst>
                <a:rect l="0" t="0" r="r" b="b"/>
                <a:pathLst>
                  <a:path w="59" h="10">
                    <a:moveTo>
                      <a:pt x="3" y="7"/>
                    </a:moveTo>
                    <a:cubicBezTo>
                      <a:pt x="21" y="6"/>
                      <a:pt x="39" y="0"/>
                      <a:pt x="57" y="0"/>
                    </a:cubicBezTo>
                    <a:cubicBezTo>
                      <a:pt x="59" y="0"/>
                      <a:pt x="58" y="2"/>
                      <a:pt x="57" y="3"/>
                    </a:cubicBezTo>
                    <a:cubicBezTo>
                      <a:pt x="41" y="8"/>
                      <a:pt x="21" y="9"/>
                      <a:pt x="3" y="10"/>
                    </a:cubicBezTo>
                    <a:cubicBezTo>
                      <a:pt x="1" y="10"/>
                      <a:pt x="0" y="8"/>
                      <a:pt x="3" y="7"/>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9" name="Freeform 1462">
                <a:extLst>
                  <a:ext uri="{FF2B5EF4-FFF2-40B4-BE49-F238E27FC236}">
                    <a16:creationId xmlns:a16="http://schemas.microsoft.com/office/drawing/2014/main" id="{1908E338-17E8-F02E-2FBF-3EFE82EE3ED7}"/>
                  </a:ext>
                </a:extLst>
              </p:cNvPr>
              <p:cNvSpPr>
                <a:spLocks/>
              </p:cNvSpPr>
              <p:nvPr/>
            </p:nvSpPr>
            <p:spPr bwMode="auto">
              <a:xfrm>
                <a:off x="7900" y="2770"/>
                <a:ext cx="81" cy="13"/>
              </a:xfrm>
              <a:custGeom>
                <a:avLst/>
                <a:gdLst>
                  <a:gd name="T0" fmla="*/ 2 w 51"/>
                  <a:gd name="T1" fmla="*/ 6 h 8"/>
                  <a:gd name="T2" fmla="*/ 49 w 51"/>
                  <a:gd name="T3" fmla="*/ 1 h 8"/>
                  <a:gd name="T4" fmla="*/ 50 w 51"/>
                  <a:gd name="T5" fmla="*/ 3 h 8"/>
                  <a:gd name="T6" fmla="*/ 2 w 51"/>
                  <a:gd name="T7" fmla="*/ 8 h 8"/>
                  <a:gd name="T8" fmla="*/ 2 w 51"/>
                  <a:gd name="T9" fmla="*/ 6 h 8"/>
                </a:gdLst>
                <a:ahLst/>
                <a:cxnLst>
                  <a:cxn ang="0">
                    <a:pos x="T0" y="T1"/>
                  </a:cxn>
                  <a:cxn ang="0">
                    <a:pos x="T2" y="T3"/>
                  </a:cxn>
                  <a:cxn ang="0">
                    <a:pos x="T4" y="T5"/>
                  </a:cxn>
                  <a:cxn ang="0">
                    <a:pos x="T6" y="T7"/>
                  </a:cxn>
                  <a:cxn ang="0">
                    <a:pos x="T8" y="T9"/>
                  </a:cxn>
                </a:cxnLst>
                <a:rect l="0" t="0" r="r" b="b"/>
                <a:pathLst>
                  <a:path w="51" h="8">
                    <a:moveTo>
                      <a:pt x="2" y="6"/>
                    </a:moveTo>
                    <a:cubicBezTo>
                      <a:pt x="18" y="3"/>
                      <a:pt x="34" y="0"/>
                      <a:pt x="49" y="1"/>
                    </a:cubicBezTo>
                    <a:cubicBezTo>
                      <a:pt x="51" y="1"/>
                      <a:pt x="51" y="2"/>
                      <a:pt x="50" y="3"/>
                    </a:cubicBezTo>
                    <a:cubicBezTo>
                      <a:pt x="34" y="7"/>
                      <a:pt x="18" y="7"/>
                      <a:pt x="2" y="8"/>
                    </a:cubicBezTo>
                    <a:cubicBezTo>
                      <a:pt x="0" y="8"/>
                      <a:pt x="0" y="6"/>
                      <a:pt x="2" y="6"/>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0" name="Freeform 1463">
                <a:extLst>
                  <a:ext uri="{FF2B5EF4-FFF2-40B4-BE49-F238E27FC236}">
                    <a16:creationId xmlns:a16="http://schemas.microsoft.com/office/drawing/2014/main" id="{9A70CAB5-B5E7-36CE-FD15-1E626523ECEB}"/>
                  </a:ext>
                </a:extLst>
              </p:cNvPr>
              <p:cNvSpPr>
                <a:spLocks/>
              </p:cNvSpPr>
              <p:nvPr/>
            </p:nvSpPr>
            <p:spPr bwMode="auto">
              <a:xfrm>
                <a:off x="7883" y="2801"/>
                <a:ext cx="87" cy="18"/>
              </a:xfrm>
              <a:custGeom>
                <a:avLst/>
                <a:gdLst>
                  <a:gd name="T0" fmla="*/ 3 w 55"/>
                  <a:gd name="T1" fmla="*/ 7 h 11"/>
                  <a:gd name="T2" fmla="*/ 27 w 55"/>
                  <a:gd name="T3" fmla="*/ 4 h 11"/>
                  <a:gd name="T4" fmla="*/ 54 w 55"/>
                  <a:gd name="T5" fmla="*/ 0 h 11"/>
                  <a:gd name="T6" fmla="*/ 55 w 55"/>
                  <a:gd name="T7" fmla="*/ 1 h 11"/>
                  <a:gd name="T8" fmla="*/ 3 w 55"/>
                  <a:gd name="T9" fmla="*/ 10 h 11"/>
                  <a:gd name="T10" fmla="*/ 3 w 55"/>
                  <a:gd name="T11" fmla="*/ 7 h 11"/>
                </a:gdLst>
                <a:ahLst/>
                <a:cxnLst>
                  <a:cxn ang="0">
                    <a:pos x="T0" y="T1"/>
                  </a:cxn>
                  <a:cxn ang="0">
                    <a:pos x="T2" y="T3"/>
                  </a:cxn>
                  <a:cxn ang="0">
                    <a:pos x="T4" y="T5"/>
                  </a:cxn>
                  <a:cxn ang="0">
                    <a:pos x="T6" y="T7"/>
                  </a:cxn>
                  <a:cxn ang="0">
                    <a:pos x="T8" y="T9"/>
                  </a:cxn>
                  <a:cxn ang="0">
                    <a:pos x="T10" y="T11"/>
                  </a:cxn>
                </a:cxnLst>
                <a:rect l="0" t="0" r="r" b="b"/>
                <a:pathLst>
                  <a:path w="55" h="11">
                    <a:moveTo>
                      <a:pt x="3" y="7"/>
                    </a:moveTo>
                    <a:cubicBezTo>
                      <a:pt x="11" y="5"/>
                      <a:pt x="19" y="5"/>
                      <a:pt x="27" y="4"/>
                    </a:cubicBezTo>
                    <a:cubicBezTo>
                      <a:pt x="36" y="3"/>
                      <a:pt x="45" y="1"/>
                      <a:pt x="54" y="0"/>
                    </a:cubicBezTo>
                    <a:cubicBezTo>
                      <a:pt x="55" y="0"/>
                      <a:pt x="55" y="1"/>
                      <a:pt x="55" y="1"/>
                    </a:cubicBezTo>
                    <a:cubicBezTo>
                      <a:pt x="41" y="11"/>
                      <a:pt x="19" y="8"/>
                      <a:pt x="3" y="10"/>
                    </a:cubicBezTo>
                    <a:cubicBezTo>
                      <a:pt x="0" y="10"/>
                      <a:pt x="0" y="7"/>
                      <a:pt x="3" y="7"/>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1" name="Freeform 1464">
                <a:extLst>
                  <a:ext uri="{FF2B5EF4-FFF2-40B4-BE49-F238E27FC236}">
                    <a16:creationId xmlns:a16="http://schemas.microsoft.com/office/drawing/2014/main" id="{74696917-57DD-94B2-7E90-755F18116959}"/>
                  </a:ext>
                </a:extLst>
              </p:cNvPr>
              <p:cNvSpPr>
                <a:spLocks/>
              </p:cNvSpPr>
              <p:nvPr/>
            </p:nvSpPr>
            <p:spPr bwMode="auto">
              <a:xfrm>
                <a:off x="7864" y="2847"/>
                <a:ext cx="90" cy="13"/>
              </a:xfrm>
              <a:custGeom>
                <a:avLst/>
                <a:gdLst>
                  <a:gd name="T0" fmla="*/ 4 w 57"/>
                  <a:gd name="T1" fmla="*/ 4 h 8"/>
                  <a:gd name="T2" fmla="*/ 55 w 57"/>
                  <a:gd name="T3" fmla="*/ 2 h 8"/>
                  <a:gd name="T4" fmla="*/ 55 w 57"/>
                  <a:gd name="T5" fmla="*/ 4 h 8"/>
                  <a:gd name="T6" fmla="*/ 3 w 57"/>
                  <a:gd name="T7" fmla="*/ 8 h 8"/>
                  <a:gd name="T8" fmla="*/ 4 w 57"/>
                  <a:gd name="T9" fmla="*/ 4 h 8"/>
                </a:gdLst>
                <a:ahLst/>
                <a:cxnLst>
                  <a:cxn ang="0">
                    <a:pos x="T0" y="T1"/>
                  </a:cxn>
                  <a:cxn ang="0">
                    <a:pos x="T2" y="T3"/>
                  </a:cxn>
                  <a:cxn ang="0">
                    <a:pos x="T4" y="T5"/>
                  </a:cxn>
                  <a:cxn ang="0">
                    <a:pos x="T6" y="T7"/>
                  </a:cxn>
                  <a:cxn ang="0">
                    <a:pos x="T8" y="T9"/>
                  </a:cxn>
                </a:cxnLst>
                <a:rect l="0" t="0" r="r" b="b"/>
                <a:pathLst>
                  <a:path w="57" h="8">
                    <a:moveTo>
                      <a:pt x="4" y="4"/>
                    </a:moveTo>
                    <a:cubicBezTo>
                      <a:pt x="21" y="4"/>
                      <a:pt x="39" y="0"/>
                      <a:pt x="55" y="2"/>
                    </a:cubicBezTo>
                    <a:cubicBezTo>
                      <a:pt x="57" y="2"/>
                      <a:pt x="57" y="3"/>
                      <a:pt x="55" y="4"/>
                    </a:cubicBezTo>
                    <a:cubicBezTo>
                      <a:pt x="39" y="8"/>
                      <a:pt x="20" y="8"/>
                      <a:pt x="3" y="8"/>
                    </a:cubicBezTo>
                    <a:cubicBezTo>
                      <a:pt x="0" y="8"/>
                      <a:pt x="1" y="4"/>
                      <a:pt x="4" y="4"/>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2" name="Freeform 1465">
                <a:extLst>
                  <a:ext uri="{FF2B5EF4-FFF2-40B4-BE49-F238E27FC236}">
                    <a16:creationId xmlns:a16="http://schemas.microsoft.com/office/drawing/2014/main" id="{69C88D47-0625-9077-9023-F7C378AB4AE0}"/>
                  </a:ext>
                </a:extLst>
              </p:cNvPr>
              <p:cNvSpPr>
                <a:spLocks/>
              </p:cNvSpPr>
              <p:nvPr/>
            </p:nvSpPr>
            <p:spPr bwMode="auto">
              <a:xfrm>
                <a:off x="2128" y="3001"/>
                <a:ext cx="278" cy="130"/>
              </a:xfrm>
              <a:custGeom>
                <a:avLst/>
                <a:gdLst>
                  <a:gd name="T0" fmla="*/ 5 w 176"/>
                  <a:gd name="T1" fmla="*/ 2 h 80"/>
                  <a:gd name="T2" fmla="*/ 174 w 176"/>
                  <a:gd name="T3" fmla="*/ 78 h 80"/>
                  <a:gd name="T4" fmla="*/ 173 w 176"/>
                  <a:gd name="T5" fmla="*/ 80 h 80"/>
                  <a:gd name="T6" fmla="*/ 2 w 176"/>
                  <a:gd name="T7" fmla="*/ 4 h 80"/>
                  <a:gd name="T8" fmla="*/ 5 w 176"/>
                  <a:gd name="T9" fmla="*/ 2 h 80"/>
                </a:gdLst>
                <a:ahLst/>
                <a:cxnLst>
                  <a:cxn ang="0">
                    <a:pos x="T0" y="T1"/>
                  </a:cxn>
                  <a:cxn ang="0">
                    <a:pos x="T2" y="T3"/>
                  </a:cxn>
                  <a:cxn ang="0">
                    <a:pos x="T4" y="T5"/>
                  </a:cxn>
                  <a:cxn ang="0">
                    <a:pos x="T6" y="T7"/>
                  </a:cxn>
                  <a:cxn ang="0">
                    <a:pos x="T8" y="T9"/>
                  </a:cxn>
                </a:cxnLst>
                <a:rect l="0" t="0" r="r" b="b"/>
                <a:pathLst>
                  <a:path w="176" h="80">
                    <a:moveTo>
                      <a:pt x="5" y="2"/>
                    </a:moveTo>
                    <a:cubicBezTo>
                      <a:pt x="53" y="34"/>
                      <a:pt x="111" y="58"/>
                      <a:pt x="174" y="78"/>
                    </a:cubicBezTo>
                    <a:cubicBezTo>
                      <a:pt x="176" y="78"/>
                      <a:pt x="174" y="80"/>
                      <a:pt x="173" y="80"/>
                    </a:cubicBezTo>
                    <a:cubicBezTo>
                      <a:pt x="106" y="65"/>
                      <a:pt x="47" y="37"/>
                      <a:pt x="2" y="4"/>
                    </a:cubicBezTo>
                    <a:cubicBezTo>
                      <a:pt x="0" y="2"/>
                      <a:pt x="3" y="0"/>
                      <a:pt x="5"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3" name="Freeform 1466">
                <a:extLst>
                  <a:ext uri="{FF2B5EF4-FFF2-40B4-BE49-F238E27FC236}">
                    <a16:creationId xmlns:a16="http://schemas.microsoft.com/office/drawing/2014/main" id="{24F8D59A-88D1-D459-2B37-2DF6232DE72D}"/>
                  </a:ext>
                </a:extLst>
              </p:cNvPr>
              <p:cNvSpPr>
                <a:spLocks/>
              </p:cNvSpPr>
              <p:nvPr/>
            </p:nvSpPr>
            <p:spPr bwMode="auto">
              <a:xfrm>
                <a:off x="2145" y="2980"/>
                <a:ext cx="759" cy="279"/>
              </a:xfrm>
              <a:custGeom>
                <a:avLst/>
                <a:gdLst>
                  <a:gd name="T0" fmla="*/ 26 w 480"/>
                  <a:gd name="T1" fmla="*/ 6 h 172"/>
                  <a:gd name="T2" fmla="*/ 471 w 480"/>
                  <a:gd name="T3" fmla="*/ 169 h 172"/>
                  <a:gd name="T4" fmla="*/ 465 w 480"/>
                  <a:gd name="T5" fmla="*/ 169 h 172"/>
                  <a:gd name="T6" fmla="*/ 13 w 480"/>
                  <a:gd name="T7" fmla="*/ 5 h 172"/>
                  <a:gd name="T8" fmla="*/ 26 w 480"/>
                  <a:gd name="T9" fmla="*/ 6 h 172"/>
                </a:gdLst>
                <a:ahLst/>
                <a:cxnLst>
                  <a:cxn ang="0">
                    <a:pos x="T0" y="T1"/>
                  </a:cxn>
                  <a:cxn ang="0">
                    <a:pos x="T2" y="T3"/>
                  </a:cxn>
                  <a:cxn ang="0">
                    <a:pos x="T4" y="T5"/>
                  </a:cxn>
                  <a:cxn ang="0">
                    <a:pos x="T6" y="T7"/>
                  </a:cxn>
                  <a:cxn ang="0">
                    <a:pos x="T8" y="T9"/>
                  </a:cxn>
                </a:cxnLst>
                <a:rect l="0" t="0" r="r" b="b"/>
                <a:pathLst>
                  <a:path w="480" h="172">
                    <a:moveTo>
                      <a:pt x="26" y="6"/>
                    </a:moveTo>
                    <a:cubicBezTo>
                      <a:pt x="167" y="61"/>
                      <a:pt x="314" y="113"/>
                      <a:pt x="471" y="169"/>
                    </a:cubicBezTo>
                    <a:cubicBezTo>
                      <a:pt x="480" y="172"/>
                      <a:pt x="473" y="171"/>
                      <a:pt x="465" y="169"/>
                    </a:cubicBezTo>
                    <a:cubicBezTo>
                      <a:pt x="298" y="117"/>
                      <a:pt x="145" y="57"/>
                      <a:pt x="13" y="5"/>
                    </a:cubicBezTo>
                    <a:cubicBezTo>
                      <a:pt x="0" y="0"/>
                      <a:pt x="12" y="1"/>
                      <a:pt x="26" y="6"/>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4" name="Freeform 1467">
                <a:extLst>
                  <a:ext uri="{FF2B5EF4-FFF2-40B4-BE49-F238E27FC236}">
                    <a16:creationId xmlns:a16="http://schemas.microsoft.com/office/drawing/2014/main" id="{0AE3CDC2-C346-B3FE-EEC6-2C79D61B58A8}"/>
                  </a:ext>
                </a:extLst>
              </p:cNvPr>
              <p:cNvSpPr>
                <a:spLocks/>
              </p:cNvSpPr>
              <p:nvPr/>
            </p:nvSpPr>
            <p:spPr bwMode="auto">
              <a:xfrm>
                <a:off x="2156" y="2941"/>
                <a:ext cx="592" cy="205"/>
              </a:xfrm>
              <a:custGeom>
                <a:avLst/>
                <a:gdLst>
                  <a:gd name="T0" fmla="*/ 23 w 374"/>
                  <a:gd name="T1" fmla="*/ 5 h 126"/>
                  <a:gd name="T2" fmla="*/ 206 w 374"/>
                  <a:gd name="T3" fmla="*/ 68 h 126"/>
                  <a:gd name="T4" fmla="*/ 367 w 374"/>
                  <a:gd name="T5" fmla="*/ 121 h 126"/>
                  <a:gd name="T6" fmla="*/ 363 w 374"/>
                  <a:gd name="T7" fmla="*/ 123 h 126"/>
                  <a:gd name="T8" fmla="*/ 10 w 374"/>
                  <a:gd name="T9" fmla="*/ 4 h 126"/>
                  <a:gd name="T10" fmla="*/ 23 w 374"/>
                  <a:gd name="T11" fmla="*/ 5 h 126"/>
                </a:gdLst>
                <a:ahLst/>
                <a:cxnLst>
                  <a:cxn ang="0">
                    <a:pos x="T0" y="T1"/>
                  </a:cxn>
                  <a:cxn ang="0">
                    <a:pos x="T2" y="T3"/>
                  </a:cxn>
                  <a:cxn ang="0">
                    <a:pos x="T4" y="T5"/>
                  </a:cxn>
                  <a:cxn ang="0">
                    <a:pos x="T6" y="T7"/>
                  </a:cxn>
                  <a:cxn ang="0">
                    <a:pos x="T8" y="T9"/>
                  </a:cxn>
                  <a:cxn ang="0">
                    <a:pos x="T10" y="T11"/>
                  </a:cxn>
                </a:cxnLst>
                <a:rect l="0" t="0" r="r" b="b"/>
                <a:pathLst>
                  <a:path w="374" h="126">
                    <a:moveTo>
                      <a:pt x="23" y="5"/>
                    </a:moveTo>
                    <a:cubicBezTo>
                      <a:pt x="80" y="26"/>
                      <a:pt x="141" y="47"/>
                      <a:pt x="206" y="68"/>
                    </a:cubicBezTo>
                    <a:cubicBezTo>
                      <a:pt x="259" y="86"/>
                      <a:pt x="319" y="104"/>
                      <a:pt x="367" y="121"/>
                    </a:cubicBezTo>
                    <a:cubicBezTo>
                      <a:pt x="374" y="124"/>
                      <a:pt x="372" y="126"/>
                      <a:pt x="363" y="123"/>
                    </a:cubicBezTo>
                    <a:cubicBezTo>
                      <a:pt x="240" y="88"/>
                      <a:pt x="107" y="41"/>
                      <a:pt x="10" y="4"/>
                    </a:cubicBezTo>
                    <a:cubicBezTo>
                      <a:pt x="0" y="0"/>
                      <a:pt x="13" y="1"/>
                      <a:pt x="23" y="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5" name="Freeform 1468">
                <a:extLst>
                  <a:ext uri="{FF2B5EF4-FFF2-40B4-BE49-F238E27FC236}">
                    <a16:creationId xmlns:a16="http://schemas.microsoft.com/office/drawing/2014/main" id="{19692AA2-8EE1-C487-9054-1BD955FCDF67}"/>
                  </a:ext>
                </a:extLst>
              </p:cNvPr>
              <p:cNvSpPr>
                <a:spLocks/>
              </p:cNvSpPr>
              <p:nvPr/>
            </p:nvSpPr>
            <p:spPr bwMode="auto">
              <a:xfrm>
                <a:off x="1833" y="2741"/>
                <a:ext cx="489" cy="218"/>
              </a:xfrm>
              <a:custGeom>
                <a:avLst/>
                <a:gdLst>
                  <a:gd name="T0" fmla="*/ 3 w 309"/>
                  <a:gd name="T1" fmla="*/ 1 h 134"/>
                  <a:gd name="T2" fmla="*/ 263 w 309"/>
                  <a:gd name="T3" fmla="*/ 118 h 134"/>
                  <a:gd name="T4" fmla="*/ 308 w 309"/>
                  <a:gd name="T5" fmla="*/ 133 h 134"/>
                  <a:gd name="T6" fmla="*/ 307 w 309"/>
                  <a:gd name="T7" fmla="*/ 134 h 134"/>
                  <a:gd name="T8" fmla="*/ 263 w 309"/>
                  <a:gd name="T9" fmla="*/ 123 h 134"/>
                  <a:gd name="T10" fmla="*/ 2 w 309"/>
                  <a:gd name="T11" fmla="*/ 2 h 134"/>
                  <a:gd name="T12" fmla="*/ 3 w 309"/>
                  <a:gd name="T13" fmla="*/ 1 h 134"/>
                </a:gdLst>
                <a:ahLst/>
                <a:cxnLst>
                  <a:cxn ang="0">
                    <a:pos x="T0" y="T1"/>
                  </a:cxn>
                  <a:cxn ang="0">
                    <a:pos x="T2" y="T3"/>
                  </a:cxn>
                  <a:cxn ang="0">
                    <a:pos x="T4" y="T5"/>
                  </a:cxn>
                  <a:cxn ang="0">
                    <a:pos x="T6" y="T7"/>
                  </a:cxn>
                  <a:cxn ang="0">
                    <a:pos x="T8" y="T9"/>
                  </a:cxn>
                  <a:cxn ang="0">
                    <a:pos x="T10" y="T11"/>
                  </a:cxn>
                  <a:cxn ang="0">
                    <a:pos x="T12" y="T13"/>
                  </a:cxn>
                </a:cxnLst>
                <a:rect l="0" t="0" r="r" b="b"/>
                <a:pathLst>
                  <a:path w="309" h="134">
                    <a:moveTo>
                      <a:pt x="3" y="1"/>
                    </a:moveTo>
                    <a:cubicBezTo>
                      <a:pt x="18" y="5"/>
                      <a:pt x="248" y="112"/>
                      <a:pt x="263" y="118"/>
                    </a:cubicBezTo>
                    <a:cubicBezTo>
                      <a:pt x="277" y="123"/>
                      <a:pt x="295" y="126"/>
                      <a:pt x="308" y="133"/>
                    </a:cubicBezTo>
                    <a:cubicBezTo>
                      <a:pt x="309" y="134"/>
                      <a:pt x="308" y="134"/>
                      <a:pt x="307" y="134"/>
                    </a:cubicBezTo>
                    <a:cubicBezTo>
                      <a:pt x="292" y="134"/>
                      <a:pt x="276" y="128"/>
                      <a:pt x="263" y="123"/>
                    </a:cubicBezTo>
                    <a:cubicBezTo>
                      <a:pt x="247" y="117"/>
                      <a:pt x="18" y="8"/>
                      <a:pt x="2" y="2"/>
                    </a:cubicBezTo>
                    <a:cubicBezTo>
                      <a:pt x="0" y="1"/>
                      <a:pt x="1" y="0"/>
                      <a:pt x="3"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6" name="Freeform 1469">
                <a:extLst>
                  <a:ext uri="{FF2B5EF4-FFF2-40B4-BE49-F238E27FC236}">
                    <a16:creationId xmlns:a16="http://schemas.microsoft.com/office/drawing/2014/main" id="{6583E1E3-6B6A-881E-186A-B00E48716089}"/>
                  </a:ext>
                </a:extLst>
              </p:cNvPr>
              <p:cNvSpPr>
                <a:spLocks/>
              </p:cNvSpPr>
              <p:nvPr/>
            </p:nvSpPr>
            <p:spPr bwMode="auto">
              <a:xfrm>
                <a:off x="1930" y="2754"/>
                <a:ext cx="357" cy="164"/>
              </a:xfrm>
              <a:custGeom>
                <a:avLst/>
                <a:gdLst>
                  <a:gd name="T0" fmla="*/ 8 w 226"/>
                  <a:gd name="T1" fmla="*/ 2 h 101"/>
                  <a:gd name="T2" fmla="*/ 200 w 226"/>
                  <a:gd name="T3" fmla="*/ 90 h 101"/>
                  <a:gd name="T4" fmla="*/ 224 w 226"/>
                  <a:gd name="T5" fmla="*/ 99 h 101"/>
                  <a:gd name="T6" fmla="*/ 223 w 226"/>
                  <a:gd name="T7" fmla="*/ 101 h 101"/>
                  <a:gd name="T8" fmla="*/ 3 w 226"/>
                  <a:gd name="T9" fmla="*/ 5 h 101"/>
                  <a:gd name="T10" fmla="*/ 8 w 226"/>
                  <a:gd name="T11" fmla="*/ 2 h 101"/>
                </a:gdLst>
                <a:ahLst/>
                <a:cxnLst>
                  <a:cxn ang="0">
                    <a:pos x="T0" y="T1"/>
                  </a:cxn>
                  <a:cxn ang="0">
                    <a:pos x="T2" y="T3"/>
                  </a:cxn>
                  <a:cxn ang="0">
                    <a:pos x="T4" y="T5"/>
                  </a:cxn>
                  <a:cxn ang="0">
                    <a:pos x="T6" y="T7"/>
                  </a:cxn>
                  <a:cxn ang="0">
                    <a:pos x="T8" y="T9"/>
                  </a:cxn>
                  <a:cxn ang="0">
                    <a:pos x="T10" y="T11"/>
                  </a:cxn>
                </a:cxnLst>
                <a:rect l="0" t="0" r="r" b="b"/>
                <a:pathLst>
                  <a:path w="226" h="101">
                    <a:moveTo>
                      <a:pt x="8" y="2"/>
                    </a:moveTo>
                    <a:cubicBezTo>
                      <a:pt x="16" y="6"/>
                      <a:pt x="191" y="87"/>
                      <a:pt x="200" y="90"/>
                    </a:cubicBezTo>
                    <a:cubicBezTo>
                      <a:pt x="207" y="93"/>
                      <a:pt x="217" y="95"/>
                      <a:pt x="224" y="99"/>
                    </a:cubicBezTo>
                    <a:cubicBezTo>
                      <a:pt x="226" y="100"/>
                      <a:pt x="225" y="101"/>
                      <a:pt x="223" y="101"/>
                    </a:cubicBezTo>
                    <a:cubicBezTo>
                      <a:pt x="204" y="101"/>
                      <a:pt x="17" y="12"/>
                      <a:pt x="3" y="5"/>
                    </a:cubicBezTo>
                    <a:cubicBezTo>
                      <a:pt x="0" y="3"/>
                      <a:pt x="5" y="0"/>
                      <a:pt x="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7" name="Freeform 1470">
                <a:extLst>
                  <a:ext uri="{FF2B5EF4-FFF2-40B4-BE49-F238E27FC236}">
                    <a16:creationId xmlns:a16="http://schemas.microsoft.com/office/drawing/2014/main" id="{D6085325-8A18-33F7-9DFE-68143380B860}"/>
                  </a:ext>
                </a:extLst>
              </p:cNvPr>
              <p:cNvSpPr>
                <a:spLocks/>
              </p:cNvSpPr>
              <p:nvPr/>
            </p:nvSpPr>
            <p:spPr bwMode="auto">
              <a:xfrm>
                <a:off x="2222" y="2863"/>
                <a:ext cx="62" cy="26"/>
              </a:xfrm>
              <a:custGeom>
                <a:avLst/>
                <a:gdLst>
                  <a:gd name="T0" fmla="*/ 6 w 39"/>
                  <a:gd name="T1" fmla="*/ 1 h 16"/>
                  <a:gd name="T2" fmla="*/ 21 w 39"/>
                  <a:gd name="T3" fmla="*/ 8 h 16"/>
                  <a:gd name="T4" fmla="*/ 30 w 39"/>
                  <a:gd name="T5" fmla="*/ 11 h 16"/>
                  <a:gd name="T6" fmla="*/ 38 w 39"/>
                  <a:gd name="T7" fmla="*/ 14 h 16"/>
                  <a:gd name="T8" fmla="*/ 37 w 39"/>
                  <a:gd name="T9" fmla="*/ 16 h 16"/>
                  <a:gd name="T10" fmla="*/ 20 w 39"/>
                  <a:gd name="T11" fmla="*/ 12 h 16"/>
                  <a:gd name="T12" fmla="*/ 3 w 39"/>
                  <a:gd name="T13" fmla="*/ 4 h 16"/>
                  <a:gd name="T14" fmla="*/ 6 w 3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6" y="1"/>
                    </a:moveTo>
                    <a:cubicBezTo>
                      <a:pt x="11" y="4"/>
                      <a:pt x="16" y="6"/>
                      <a:pt x="21" y="8"/>
                    </a:cubicBezTo>
                    <a:cubicBezTo>
                      <a:pt x="24" y="9"/>
                      <a:pt x="27" y="10"/>
                      <a:pt x="30" y="11"/>
                    </a:cubicBezTo>
                    <a:cubicBezTo>
                      <a:pt x="33" y="12"/>
                      <a:pt x="36" y="12"/>
                      <a:pt x="38" y="14"/>
                    </a:cubicBezTo>
                    <a:cubicBezTo>
                      <a:pt x="39" y="14"/>
                      <a:pt x="38" y="15"/>
                      <a:pt x="37" y="16"/>
                    </a:cubicBezTo>
                    <a:cubicBezTo>
                      <a:pt x="32" y="16"/>
                      <a:pt x="24" y="13"/>
                      <a:pt x="20" y="12"/>
                    </a:cubicBezTo>
                    <a:cubicBezTo>
                      <a:pt x="14" y="9"/>
                      <a:pt x="8" y="7"/>
                      <a:pt x="3" y="4"/>
                    </a:cubicBezTo>
                    <a:cubicBezTo>
                      <a:pt x="0" y="2"/>
                      <a:pt x="3" y="0"/>
                      <a:pt x="6"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8" name="Freeform 1471">
                <a:extLst>
                  <a:ext uri="{FF2B5EF4-FFF2-40B4-BE49-F238E27FC236}">
                    <a16:creationId xmlns:a16="http://schemas.microsoft.com/office/drawing/2014/main" id="{1E974BD3-D70E-5682-1894-F0C3DB743C9C}"/>
                  </a:ext>
                </a:extLst>
              </p:cNvPr>
              <p:cNvSpPr>
                <a:spLocks/>
              </p:cNvSpPr>
              <p:nvPr/>
            </p:nvSpPr>
            <p:spPr bwMode="auto">
              <a:xfrm>
                <a:off x="1954" y="2236"/>
                <a:ext cx="738" cy="366"/>
              </a:xfrm>
              <a:custGeom>
                <a:avLst/>
                <a:gdLst>
                  <a:gd name="T0" fmla="*/ 6 w 467"/>
                  <a:gd name="T1" fmla="*/ 1 h 225"/>
                  <a:gd name="T2" fmla="*/ 465 w 467"/>
                  <a:gd name="T3" fmla="*/ 222 h 225"/>
                  <a:gd name="T4" fmla="*/ 462 w 467"/>
                  <a:gd name="T5" fmla="*/ 225 h 225"/>
                  <a:gd name="T6" fmla="*/ 3 w 467"/>
                  <a:gd name="T7" fmla="*/ 3 h 225"/>
                  <a:gd name="T8" fmla="*/ 6 w 467"/>
                  <a:gd name="T9" fmla="*/ 1 h 225"/>
                </a:gdLst>
                <a:ahLst/>
                <a:cxnLst>
                  <a:cxn ang="0">
                    <a:pos x="T0" y="T1"/>
                  </a:cxn>
                  <a:cxn ang="0">
                    <a:pos x="T2" y="T3"/>
                  </a:cxn>
                  <a:cxn ang="0">
                    <a:pos x="T4" y="T5"/>
                  </a:cxn>
                  <a:cxn ang="0">
                    <a:pos x="T6" y="T7"/>
                  </a:cxn>
                  <a:cxn ang="0">
                    <a:pos x="T8" y="T9"/>
                  </a:cxn>
                </a:cxnLst>
                <a:rect l="0" t="0" r="r" b="b"/>
                <a:pathLst>
                  <a:path w="467" h="225">
                    <a:moveTo>
                      <a:pt x="6" y="1"/>
                    </a:moveTo>
                    <a:cubicBezTo>
                      <a:pt x="61" y="36"/>
                      <a:pt x="409" y="190"/>
                      <a:pt x="465" y="222"/>
                    </a:cubicBezTo>
                    <a:cubicBezTo>
                      <a:pt x="467" y="224"/>
                      <a:pt x="464" y="225"/>
                      <a:pt x="462" y="225"/>
                    </a:cubicBezTo>
                    <a:cubicBezTo>
                      <a:pt x="398" y="200"/>
                      <a:pt x="54" y="38"/>
                      <a:pt x="3" y="3"/>
                    </a:cubicBezTo>
                    <a:cubicBezTo>
                      <a:pt x="0" y="2"/>
                      <a:pt x="4" y="0"/>
                      <a:pt x="6"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09" name="Freeform 1472">
                <a:extLst>
                  <a:ext uri="{FF2B5EF4-FFF2-40B4-BE49-F238E27FC236}">
                    <a16:creationId xmlns:a16="http://schemas.microsoft.com/office/drawing/2014/main" id="{4DA3D9A7-164C-3F81-8612-771263D5581A}"/>
                  </a:ext>
                </a:extLst>
              </p:cNvPr>
              <p:cNvSpPr>
                <a:spLocks/>
              </p:cNvSpPr>
              <p:nvPr/>
            </p:nvSpPr>
            <p:spPr bwMode="auto">
              <a:xfrm>
                <a:off x="2120" y="2369"/>
                <a:ext cx="422" cy="195"/>
              </a:xfrm>
              <a:custGeom>
                <a:avLst/>
                <a:gdLst>
                  <a:gd name="T0" fmla="*/ 4 w 267"/>
                  <a:gd name="T1" fmla="*/ 1 h 120"/>
                  <a:gd name="T2" fmla="*/ 213 w 267"/>
                  <a:gd name="T3" fmla="*/ 98 h 120"/>
                  <a:gd name="T4" fmla="*/ 266 w 267"/>
                  <a:gd name="T5" fmla="*/ 119 h 120"/>
                  <a:gd name="T6" fmla="*/ 265 w 267"/>
                  <a:gd name="T7" fmla="*/ 120 h 120"/>
                  <a:gd name="T8" fmla="*/ 2 w 267"/>
                  <a:gd name="T9" fmla="*/ 3 h 120"/>
                  <a:gd name="T10" fmla="*/ 4 w 267"/>
                  <a:gd name="T11" fmla="*/ 1 h 120"/>
                </a:gdLst>
                <a:ahLst/>
                <a:cxnLst>
                  <a:cxn ang="0">
                    <a:pos x="T0" y="T1"/>
                  </a:cxn>
                  <a:cxn ang="0">
                    <a:pos x="T2" y="T3"/>
                  </a:cxn>
                  <a:cxn ang="0">
                    <a:pos x="T4" y="T5"/>
                  </a:cxn>
                  <a:cxn ang="0">
                    <a:pos x="T6" y="T7"/>
                  </a:cxn>
                  <a:cxn ang="0">
                    <a:pos x="T8" y="T9"/>
                  </a:cxn>
                  <a:cxn ang="0">
                    <a:pos x="T10" y="T11"/>
                  </a:cxn>
                </a:cxnLst>
                <a:rect l="0" t="0" r="r" b="b"/>
                <a:pathLst>
                  <a:path w="267" h="120">
                    <a:moveTo>
                      <a:pt x="4" y="1"/>
                    </a:moveTo>
                    <a:cubicBezTo>
                      <a:pt x="20" y="10"/>
                      <a:pt x="196" y="91"/>
                      <a:pt x="213" y="98"/>
                    </a:cubicBezTo>
                    <a:cubicBezTo>
                      <a:pt x="230" y="105"/>
                      <a:pt x="249" y="111"/>
                      <a:pt x="266" y="119"/>
                    </a:cubicBezTo>
                    <a:cubicBezTo>
                      <a:pt x="267" y="119"/>
                      <a:pt x="267" y="120"/>
                      <a:pt x="265" y="120"/>
                    </a:cubicBezTo>
                    <a:cubicBezTo>
                      <a:pt x="226" y="114"/>
                      <a:pt x="30" y="20"/>
                      <a:pt x="2" y="3"/>
                    </a:cubicBezTo>
                    <a:cubicBezTo>
                      <a:pt x="0" y="2"/>
                      <a:pt x="2" y="0"/>
                      <a:pt x="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0" name="Freeform 1473">
                <a:extLst>
                  <a:ext uri="{FF2B5EF4-FFF2-40B4-BE49-F238E27FC236}">
                    <a16:creationId xmlns:a16="http://schemas.microsoft.com/office/drawing/2014/main" id="{BEB644C7-F60A-51A1-1889-0BEAFF6D5590}"/>
                  </a:ext>
                </a:extLst>
              </p:cNvPr>
              <p:cNvSpPr>
                <a:spLocks/>
              </p:cNvSpPr>
              <p:nvPr/>
            </p:nvSpPr>
            <p:spPr bwMode="auto">
              <a:xfrm>
                <a:off x="2354" y="2520"/>
                <a:ext cx="99" cy="57"/>
              </a:xfrm>
              <a:custGeom>
                <a:avLst/>
                <a:gdLst>
                  <a:gd name="T0" fmla="*/ 5 w 63"/>
                  <a:gd name="T1" fmla="*/ 1 h 35"/>
                  <a:gd name="T2" fmla="*/ 32 w 63"/>
                  <a:gd name="T3" fmla="*/ 16 h 35"/>
                  <a:gd name="T4" fmla="*/ 61 w 63"/>
                  <a:gd name="T5" fmla="*/ 32 h 35"/>
                  <a:gd name="T6" fmla="*/ 58 w 63"/>
                  <a:gd name="T7" fmla="*/ 34 h 35"/>
                  <a:gd name="T8" fmla="*/ 2 w 63"/>
                  <a:gd name="T9" fmla="*/ 3 h 35"/>
                  <a:gd name="T10" fmla="*/ 5 w 63"/>
                  <a:gd name="T11" fmla="*/ 1 h 35"/>
                </a:gdLst>
                <a:ahLst/>
                <a:cxnLst>
                  <a:cxn ang="0">
                    <a:pos x="T0" y="T1"/>
                  </a:cxn>
                  <a:cxn ang="0">
                    <a:pos x="T2" y="T3"/>
                  </a:cxn>
                  <a:cxn ang="0">
                    <a:pos x="T4" y="T5"/>
                  </a:cxn>
                  <a:cxn ang="0">
                    <a:pos x="T6" y="T7"/>
                  </a:cxn>
                  <a:cxn ang="0">
                    <a:pos x="T8" y="T9"/>
                  </a:cxn>
                  <a:cxn ang="0">
                    <a:pos x="T10" y="T11"/>
                  </a:cxn>
                </a:cxnLst>
                <a:rect l="0" t="0" r="r" b="b"/>
                <a:pathLst>
                  <a:path w="63" h="35">
                    <a:moveTo>
                      <a:pt x="5" y="1"/>
                    </a:moveTo>
                    <a:cubicBezTo>
                      <a:pt x="14" y="6"/>
                      <a:pt x="23" y="11"/>
                      <a:pt x="32" y="16"/>
                    </a:cubicBezTo>
                    <a:cubicBezTo>
                      <a:pt x="42" y="21"/>
                      <a:pt x="53" y="26"/>
                      <a:pt x="61" y="32"/>
                    </a:cubicBezTo>
                    <a:cubicBezTo>
                      <a:pt x="63" y="33"/>
                      <a:pt x="61" y="35"/>
                      <a:pt x="58" y="34"/>
                    </a:cubicBezTo>
                    <a:cubicBezTo>
                      <a:pt x="37" y="27"/>
                      <a:pt x="18" y="14"/>
                      <a:pt x="2" y="3"/>
                    </a:cubicBezTo>
                    <a:cubicBezTo>
                      <a:pt x="0" y="2"/>
                      <a:pt x="3" y="0"/>
                      <a:pt x="5"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1" name="Freeform 1474">
                <a:extLst>
                  <a:ext uri="{FF2B5EF4-FFF2-40B4-BE49-F238E27FC236}">
                    <a16:creationId xmlns:a16="http://schemas.microsoft.com/office/drawing/2014/main" id="{5C0ADE92-F2AC-CEC8-9F0F-B8064EED5197}"/>
                  </a:ext>
                </a:extLst>
              </p:cNvPr>
              <p:cNvSpPr>
                <a:spLocks/>
              </p:cNvSpPr>
              <p:nvPr/>
            </p:nvSpPr>
            <p:spPr bwMode="auto">
              <a:xfrm>
                <a:off x="2341" y="2556"/>
                <a:ext cx="93" cy="42"/>
              </a:xfrm>
              <a:custGeom>
                <a:avLst/>
                <a:gdLst>
                  <a:gd name="T0" fmla="*/ 6 w 59"/>
                  <a:gd name="T1" fmla="*/ 1 h 26"/>
                  <a:gd name="T2" fmla="*/ 31 w 59"/>
                  <a:gd name="T3" fmla="*/ 14 h 26"/>
                  <a:gd name="T4" fmla="*/ 57 w 59"/>
                  <a:gd name="T5" fmla="*/ 25 h 26"/>
                  <a:gd name="T6" fmla="*/ 56 w 59"/>
                  <a:gd name="T7" fmla="*/ 26 h 26"/>
                  <a:gd name="T8" fmla="*/ 3 w 59"/>
                  <a:gd name="T9" fmla="*/ 3 h 26"/>
                  <a:gd name="T10" fmla="*/ 6 w 59"/>
                  <a:gd name="T11" fmla="*/ 1 h 26"/>
                </a:gdLst>
                <a:ahLst/>
                <a:cxnLst>
                  <a:cxn ang="0">
                    <a:pos x="T0" y="T1"/>
                  </a:cxn>
                  <a:cxn ang="0">
                    <a:pos x="T2" y="T3"/>
                  </a:cxn>
                  <a:cxn ang="0">
                    <a:pos x="T4" y="T5"/>
                  </a:cxn>
                  <a:cxn ang="0">
                    <a:pos x="T6" y="T7"/>
                  </a:cxn>
                  <a:cxn ang="0">
                    <a:pos x="T8" y="T9"/>
                  </a:cxn>
                  <a:cxn ang="0">
                    <a:pos x="T10" y="T11"/>
                  </a:cxn>
                </a:cxnLst>
                <a:rect l="0" t="0" r="r" b="b"/>
                <a:pathLst>
                  <a:path w="59" h="26">
                    <a:moveTo>
                      <a:pt x="6" y="1"/>
                    </a:moveTo>
                    <a:cubicBezTo>
                      <a:pt x="14" y="6"/>
                      <a:pt x="22" y="10"/>
                      <a:pt x="31" y="14"/>
                    </a:cubicBezTo>
                    <a:cubicBezTo>
                      <a:pt x="40" y="18"/>
                      <a:pt x="49" y="20"/>
                      <a:pt x="57" y="25"/>
                    </a:cubicBezTo>
                    <a:cubicBezTo>
                      <a:pt x="59" y="25"/>
                      <a:pt x="58" y="26"/>
                      <a:pt x="56" y="26"/>
                    </a:cubicBezTo>
                    <a:cubicBezTo>
                      <a:pt x="36" y="25"/>
                      <a:pt x="15" y="12"/>
                      <a:pt x="3" y="3"/>
                    </a:cubicBezTo>
                    <a:cubicBezTo>
                      <a:pt x="0" y="2"/>
                      <a:pt x="4" y="0"/>
                      <a:pt x="6"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2" name="Freeform 1475">
                <a:extLst>
                  <a:ext uri="{FF2B5EF4-FFF2-40B4-BE49-F238E27FC236}">
                    <a16:creationId xmlns:a16="http://schemas.microsoft.com/office/drawing/2014/main" id="{597732FF-A21A-1FA6-8BEA-B14CDC943A1F}"/>
                  </a:ext>
                </a:extLst>
              </p:cNvPr>
              <p:cNvSpPr>
                <a:spLocks/>
              </p:cNvSpPr>
              <p:nvPr/>
            </p:nvSpPr>
            <p:spPr bwMode="auto">
              <a:xfrm>
                <a:off x="2319" y="2579"/>
                <a:ext cx="76" cy="40"/>
              </a:xfrm>
              <a:custGeom>
                <a:avLst/>
                <a:gdLst>
                  <a:gd name="T0" fmla="*/ 7 w 48"/>
                  <a:gd name="T1" fmla="*/ 1 h 25"/>
                  <a:gd name="T2" fmla="*/ 30 w 48"/>
                  <a:gd name="T3" fmla="*/ 14 h 25"/>
                  <a:gd name="T4" fmla="*/ 48 w 48"/>
                  <a:gd name="T5" fmla="*/ 24 h 25"/>
                  <a:gd name="T6" fmla="*/ 46 w 48"/>
                  <a:gd name="T7" fmla="*/ 25 h 25"/>
                  <a:gd name="T8" fmla="*/ 26 w 48"/>
                  <a:gd name="T9" fmla="*/ 17 h 25"/>
                  <a:gd name="T10" fmla="*/ 3 w 48"/>
                  <a:gd name="T11" fmla="*/ 4 h 25"/>
                  <a:gd name="T12" fmla="*/ 7 w 48"/>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8" h="25">
                    <a:moveTo>
                      <a:pt x="7" y="1"/>
                    </a:moveTo>
                    <a:cubicBezTo>
                      <a:pt x="15" y="6"/>
                      <a:pt x="22" y="10"/>
                      <a:pt x="30" y="14"/>
                    </a:cubicBezTo>
                    <a:cubicBezTo>
                      <a:pt x="36" y="17"/>
                      <a:pt x="45" y="20"/>
                      <a:pt x="48" y="24"/>
                    </a:cubicBezTo>
                    <a:cubicBezTo>
                      <a:pt x="48" y="25"/>
                      <a:pt x="47" y="25"/>
                      <a:pt x="46" y="25"/>
                    </a:cubicBezTo>
                    <a:cubicBezTo>
                      <a:pt x="38" y="25"/>
                      <a:pt x="31" y="20"/>
                      <a:pt x="26" y="17"/>
                    </a:cubicBezTo>
                    <a:cubicBezTo>
                      <a:pt x="18" y="13"/>
                      <a:pt x="10" y="8"/>
                      <a:pt x="3" y="4"/>
                    </a:cubicBezTo>
                    <a:cubicBezTo>
                      <a:pt x="0" y="2"/>
                      <a:pt x="5" y="0"/>
                      <a:pt x="7"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3" name="Freeform 1476">
                <a:extLst>
                  <a:ext uri="{FF2B5EF4-FFF2-40B4-BE49-F238E27FC236}">
                    <a16:creationId xmlns:a16="http://schemas.microsoft.com/office/drawing/2014/main" id="{B6260106-0D55-58F8-F3AF-B094DA6C2B57}"/>
                  </a:ext>
                </a:extLst>
              </p:cNvPr>
              <p:cNvSpPr>
                <a:spLocks/>
              </p:cNvSpPr>
              <p:nvPr/>
            </p:nvSpPr>
            <p:spPr bwMode="auto">
              <a:xfrm>
                <a:off x="2303" y="2605"/>
                <a:ext cx="76" cy="34"/>
              </a:xfrm>
              <a:custGeom>
                <a:avLst/>
                <a:gdLst>
                  <a:gd name="T0" fmla="*/ 7 w 48"/>
                  <a:gd name="T1" fmla="*/ 2 h 21"/>
                  <a:gd name="T2" fmla="*/ 30 w 48"/>
                  <a:gd name="T3" fmla="*/ 10 h 21"/>
                  <a:gd name="T4" fmla="*/ 47 w 48"/>
                  <a:gd name="T5" fmla="*/ 19 h 21"/>
                  <a:gd name="T6" fmla="*/ 45 w 48"/>
                  <a:gd name="T7" fmla="*/ 21 h 21"/>
                  <a:gd name="T8" fmla="*/ 26 w 48"/>
                  <a:gd name="T9" fmla="*/ 13 h 21"/>
                  <a:gd name="T10" fmla="*/ 4 w 48"/>
                  <a:gd name="T11" fmla="*/ 5 h 21"/>
                  <a:gd name="T12" fmla="*/ 7 w 48"/>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48" h="21">
                    <a:moveTo>
                      <a:pt x="7" y="2"/>
                    </a:moveTo>
                    <a:cubicBezTo>
                      <a:pt x="15" y="5"/>
                      <a:pt x="22" y="7"/>
                      <a:pt x="30" y="10"/>
                    </a:cubicBezTo>
                    <a:cubicBezTo>
                      <a:pt x="36" y="12"/>
                      <a:pt x="45" y="15"/>
                      <a:pt x="47" y="19"/>
                    </a:cubicBezTo>
                    <a:cubicBezTo>
                      <a:pt x="48" y="20"/>
                      <a:pt x="47" y="21"/>
                      <a:pt x="45" y="21"/>
                    </a:cubicBezTo>
                    <a:cubicBezTo>
                      <a:pt x="38" y="19"/>
                      <a:pt x="32" y="16"/>
                      <a:pt x="26" y="13"/>
                    </a:cubicBezTo>
                    <a:cubicBezTo>
                      <a:pt x="19" y="10"/>
                      <a:pt x="11" y="8"/>
                      <a:pt x="4" y="5"/>
                    </a:cubicBezTo>
                    <a:cubicBezTo>
                      <a:pt x="0" y="3"/>
                      <a:pt x="3" y="0"/>
                      <a:pt x="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4" name="Freeform 1477">
                <a:extLst>
                  <a:ext uri="{FF2B5EF4-FFF2-40B4-BE49-F238E27FC236}">
                    <a16:creationId xmlns:a16="http://schemas.microsoft.com/office/drawing/2014/main" id="{F6CC321C-D151-556E-54F0-D0580837436F}"/>
                  </a:ext>
                </a:extLst>
              </p:cNvPr>
              <p:cNvSpPr>
                <a:spLocks/>
              </p:cNvSpPr>
              <p:nvPr/>
            </p:nvSpPr>
            <p:spPr bwMode="auto">
              <a:xfrm>
                <a:off x="2303" y="2626"/>
                <a:ext cx="68" cy="39"/>
              </a:xfrm>
              <a:custGeom>
                <a:avLst/>
                <a:gdLst>
                  <a:gd name="T0" fmla="*/ 7 w 43"/>
                  <a:gd name="T1" fmla="*/ 2 h 24"/>
                  <a:gd name="T2" fmla="*/ 23 w 43"/>
                  <a:gd name="T3" fmla="*/ 13 h 24"/>
                  <a:gd name="T4" fmla="*/ 42 w 43"/>
                  <a:gd name="T5" fmla="*/ 22 h 24"/>
                  <a:gd name="T6" fmla="*/ 40 w 43"/>
                  <a:gd name="T7" fmla="*/ 24 h 24"/>
                  <a:gd name="T8" fmla="*/ 20 w 43"/>
                  <a:gd name="T9" fmla="*/ 16 h 24"/>
                  <a:gd name="T10" fmla="*/ 2 w 43"/>
                  <a:gd name="T11" fmla="*/ 3 h 24"/>
                  <a:gd name="T12" fmla="*/ 7 w 43"/>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7" y="2"/>
                    </a:moveTo>
                    <a:cubicBezTo>
                      <a:pt x="11" y="6"/>
                      <a:pt x="17" y="9"/>
                      <a:pt x="23" y="13"/>
                    </a:cubicBezTo>
                    <a:cubicBezTo>
                      <a:pt x="29" y="16"/>
                      <a:pt x="36" y="18"/>
                      <a:pt x="42" y="22"/>
                    </a:cubicBezTo>
                    <a:cubicBezTo>
                      <a:pt x="43" y="23"/>
                      <a:pt x="42" y="24"/>
                      <a:pt x="40" y="24"/>
                    </a:cubicBezTo>
                    <a:cubicBezTo>
                      <a:pt x="32" y="23"/>
                      <a:pt x="26" y="19"/>
                      <a:pt x="20" y="16"/>
                    </a:cubicBezTo>
                    <a:cubicBezTo>
                      <a:pt x="13" y="12"/>
                      <a:pt x="7" y="8"/>
                      <a:pt x="2" y="3"/>
                    </a:cubicBezTo>
                    <a:cubicBezTo>
                      <a:pt x="0" y="1"/>
                      <a:pt x="5" y="0"/>
                      <a:pt x="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5" name="Freeform 1478">
                <a:extLst>
                  <a:ext uri="{FF2B5EF4-FFF2-40B4-BE49-F238E27FC236}">
                    <a16:creationId xmlns:a16="http://schemas.microsoft.com/office/drawing/2014/main" id="{65A60CD7-B119-1F70-24D8-0E8486D9B0D1}"/>
                  </a:ext>
                </a:extLst>
              </p:cNvPr>
              <p:cNvSpPr>
                <a:spLocks/>
              </p:cNvSpPr>
              <p:nvPr/>
            </p:nvSpPr>
            <p:spPr bwMode="auto">
              <a:xfrm>
                <a:off x="2308" y="2658"/>
                <a:ext cx="44" cy="21"/>
              </a:xfrm>
              <a:custGeom>
                <a:avLst/>
                <a:gdLst>
                  <a:gd name="T0" fmla="*/ 6 w 28"/>
                  <a:gd name="T1" fmla="*/ 1 h 13"/>
                  <a:gd name="T2" fmla="*/ 27 w 28"/>
                  <a:gd name="T3" fmla="*/ 11 h 13"/>
                  <a:gd name="T4" fmla="*/ 26 w 28"/>
                  <a:gd name="T5" fmla="*/ 13 h 13"/>
                  <a:gd name="T6" fmla="*/ 2 w 28"/>
                  <a:gd name="T7" fmla="*/ 3 h 13"/>
                  <a:gd name="T8" fmla="*/ 6 w 28"/>
                  <a:gd name="T9" fmla="*/ 1 h 13"/>
                </a:gdLst>
                <a:ahLst/>
                <a:cxnLst>
                  <a:cxn ang="0">
                    <a:pos x="T0" y="T1"/>
                  </a:cxn>
                  <a:cxn ang="0">
                    <a:pos x="T2" y="T3"/>
                  </a:cxn>
                  <a:cxn ang="0">
                    <a:pos x="T4" y="T5"/>
                  </a:cxn>
                  <a:cxn ang="0">
                    <a:pos x="T6" y="T7"/>
                  </a:cxn>
                  <a:cxn ang="0">
                    <a:pos x="T8" y="T9"/>
                  </a:cxn>
                </a:cxnLst>
                <a:rect l="0" t="0" r="r" b="b"/>
                <a:pathLst>
                  <a:path w="28" h="13">
                    <a:moveTo>
                      <a:pt x="6" y="1"/>
                    </a:moveTo>
                    <a:cubicBezTo>
                      <a:pt x="12" y="5"/>
                      <a:pt x="21" y="7"/>
                      <a:pt x="27" y="11"/>
                    </a:cubicBezTo>
                    <a:cubicBezTo>
                      <a:pt x="28" y="12"/>
                      <a:pt x="27" y="13"/>
                      <a:pt x="26" y="13"/>
                    </a:cubicBezTo>
                    <a:cubicBezTo>
                      <a:pt x="17" y="11"/>
                      <a:pt x="9" y="7"/>
                      <a:pt x="2" y="3"/>
                    </a:cubicBezTo>
                    <a:cubicBezTo>
                      <a:pt x="0" y="2"/>
                      <a:pt x="3" y="0"/>
                      <a:pt x="6"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6" name="Freeform 1479">
                <a:extLst>
                  <a:ext uri="{FF2B5EF4-FFF2-40B4-BE49-F238E27FC236}">
                    <a16:creationId xmlns:a16="http://schemas.microsoft.com/office/drawing/2014/main" id="{3D0EB578-BD52-CA51-EF23-3FB993B09A77}"/>
                  </a:ext>
                </a:extLst>
              </p:cNvPr>
              <p:cNvSpPr>
                <a:spLocks/>
              </p:cNvSpPr>
              <p:nvPr/>
            </p:nvSpPr>
            <p:spPr bwMode="auto">
              <a:xfrm>
                <a:off x="2278" y="2681"/>
                <a:ext cx="62" cy="24"/>
              </a:xfrm>
              <a:custGeom>
                <a:avLst/>
                <a:gdLst>
                  <a:gd name="T0" fmla="*/ 4 w 39"/>
                  <a:gd name="T1" fmla="*/ 1 h 15"/>
                  <a:gd name="T2" fmla="*/ 22 w 39"/>
                  <a:gd name="T3" fmla="*/ 7 h 15"/>
                  <a:gd name="T4" fmla="*/ 38 w 39"/>
                  <a:gd name="T5" fmla="*/ 12 h 15"/>
                  <a:gd name="T6" fmla="*/ 37 w 39"/>
                  <a:gd name="T7" fmla="*/ 15 h 15"/>
                  <a:gd name="T8" fmla="*/ 20 w 39"/>
                  <a:gd name="T9" fmla="*/ 10 h 15"/>
                  <a:gd name="T10" fmla="*/ 2 w 39"/>
                  <a:gd name="T11" fmla="*/ 3 h 15"/>
                  <a:gd name="T12" fmla="*/ 4 w 39"/>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4" y="1"/>
                    </a:moveTo>
                    <a:cubicBezTo>
                      <a:pt x="10" y="3"/>
                      <a:pt x="16" y="5"/>
                      <a:pt x="22" y="7"/>
                    </a:cubicBezTo>
                    <a:cubicBezTo>
                      <a:pt x="27" y="9"/>
                      <a:pt x="35" y="10"/>
                      <a:pt x="38" y="12"/>
                    </a:cubicBezTo>
                    <a:cubicBezTo>
                      <a:pt x="39" y="13"/>
                      <a:pt x="39" y="14"/>
                      <a:pt x="37" y="15"/>
                    </a:cubicBezTo>
                    <a:cubicBezTo>
                      <a:pt x="32" y="15"/>
                      <a:pt x="25" y="12"/>
                      <a:pt x="20" y="10"/>
                    </a:cubicBezTo>
                    <a:cubicBezTo>
                      <a:pt x="14" y="8"/>
                      <a:pt x="8" y="5"/>
                      <a:pt x="2" y="3"/>
                    </a:cubicBezTo>
                    <a:cubicBezTo>
                      <a:pt x="0" y="2"/>
                      <a:pt x="2" y="0"/>
                      <a:pt x="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7" name="Freeform 1480">
                <a:extLst>
                  <a:ext uri="{FF2B5EF4-FFF2-40B4-BE49-F238E27FC236}">
                    <a16:creationId xmlns:a16="http://schemas.microsoft.com/office/drawing/2014/main" id="{3C008106-D0EC-E0EA-E276-65AC51288236}"/>
                  </a:ext>
                </a:extLst>
              </p:cNvPr>
              <p:cNvSpPr>
                <a:spLocks/>
              </p:cNvSpPr>
              <p:nvPr/>
            </p:nvSpPr>
            <p:spPr bwMode="auto">
              <a:xfrm>
                <a:off x="2286" y="2704"/>
                <a:ext cx="36" cy="16"/>
              </a:xfrm>
              <a:custGeom>
                <a:avLst/>
                <a:gdLst>
                  <a:gd name="T0" fmla="*/ 6 w 23"/>
                  <a:gd name="T1" fmla="*/ 2 h 10"/>
                  <a:gd name="T2" fmla="*/ 22 w 23"/>
                  <a:gd name="T3" fmla="*/ 8 h 10"/>
                  <a:gd name="T4" fmla="*/ 20 w 23"/>
                  <a:gd name="T5" fmla="*/ 9 h 10"/>
                  <a:gd name="T6" fmla="*/ 4 w 23"/>
                  <a:gd name="T7" fmla="*/ 4 h 10"/>
                  <a:gd name="T8" fmla="*/ 6 w 23"/>
                  <a:gd name="T9" fmla="*/ 2 h 10"/>
                </a:gdLst>
                <a:ahLst/>
                <a:cxnLst>
                  <a:cxn ang="0">
                    <a:pos x="T0" y="T1"/>
                  </a:cxn>
                  <a:cxn ang="0">
                    <a:pos x="T2" y="T3"/>
                  </a:cxn>
                  <a:cxn ang="0">
                    <a:pos x="T4" y="T5"/>
                  </a:cxn>
                  <a:cxn ang="0">
                    <a:pos x="T6" y="T7"/>
                  </a:cxn>
                  <a:cxn ang="0">
                    <a:pos x="T8" y="T9"/>
                  </a:cxn>
                </a:cxnLst>
                <a:rect l="0" t="0" r="r" b="b"/>
                <a:pathLst>
                  <a:path w="23" h="10">
                    <a:moveTo>
                      <a:pt x="6" y="2"/>
                    </a:moveTo>
                    <a:cubicBezTo>
                      <a:pt x="12" y="4"/>
                      <a:pt x="18" y="5"/>
                      <a:pt x="22" y="8"/>
                    </a:cubicBezTo>
                    <a:cubicBezTo>
                      <a:pt x="23" y="8"/>
                      <a:pt x="22" y="10"/>
                      <a:pt x="20" y="9"/>
                    </a:cubicBezTo>
                    <a:cubicBezTo>
                      <a:pt x="14" y="8"/>
                      <a:pt x="9" y="6"/>
                      <a:pt x="4" y="4"/>
                    </a:cubicBezTo>
                    <a:cubicBezTo>
                      <a:pt x="0" y="3"/>
                      <a:pt x="3" y="0"/>
                      <a:pt x="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8" name="Freeform 1481">
                <a:extLst>
                  <a:ext uri="{FF2B5EF4-FFF2-40B4-BE49-F238E27FC236}">
                    <a16:creationId xmlns:a16="http://schemas.microsoft.com/office/drawing/2014/main" id="{B89A190F-04AA-F582-D043-8B9B92A93A1E}"/>
                  </a:ext>
                </a:extLst>
              </p:cNvPr>
              <p:cNvSpPr>
                <a:spLocks/>
              </p:cNvSpPr>
              <p:nvPr/>
            </p:nvSpPr>
            <p:spPr bwMode="auto">
              <a:xfrm>
                <a:off x="2286" y="2730"/>
                <a:ext cx="25" cy="13"/>
              </a:xfrm>
              <a:custGeom>
                <a:avLst/>
                <a:gdLst>
                  <a:gd name="T0" fmla="*/ 4 w 16"/>
                  <a:gd name="T1" fmla="*/ 1 h 8"/>
                  <a:gd name="T2" fmla="*/ 15 w 16"/>
                  <a:gd name="T3" fmla="*/ 7 h 8"/>
                  <a:gd name="T4" fmla="*/ 14 w 16"/>
                  <a:gd name="T5" fmla="*/ 8 h 8"/>
                  <a:gd name="T6" fmla="*/ 2 w 16"/>
                  <a:gd name="T7" fmla="*/ 3 h 8"/>
                  <a:gd name="T8" fmla="*/ 4 w 16"/>
                  <a:gd name="T9" fmla="*/ 1 h 8"/>
                </a:gdLst>
                <a:ahLst/>
                <a:cxnLst>
                  <a:cxn ang="0">
                    <a:pos x="T0" y="T1"/>
                  </a:cxn>
                  <a:cxn ang="0">
                    <a:pos x="T2" y="T3"/>
                  </a:cxn>
                  <a:cxn ang="0">
                    <a:pos x="T4" y="T5"/>
                  </a:cxn>
                  <a:cxn ang="0">
                    <a:pos x="T6" y="T7"/>
                  </a:cxn>
                  <a:cxn ang="0">
                    <a:pos x="T8" y="T9"/>
                  </a:cxn>
                </a:cxnLst>
                <a:rect l="0" t="0" r="r" b="b"/>
                <a:pathLst>
                  <a:path w="16" h="8">
                    <a:moveTo>
                      <a:pt x="4" y="1"/>
                    </a:moveTo>
                    <a:cubicBezTo>
                      <a:pt x="8" y="3"/>
                      <a:pt x="13" y="4"/>
                      <a:pt x="15" y="7"/>
                    </a:cubicBezTo>
                    <a:cubicBezTo>
                      <a:pt x="16" y="8"/>
                      <a:pt x="15" y="8"/>
                      <a:pt x="14" y="8"/>
                    </a:cubicBezTo>
                    <a:cubicBezTo>
                      <a:pt x="10" y="6"/>
                      <a:pt x="6" y="4"/>
                      <a:pt x="2" y="3"/>
                    </a:cubicBezTo>
                    <a:cubicBezTo>
                      <a:pt x="0" y="2"/>
                      <a:pt x="2" y="0"/>
                      <a:pt x="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19" name="Freeform 1482">
                <a:extLst>
                  <a:ext uri="{FF2B5EF4-FFF2-40B4-BE49-F238E27FC236}">
                    <a16:creationId xmlns:a16="http://schemas.microsoft.com/office/drawing/2014/main" id="{B209810B-F43F-B397-C011-9848983663C1}"/>
                  </a:ext>
                </a:extLst>
              </p:cNvPr>
              <p:cNvSpPr>
                <a:spLocks/>
              </p:cNvSpPr>
              <p:nvPr/>
            </p:nvSpPr>
            <p:spPr bwMode="auto">
              <a:xfrm>
                <a:off x="2219" y="2829"/>
                <a:ext cx="643" cy="257"/>
              </a:xfrm>
              <a:custGeom>
                <a:avLst/>
                <a:gdLst>
                  <a:gd name="T0" fmla="*/ 4 w 406"/>
                  <a:gd name="T1" fmla="*/ 1 h 158"/>
                  <a:gd name="T2" fmla="*/ 404 w 406"/>
                  <a:gd name="T3" fmla="*/ 146 h 158"/>
                  <a:gd name="T4" fmla="*/ 404 w 406"/>
                  <a:gd name="T5" fmla="*/ 148 h 158"/>
                  <a:gd name="T6" fmla="*/ 3 w 406"/>
                  <a:gd name="T7" fmla="*/ 4 h 158"/>
                  <a:gd name="T8" fmla="*/ 4 w 406"/>
                  <a:gd name="T9" fmla="*/ 1 h 158"/>
                </a:gdLst>
                <a:ahLst/>
                <a:cxnLst>
                  <a:cxn ang="0">
                    <a:pos x="T0" y="T1"/>
                  </a:cxn>
                  <a:cxn ang="0">
                    <a:pos x="T2" y="T3"/>
                  </a:cxn>
                  <a:cxn ang="0">
                    <a:pos x="T4" y="T5"/>
                  </a:cxn>
                  <a:cxn ang="0">
                    <a:pos x="T6" y="T7"/>
                  </a:cxn>
                  <a:cxn ang="0">
                    <a:pos x="T8" y="T9"/>
                  </a:cxn>
                </a:cxnLst>
                <a:rect l="0" t="0" r="r" b="b"/>
                <a:pathLst>
                  <a:path w="406" h="158">
                    <a:moveTo>
                      <a:pt x="4" y="1"/>
                    </a:moveTo>
                    <a:cubicBezTo>
                      <a:pt x="76" y="35"/>
                      <a:pt x="351" y="134"/>
                      <a:pt x="404" y="146"/>
                    </a:cubicBezTo>
                    <a:cubicBezTo>
                      <a:pt x="406" y="147"/>
                      <a:pt x="406" y="148"/>
                      <a:pt x="404" y="148"/>
                    </a:cubicBezTo>
                    <a:cubicBezTo>
                      <a:pt x="382" y="158"/>
                      <a:pt x="44" y="33"/>
                      <a:pt x="3" y="4"/>
                    </a:cubicBezTo>
                    <a:cubicBezTo>
                      <a:pt x="0" y="3"/>
                      <a:pt x="1" y="0"/>
                      <a:pt x="4"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0" name="Freeform 1483">
                <a:extLst>
                  <a:ext uri="{FF2B5EF4-FFF2-40B4-BE49-F238E27FC236}">
                    <a16:creationId xmlns:a16="http://schemas.microsoft.com/office/drawing/2014/main" id="{749C112E-6E13-2A31-1A16-A777D950CDEA}"/>
                  </a:ext>
                </a:extLst>
              </p:cNvPr>
              <p:cNvSpPr>
                <a:spLocks/>
              </p:cNvSpPr>
              <p:nvPr/>
            </p:nvSpPr>
            <p:spPr bwMode="auto">
              <a:xfrm>
                <a:off x="2248" y="2811"/>
                <a:ext cx="58" cy="24"/>
              </a:xfrm>
              <a:custGeom>
                <a:avLst/>
                <a:gdLst>
                  <a:gd name="T0" fmla="*/ 6 w 37"/>
                  <a:gd name="T1" fmla="*/ 1 h 15"/>
                  <a:gd name="T2" fmla="*/ 20 w 37"/>
                  <a:gd name="T3" fmla="*/ 7 h 15"/>
                  <a:gd name="T4" fmla="*/ 35 w 37"/>
                  <a:gd name="T5" fmla="*/ 13 h 15"/>
                  <a:gd name="T6" fmla="*/ 33 w 37"/>
                  <a:gd name="T7" fmla="*/ 15 h 15"/>
                  <a:gd name="T8" fmla="*/ 18 w 37"/>
                  <a:gd name="T9" fmla="*/ 11 h 15"/>
                  <a:gd name="T10" fmla="*/ 3 w 37"/>
                  <a:gd name="T11" fmla="*/ 4 h 15"/>
                  <a:gd name="T12" fmla="*/ 6 w 37"/>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37" h="15">
                    <a:moveTo>
                      <a:pt x="6" y="1"/>
                    </a:moveTo>
                    <a:cubicBezTo>
                      <a:pt x="10" y="4"/>
                      <a:pt x="15" y="5"/>
                      <a:pt x="20" y="7"/>
                    </a:cubicBezTo>
                    <a:cubicBezTo>
                      <a:pt x="25" y="9"/>
                      <a:pt x="31" y="10"/>
                      <a:pt x="35" y="13"/>
                    </a:cubicBezTo>
                    <a:cubicBezTo>
                      <a:pt x="37" y="14"/>
                      <a:pt x="36" y="15"/>
                      <a:pt x="33" y="15"/>
                    </a:cubicBezTo>
                    <a:cubicBezTo>
                      <a:pt x="28" y="15"/>
                      <a:pt x="23" y="12"/>
                      <a:pt x="18" y="11"/>
                    </a:cubicBezTo>
                    <a:cubicBezTo>
                      <a:pt x="13" y="9"/>
                      <a:pt x="7" y="6"/>
                      <a:pt x="3" y="4"/>
                    </a:cubicBezTo>
                    <a:cubicBezTo>
                      <a:pt x="0" y="3"/>
                      <a:pt x="3" y="0"/>
                      <a:pt x="6"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1" name="Freeform 1484">
                <a:extLst>
                  <a:ext uri="{FF2B5EF4-FFF2-40B4-BE49-F238E27FC236}">
                    <a16:creationId xmlns:a16="http://schemas.microsoft.com/office/drawing/2014/main" id="{233228B6-63AC-6CF2-36A6-ACACA8B66960}"/>
                  </a:ext>
                </a:extLst>
              </p:cNvPr>
              <p:cNvSpPr>
                <a:spLocks/>
              </p:cNvSpPr>
              <p:nvPr/>
            </p:nvSpPr>
            <p:spPr bwMode="auto">
              <a:xfrm>
                <a:off x="2264" y="2790"/>
                <a:ext cx="42" cy="19"/>
              </a:xfrm>
              <a:custGeom>
                <a:avLst/>
                <a:gdLst>
                  <a:gd name="T0" fmla="*/ 5 w 27"/>
                  <a:gd name="T1" fmla="*/ 1 h 12"/>
                  <a:gd name="T2" fmla="*/ 17 w 27"/>
                  <a:gd name="T3" fmla="*/ 6 h 12"/>
                  <a:gd name="T4" fmla="*/ 27 w 27"/>
                  <a:gd name="T5" fmla="*/ 10 h 12"/>
                  <a:gd name="T6" fmla="*/ 26 w 27"/>
                  <a:gd name="T7" fmla="*/ 11 h 12"/>
                  <a:gd name="T8" fmla="*/ 17 w 27"/>
                  <a:gd name="T9" fmla="*/ 10 h 12"/>
                  <a:gd name="T10" fmla="*/ 3 w 27"/>
                  <a:gd name="T11" fmla="*/ 5 h 12"/>
                  <a:gd name="T12" fmla="*/ 5 w 27"/>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5" y="1"/>
                    </a:moveTo>
                    <a:cubicBezTo>
                      <a:pt x="9" y="3"/>
                      <a:pt x="13" y="4"/>
                      <a:pt x="17" y="6"/>
                    </a:cubicBezTo>
                    <a:cubicBezTo>
                      <a:pt x="20" y="7"/>
                      <a:pt x="25" y="8"/>
                      <a:pt x="27" y="10"/>
                    </a:cubicBezTo>
                    <a:cubicBezTo>
                      <a:pt x="27" y="11"/>
                      <a:pt x="26" y="11"/>
                      <a:pt x="26" y="11"/>
                    </a:cubicBezTo>
                    <a:cubicBezTo>
                      <a:pt x="23" y="12"/>
                      <a:pt x="20" y="11"/>
                      <a:pt x="17" y="10"/>
                    </a:cubicBezTo>
                    <a:cubicBezTo>
                      <a:pt x="12" y="8"/>
                      <a:pt x="8" y="6"/>
                      <a:pt x="3" y="5"/>
                    </a:cubicBezTo>
                    <a:cubicBezTo>
                      <a:pt x="0" y="4"/>
                      <a:pt x="1" y="0"/>
                      <a:pt x="5"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2" name="Freeform 1485">
                <a:extLst>
                  <a:ext uri="{FF2B5EF4-FFF2-40B4-BE49-F238E27FC236}">
                    <a16:creationId xmlns:a16="http://schemas.microsoft.com/office/drawing/2014/main" id="{3C62D680-67D6-88B9-0D4B-63A43C131BB7}"/>
                  </a:ext>
                </a:extLst>
              </p:cNvPr>
              <p:cNvSpPr>
                <a:spLocks/>
              </p:cNvSpPr>
              <p:nvPr/>
            </p:nvSpPr>
            <p:spPr bwMode="auto">
              <a:xfrm>
                <a:off x="2298" y="2783"/>
                <a:ext cx="10" cy="4"/>
              </a:xfrm>
              <a:custGeom>
                <a:avLst/>
                <a:gdLst>
                  <a:gd name="T0" fmla="*/ 4 w 6"/>
                  <a:gd name="T1" fmla="*/ 2 h 2"/>
                  <a:gd name="T2" fmla="*/ 3 w 6"/>
                  <a:gd name="T3" fmla="*/ 0 h 2"/>
                  <a:gd name="T4" fmla="*/ 4 w 6"/>
                  <a:gd name="T5" fmla="*/ 2 h 2"/>
                </a:gdLst>
                <a:ahLst/>
                <a:cxnLst>
                  <a:cxn ang="0">
                    <a:pos x="T0" y="T1"/>
                  </a:cxn>
                  <a:cxn ang="0">
                    <a:pos x="T2" y="T3"/>
                  </a:cxn>
                  <a:cxn ang="0">
                    <a:pos x="T4" y="T5"/>
                  </a:cxn>
                </a:cxnLst>
                <a:rect l="0" t="0" r="r" b="b"/>
                <a:pathLst>
                  <a:path w="6" h="2">
                    <a:moveTo>
                      <a:pt x="4" y="2"/>
                    </a:moveTo>
                    <a:cubicBezTo>
                      <a:pt x="1" y="2"/>
                      <a:pt x="0" y="0"/>
                      <a:pt x="3" y="0"/>
                    </a:cubicBezTo>
                    <a:cubicBezTo>
                      <a:pt x="5" y="0"/>
                      <a:pt x="6" y="2"/>
                      <a:pt x="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3" name="Freeform 1486">
                <a:extLst>
                  <a:ext uri="{FF2B5EF4-FFF2-40B4-BE49-F238E27FC236}">
                    <a16:creationId xmlns:a16="http://schemas.microsoft.com/office/drawing/2014/main" id="{46E58154-2F1B-F071-8836-F62BCB7DB68B}"/>
                  </a:ext>
                </a:extLst>
              </p:cNvPr>
              <p:cNvSpPr>
                <a:spLocks/>
              </p:cNvSpPr>
              <p:nvPr/>
            </p:nvSpPr>
            <p:spPr bwMode="auto">
              <a:xfrm>
                <a:off x="1340" y="2335"/>
                <a:ext cx="152" cy="202"/>
              </a:xfrm>
              <a:custGeom>
                <a:avLst/>
                <a:gdLst>
                  <a:gd name="T0" fmla="*/ 4 w 96"/>
                  <a:gd name="T1" fmla="*/ 2 h 124"/>
                  <a:gd name="T2" fmla="*/ 95 w 96"/>
                  <a:gd name="T3" fmla="*/ 120 h 124"/>
                  <a:gd name="T4" fmla="*/ 93 w 96"/>
                  <a:gd name="T5" fmla="*/ 123 h 124"/>
                  <a:gd name="T6" fmla="*/ 1 w 96"/>
                  <a:gd name="T7" fmla="*/ 4 h 124"/>
                  <a:gd name="T8" fmla="*/ 4 w 96"/>
                  <a:gd name="T9" fmla="*/ 2 h 124"/>
                </a:gdLst>
                <a:ahLst/>
                <a:cxnLst>
                  <a:cxn ang="0">
                    <a:pos x="T0" y="T1"/>
                  </a:cxn>
                  <a:cxn ang="0">
                    <a:pos x="T2" y="T3"/>
                  </a:cxn>
                  <a:cxn ang="0">
                    <a:pos x="T4" y="T5"/>
                  </a:cxn>
                  <a:cxn ang="0">
                    <a:pos x="T6" y="T7"/>
                  </a:cxn>
                  <a:cxn ang="0">
                    <a:pos x="T8" y="T9"/>
                  </a:cxn>
                </a:cxnLst>
                <a:rect l="0" t="0" r="r" b="b"/>
                <a:pathLst>
                  <a:path w="96" h="124">
                    <a:moveTo>
                      <a:pt x="4" y="2"/>
                    </a:moveTo>
                    <a:cubicBezTo>
                      <a:pt x="29" y="47"/>
                      <a:pt x="60" y="83"/>
                      <a:pt x="95" y="120"/>
                    </a:cubicBezTo>
                    <a:cubicBezTo>
                      <a:pt x="96" y="121"/>
                      <a:pt x="94" y="124"/>
                      <a:pt x="93" y="123"/>
                    </a:cubicBezTo>
                    <a:cubicBezTo>
                      <a:pt x="52" y="94"/>
                      <a:pt x="24" y="47"/>
                      <a:pt x="1" y="4"/>
                    </a:cubicBezTo>
                    <a:cubicBezTo>
                      <a:pt x="0" y="2"/>
                      <a:pt x="3" y="0"/>
                      <a:pt x="4" y="2"/>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4" name="Freeform 1487">
                <a:extLst>
                  <a:ext uri="{FF2B5EF4-FFF2-40B4-BE49-F238E27FC236}">
                    <a16:creationId xmlns:a16="http://schemas.microsoft.com/office/drawing/2014/main" id="{C32FFEA3-EEC4-6BF5-569B-4360CB336E75}"/>
                  </a:ext>
                </a:extLst>
              </p:cNvPr>
              <p:cNvSpPr>
                <a:spLocks/>
              </p:cNvSpPr>
              <p:nvPr/>
            </p:nvSpPr>
            <p:spPr bwMode="auto">
              <a:xfrm>
                <a:off x="1400" y="2363"/>
                <a:ext cx="115" cy="123"/>
              </a:xfrm>
              <a:custGeom>
                <a:avLst/>
                <a:gdLst>
                  <a:gd name="T0" fmla="*/ 3 w 73"/>
                  <a:gd name="T1" fmla="*/ 1 h 76"/>
                  <a:gd name="T2" fmla="*/ 73 w 73"/>
                  <a:gd name="T3" fmla="*/ 74 h 76"/>
                  <a:gd name="T4" fmla="*/ 71 w 73"/>
                  <a:gd name="T5" fmla="*/ 75 h 76"/>
                  <a:gd name="T6" fmla="*/ 1 w 73"/>
                  <a:gd name="T7" fmla="*/ 2 h 76"/>
                  <a:gd name="T8" fmla="*/ 3 w 73"/>
                  <a:gd name="T9" fmla="*/ 1 h 76"/>
                </a:gdLst>
                <a:ahLst/>
                <a:cxnLst>
                  <a:cxn ang="0">
                    <a:pos x="T0" y="T1"/>
                  </a:cxn>
                  <a:cxn ang="0">
                    <a:pos x="T2" y="T3"/>
                  </a:cxn>
                  <a:cxn ang="0">
                    <a:pos x="T4" y="T5"/>
                  </a:cxn>
                  <a:cxn ang="0">
                    <a:pos x="T6" y="T7"/>
                  </a:cxn>
                  <a:cxn ang="0">
                    <a:pos x="T8" y="T9"/>
                  </a:cxn>
                </a:cxnLst>
                <a:rect l="0" t="0" r="r" b="b"/>
                <a:pathLst>
                  <a:path w="73" h="76">
                    <a:moveTo>
                      <a:pt x="3" y="1"/>
                    </a:moveTo>
                    <a:cubicBezTo>
                      <a:pt x="22" y="30"/>
                      <a:pt x="54" y="46"/>
                      <a:pt x="73" y="74"/>
                    </a:cubicBezTo>
                    <a:cubicBezTo>
                      <a:pt x="73" y="74"/>
                      <a:pt x="72" y="76"/>
                      <a:pt x="71" y="75"/>
                    </a:cubicBezTo>
                    <a:cubicBezTo>
                      <a:pt x="44" y="58"/>
                      <a:pt x="18" y="30"/>
                      <a:pt x="1" y="2"/>
                    </a:cubicBezTo>
                    <a:cubicBezTo>
                      <a:pt x="0" y="1"/>
                      <a:pt x="2" y="0"/>
                      <a:pt x="3"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5" name="Freeform 1488">
                <a:extLst>
                  <a:ext uri="{FF2B5EF4-FFF2-40B4-BE49-F238E27FC236}">
                    <a16:creationId xmlns:a16="http://schemas.microsoft.com/office/drawing/2014/main" id="{C004B9E7-9377-043B-B377-FA78A63E42FF}"/>
                  </a:ext>
                </a:extLst>
              </p:cNvPr>
              <p:cNvSpPr>
                <a:spLocks/>
              </p:cNvSpPr>
              <p:nvPr/>
            </p:nvSpPr>
            <p:spPr bwMode="auto">
              <a:xfrm>
                <a:off x="1438" y="2358"/>
                <a:ext cx="92" cy="89"/>
              </a:xfrm>
              <a:custGeom>
                <a:avLst/>
                <a:gdLst>
                  <a:gd name="T0" fmla="*/ 4 w 58"/>
                  <a:gd name="T1" fmla="*/ 1 h 55"/>
                  <a:gd name="T2" fmla="*/ 30 w 58"/>
                  <a:gd name="T3" fmla="*/ 27 h 55"/>
                  <a:gd name="T4" fmla="*/ 57 w 58"/>
                  <a:gd name="T5" fmla="*/ 53 h 55"/>
                  <a:gd name="T6" fmla="*/ 56 w 58"/>
                  <a:gd name="T7" fmla="*/ 55 h 55"/>
                  <a:gd name="T8" fmla="*/ 1 w 58"/>
                  <a:gd name="T9" fmla="*/ 4 h 55"/>
                  <a:gd name="T10" fmla="*/ 4 w 58"/>
                  <a:gd name="T11" fmla="*/ 1 h 55"/>
                </a:gdLst>
                <a:ahLst/>
                <a:cxnLst>
                  <a:cxn ang="0">
                    <a:pos x="T0" y="T1"/>
                  </a:cxn>
                  <a:cxn ang="0">
                    <a:pos x="T2" y="T3"/>
                  </a:cxn>
                  <a:cxn ang="0">
                    <a:pos x="T4" y="T5"/>
                  </a:cxn>
                  <a:cxn ang="0">
                    <a:pos x="T6" y="T7"/>
                  </a:cxn>
                  <a:cxn ang="0">
                    <a:pos x="T8" y="T9"/>
                  </a:cxn>
                  <a:cxn ang="0">
                    <a:pos x="T10" y="T11"/>
                  </a:cxn>
                </a:cxnLst>
                <a:rect l="0" t="0" r="r" b="b"/>
                <a:pathLst>
                  <a:path w="58" h="55">
                    <a:moveTo>
                      <a:pt x="4" y="1"/>
                    </a:moveTo>
                    <a:cubicBezTo>
                      <a:pt x="13" y="9"/>
                      <a:pt x="22" y="18"/>
                      <a:pt x="30" y="27"/>
                    </a:cubicBezTo>
                    <a:cubicBezTo>
                      <a:pt x="39" y="36"/>
                      <a:pt x="49" y="44"/>
                      <a:pt x="57" y="53"/>
                    </a:cubicBezTo>
                    <a:cubicBezTo>
                      <a:pt x="58" y="54"/>
                      <a:pt x="57" y="55"/>
                      <a:pt x="56" y="55"/>
                    </a:cubicBezTo>
                    <a:cubicBezTo>
                      <a:pt x="34" y="46"/>
                      <a:pt x="19" y="19"/>
                      <a:pt x="1" y="4"/>
                    </a:cubicBezTo>
                    <a:cubicBezTo>
                      <a:pt x="0" y="2"/>
                      <a:pt x="2" y="0"/>
                      <a:pt x="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6" name="Freeform 1489">
                <a:extLst>
                  <a:ext uri="{FF2B5EF4-FFF2-40B4-BE49-F238E27FC236}">
                    <a16:creationId xmlns:a16="http://schemas.microsoft.com/office/drawing/2014/main" id="{403B3944-1051-7FE2-87D3-5B0C2BA4F84B}"/>
                  </a:ext>
                </a:extLst>
              </p:cNvPr>
              <p:cNvSpPr>
                <a:spLocks/>
              </p:cNvSpPr>
              <p:nvPr/>
            </p:nvSpPr>
            <p:spPr bwMode="auto">
              <a:xfrm>
                <a:off x="1474" y="2346"/>
                <a:ext cx="73" cy="57"/>
              </a:xfrm>
              <a:custGeom>
                <a:avLst/>
                <a:gdLst>
                  <a:gd name="T0" fmla="*/ 3 w 46"/>
                  <a:gd name="T1" fmla="*/ 1 h 35"/>
                  <a:gd name="T2" fmla="*/ 26 w 46"/>
                  <a:gd name="T3" fmla="*/ 18 h 35"/>
                  <a:gd name="T4" fmla="*/ 45 w 46"/>
                  <a:gd name="T5" fmla="*/ 33 h 35"/>
                  <a:gd name="T6" fmla="*/ 44 w 46"/>
                  <a:gd name="T7" fmla="*/ 35 h 35"/>
                  <a:gd name="T8" fmla="*/ 23 w 46"/>
                  <a:gd name="T9" fmla="*/ 22 h 35"/>
                  <a:gd name="T10" fmla="*/ 1 w 46"/>
                  <a:gd name="T11" fmla="*/ 4 h 35"/>
                  <a:gd name="T12" fmla="*/ 3 w 46"/>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46" h="35">
                    <a:moveTo>
                      <a:pt x="3" y="1"/>
                    </a:moveTo>
                    <a:cubicBezTo>
                      <a:pt x="11" y="8"/>
                      <a:pt x="18" y="13"/>
                      <a:pt x="26" y="18"/>
                    </a:cubicBezTo>
                    <a:cubicBezTo>
                      <a:pt x="32" y="23"/>
                      <a:pt x="40" y="27"/>
                      <a:pt x="45" y="33"/>
                    </a:cubicBezTo>
                    <a:cubicBezTo>
                      <a:pt x="46" y="34"/>
                      <a:pt x="45" y="35"/>
                      <a:pt x="44" y="35"/>
                    </a:cubicBezTo>
                    <a:cubicBezTo>
                      <a:pt x="36" y="33"/>
                      <a:pt x="30" y="27"/>
                      <a:pt x="23" y="22"/>
                    </a:cubicBezTo>
                    <a:cubicBezTo>
                      <a:pt x="15" y="16"/>
                      <a:pt x="8" y="10"/>
                      <a:pt x="1" y="4"/>
                    </a:cubicBezTo>
                    <a:cubicBezTo>
                      <a:pt x="0" y="2"/>
                      <a:pt x="2" y="0"/>
                      <a:pt x="3"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7" name="Freeform 1490">
                <a:extLst>
                  <a:ext uri="{FF2B5EF4-FFF2-40B4-BE49-F238E27FC236}">
                    <a16:creationId xmlns:a16="http://schemas.microsoft.com/office/drawing/2014/main" id="{8563BE08-4A2A-4C10-6A78-80C540F3053C}"/>
                  </a:ext>
                </a:extLst>
              </p:cNvPr>
              <p:cNvSpPr>
                <a:spLocks/>
              </p:cNvSpPr>
              <p:nvPr/>
            </p:nvSpPr>
            <p:spPr bwMode="auto">
              <a:xfrm>
                <a:off x="1503" y="2322"/>
                <a:ext cx="57" cy="42"/>
              </a:xfrm>
              <a:custGeom>
                <a:avLst/>
                <a:gdLst>
                  <a:gd name="T0" fmla="*/ 3 w 36"/>
                  <a:gd name="T1" fmla="*/ 1 h 26"/>
                  <a:gd name="T2" fmla="*/ 20 w 36"/>
                  <a:gd name="T3" fmla="*/ 13 h 26"/>
                  <a:gd name="T4" fmla="*/ 35 w 36"/>
                  <a:gd name="T5" fmla="*/ 25 h 26"/>
                  <a:gd name="T6" fmla="*/ 35 w 36"/>
                  <a:gd name="T7" fmla="*/ 26 h 26"/>
                  <a:gd name="T8" fmla="*/ 1 w 36"/>
                  <a:gd name="T9" fmla="*/ 3 h 26"/>
                  <a:gd name="T10" fmla="*/ 3 w 36"/>
                  <a:gd name="T11" fmla="*/ 1 h 26"/>
                </a:gdLst>
                <a:ahLst/>
                <a:cxnLst>
                  <a:cxn ang="0">
                    <a:pos x="T0" y="T1"/>
                  </a:cxn>
                  <a:cxn ang="0">
                    <a:pos x="T2" y="T3"/>
                  </a:cxn>
                  <a:cxn ang="0">
                    <a:pos x="T4" y="T5"/>
                  </a:cxn>
                  <a:cxn ang="0">
                    <a:pos x="T6" y="T7"/>
                  </a:cxn>
                  <a:cxn ang="0">
                    <a:pos x="T8" y="T9"/>
                  </a:cxn>
                  <a:cxn ang="0">
                    <a:pos x="T10" y="T11"/>
                  </a:cxn>
                </a:cxnLst>
                <a:rect l="0" t="0" r="r" b="b"/>
                <a:pathLst>
                  <a:path w="36" h="26">
                    <a:moveTo>
                      <a:pt x="3" y="1"/>
                    </a:moveTo>
                    <a:cubicBezTo>
                      <a:pt x="8" y="5"/>
                      <a:pt x="14" y="9"/>
                      <a:pt x="20" y="13"/>
                    </a:cubicBezTo>
                    <a:cubicBezTo>
                      <a:pt x="25" y="16"/>
                      <a:pt x="31" y="20"/>
                      <a:pt x="35" y="25"/>
                    </a:cubicBezTo>
                    <a:cubicBezTo>
                      <a:pt x="36" y="25"/>
                      <a:pt x="35" y="26"/>
                      <a:pt x="35" y="26"/>
                    </a:cubicBezTo>
                    <a:cubicBezTo>
                      <a:pt x="22" y="22"/>
                      <a:pt x="11" y="11"/>
                      <a:pt x="1" y="3"/>
                    </a:cubicBezTo>
                    <a:cubicBezTo>
                      <a:pt x="0" y="2"/>
                      <a:pt x="2" y="0"/>
                      <a:pt x="3"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8" name="Freeform 1491">
                <a:extLst>
                  <a:ext uri="{FF2B5EF4-FFF2-40B4-BE49-F238E27FC236}">
                    <a16:creationId xmlns:a16="http://schemas.microsoft.com/office/drawing/2014/main" id="{870D862C-6050-5959-4790-9062993188EB}"/>
                  </a:ext>
                </a:extLst>
              </p:cNvPr>
              <p:cNvSpPr>
                <a:spLocks/>
              </p:cNvSpPr>
              <p:nvPr/>
            </p:nvSpPr>
            <p:spPr bwMode="auto">
              <a:xfrm>
                <a:off x="1515" y="2291"/>
                <a:ext cx="62" cy="54"/>
              </a:xfrm>
              <a:custGeom>
                <a:avLst/>
                <a:gdLst>
                  <a:gd name="T0" fmla="*/ 4 w 39"/>
                  <a:gd name="T1" fmla="*/ 2 h 33"/>
                  <a:gd name="T2" fmla="*/ 20 w 39"/>
                  <a:gd name="T3" fmla="*/ 18 h 33"/>
                  <a:gd name="T4" fmla="*/ 38 w 39"/>
                  <a:gd name="T5" fmla="*/ 30 h 33"/>
                  <a:gd name="T6" fmla="*/ 37 w 39"/>
                  <a:gd name="T7" fmla="*/ 32 h 33"/>
                  <a:gd name="T8" fmla="*/ 2 w 39"/>
                  <a:gd name="T9" fmla="*/ 4 h 33"/>
                  <a:gd name="T10" fmla="*/ 4 w 39"/>
                  <a:gd name="T11" fmla="*/ 2 h 33"/>
                </a:gdLst>
                <a:ahLst/>
                <a:cxnLst>
                  <a:cxn ang="0">
                    <a:pos x="T0" y="T1"/>
                  </a:cxn>
                  <a:cxn ang="0">
                    <a:pos x="T2" y="T3"/>
                  </a:cxn>
                  <a:cxn ang="0">
                    <a:pos x="T4" y="T5"/>
                  </a:cxn>
                  <a:cxn ang="0">
                    <a:pos x="T6" y="T7"/>
                  </a:cxn>
                  <a:cxn ang="0">
                    <a:pos x="T8" y="T9"/>
                  </a:cxn>
                  <a:cxn ang="0">
                    <a:pos x="T10" y="T11"/>
                  </a:cxn>
                </a:cxnLst>
                <a:rect l="0" t="0" r="r" b="b"/>
                <a:pathLst>
                  <a:path w="39" h="33">
                    <a:moveTo>
                      <a:pt x="4" y="2"/>
                    </a:moveTo>
                    <a:cubicBezTo>
                      <a:pt x="9" y="7"/>
                      <a:pt x="14" y="13"/>
                      <a:pt x="20" y="18"/>
                    </a:cubicBezTo>
                    <a:cubicBezTo>
                      <a:pt x="25" y="23"/>
                      <a:pt x="32" y="25"/>
                      <a:pt x="38" y="30"/>
                    </a:cubicBezTo>
                    <a:cubicBezTo>
                      <a:pt x="39" y="31"/>
                      <a:pt x="38" y="32"/>
                      <a:pt x="37" y="32"/>
                    </a:cubicBezTo>
                    <a:cubicBezTo>
                      <a:pt x="22" y="33"/>
                      <a:pt x="10" y="14"/>
                      <a:pt x="2" y="4"/>
                    </a:cubicBezTo>
                    <a:cubicBezTo>
                      <a:pt x="0" y="3"/>
                      <a:pt x="3" y="0"/>
                      <a:pt x="4" y="2"/>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29" name="Freeform 1492">
                <a:extLst>
                  <a:ext uri="{FF2B5EF4-FFF2-40B4-BE49-F238E27FC236}">
                    <a16:creationId xmlns:a16="http://schemas.microsoft.com/office/drawing/2014/main" id="{5D5A4B4E-85DB-7A1B-8975-0E50ADF278F3}"/>
                  </a:ext>
                </a:extLst>
              </p:cNvPr>
              <p:cNvSpPr>
                <a:spLocks/>
              </p:cNvSpPr>
              <p:nvPr/>
            </p:nvSpPr>
            <p:spPr bwMode="auto">
              <a:xfrm>
                <a:off x="1533" y="2280"/>
                <a:ext cx="50" cy="44"/>
              </a:xfrm>
              <a:custGeom>
                <a:avLst/>
                <a:gdLst>
                  <a:gd name="T0" fmla="*/ 3 w 32"/>
                  <a:gd name="T1" fmla="*/ 2 h 27"/>
                  <a:gd name="T2" fmla="*/ 18 w 32"/>
                  <a:gd name="T3" fmla="*/ 13 h 27"/>
                  <a:gd name="T4" fmla="*/ 32 w 32"/>
                  <a:gd name="T5" fmla="*/ 25 h 27"/>
                  <a:gd name="T6" fmla="*/ 31 w 32"/>
                  <a:gd name="T7" fmla="*/ 27 h 27"/>
                  <a:gd name="T8" fmla="*/ 16 w 32"/>
                  <a:gd name="T9" fmla="*/ 18 h 27"/>
                  <a:gd name="T10" fmla="*/ 1 w 32"/>
                  <a:gd name="T11" fmla="*/ 4 h 27"/>
                  <a:gd name="T12" fmla="*/ 3 w 32"/>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 y="2"/>
                    </a:moveTo>
                    <a:cubicBezTo>
                      <a:pt x="8" y="5"/>
                      <a:pt x="13" y="9"/>
                      <a:pt x="18" y="13"/>
                    </a:cubicBezTo>
                    <a:cubicBezTo>
                      <a:pt x="22" y="17"/>
                      <a:pt x="29" y="20"/>
                      <a:pt x="32" y="25"/>
                    </a:cubicBezTo>
                    <a:cubicBezTo>
                      <a:pt x="32" y="26"/>
                      <a:pt x="32" y="27"/>
                      <a:pt x="31" y="27"/>
                    </a:cubicBezTo>
                    <a:cubicBezTo>
                      <a:pt x="25" y="27"/>
                      <a:pt x="20" y="21"/>
                      <a:pt x="16" y="18"/>
                    </a:cubicBezTo>
                    <a:cubicBezTo>
                      <a:pt x="11" y="13"/>
                      <a:pt x="7" y="8"/>
                      <a:pt x="1" y="4"/>
                    </a:cubicBezTo>
                    <a:cubicBezTo>
                      <a:pt x="0" y="2"/>
                      <a:pt x="2" y="0"/>
                      <a:pt x="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0" name="Freeform 1493">
                <a:extLst>
                  <a:ext uri="{FF2B5EF4-FFF2-40B4-BE49-F238E27FC236}">
                    <a16:creationId xmlns:a16="http://schemas.microsoft.com/office/drawing/2014/main" id="{076EB432-7B7D-26DD-AE43-66643DA6CD59}"/>
                  </a:ext>
                </a:extLst>
              </p:cNvPr>
              <p:cNvSpPr>
                <a:spLocks/>
              </p:cNvSpPr>
              <p:nvPr/>
            </p:nvSpPr>
            <p:spPr bwMode="auto">
              <a:xfrm>
                <a:off x="1549" y="2270"/>
                <a:ext cx="31" cy="26"/>
              </a:xfrm>
              <a:custGeom>
                <a:avLst/>
                <a:gdLst>
                  <a:gd name="T0" fmla="*/ 4 w 20"/>
                  <a:gd name="T1" fmla="*/ 1 h 16"/>
                  <a:gd name="T2" fmla="*/ 12 w 20"/>
                  <a:gd name="T3" fmla="*/ 7 h 16"/>
                  <a:gd name="T4" fmla="*/ 20 w 20"/>
                  <a:gd name="T5" fmla="*/ 15 h 16"/>
                  <a:gd name="T6" fmla="*/ 19 w 20"/>
                  <a:gd name="T7" fmla="*/ 16 h 16"/>
                  <a:gd name="T8" fmla="*/ 2 w 20"/>
                  <a:gd name="T9" fmla="*/ 4 h 16"/>
                  <a:gd name="T10" fmla="*/ 4 w 20"/>
                  <a:gd name="T11" fmla="*/ 1 h 16"/>
                </a:gdLst>
                <a:ahLst/>
                <a:cxnLst>
                  <a:cxn ang="0">
                    <a:pos x="T0" y="T1"/>
                  </a:cxn>
                  <a:cxn ang="0">
                    <a:pos x="T2" y="T3"/>
                  </a:cxn>
                  <a:cxn ang="0">
                    <a:pos x="T4" y="T5"/>
                  </a:cxn>
                  <a:cxn ang="0">
                    <a:pos x="T6" y="T7"/>
                  </a:cxn>
                  <a:cxn ang="0">
                    <a:pos x="T8" y="T9"/>
                  </a:cxn>
                  <a:cxn ang="0">
                    <a:pos x="T10" y="T11"/>
                  </a:cxn>
                </a:cxnLst>
                <a:rect l="0" t="0" r="r" b="b"/>
                <a:pathLst>
                  <a:path w="20" h="16">
                    <a:moveTo>
                      <a:pt x="4" y="1"/>
                    </a:moveTo>
                    <a:cubicBezTo>
                      <a:pt x="7" y="3"/>
                      <a:pt x="9" y="5"/>
                      <a:pt x="12" y="7"/>
                    </a:cubicBezTo>
                    <a:cubicBezTo>
                      <a:pt x="14" y="10"/>
                      <a:pt x="17" y="12"/>
                      <a:pt x="20" y="15"/>
                    </a:cubicBezTo>
                    <a:cubicBezTo>
                      <a:pt x="20" y="15"/>
                      <a:pt x="20" y="16"/>
                      <a:pt x="19" y="16"/>
                    </a:cubicBezTo>
                    <a:cubicBezTo>
                      <a:pt x="12" y="15"/>
                      <a:pt x="7" y="8"/>
                      <a:pt x="2" y="4"/>
                    </a:cubicBezTo>
                    <a:cubicBezTo>
                      <a:pt x="0" y="2"/>
                      <a:pt x="3" y="0"/>
                      <a:pt x="4"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1" name="Freeform 1494">
                <a:extLst>
                  <a:ext uri="{FF2B5EF4-FFF2-40B4-BE49-F238E27FC236}">
                    <a16:creationId xmlns:a16="http://schemas.microsoft.com/office/drawing/2014/main" id="{30B5D195-B688-287E-A463-C4802DB4C52B}"/>
                  </a:ext>
                </a:extLst>
              </p:cNvPr>
              <p:cNvSpPr>
                <a:spLocks/>
              </p:cNvSpPr>
              <p:nvPr/>
            </p:nvSpPr>
            <p:spPr bwMode="auto">
              <a:xfrm>
                <a:off x="1564" y="1937"/>
                <a:ext cx="148" cy="150"/>
              </a:xfrm>
              <a:custGeom>
                <a:avLst/>
                <a:gdLst>
                  <a:gd name="T0" fmla="*/ 2 w 93"/>
                  <a:gd name="T1" fmla="*/ 0 h 92"/>
                  <a:gd name="T2" fmla="*/ 92 w 93"/>
                  <a:gd name="T3" fmla="*/ 90 h 92"/>
                  <a:gd name="T4" fmla="*/ 90 w 93"/>
                  <a:gd name="T5" fmla="*/ 92 h 92"/>
                  <a:gd name="T6" fmla="*/ 0 w 93"/>
                  <a:gd name="T7" fmla="*/ 1 h 92"/>
                  <a:gd name="T8" fmla="*/ 2 w 93"/>
                  <a:gd name="T9" fmla="*/ 0 h 92"/>
                </a:gdLst>
                <a:ahLst/>
                <a:cxnLst>
                  <a:cxn ang="0">
                    <a:pos x="T0" y="T1"/>
                  </a:cxn>
                  <a:cxn ang="0">
                    <a:pos x="T2" y="T3"/>
                  </a:cxn>
                  <a:cxn ang="0">
                    <a:pos x="T4" y="T5"/>
                  </a:cxn>
                  <a:cxn ang="0">
                    <a:pos x="T6" y="T7"/>
                  </a:cxn>
                  <a:cxn ang="0">
                    <a:pos x="T8" y="T9"/>
                  </a:cxn>
                </a:cxnLst>
                <a:rect l="0" t="0" r="r" b="b"/>
                <a:pathLst>
                  <a:path w="93" h="92">
                    <a:moveTo>
                      <a:pt x="2" y="0"/>
                    </a:moveTo>
                    <a:cubicBezTo>
                      <a:pt x="27" y="37"/>
                      <a:pt x="59" y="61"/>
                      <a:pt x="92" y="90"/>
                    </a:cubicBezTo>
                    <a:cubicBezTo>
                      <a:pt x="93" y="91"/>
                      <a:pt x="92" y="92"/>
                      <a:pt x="90" y="92"/>
                    </a:cubicBezTo>
                    <a:cubicBezTo>
                      <a:pt x="52" y="73"/>
                      <a:pt x="22" y="37"/>
                      <a:pt x="0" y="1"/>
                    </a:cubicBezTo>
                    <a:cubicBezTo>
                      <a:pt x="0" y="0"/>
                      <a:pt x="1" y="0"/>
                      <a:pt x="2"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2" name="Freeform 1495">
                <a:extLst>
                  <a:ext uri="{FF2B5EF4-FFF2-40B4-BE49-F238E27FC236}">
                    <a16:creationId xmlns:a16="http://schemas.microsoft.com/office/drawing/2014/main" id="{F65E297A-63F1-26E8-442B-6301B0C7C0ED}"/>
                  </a:ext>
                </a:extLst>
              </p:cNvPr>
              <p:cNvSpPr>
                <a:spLocks/>
              </p:cNvSpPr>
              <p:nvPr/>
            </p:nvSpPr>
            <p:spPr bwMode="auto">
              <a:xfrm>
                <a:off x="1587" y="2015"/>
                <a:ext cx="91" cy="96"/>
              </a:xfrm>
              <a:custGeom>
                <a:avLst/>
                <a:gdLst>
                  <a:gd name="T0" fmla="*/ 4 w 58"/>
                  <a:gd name="T1" fmla="*/ 1 h 59"/>
                  <a:gd name="T2" fmla="*/ 57 w 58"/>
                  <a:gd name="T3" fmla="*/ 55 h 59"/>
                  <a:gd name="T4" fmla="*/ 55 w 58"/>
                  <a:gd name="T5" fmla="*/ 58 h 59"/>
                  <a:gd name="T6" fmla="*/ 1 w 58"/>
                  <a:gd name="T7" fmla="*/ 3 h 59"/>
                  <a:gd name="T8" fmla="*/ 4 w 58"/>
                  <a:gd name="T9" fmla="*/ 1 h 59"/>
                </a:gdLst>
                <a:ahLst/>
                <a:cxnLst>
                  <a:cxn ang="0">
                    <a:pos x="T0" y="T1"/>
                  </a:cxn>
                  <a:cxn ang="0">
                    <a:pos x="T2" y="T3"/>
                  </a:cxn>
                  <a:cxn ang="0">
                    <a:pos x="T4" y="T5"/>
                  </a:cxn>
                  <a:cxn ang="0">
                    <a:pos x="T6" y="T7"/>
                  </a:cxn>
                  <a:cxn ang="0">
                    <a:pos x="T8" y="T9"/>
                  </a:cxn>
                </a:cxnLst>
                <a:rect l="0" t="0" r="r" b="b"/>
                <a:pathLst>
                  <a:path w="58" h="59">
                    <a:moveTo>
                      <a:pt x="4" y="1"/>
                    </a:moveTo>
                    <a:cubicBezTo>
                      <a:pt x="19" y="22"/>
                      <a:pt x="39" y="36"/>
                      <a:pt x="57" y="55"/>
                    </a:cubicBezTo>
                    <a:cubicBezTo>
                      <a:pt x="58" y="56"/>
                      <a:pt x="57" y="59"/>
                      <a:pt x="55" y="58"/>
                    </a:cubicBezTo>
                    <a:cubicBezTo>
                      <a:pt x="33" y="46"/>
                      <a:pt x="14" y="25"/>
                      <a:pt x="1" y="3"/>
                    </a:cubicBezTo>
                    <a:cubicBezTo>
                      <a:pt x="0" y="1"/>
                      <a:pt x="2" y="0"/>
                      <a:pt x="4"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3" name="Freeform 1496">
                <a:extLst>
                  <a:ext uri="{FF2B5EF4-FFF2-40B4-BE49-F238E27FC236}">
                    <a16:creationId xmlns:a16="http://schemas.microsoft.com/office/drawing/2014/main" id="{B697F43F-E9AF-5BDF-2823-50F21BBB6B84}"/>
                  </a:ext>
                </a:extLst>
              </p:cNvPr>
              <p:cNvSpPr>
                <a:spLocks/>
              </p:cNvSpPr>
              <p:nvPr/>
            </p:nvSpPr>
            <p:spPr bwMode="auto">
              <a:xfrm>
                <a:off x="1579" y="2051"/>
                <a:ext cx="88" cy="101"/>
              </a:xfrm>
              <a:custGeom>
                <a:avLst/>
                <a:gdLst>
                  <a:gd name="T0" fmla="*/ 3 w 56"/>
                  <a:gd name="T1" fmla="*/ 0 h 62"/>
                  <a:gd name="T2" fmla="*/ 55 w 56"/>
                  <a:gd name="T3" fmla="*/ 59 h 62"/>
                  <a:gd name="T4" fmla="*/ 53 w 56"/>
                  <a:gd name="T5" fmla="*/ 61 h 62"/>
                  <a:gd name="T6" fmla="*/ 1 w 56"/>
                  <a:gd name="T7" fmla="*/ 2 h 62"/>
                  <a:gd name="T8" fmla="*/ 3 w 56"/>
                  <a:gd name="T9" fmla="*/ 0 h 62"/>
                </a:gdLst>
                <a:ahLst/>
                <a:cxnLst>
                  <a:cxn ang="0">
                    <a:pos x="T0" y="T1"/>
                  </a:cxn>
                  <a:cxn ang="0">
                    <a:pos x="T2" y="T3"/>
                  </a:cxn>
                  <a:cxn ang="0">
                    <a:pos x="T4" y="T5"/>
                  </a:cxn>
                  <a:cxn ang="0">
                    <a:pos x="T6" y="T7"/>
                  </a:cxn>
                  <a:cxn ang="0">
                    <a:pos x="T8" y="T9"/>
                  </a:cxn>
                </a:cxnLst>
                <a:rect l="0" t="0" r="r" b="b"/>
                <a:pathLst>
                  <a:path w="56" h="62">
                    <a:moveTo>
                      <a:pt x="3" y="0"/>
                    </a:moveTo>
                    <a:cubicBezTo>
                      <a:pt x="20" y="20"/>
                      <a:pt x="40" y="38"/>
                      <a:pt x="55" y="59"/>
                    </a:cubicBezTo>
                    <a:cubicBezTo>
                      <a:pt x="56" y="60"/>
                      <a:pt x="54" y="62"/>
                      <a:pt x="53" y="61"/>
                    </a:cubicBezTo>
                    <a:cubicBezTo>
                      <a:pt x="32" y="46"/>
                      <a:pt x="16" y="22"/>
                      <a:pt x="1" y="2"/>
                    </a:cubicBezTo>
                    <a:cubicBezTo>
                      <a:pt x="0" y="1"/>
                      <a:pt x="2" y="0"/>
                      <a:pt x="3"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4" name="Freeform 1497">
                <a:extLst>
                  <a:ext uri="{FF2B5EF4-FFF2-40B4-BE49-F238E27FC236}">
                    <a16:creationId xmlns:a16="http://schemas.microsoft.com/office/drawing/2014/main" id="{FEF881A7-6853-DA40-7C02-D6442699B73E}"/>
                  </a:ext>
                </a:extLst>
              </p:cNvPr>
              <p:cNvSpPr>
                <a:spLocks/>
              </p:cNvSpPr>
              <p:nvPr/>
            </p:nvSpPr>
            <p:spPr bwMode="auto">
              <a:xfrm>
                <a:off x="1580" y="2096"/>
                <a:ext cx="60" cy="75"/>
              </a:xfrm>
              <a:custGeom>
                <a:avLst/>
                <a:gdLst>
                  <a:gd name="T0" fmla="*/ 3 w 38"/>
                  <a:gd name="T1" fmla="*/ 1 h 46"/>
                  <a:gd name="T2" fmla="*/ 16 w 38"/>
                  <a:gd name="T3" fmla="*/ 23 h 46"/>
                  <a:gd name="T4" fmla="*/ 37 w 38"/>
                  <a:gd name="T5" fmla="*/ 43 h 46"/>
                  <a:gd name="T6" fmla="*/ 35 w 38"/>
                  <a:gd name="T7" fmla="*/ 46 h 46"/>
                  <a:gd name="T8" fmla="*/ 1 w 38"/>
                  <a:gd name="T9" fmla="*/ 2 h 46"/>
                  <a:gd name="T10" fmla="*/ 3 w 38"/>
                  <a:gd name="T11" fmla="*/ 1 h 46"/>
                </a:gdLst>
                <a:ahLst/>
                <a:cxnLst>
                  <a:cxn ang="0">
                    <a:pos x="T0" y="T1"/>
                  </a:cxn>
                  <a:cxn ang="0">
                    <a:pos x="T2" y="T3"/>
                  </a:cxn>
                  <a:cxn ang="0">
                    <a:pos x="T4" y="T5"/>
                  </a:cxn>
                  <a:cxn ang="0">
                    <a:pos x="T6" y="T7"/>
                  </a:cxn>
                  <a:cxn ang="0">
                    <a:pos x="T8" y="T9"/>
                  </a:cxn>
                  <a:cxn ang="0">
                    <a:pos x="T10" y="T11"/>
                  </a:cxn>
                </a:cxnLst>
                <a:rect l="0" t="0" r="r" b="b"/>
                <a:pathLst>
                  <a:path w="38" h="46">
                    <a:moveTo>
                      <a:pt x="3" y="1"/>
                    </a:moveTo>
                    <a:cubicBezTo>
                      <a:pt x="7" y="9"/>
                      <a:pt x="11" y="16"/>
                      <a:pt x="16" y="23"/>
                    </a:cubicBezTo>
                    <a:cubicBezTo>
                      <a:pt x="22" y="31"/>
                      <a:pt x="30" y="36"/>
                      <a:pt x="37" y="43"/>
                    </a:cubicBezTo>
                    <a:cubicBezTo>
                      <a:pt x="38" y="44"/>
                      <a:pt x="37" y="46"/>
                      <a:pt x="35" y="46"/>
                    </a:cubicBezTo>
                    <a:cubicBezTo>
                      <a:pt x="18" y="40"/>
                      <a:pt x="7" y="18"/>
                      <a:pt x="1" y="2"/>
                    </a:cubicBezTo>
                    <a:cubicBezTo>
                      <a:pt x="0" y="1"/>
                      <a:pt x="2" y="0"/>
                      <a:pt x="3"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5" name="Freeform 1498">
                <a:extLst>
                  <a:ext uri="{FF2B5EF4-FFF2-40B4-BE49-F238E27FC236}">
                    <a16:creationId xmlns:a16="http://schemas.microsoft.com/office/drawing/2014/main" id="{5349A1B6-3918-EB33-F3DA-3D9730D30282}"/>
                  </a:ext>
                </a:extLst>
              </p:cNvPr>
              <p:cNvSpPr>
                <a:spLocks/>
              </p:cNvSpPr>
              <p:nvPr/>
            </p:nvSpPr>
            <p:spPr bwMode="auto">
              <a:xfrm>
                <a:off x="1569" y="2137"/>
                <a:ext cx="52" cy="57"/>
              </a:xfrm>
              <a:custGeom>
                <a:avLst/>
                <a:gdLst>
                  <a:gd name="T0" fmla="*/ 4 w 33"/>
                  <a:gd name="T1" fmla="*/ 2 h 35"/>
                  <a:gd name="T2" fmla="*/ 17 w 33"/>
                  <a:gd name="T3" fmla="*/ 19 h 35"/>
                  <a:gd name="T4" fmla="*/ 32 w 33"/>
                  <a:gd name="T5" fmla="*/ 33 h 35"/>
                  <a:gd name="T6" fmla="*/ 31 w 33"/>
                  <a:gd name="T7" fmla="*/ 35 h 35"/>
                  <a:gd name="T8" fmla="*/ 1 w 33"/>
                  <a:gd name="T9" fmla="*/ 3 h 35"/>
                  <a:gd name="T10" fmla="*/ 4 w 33"/>
                  <a:gd name="T11" fmla="*/ 2 h 35"/>
                </a:gdLst>
                <a:ahLst/>
                <a:cxnLst>
                  <a:cxn ang="0">
                    <a:pos x="T0" y="T1"/>
                  </a:cxn>
                  <a:cxn ang="0">
                    <a:pos x="T2" y="T3"/>
                  </a:cxn>
                  <a:cxn ang="0">
                    <a:pos x="T4" y="T5"/>
                  </a:cxn>
                  <a:cxn ang="0">
                    <a:pos x="T6" y="T7"/>
                  </a:cxn>
                  <a:cxn ang="0">
                    <a:pos x="T8" y="T9"/>
                  </a:cxn>
                  <a:cxn ang="0">
                    <a:pos x="T10" y="T11"/>
                  </a:cxn>
                </a:cxnLst>
                <a:rect l="0" t="0" r="r" b="b"/>
                <a:pathLst>
                  <a:path w="33" h="35">
                    <a:moveTo>
                      <a:pt x="4" y="2"/>
                    </a:moveTo>
                    <a:cubicBezTo>
                      <a:pt x="7" y="9"/>
                      <a:pt x="11" y="14"/>
                      <a:pt x="17" y="19"/>
                    </a:cubicBezTo>
                    <a:cubicBezTo>
                      <a:pt x="22" y="24"/>
                      <a:pt x="28" y="28"/>
                      <a:pt x="32" y="33"/>
                    </a:cubicBezTo>
                    <a:cubicBezTo>
                      <a:pt x="33" y="34"/>
                      <a:pt x="32" y="35"/>
                      <a:pt x="31" y="35"/>
                    </a:cubicBezTo>
                    <a:cubicBezTo>
                      <a:pt x="18" y="30"/>
                      <a:pt x="5" y="17"/>
                      <a:pt x="1" y="3"/>
                    </a:cubicBezTo>
                    <a:cubicBezTo>
                      <a:pt x="0" y="2"/>
                      <a:pt x="3" y="0"/>
                      <a:pt x="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6" name="Freeform 1499">
                <a:extLst>
                  <a:ext uri="{FF2B5EF4-FFF2-40B4-BE49-F238E27FC236}">
                    <a16:creationId xmlns:a16="http://schemas.microsoft.com/office/drawing/2014/main" id="{A44F4EA3-2973-F272-505F-7A8301B86969}"/>
                  </a:ext>
                </a:extLst>
              </p:cNvPr>
              <p:cNvSpPr>
                <a:spLocks/>
              </p:cNvSpPr>
              <p:nvPr/>
            </p:nvSpPr>
            <p:spPr bwMode="auto">
              <a:xfrm>
                <a:off x="1564" y="2173"/>
                <a:ext cx="59" cy="63"/>
              </a:xfrm>
              <a:custGeom>
                <a:avLst/>
                <a:gdLst>
                  <a:gd name="T0" fmla="*/ 2 w 37"/>
                  <a:gd name="T1" fmla="*/ 1 h 39"/>
                  <a:gd name="T2" fmla="*/ 18 w 37"/>
                  <a:gd name="T3" fmla="*/ 20 h 39"/>
                  <a:gd name="T4" fmla="*/ 36 w 37"/>
                  <a:gd name="T5" fmla="*/ 36 h 39"/>
                  <a:gd name="T6" fmla="*/ 34 w 37"/>
                  <a:gd name="T7" fmla="*/ 38 h 39"/>
                  <a:gd name="T8" fmla="*/ 15 w 37"/>
                  <a:gd name="T9" fmla="*/ 24 h 39"/>
                  <a:gd name="T10" fmla="*/ 0 w 37"/>
                  <a:gd name="T11" fmla="*/ 2 h 39"/>
                  <a:gd name="T12" fmla="*/ 2 w 37"/>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37" h="39">
                    <a:moveTo>
                      <a:pt x="2" y="1"/>
                    </a:moveTo>
                    <a:cubicBezTo>
                      <a:pt x="7" y="8"/>
                      <a:pt x="12" y="14"/>
                      <a:pt x="18" y="20"/>
                    </a:cubicBezTo>
                    <a:cubicBezTo>
                      <a:pt x="24" y="26"/>
                      <a:pt x="31" y="30"/>
                      <a:pt x="36" y="36"/>
                    </a:cubicBezTo>
                    <a:cubicBezTo>
                      <a:pt x="37" y="37"/>
                      <a:pt x="35" y="39"/>
                      <a:pt x="34" y="38"/>
                    </a:cubicBezTo>
                    <a:cubicBezTo>
                      <a:pt x="27" y="35"/>
                      <a:pt x="21" y="29"/>
                      <a:pt x="15" y="24"/>
                    </a:cubicBezTo>
                    <a:cubicBezTo>
                      <a:pt x="9" y="18"/>
                      <a:pt x="4" y="10"/>
                      <a:pt x="0" y="2"/>
                    </a:cubicBezTo>
                    <a:cubicBezTo>
                      <a:pt x="0" y="1"/>
                      <a:pt x="1" y="0"/>
                      <a:pt x="2"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7" name="Freeform 1500">
                <a:extLst>
                  <a:ext uri="{FF2B5EF4-FFF2-40B4-BE49-F238E27FC236}">
                    <a16:creationId xmlns:a16="http://schemas.microsoft.com/office/drawing/2014/main" id="{3EB3C403-A5B0-0922-41E5-B82CAF5150E5}"/>
                  </a:ext>
                </a:extLst>
              </p:cNvPr>
              <p:cNvSpPr>
                <a:spLocks/>
              </p:cNvSpPr>
              <p:nvPr/>
            </p:nvSpPr>
            <p:spPr bwMode="auto">
              <a:xfrm>
                <a:off x="1558" y="2207"/>
                <a:ext cx="57" cy="55"/>
              </a:xfrm>
              <a:custGeom>
                <a:avLst/>
                <a:gdLst>
                  <a:gd name="T0" fmla="*/ 2 w 36"/>
                  <a:gd name="T1" fmla="*/ 1 h 34"/>
                  <a:gd name="T2" fmla="*/ 18 w 36"/>
                  <a:gd name="T3" fmla="*/ 19 h 34"/>
                  <a:gd name="T4" fmla="*/ 36 w 36"/>
                  <a:gd name="T5" fmla="*/ 32 h 34"/>
                  <a:gd name="T6" fmla="*/ 35 w 36"/>
                  <a:gd name="T7" fmla="*/ 33 h 34"/>
                  <a:gd name="T8" fmla="*/ 1 w 36"/>
                  <a:gd name="T9" fmla="*/ 2 h 34"/>
                  <a:gd name="T10" fmla="*/ 2 w 36"/>
                  <a:gd name="T11" fmla="*/ 1 h 34"/>
                </a:gdLst>
                <a:ahLst/>
                <a:cxnLst>
                  <a:cxn ang="0">
                    <a:pos x="T0" y="T1"/>
                  </a:cxn>
                  <a:cxn ang="0">
                    <a:pos x="T2" y="T3"/>
                  </a:cxn>
                  <a:cxn ang="0">
                    <a:pos x="T4" y="T5"/>
                  </a:cxn>
                  <a:cxn ang="0">
                    <a:pos x="T6" y="T7"/>
                  </a:cxn>
                  <a:cxn ang="0">
                    <a:pos x="T8" y="T9"/>
                  </a:cxn>
                  <a:cxn ang="0">
                    <a:pos x="T10" y="T11"/>
                  </a:cxn>
                </a:cxnLst>
                <a:rect l="0" t="0" r="r" b="b"/>
                <a:pathLst>
                  <a:path w="36" h="34">
                    <a:moveTo>
                      <a:pt x="2" y="1"/>
                    </a:moveTo>
                    <a:cubicBezTo>
                      <a:pt x="6" y="8"/>
                      <a:pt x="12" y="14"/>
                      <a:pt x="18" y="19"/>
                    </a:cubicBezTo>
                    <a:cubicBezTo>
                      <a:pt x="23" y="24"/>
                      <a:pt x="30" y="27"/>
                      <a:pt x="36" y="32"/>
                    </a:cubicBezTo>
                    <a:cubicBezTo>
                      <a:pt x="36" y="32"/>
                      <a:pt x="36" y="34"/>
                      <a:pt x="35" y="33"/>
                    </a:cubicBezTo>
                    <a:cubicBezTo>
                      <a:pt x="20" y="31"/>
                      <a:pt x="7" y="14"/>
                      <a:pt x="1" y="2"/>
                    </a:cubicBezTo>
                    <a:cubicBezTo>
                      <a:pt x="0" y="1"/>
                      <a:pt x="1" y="0"/>
                      <a:pt x="2"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8" name="Freeform 1501">
                <a:extLst>
                  <a:ext uri="{FF2B5EF4-FFF2-40B4-BE49-F238E27FC236}">
                    <a16:creationId xmlns:a16="http://schemas.microsoft.com/office/drawing/2014/main" id="{9962E4B2-C383-0BE6-9F14-A92CC7074FA7}"/>
                  </a:ext>
                </a:extLst>
              </p:cNvPr>
              <p:cNvSpPr>
                <a:spLocks/>
              </p:cNvSpPr>
              <p:nvPr/>
            </p:nvSpPr>
            <p:spPr bwMode="auto">
              <a:xfrm>
                <a:off x="1556" y="2246"/>
                <a:ext cx="35" cy="29"/>
              </a:xfrm>
              <a:custGeom>
                <a:avLst/>
                <a:gdLst>
                  <a:gd name="T0" fmla="*/ 3 w 22"/>
                  <a:gd name="T1" fmla="*/ 1 h 18"/>
                  <a:gd name="T2" fmla="*/ 12 w 22"/>
                  <a:gd name="T3" fmla="*/ 8 h 18"/>
                  <a:gd name="T4" fmla="*/ 21 w 22"/>
                  <a:gd name="T5" fmla="*/ 15 h 18"/>
                  <a:gd name="T6" fmla="*/ 20 w 22"/>
                  <a:gd name="T7" fmla="*/ 17 h 18"/>
                  <a:gd name="T8" fmla="*/ 10 w 22"/>
                  <a:gd name="T9" fmla="*/ 11 h 18"/>
                  <a:gd name="T10" fmla="*/ 1 w 22"/>
                  <a:gd name="T11" fmla="*/ 3 h 18"/>
                  <a:gd name="T12" fmla="*/ 3 w 22"/>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3" y="1"/>
                    </a:moveTo>
                    <a:cubicBezTo>
                      <a:pt x="6" y="3"/>
                      <a:pt x="9" y="6"/>
                      <a:pt x="12" y="8"/>
                    </a:cubicBezTo>
                    <a:cubicBezTo>
                      <a:pt x="15" y="10"/>
                      <a:pt x="19" y="12"/>
                      <a:pt x="21" y="15"/>
                    </a:cubicBezTo>
                    <a:cubicBezTo>
                      <a:pt x="22" y="16"/>
                      <a:pt x="21" y="18"/>
                      <a:pt x="20" y="17"/>
                    </a:cubicBezTo>
                    <a:cubicBezTo>
                      <a:pt x="16" y="16"/>
                      <a:pt x="13" y="14"/>
                      <a:pt x="10" y="11"/>
                    </a:cubicBezTo>
                    <a:cubicBezTo>
                      <a:pt x="7" y="9"/>
                      <a:pt x="4" y="6"/>
                      <a:pt x="1" y="3"/>
                    </a:cubicBezTo>
                    <a:cubicBezTo>
                      <a:pt x="0" y="2"/>
                      <a:pt x="2" y="0"/>
                      <a:pt x="3"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39" name="Freeform 1502">
                <a:extLst>
                  <a:ext uri="{FF2B5EF4-FFF2-40B4-BE49-F238E27FC236}">
                    <a16:creationId xmlns:a16="http://schemas.microsoft.com/office/drawing/2014/main" id="{A93C85C7-34E6-2916-C7FC-90A754C74CBE}"/>
                  </a:ext>
                </a:extLst>
              </p:cNvPr>
              <p:cNvSpPr>
                <a:spLocks/>
              </p:cNvSpPr>
              <p:nvPr/>
            </p:nvSpPr>
            <p:spPr bwMode="auto">
              <a:xfrm>
                <a:off x="1142" y="1113"/>
                <a:ext cx="106" cy="389"/>
              </a:xfrm>
              <a:custGeom>
                <a:avLst/>
                <a:gdLst>
                  <a:gd name="T0" fmla="*/ 1 w 67"/>
                  <a:gd name="T1" fmla="*/ 0 h 239"/>
                  <a:gd name="T2" fmla="*/ 67 w 67"/>
                  <a:gd name="T3" fmla="*/ 236 h 239"/>
                  <a:gd name="T4" fmla="*/ 65 w 67"/>
                  <a:gd name="T5" fmla="*/ 237 h 239"/>
                  <a:gd name="T6" fmla="*/ 0 w 67"/>
                  <a:gd name="T7" fmla="*/ 0 h 239"/>
                  <a:gd name="T8" fmla="*/ 1 w 67"/>
                  <a:gd name="T9" fmla="*/ 0 h 239"/>
                </a:gdLst>
                <a:ahLst/>
                <a:cxnLst>
                  <a:cxn ang="0">
                    <a:pos x="T0" y="T1"/>
                  </a:cxn>
                  <a:cxn ang="0">
                    <a:pos x="T2" y="T3"/>
                  </a:cxn>
                  <a:cxn ang="0">
                    <a:pos x="T4" y="T5"/>
                  </a:cxn>
                  <a:cxn ang="0">
                    <a:pos x="T6" y="T7"/>
                  </a:cxn>
                  <a:cxn ang="0">
                    <a:pos x="T8" y="T9"/>
                  </a:cxn>
                </a:cxnLst>
                <a:rect l="0" t="0" r="r" b="b"/>
                <a:pathLst>
                  <a:path w="67" h="239">
                    <a:moveTo>
                      <a:pt x="1" y="0"/>
                    </a:moveTo>
                    <a:cubicBezTo>
                      <a:pt x="7" y="84"/>
                      <a:pt x="39" y="159"/>
                      <a:pt x="67" y="236"/>
                    </a:cubicBezTo>
                    <a:cubicBezTo>
                      <a:pt x="67" y="238"/>
                      <a:pt x="65" y="239"/>
                      <a:pt x="65" y="237"/>
                    </a:cubicBezTo>
                    <a:cubicBezTo>
                      <a:pt x="29" y="164"/>
                      <a:pt x="3" y="84"/>
                      <a:pt x="0" y="0"/>
                    </a:cubicBezTo>
                    <a:cubicBezTo>
                      <a:pt x="0" y="0"/>
                      <a:pt x="1" y="0"/>
                      <a:pt x="1" y="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0" name="Freeform 1503">
                <a:extLst>
                  <a:ext uri="{FF2B5EF4-FFF2-40B4-BE49-F238E27FC236}">
                    <a16:creationId xmlns:a16="http://schemas.microsoft.com/office/drawing/2014/main" id="{5798D3B6-A744-38F8-8D5D-68BD64533D0C}"/>
                  </a:ext>
                </a:extLst>
              </p:cNvPr>
              <p:cNvSpPr>
                <a:spLocks/>
              </p:cNvSpPr>
              <p:nvPr/>
            </p:nvSpPr>
            <p:spPr bwMode="auto">
              <a:xfrm>
                <a:off x="1264" y="1533"/>
                <a:ext cx="17" cy="42"/>
              </a:xfrm>
              <a:custGeom>
                <a:avLst/>
                <a:gdLst>
                  <a:gd name="T0" fmla="*/ 3 w 11"/>
                  <a:gd name="T1" fmla="*/ 2 h 26"/>
                  <a:gd name="T2" fmla="*/ 11 w 11"/>
                  <a:gd name="T3" fmla="*/ 25 h 26"/>
                  <a:gd name="T4" fmla="*/ 9 w 11"/>
                  <a:gd name="T5" fmla="*/ 25 h 26"/>
                  <a:gd name="T6" fmla="*/ 1 w 11"/>
                  <a:gd name="T7" fmla="*/ 3 h 26"/>
                  <a:gd name="T8" fmla="*/ 3 w 11"/>
                  <a:gd name="T9" fmla="*/ 2 h 26"/>
                </a:gdLst>
                <a:ahLst/>
                <a:cxnLst>
                  <a:cxn ang="0">
                    <a:pos x="T0" y="T1"/>
                  </a:cxn>
                  <a:cxn ang="0">
                    <a:pos x="T2" y="T3"/>
                  </a:cxn>
                  <a:cxn ang="0">
                    <a:pos x="T4" y="T5"/>
                  </a:cxn>
                  <a:cxn ang="0">
                    <a:pos x="T6" y="T7"/>
                  </a:cxn>
                  <a:cxn ang="0">
                    <a:pos x="T8" y="T9"/>
                  </a:cxn>
                </a:cxnLst>
                <a:rect l="0" t="0" r="r" b="b"/>
                <a:pathLst>
                  <a:path w="11" h="26">
                    <a:moveTo>
                      <a:pt x="3" y="2"/>
                    </a:moveTo>
                    <a:cubicBezTo>
                      <a:pt x="6" y="10"/>
                      <a:pt x="10" y="17"/>
                      <a:pt x="11" y="25"/>
                    </a:cubicBezTo>
                    <a:cubicBezTo>
                      <a:pt x="11" y="26"/>
                      <a:pt x="9" y="26"/>
                      <a:pt x="9" y="25"/>
                    </a:cubicBezTo>
                    <a:cubicBezTo>
                      <a:pt x="6" y="18"/>
                      <a:pt x="3" y="10"/>
                      <a:pt x="1" y="3"/>
                    </a:cubicBezTo>
                    <a:cubicBezTo>
                      <a:pt x="0" y="1"/>
                      <a:pt x="3" y="0"/>
                      <a:pt x="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1" name="Freeform 1504">
                <a:extLst>
                  <a:ext uri="{FF2B5EF4-FFF2-40B4-BE49-F238E27FC236}">
                    <a16:creationId xmlns:a16="http://schemas.microsoft.com/office/drawing/2014/main" id="{4BFBAA7A-C8D5-9BCF-0825-8B6A21F03283}"/>
                  </a:ext>
                </a:extLst>
              </p:cNvPr>
              <p:cNvSpPr>
                <a:spLocks/>
              </p:cNvSpPr>
              <p:nvPr/>
            </p:nvSpPr>
            <p:spPr bwMode="auto">
              <a:xfrm>
                <a:off x="1485" y="326"/>
                <a:ext cx="34" cy="34"/>
              </a:xfrm>
              <a:custGeom>
                <a:avLst/>
                <a:gdLst>
                  <a:gd name="T0" fmla="*/ 20 w 21"/>
                  <a:gd name="T1" fmla="*/ 2 h 21"/>
                  <a:gd name="T2" fmla="*/ 11 w 21"/>
                  <a:gd name="T3" fmla="*/ 11 h 21"/>
                  <a:gd name="T4" fmla="*/ 2 w 21"/>
                  <a:gd name="T5" fmla="*/ 20 h 21"/>
                  <a:gd name="T6" fmla="*/ 1 w 21"/>
                  <a:gd name="T7" fmla="*/ 19 h 21"/>
                  <a:gd name="T8" fmla="*/ 9 w 21"/>
                  <a:gd name="T9" fmla="*/ 8 h 21"/>
                  <a:gd name="T10" fmla="*/ 20 w 21"/>
                  <a:gd name="T11" fmla="*/ 0 h 21"/>
                  <a:gd name="T12" fmla="*/ 20 w 21"/>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20" y="2"/>
                    </a:moveTo>
                    <a:cubicBezTo>
                      <a:pt x="17" y="4"/>
                      <a:pt x="14" y="8"/>
                      <a:pt x="11" y="11"/>
                    </a:cubicBezTo>
                    <a:cubicBezTo>
                      <a:pt x="8" y="14"/>
                      <a:pt x="6" y="19"/>
                      <a:pt x="2" y="20"/>
                    </a:cubicBezTo>
                    <a:cubicBezTo>
                      <a:pt x="1" y="21"/>
                      <a:pt x="0" y="20"/>
                      <a:pt x="1" y="19"/>
                    </a:cubicBezTo>
                    <a:cubicBezTo>
                      <a:pt x="3" y="15"/>
                      <a:pt x="7" y="12"/>
                      <a:pt x="9" y="8"/>
                    </a:cubicBezTo>
                    <a:cubicBezTo>
                      <a:pt x="12" y="5"/>
                      <a:pt x="16" y="2"/>
                      <a:pt x="20" y="0"/>
                    </a:cubicBezTo>
                    <a:cubicBezTo>
                      <a:pt x="21" y="0"/>
                      <a:pt x="21" y="1"/>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2" name="Freeform 1505">
                <a:extLst>
                  <a:ext uri="{FF2B5EF4-FFF2-40B4-BE49-F238E27FC236}">
                    <a16:creationId xmlns:a16="http://schemas.microsoft.com/office/drawing/2014/main" id="{38845E67-E23B-D9E7-440D-F10DF1F2DF64}"/>
                  </a:ext>
                </a:extLst>
              </p:cNvPr>
              <p:cNvSpPr>
                <a:spLocks/>
              </p:cNvSpPr>
              <p:nvPr/>
            </p:nvSpPr>
            <p:spPr bwMode="auto">
              <a:xfrm>
                <a:off x="1473" y="321"/>
                <a:ext cx="33" cy="44"/>
              </a:xfrm>
              <a:custGeom>
                <a:avLst/>
                <a:gdLst>
                  <a:gd name="T0" fmla="*/ 21 w 21"/>
                  <a:gd name="T1" fmla="*/ 1 h 27"/>
                  <a:gd name="T2" fmla="*/ 13 w 21"/>
                  <a:gd name="T3" fmla="*/ 13 h 27"/>
                  <a:gd name="T4" fmla="*/ 1 w 21"/>
                  <a:gd name="T5" fmla="*/ 27 h 27"/>
                  <a:gd name="T6" fmla="*/ 0 w 21"/>
                  <a:gd name="T7" fmla="*/ 26 h 27"/>
                  <a:gd name="T8" fmla="*/ 9 w 21"/>
                  <a:gd name="T9" fmla="*/ 14 h 27"/>
                  <a:gd name="T10" fmla="*/ 20 w 21"/>
                  <a:gd name="T11" fmla="*/ 1 h 27"/>
                  <a:gd name="T12" fmla="*/ 21 w 21"/>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21" y="1"/>
                    </a:moveTo>
                    <a:cubicBezTo>
                      <a:pt x="19" y="6"/>
                      <a:pt x="16" y="10"/>
                      <a:pt x="13" y="13"/>
                    </a:cubicBezTo>
                    <a:cubicBezTo>
                      <a:pt x="9" y="18"/>
                      <a:pt x="6" y="23"/>
                      <a:pt x="1" y="27"/>
                    </a:cubicBezTo>
                    <a:cubicBezTo>
                      <a:pt x="1" y="27"/>
                      <a:pt x="0" y="27"/>
                      <a:pt x="0" y="26"/>
                    </a:cubicBezTo>
                    <a:cubicBezTo>
                      <a:pt x="2" y="22"/>
                      <a:pt x="6" y="18"/>
                      <a:pt x="9" y="14"/>
                    </a:cubicBezTo>
                    <a:cubicBezTo>
                      <a:pt x="13" y="10"/>
                      <a:pt x="17" y="6"/>
                      <a:pt x="20" y="1"/>
                    </a:cubicBezTo>
                    <a:cubicBezTo>
                      <a:pt x="20" y="0"/>
                      <a:pt x="21" y="0"/>
                      <a:pt x="21"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43" name="Freeform 1506">
                <a:extLst>
                  <a:ext uri="{FF2B5EF4-FFF2-40B4-BE49-F238E27FC236}">
                    <a16:creationId xmlns:a16="http://schemas.microsoft.com/office/drawing/2014/main" id="{465B875B-B0F1-8D44-BD86-935B9D84BED1}"/>
                  </a:ext>
                </a:extLst>
              </p:cNvPr>
              <p:cNvSpPr>
                <a:spLocks/>
              </p:cNvSpPr>
              <p:nvPr/>
            </p:nvSpPr>
            <p:spPr bwMode="auto">
              <a:xfrm>
                <a:off x="1457" y="327"/>
                <a:ext cx="33" cy="50"/>
              </a:xfrm>
              <a:custGeom>
                <a:avLst/>
                <a:gdLst>
                  <a:gd name="T0" fmla="*/ 21 w 21"/>
                  <a:gd name="T1" fmla="*/ 2 h 31"/>
                  <a:gd name="T2" fmla="*/ 13 w 21"/>
                  <a:gd name="T3" fmla="*/ 15 h 31"/>
                  <a:gd name="T4" fmla="*/ 1 w 21"/>
                  <a:gd name="T5" fmla="*/ 30 h 31"/>
                  <a:gd name="T6" fmla="*/ 0 w 21"/>
                  <a:gd name="T7" fmla="*/ 30 h 31"/>
                  <a:gd name="T8" fmla="*/ 9 w 21"/>
                  <a:gd name="T9" fmla="*/ 16 h 31"/>
                  <a:gd name="T10" fmla="*/ 20 w 21"/>
                  <a:gd name="T11" fmla="*/ 1 h 31"/>
                  <a:gd name="T12" fmla="*/ 21 w 21"/>
                  <a:gd name="T13" fmla="*/ 2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2"/>
                    </a:moveTo>
                    <a:cubicBezTo>
                      <a:pt x="18" y="6"/>
                      <a:pt x="16" y="10"/>
                      <a:pt x="13" y="15"/>
                    </a:cubicBezTo>
                    <a:cubicBezTo>
                      <a:pt x="9" y="20"/>
                      <a:pt x="5" y="26"/>
                      <a:pt x="1" y="30"/>
                    </a:cubicBezTo>
                    <a:cubicBezTo>
                      <a:pt x="1" y="31"/>
                      <a:pt x="0" y="30"/>
                      <a:pt x="0" y="30"/>
                    </a:cubicBezTo>
                    <a:cubicBezTo>
                      <a:pt x="2" y="25"/>
                      <a:pt x="6" y="21"/>
                      <a:pt x="9" y="16"/>
                    </a:cubicBezTo>
                    <a:cubicBezTo>
                      <a:pt x="13" y="11"/>
                      <a:pt x="17" y="7"/>
                      <a:pt x="20" y="1"/>
                    </a:cubicBezTo>
                    <a:cubicBezTo>
                      <a:pt x="20" y="0"/>
                      <a:pt x="21" y="1"/>
                      <a:pt x="21"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316" name="Freeform 1508">
              <a:extLst>
                <a:ext uri="{FF2B5EF4-FFF2-40B4-BE49-F238E27FC236}">
                  <a16:creationId xmlns:a16="http://schemas.microsoft.com/office/drawing/2014/main" id="{EC24DC28-55DF-7456-1E11-D994009D615B}"/>
                </a:ext>
              </a:extLst>
            </p:cNvPr>
            <p:cNvSpPr>
              <a:spLocks/>
            </p:cNvSpPr>
            <p:nvPr/>
          </p:nvSpPr>
          <p:spPr bwMode="auto">
            <a:xfrm>
              <a:off x="1436" y="339"/>
              <a:ext cx="37" cy="55"/>
            </a:xfrm>
            <a:custGeom>
              <a:avLst/>
              <a:gdLst>
                <a:gd name="T0" fmla="*/ 22 w 23"/>
                <a:gd name="T1" fmla="*/ 1 h 34"/>
                <a:gd name="T2" fmla="*/ 12 w 23"/>
                <a:gd name="T3" fmla="*/ 18 h 34"/>
                <a:gd name="T4" fmla="*/ 2 w 23"/>
                <a:gd name="T5" fmla="*/ 33 h 34"/>
                <a:gd name="T6" fmla="*/ 0 w 23"/>
                <a:gd name="T7" fmla="*/ 32 h 34"/>
                <a:gd name="T8" fmla="*/ 10 w 23"/>
                <a:gd name="T9" fmla="*/ 17 h 34"/>
                <a:gd name="T10" fmla="*/ 21 w 23"/>
                <a:gd name="T11" fmla="*/ 1 h 34"/>
                <a:gd name="T12" fmla="*/ 22 w 23"/>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2" y="1"/>
                  </a:moveTo>
                  <a:cubicBezTo>
                    <a:pt x="19" y="7"/>
                    <a:pt x="15" y="13"/>
                    <a:pt x="12" y="18"/>
                  </a:cubicBezTo>
                  <a:cubicBezTo>
                    <a:pt x="9" y="23"/>
                    <a:pt x="6" y="29"/>
                    <a:pt x="2" y="33"/>
                  </a:cubicBezTo>
                  <a:cubicBezTo>
                    <a:pt x="1" y="34"/>
                    <a:pt x="0" y="33"/>
                    <a:pt x="0" y="32"/>
                  </a:cubicBezTo>
                  <a:cubicBezTo>
                    <a:pt x="3" y="27"/>
                    <a:pt x="6" y="22"/>
                    <a:pt x="10" y="17"/>
                  </a:cubicBezTo>
                  <a:cubicBezTo>
                    <a:pt x="13" y="12"/>
                    <a:pt x="17" y="6"/>
                    <a:pt x="21" y="1"/>
                  </a:cubicBezTo>
                  <a:cubicBezTo>
                    <a:pt x="21" y="0"/>
                    <a:pt x="23" y="0"/>
                    <a:pt x="22"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7" name="Freeform 1509">
              <a:extLst>
                <a:ext uri="{FF2B5EF4-FFF2-40B4-BE49-F238E27FC236}">
                  <a16:creationId xmlns:a16="http://schemas.microsoft.com/office/drawing/2014/main" id="{EDE193D2-A1F3-275A-DC1C-455CAA9D1758}"/>
                </a:ext>
              </a:extLst>
            </p:cNvPr>
            <p:cNvSpPr>
              <a:spLocks/>
            </p:cNvSpPr>
            <p:nvPr/>
          </p:nvSpPr>
          <p:spPr bwMode="auto">
            <a:xfrm>
              <a:off x="1417" y="343"/>
              <a:ext cx="32" cy="52"/>
            </a:xfrm>
            <a:custGeom>
              <a:avLst/>
              <a:gdLst>
                <a:gd name="T0" fmla="*/ 20 w 20"/>
                <a:gd name="T1" fmla="*/ 1 h 32"/>
                <a:gd name="T2" fmla="*/ 11 w 20"/>
                <a:gd name="T3" fmla="*/ 17 h 32"/>
                <a:gd name="T4" fmla="*/ 1 w 20"/>
                <a:gd name="T5" fmla="*/ 31 h 32"/>
                <a:gd name="T6" fmla="*/ 0 w 20"/>
                <a:gd name="T7" fmla="*/ 30 h 32"/>
                <a:gd name="T8" fmla="*/ 9 w 20"/>
                <a:gd name="T9" fmla="*/ 16 h 32"/>
                <a:gd name="T10" fmla="*/ 18 w 20"/>
                <a:gd name="T11" fmla="*/ 1 h 32"/>
                <a:gd name="T12" fmla="*/ 20 w 20"/>
                <a:gd name="T13" fmla="*/ 1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20" y="1"/>
                  </a:moveTo>
                  <a:cubicBezTo>
                    <a:pt x="17" y="7"/>
                    <a:pt x="14" y="12"/>
                    <a:pt x="11" y="17"/>
                  </a:cubicBezTo>
                  <a:cubicBezTo>
                    <a:pt x="8" y="22"/>
                    <a:pt x="5" y="27"/>
                    <a:pt x="1" y="31"/>
                  </a:cubicBezTo>
                  <a:cubicBezTo>
                    <a:pt x="1" y="32"/>
                    <a:pt x="0" y="31"/>
                    <a:pt x="0" y="30"/>
                  </a:cubicBezTo>
                  <a:cubicBezTo>
                    <a:pt x="3" y="25"/>
                    <a:pt x="6" y="21"/>
                    <a:pt x="9" y="16"/>
                  </a:cubicBezTo>
                  <a:cubicBezTo>
                    <a:pt x="12" y="11"/>
                    <a:pt x="15" y="6"/>
                    <a:pt x="18" y="1"/>
                  </a:cubicBezTo>
                  <a:cubicBezTo>
                    <a:pt x="19" y="0"/>
                    <a:pt x="20" y="1"/>
                    <a:pt x="20"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8" name="Freeform 1510">
              <a:extLst>
                <a:ext uri="{FF2B5EF4-FFF2-40B4-BE49-F238E27FC236}">
                  <a16:creationId xmlns:a16="http://schemas.microsoft.com/office/drawing/2014/main" id="{C90187DC-4FCC-F8EB-D654-D9B264F8953E}"/>
                </a:ext>
              </a:extLst>
            </p:cNvPr>
            <p:cNvSpPr>
              <a:spLocks/>
            </p:cNvSpPr>
            <p:nvPr/>
          </p:nvSpPr>
          <p:spPr bwMode="auto">
            <a:xfrm>
              <a:off x="1401" y="348"/>
              <a:ext cx="32" cy="68"/>
            </a:xfrm>
            <a:custGeom>
              <a:avLst/>
              <a:gdLst>
                <a:gd name="T0" fmla="*/ 20 w 20"/>
                <a:gd name="T1" fmla="*/ 2 h 42"/>
                <a:gd name="T2" fmla="*/ 11 w 20"/>
                <a:gd name="T3" fmla="*/ 20 h 42"/>
                <a:gd name="T4" fmla="*/ 1 w 20"/>
                <a:gd name="T5" fmla="*/ 41 h 42"/>
                <a:gd name="T6" fmla="*/ 0 w 20"/>
                <a:gd name="T7" fmla="*/ 40 h 42"/>
                <a:gd name="T8" fmla="*/ 18 w 20"/>
                <a:gd name="T9" fmla="*/ 1 h 42"/>
                <a:gd name="T10" fmla="*/ 20 w 20"/>
                <a:gd name="T11" fmla="*/ 2 h 42"/>
              </a:gdLst>
              <a:ahLst/>
              <a:cxnLst>
                <a:cxn ang="0">
                  <a:pos x="T0" y="T1"/>
                </a:cxn>
                <a:cxn ang="0">
                  <a:pos x="T2" y="T3"/>
                </a:cxn>
                <a:cxn ang="0">
                  <a:pos x="T4" y="T5"/>
                </a:cxn>
                <a:cxn ang="0">
                  <a:pos x="T6" y="T7"/>
                </a:cxn>
                <a:cxn ang="0">
                  <a:pos x="T8" y="T9"/>
                </a:cxn>
                <a:cxn ang="0">
                  <a:pos x="T10" y="T11"/>
                </a:cxn>
              </a:cxnLst>
              <a:rect l="0" t="0" r="r" b="b"/>
              <a:pathLst>
                <a:path w="20" h="42">
                  <a:moveTo>
                    <a:pt x="20" y="2"/>
                  </a:moveTo>
                  <a:cubicBezTo>
                    <a:pt x="17" y="8"/>
                    <a:pt x="14" y="14"/>
                    <a:pt x="11" y="20"/>
                  </a:cubicBezTo>
                  <a:cubicBezTo>
                    <a:pt x="8" y="27"/>
                    <a:pt x="5" y="34"/>
                    <a:pt x="1" y="41"/>
                  </a:cubicBezTo>
                  <a:cubicBezTo>
                    <a:pt x="1" y="42"/>
                    <a:pt x="0" y="41"/>
                    <a:pt x="0" y="40"/>
                  </a:cubicBezTo>
                  <a:cubicBezTo>
                    <a:pt x="1" y="26"/>
                    <a:pt x="12" y="13"/>
                    <a:pt x="18" y="1"/>
                  </a:cubicBezTo>
                  <a:cubicBezTo>
                    <a:pt x="19" y="0"/>
                    <a:pt x="20" y="1"/>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9" name="Freeform 1511">
              <a:extLst>
                <a:ext uri="{FF2B5EF4-FFF2-40B4-BE49-F238E27FC236}">
                  <a16:creationId xmlns:a16="http://schemas.microsoft.com/office/drawing/2014/main" id="{7610A49B-BFA1-C481-A6FD-0B6221350BB4}"/>
                </a:ext>
              </a:extLst>
            </p:cNvPr>
            <p:cNvSpPr>
              <a:spLocks/>
            </p:cNvSpPr>
            <p:nvPr/>
          </p:nvSpPr>
          <p:spPr bwMode="auto">
            <a:xfrm>
              <a:off x="1362" y="358"/>
              <a:ext cx="44" cy="78"/>
            </a:xfrm>
            <a:custGeom>
              <a:avLst/>
              <a:gdLst>
                <a:gd name="T0" fmla="*/ 27 w 28"/>
                <a:gd name="T1" fmla="*/ 3 h 48"/>
                <a:gd name="T2" fmla="*/ 12 w 28"/>
                <a:gd name="T3" fmla="*/ 23 h 48"/>
                <a:gd name="T4" fmla="*/ 7 w 28"/>
                <a:gd name="T5" fmla="*/ 34 h 48"/>
                <a:gd name="T6" fmla="*/ 2 w 28"/>
                <a:gd name="T7" fmla="*/ 47 h 48"/>
                <a:gd name="T8" fmla="*/ 0 w 28"/>
                <a:gd name="T9" fmla="*/ 46 h 48"/>
                <a:gd name="T10" fmla="*/ 8 w 28"/>
                <a:gd name="T11" fmla="*/ 24 h 48"/>
                <a:gd name="T12" fmla="*/ 26 w 28"/>
                <a:gd name="T13" fmla="*/ 1 h 48"/>
                <a:gd name="T14" fmla="*/ 27 w 28"/>
                <a:gd name="T15" fmla="*/ 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8">
                  <a:moveTo>
                    <a:pt x="27" y="3"/>
                  </a:moveTo>
                  <a:cubicBezTo>
                    <a:pt x="21" y="9"/>
                    <a:pt x="16" y="16"/>
                    <a:pt x="12" y="23"/>
                  </a:cubicBezTo>
                  <a:cubicBezTo>
                    <a:pt x="10" y="27"/>
                    <a:pt x="9" y="30"/>
                    <a:pt x="7" y="34"/>
                  </a:cubicBezTo>
                  <a:cubicBezTo>
                    <a:pt x="5" y="38"/>
                    <a:pt x="5" y="43"/>
                    <a:pt x="2" y="47"/>
                  </a:cubicBezTo>
                  <a:cubicBezTo>
                    <a:pt x="2" y="48"/>
                    <a:pt x="0" y="47"/>
                    <a:pt x="0" y="46"/>
                  </a:cubicBezTo>
                  <a:cubicBezTo>
                    <a:pt x="0" y="39"/>
                    <a:pt x="5" y="30"/>
                    <a:pt x="8" y="24"/>
                  </a:cubicBezTo>
                  <a:cubicBezTo>
                    <a:pt x="13" y="16"/>
                    <a:pt x="19" y="8"/>
                    <a:pt x="26" y="1"/>
                  </a:cubicBezTo>
                  <a:cubicBezTo>
                    <a:pt x="27" y="0"/>
                    <a:pt x="28" y="2"/>
                    <a:pt x="27" y="3"/>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0" name="Freeform 1512">
              <a:extLst>
                <a:ext uri="{FF2B5EF4-FFF2-40B4-BE49-F238E27FC236}">
                  <a16:creationId xmlns:a16="http://schemas.microsoft.com/office/drawing/2014/main" id="{609A291E-1221-ECB3-0406-308ED48BB5F7}"/>
                </a:ext>
              </a:extLst>
            </p:cNvPr>
            <p:cNvSpPr>
              <a:spLocks/>
            </p:cNvSpPr>
            <p:nvPr/>
          </p:nvSpPr>
          <p:spPr bwMode="auto">
            <a:xfrm>
              <a:off x="1333" y="363"/>
              <a:ext cx="46" cy="104"/>
            </a:xfrm>
            <a:custGeom>
              <a:avLst/>
              <a:gdLst>
                <a:gd name="T0" fmla="*/ 29 w 29"/>
                <a:gd name="T1" fmla="*/ 2 h 64"/>
                <a:gd name="T2" fmla="*/ 17 w 29"/>
                <a:gd name="T3" fmla="*/ 28 h 64"/>
                <a:gd name="T4" fmla="*/ 8 w 29"/>
                <a:gd name="T5" fmla="*/ 63 h 64"/>
                <a:gd name="T6" fmla="*/ 6 w 29"/>
                <a:gd name="T7" fmla="*/ 63 h 64"/>
                <a:gd name="T8" fmla="*/ 28 w 29"/>
                <a:gd name="T9" fmla="*/ 1 h 64"/>
                <a:gd name="T10" fmla="*/ 29 w 29"/>
                <a:gd name="T11" fmla="*/ 2 h 64"/>
              </a:gdLst>
              <a:ahLst/>
              <a:cxnLst>
                <a:cxn ang="0">
                  <a:pos x="T0" y="T1"/>
                </a:cxn>
                <a:cxn ang="0">
                  <a:pos x="T2" y="T3"/>
                </a:cxn>
                <a:cxn ang="0">
                  <a:pos x="T4" y="T5"/>
                </a:cxn>
                <a:cxn ang="0">
                  <a:pos x="T6" y="T7"/>
                </a:cxn>
                <a:cxn ang="0">
                  <a:pos x="T8" y="T9"/>
                </a:cxn>
                <a:cxn ang="0">
                  <a:pos x="T10" y="T11"/>
                </a:cxn>
              </a:cxnLst>
              <a:rect l="0" t="0" r="r" b="b"/>
              <a:pathLst>
                <a:path w="29" h="64">
                  <a:moveTo>
                    <a:pt x="29" y="2"/>
                  </a:moveTo>
                  <a:cubicBezTo>
                    <a:pt x="25" y="11"/>
                    <a:pt x="21" y="20"/>
                    <a:pt x="17" y="28"/>
                  </a:cubicBezTo>
                  <a:cubicBezTo>
                    <a:pt x="11" y="40"/>
                    <a:pt x="10" y="50"/>
                    <a:pt x="8" y="63"/>
                  </a:cubicBezTo>
                  <a:cubicBezTo>
                    <a:pt x="7" y="64"/>
                    <a:pt x="6" y="64"/>
                    <a:pt x="6" y="63"/>
                  </a:cubicBezTo>
                  <a:cubicBezTo>
                    <a:pt x="0" y="42"/>
                    <a:pt x="19" y="19"/>
                    <a:pt x="28" y="1"/>
                  </a:cubicBezTo>
                  <a:cubicBezTo>
                    <a:pt x="28" y="0"/>
                    <a:pt x="29" y="1"/>
                    <a:pt x="29"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1" name="Freeform 1513">
              <a:extLst>
                <a:ext uri="{FF2B5EF4-FFF2-40B4-BE49-F238E27FC236}">
                  <a16:creationId xmlns:a16="http://schemas.microsoft.com/office/drawing/2014/main" id="{52312623-BB7D-81FA-DB53-7E648B928063}"/>
                </a:ext>
              </a:extLst>
            </p:cNvPr>
            <p:cNvSpPr>
              <a:spLocks/>
            </p:cNvSpPr>
            <p:nvPr/>
          </p:nvSpPr>
          <p:spPr bwMode="auto">
            <a:xfrm>
              <a:off x="1319" y="384"/>
              <a:ext cx="37" cy="110"/>
            </a:xfrm>
            <a:custGeom>
              <a:avLst/>
              <a:gdLst>
                <a:gd name="T0" fmla="*/ 23 w 23"/>
                <a:gd name="T1" fmla="*/ 2 h 68"/>
                <a:gd name="T2" fmla="*/ 12 w 23"/>
                <a:gd name="T3" fmla="*/ 32 h 68"/>
                <a:gd name="T4" fmla="*/ 3 w 23"/>
                <a:gd name="T5" fmla="*/ 66 h 68"/>
                <a:gd name="T6" fmla="*/ 1 w 23"/>
                <a:gd name="T7" fmla="*/ 66 h 68"/>
                <a:gd name="T8" fmla="*/ 21 w 23"/>
                <a:gd name="T9" fmla="*/ 1 h 68"/>
                <a:gd name="T10" fmla="*/ 23 w 23"/>
                <a:gd name="T11" fmla="*/ 2 h 68"/>
              </a:gdLst>
              <a:ahLst/>
              <a:cxnLst>
                <a:cxn ang="0">
                  <a:pos x="T0" y="T1"/>
                </a:cxn>
                <a:cxn ang="0">
                  <a:pos x="T2" y="T3"/>
                </a:cxn>
                <a:cxn ang="0">
                  <a:pos x="T4" y="T5"/>
                </a:cxn>
                <a:cxn ang="0">
                  <a:pos x="T6" y="T7"/>
                </a:cxn>
                <a:cxn ang="0">
                  <a:pos x="T8" y="T9"/>
                </a:cxn>
                <a:cxn ang="0">
                  <a:pos x="T10" y="T11"/>
                </a:cxn>
              </a:cxnLst>
              <a:rect l="0" t="0" r="r" b="b"/>
              <a:pathLst>
                <a:path w="23" h="68">
                  <a:moveTo>
                    <a:pt x="23" y="2"/>
                  </a:moveTo>
                  <a:cubicBezTo>
                    <a:pt x="19" y="12"/>
                    <a:pt x="15" y="22"/>
                    <a:pt x="12" y="32"/>
                  </a:cubicBezTo>
                  <a:cubicBezTo>
                    <a:pt x="8" y="43"/>
                    <a:pt x="7" y="55"/>
                    <a:pt x="3" y="66"/>
                  </a:cubicBezTo>
                  <a:cubicBezTo>
                    <a:pt x="3" y="68"/>
                    <a:pt x="1" y="67"/>
                    <a:pt x="1" y="66"/>
                  </a:cubicBezTo>
                  <a:cubicBezTo>
                    <a:pt x="0" y="45"/>
                    <a:pt x="13" y="21"/>
                    <a:pt x="21" y="1"/>
                  </a:cubicBezTo>
                  <a:cubicBezTo>
                    <a:pt x="21" y="0"/>
                    <a:pt x="23" y="1"/>
                    <a:pt x="2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2" name="Freeform 1514">
              <a:extLst>
                <a:ext uri="{FF2B5EF4-FFF2-40B4-BE49-F238E27FC236}">
                  <a16:creationId xmlns:a16="http://schemas.microsoft.com/office/drawing/2014/main" id="{0F950F9E-38EB-611C-CADC-B030B4E23AFF}"/>
                </a:ext>
              </a:extLst>
            </p:cNvPr>
            <p:cNvSpPr>
              <a:spLocks/>
            </p:cNvSpPr>
            <p:nvPr/>
          </p:nvSpPr>
          <p:spPr bwMode="auto">
            <a:xfrm>
              <a:off x="1299" y="400"/>
              <a:ext cx="31" cy="122"/>
            </a:xfrm>
            <a:custGeom>
              <a:avLst/>
              <a:gdLst>
                <a:gd name="T0" fmla="*/ 19 w 20"/>
                <a:gd name="T1" fmla="*/ 1 h 75"/>
                <a:gd name="T2" fmla="*/ 3 w 20"/>
                <a:gd name="T3" fmla="*/ 73 h 75"/>
                <a:gd name="T4" fmla="*/ 1 w 20"/>
                <a:gd name="T5" fmla="*/ 73 h 75"/>
                <a:gd name="T6" fmla="*/ 17 w 20"/>
                <a:gd name="T7" fmla="*/ 1 h 75"/>
                <a:gd name="T8" fmla="*/ 19 w 20"/>
                <a:gd name="T9" fmla="*/ 1 h 75"/>
              </a:gdLst>
              <a:ahLst/>
              <a:cxnLst>
                <a:cxn ang="0">
                  <a:pos x="T0" y="T1"/>
                </a:cxn>
                <a:cxn ang="0">
                  <a:pos x="T2" y="T3"/>
                </a:cxn>
                <a:cxn ang="0">
                  <a:pos x="T4" y="T5"/>
                </a:cxn>
                <a:cxn ang="0">
                  <a:pos x="T6" y="T7"/>
                </a:cxn>
                <a:cxn ang="0">
                  <a:pos x="T8" y="T9"/>
                </a:cxn>
              </a:cxnLst>
              <a:rect l="0" t="0" r="r" b="b"/>
              <a:pathLst>
                <a:path w="20" h="75">
                  <a:moveTo>
                    <a:pt x="19" y="1"/>
                  </a:moveTo>
                  <a:cubicBezTo>
                    <a:pt x="11" y="25"/>
                    <a:pt x="9" y="49"/>
                    <a:pt x="3" y="73"/>
                  </a:cubicBezTo>
                  <a:cubicBezTo>
                    <a:pt x="3" y="75"/>
                    <a:pt x="1" y="74"/>
                    <a:pt x="1" y="73"/>
                  </a:cubicBezTo>
                  <a:cubicBezTo>
                    <a:pt x="0" y="49"/>
                    <a:pt x="9" y="23"/>
                    <a:pt x="17" y="1"/>
                  </a:cubicBezTo>
                  <a:cubicBezTo>
                    <a:pt x="17" y="0"/>
                    <a:pt x="20" y="0"/>
                    <a:pt x="19"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3" name="Freeform 1515">
              <a:extLst>
                <a:ext uri="{FF2B5EF4-FFF2-40B4-BE49-F238E27FC236}">
                  <a16:creationId xmlns:a16="http://schemas.microsoft.com/office/drawing/2014/main" id="{84671B30-713B-4F65-4D73-8424A03B079D}"/>
                </a:ext>
              </a:extLst>
            </p:cNvPr>
            <p:cNvSpPr>
              <a:spLocks/>
            </p:cNvSpPr>
            <p:nvPr/>
          </p:nvSpPr>
          <p:spPr bwMode="auto">
            <a:xfrm>
              <a:off x="1265" y="399"/>
              <a:ext cx="43" cy="133"/>
            </a:xfrm>
            <a:custGeom>
              <a:avLst/>
              <a:gdLst>
                <a:gd name="T0" fmla="*/ 27 w 27"/>
                <a:gd name="T1" fmla="*/ 1 h 82"/>
                <a:gd name="T2" fmla="*/ 13 w 27"/>
                <a:gd name="T3" fmla="*/ 37 h 82"/>
                <a:gd name="T4" fmla="*/ 9 w 27"/>
                <a:gd name="T5" fmla="*/ 80 h 82"/>
                <a:gd name="T6" fmla="*/ 7 w 27"/>
                <a:gd name="T7" fmla="*/ 80 h 82"/>
                <a:gd name="T8" fmla="*/ 26 w 27"/>
                <a:gd name="T9" fmla="*/ 0 h 82"/>
                <a:gd name="T10" fmla="*/ 27 w 27"/>
                <a:gd name="T11" fmla="*/ 1 h 82"/>
              </a:gdLst>
              <a:ahLst/>
              <a:cxnLst>
                <a:cxn ang="0">
                  <a:pos x="T0" y="T1"/>
                </a:cxn>
                <a:cxn ang="0">
                  <a:pos x="T2" y="T3"/>
                </a:cxn>
                <a:cxn ang="0">
                  <a:pos x="T4" y="T5"/>
                </a:cxn>
                <a:cxn ang="0">
                  <a:pos x="T6" y="T7"/>
                </a:cxn>
                <a:cxn ang="0">
                  <a:pos x="T8" y="T9"/>
                </a:cxn>
                <a:cxn ang="0">
                  <a:pos x="T10" y="T11"/>
                </a:cxn>
              </a:cxnLst>
              <a:rect l="0" t="0" r="r" b="b"/>
              <a:pathLst>
                <a:path w="27" h="82">
                  <a:moveTo>
                    <a:pt x="27" y="1"/>
                  </a:moveTo>
                  <a:cubicBezTo>
                    <a:pt x="20" y="13"/>
                    <a:pt x="16" y="25"/>
                    <a:pt x="13" y="37"/>
                  </a:cubicBezTo>
                  <a:cubicBezTo>
                    <a:pt x="9" y="52"/>
                    <a:pt x="10" y="66"/>
                    <a:pt x="9" y="80"/>
                  </a:cubicBezTo>
                  <a:cubicBezTo>
                    <a:pt x="9" y="81"/>
                    <a:pt x="7" y="82"/>
                    <a:pt x="7" y="80"/>
                  </a:cubicBezTo>
                  <a:cubicBezTo>
                    <a:pt x="0" y="55"/>
                    <a:pt x="13" y="22"/>
                    <a:pt x="26" y="0"/>
                  </a:cubicBezTo>
                  <a:cubicBezTo>
                    <a:pt x="26" y="0"/>
                    <a:pt x="27" y="0"/>
                    <a:pt x="27"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4" name="Freeform 1516">
              <a:extLst>
                <a:ext uri="{FF2B5EF4-FFF2-40B4-BE49-F238E27FC236}">
                  <a16:creationId xmlns:a16="http://schemas.microsoft.com/office/drawing/2014/main" id="{C8B17C55-F9A2-651D-569D-DAAB54C809CC}"/>
                </a:ext>
              </a:extLst>
            </p:cNvPr>
            <p:cNvSpPr>
              <a:spLocks/>
            </p:cNvSpPr>
            <p:nvPr/>
          </p:nvSpPr>
          <p:spPr bwMode="auto">
            <a:xfrm>
              <a:off x="1231" y="429"/>
              <a:ext cx="42" cy="114"/>
            </a:xfrm>
            <a:custGeom>
              <a:avLst/>
              <a:gdLst>
                <a:gd name="T0" fmla="*/ 26 w 27"/>
                <a:gd name="T1" fmla="*/ 2 h 70"/>
                <a:gd name="T2" fmla="*/ 12 w 27"/>
                <a:gd name="T3" fmla="*/ 36 h 70"/>
                <a:gd name="T4" fmla="*/ 7 w 27"/>
                <a:gd name="T5" fmla="*/ 69 h 70"/>
                <a:gd name="T6" fmla="*/ 5 w 27"/>
                <a:gd name="T7" fmla="*/ 69 h 70"/>
                <a:gd name="T8" fmla="*/ 23 w 27"/>
                <a:gd name="T9" fmla="*/ 1 h 70"/>
                <a:gd name="T10" fmla="*/ 26 w 27"/>
                <a:gd name="T11" fmla="*/ 2 h 70"/>
              </a:gdLst>
              <a:ahLst/>
              <a:cxnLst>
                <a:cxn ang="0">
                  <a:pos x="T0" y="T1"/>
                </a:cxn>
                <a:cxn ang="0">
                  <a:pos x="T2" y="T3"/>
                </a:cxn>
                <a:cxn ang="0">
                  <a:pos x="T4" y="T5"/>
                </a:cxn>
                <a:cxn ang="0">
                  <a:pos x="T6" y="T7"/>
                </a:cxn>
                <a:cxn ang="0">
                  <a:pos x="T8" y="T9"/>
                </a:cxn>
                <a:cxn ang="0">
                  <a:pos x="T10" y="T11"/>
                </a:cxn>
              </a:cxnLst>
              <a:rect l="0" t="0" r="r" b="b"/>
              <a:pathLst>
                <a:path w="27" h="70">
                  <a:moveTo>
                    <a:pt x="26" y="2"/>
                  </a:moveTo>
                  <a:cubicBezTo>
                    <a:pt x="19" y="13"/>
                    <a:pt x="15" y="24"/>
                    <a:pt x="12" y="36"/>
                  </a:cubicBezTo>
                  <a:cubicBezTo>
                    <a:pt x="9" y="47"/>
                    <a:pt x="9" y="58"/>
                    <a:pt x="7" y="69"/>
                  </a:cubicBezTo>
                  <a:cubicBezTo>
                    <a:pt x="7" y="70"/>
                    <a:pt x="5" y="70"/>
                    <a:pt x="5" y="69"/>
                  </a:cubicBezTo>
                  <a:cubicBezTo>
                    <a:pt x="0" y="47"/>
                    <a:pt x="11" y="19"/>
                    <a:pt x="23" y="1"/>
                  </a:cubicBezTo>
                  <a:cubicBezTo>
                    <a:pt x="24" y="0"/>
                    <a:pt x="27" y="1"/>
                    <a:pt x="26"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5" name="Freeform 1517">
              <a:extLst>
                <a:ext uri="{FF2B5EF4-FFF2-40B4-BE49-F238E27FC236}">
                  <a16:creationId xmlns:a16="http://schemas.microsoft.com/office/drawing/2014/main" id="{0D2DF5E7-9E09-A31F-A453-F19551802400}"/>
                </a:ext>
              </a:extLst>
            </p:cNvPr>
            <p:cNvSpPr>
              <a:spLocks/>
            </p:cNvSpPr>
            <p:nvPr/>
          </p:nvSpPr>
          <p:spPr bwMode="auto">
            <a:xfrm>
              <a:off x="1208" y="460"/>
              <a:ext cx="32" cy="103"/>
            </a:xfrm>
            <a:custGeom>
              <a:avLst/>
              <a:gdLst>
                <a:gd name="T0" fmla="*/ 20 w 20"/>
                <a:gd name="T1" fmla="*/ 2 h 63"/>
                <a:gd name="T2" fmla="*/ 5 w 20"/>
                <a:gd name="T3" fmla="*/ 62 h 63"/>
                <a:gd name="T4" fmla="*/ 3 w 20"/>
                <a:gd name="T5" fmla="*/ 62 h 63"/>
                <a:gd name="T6" fmla="*/ 18 w 20"/>
                <a:gd name="T7" fmla="*/ 1 h 63"/>
                <a:gd name="T8" fmla="*/ 20 w 20"/>
                <a:gd name="T9" fmla="*/ 2 h 63"/>
              </a:gdLst>
              <a:ahLst/>
              <a:cxnLst>
                <a:cxn ang="0">
                  <a:pos x="T0" y="T1"/>
                </a:cxn>
                <a:cxn ang="0">
                  <a:pos x="T2" y="T3"/>
                </a:cxn>
                <a:cxn ang="0">
                  <a:pos x="T4" y="T5"/>
                </a:cxn>
                <a:cxn ang="0">
                  <a:pos x="T6" y="T7"/>
                </a:cxn>
                <a:cxn ang="0">
                  <a:pos x="T8" y="T9"/>
                </a:cxn>
              </a:cxnLst>
              <a:rect l="0" t="0" r="r" b="b"/>
              <a:pathLst>
                <a:path w="20" h="63">
                  <a:moveTo>
                    <a:pt x="20" y="2"/>
                  </a:moveTo>
                  <a:cubicBezTo>
                    <a:pt x="13" y="22"/>
                    <a:pt x="8" y="41"/>
                    <a:pt x="5" y="62"/>
                  </a:cubicBezTo>
                  <a:cubicBezTo>
                    <a:pt x="5" y="63"/>
                    <a:pt x="3" y="63"/>
                    <a:pt x="3" y="62"/>
                  </a:cubicBezTo>
                  <a:cubicBezTo>
                    <a:pt x="0" y="41"/>
                    <a:pt x="10" y="20"/>
                    <a:pt x="18" y="1"/>
                  </a:cubicBezTo>
                  <a:cubicBezTo>
                    <a:pt x="18" y="0"/>
                    <a:pt x="20" y="0"/>
                    <a:pt x="2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6" name="Freeform 1518">
              <a:extLst>
                <a:ext uri="{FF2B5EF4-FFF2-40B4-BE49-F238E27FC236}">
                  <a16:creationId xmlns:a16="http://schemas.microsoft.com/office/drawing/2014/main" id="{F8D8B44A-3F2A-EFE3-FE04-C8EAE324BD5F}"/>
                </a:ext>
              </a:extLst>
            </p:cNvPr>
            <p:cNvSpPr>
              <a:spLocks/>
            </p:cNvSpPr>
            <p:nvPr/>
          </p:nvSpPr>
          <p:spPr bwMode="auto">
            <a:xfrm>
              <a:off x="1144" y="516"/>
              <a:ext cx="38" cy="102"/>
            </a:xfrm>
            <a:custGeom>
              <a:avLst/>
              <a:gdLst>
                <a:gd name="T0" fmla="*/ 23 w 24"/>
                <a:gd name="T1" fmla="*/ 2 h 63"/>
                <a:gd name="T2" fmla="*/ 11 w 24"/>
                <a:gd name="T3" fmla="*/ 31 h 63"/>
                <a:gd name="T4" fmla="*/ 3 w 24"/>
                <a:gd name="T5" fmla="*/ 62 h 63"/>
                <a:gd name="T6" fmla="*/ 1 w 24"/>
                <a:gd name="T7" fmla="*/ 62 h 63"/>
                <a:gd name="T8" fmla="*/ 21 w 24"/>
                <a:gd name="T9" fmla="*/ 1 h 63"/>
                <a:gd name="T10" fmla="*/ 23 w 24"/>
                <a:gd name="T11" fmla="*/ 2 h 63"/>
              </a:gdLst>
              <a:ahLst/>
              <a:cxnLst>
                <a:cxn ang="0">
                  <a:pos x="T0" y="T1"/>
                </a:cxn>
                <a:cxn ang="0">
                  <a:pos x="T2" y="T3"/>
                </a:cxn>
                <a:cxn ang="0">
                  <a:pos x="T4" y="T5"/>
                </a:cxn>
                <a:cxn ang="0">
                  <a:pos x="T6" y="T7"/>
                </a:cxn>
                <a:cxn ang="0">
                  <a:pos x="T8" y="T9"/>
                </a:cxn>
                <a:cxn ang="0">
                  <a:pos x="T10" y="T11"/>
                </a:cxn>
              </a:cxnLst>
              <a:rect l="0" t="0" r="r" b="b"/>
              <a:pathLst>
                <a:path w="24" h="63">
                  <a:moveTo>
                    <a:pt x="23" y="2"/>
                  </a:moveTo>
                  <a:cubicBezTo>
                    <a:pt x="19" y="12"/>
                    <a:pt x="14" y="21"/>
                    <a:pt x="11" y="31"/>
                  </a:cubicBezTo>
                  <a:cubicBezTo>
                    <a:pt x="7" y="42"/>
                    <a:pt x="6" y="52"/>
                    <a:pt x="3" y="62"/>
                  </a:cubicBezTo>
                  <a:cubicBezTo>
                    <a:pt x="2" y="63"/>
                    <a:pt x="1" y="63"/>
                    <a:pt x="1" y="62"/>
                  </a:cubicBezTo>
                  <a:cubicBezTo>
                    <a:pt x="0" y="41"/>
                    <a:pt x="12" y="19"/>
                    <a:pt x="21" y="1"/>
                  </a:cubicBezTo>
                  <a:cubicBezTo>
                    <a:pt x="22" y="0"/>
                    <a:pt x="24" y="1"/>
                    <a:pt x="2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7" name="Freeform 1519">
              <a:extLst>
                <a:ext uri="{FF2B5EF4-FFF2-40B4-BE49-F238E27FC236}">
                  <a16:creationId xmlns:a16="http://schemas.microsoft.com/office/drawing/2014/main" id="{55A212D5-3F88-081E-3E23-596470F774C3}"/>
                </a:ext>
              </a:extLst>
            </p:cNvPr>
            <p:cNvSpPr>
              <a:spLocks/>
            </p:cNvSpPr>
            <p:nvPr/>
          </p:nvSpPr>
          <p:spPr bwMode="auto">
            <a:xfrm>
              <a:off x="1121" y="545"/>
              <a:ext cx="30" cy="96"/>
            </a:xfrm>
            <a:custGeom>
              <a:avLst/>
              <a:gdLst>
                <a:gd name="T0" fmla="*/ 19 w 19"/>
                <a:gd name="T1" fmla="*/ 2 h 59"/>
                <a:gd name="T2" fmla="*/ 2 w 19"/>
                <a:gd name="T3" fmla="*/ 58 h 59"/>
                <a:gd name="T4" fmla="*/ 1 w 19"/>
                <a:gd name="T5" fmla="*/ 58 h 59"/>
                <a:gd name="T6" fmla="*/ 17 w 19"/>
                <a:gd name="T7" fmla="*/ 1 h 59"/>
                <a:gd name="T8" fmla="*/ 19 w 19"/>
                <a:gd name="T9" fmla="*/ 2 h 59"/>
              </a:gdLst>
              <a:ahLst/>
              <a:cxnLst>
                <a:cxn ang="0">
                  <a:pos x="T0" y="T1"/>
                </a:cxn>
                <a:cxn ang="0">
                  <a:pos x="T2" y="T3"/>
                </a:cxn>
                <a:cxn ang="0">
                  <a:pos x="T4" y="T5"/>
                </a:cxn>
                <a:cxn ang="0">
                  <a:pos x="T6" y="T7"/>
                </a:cxn>
                <a:cxn ang="0">
                  <a:pos x="T8" y="T9"/>
                </a:cxn>
              </a:cxnLst>
              <a:rect l="0" t="0" r="r" b="b"/>
              <a:pathLst>
                <a:path w="19" h="59">
                  <a:moveTo>
                    <a:pt x="19" y="2"/>
                  </a:moveTo>
                  <a:cubicBezTo>
                    <a:pt x="11" y="21"/>
                    <a:pt x="8" y="39"/>
                    <a:pt x="2" y="58"/>
                  </a:cubicBezTo>
                  <a:cubicBezTo>
                    <a:pt x="2" y="59"/>
                    <a:pt x="1" y="59"/>
                    <a:pt x="1" y="58"/>
                  </a:cubicBezTo>
                  <a:cubicBezTo>
                    <a:pt x="0" y="39"/>
                    <a:pt x="9" y="19"/>
                    <a:pt x="17" y="1"/>
                  </a:cubicBezTo>
                  <a:cubicBezTo>
                    <a:pt x="17" y="0"/>
                    <a:pt x="19" y="1"/>
                    <a:pt x="19"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8" name="Freeform 1520">
              <a:extLst>
                <a:ext uri="{FF2B5EF4-FFF2-40B4-BE49-F238E27FC236}">
                  <a16:creationId xmlns:a16="http://schemas.microsoft.com/office/drawing/2014/main" id="{CC671CBA-1967-E4FF-60CC-FF488BF038F3}"/>
                </a:ext>
              </a:extLst>
            </p:cNvPr>
            <p:cNvSpPr>
              <a:spLocks/>
            </p:cNvSpPr>
            <p:nvPr/>
          </p:nvSpPr>
          <p:spPr bwMode="auto">
            <a:xfrm>
              <a:off x="1101" y="574"/>
              <a:ext cx="25" cy="89"/>
            </a:xfrm>
            <a:custGeom>
              <a:avLst/>
              <a:gdLst>
                <a:gd name="T0" fmla="*/ 16 w 16"/>
                <a:gd name="T1" fmla="*/ 1 h 55"/>
                <a:gd name="T2" fmla="*/ 1 w 16"/>
                <a:gd name="T3" fmla="*/ 54 h 55"/>
                <a:gd name="T4" fmla="*/ 0 w 16"/>
                <a:gd name="T5" fmla="*/ 54 h 55"/>
                <a:gd name="T6" fmla="*/ 14 w 16"/>
                <a:gd name="T7" fmla="*/ 1 h 55"/>
                <a:gd name="T8" fmla="*/ 16 w 16"/>
                <a:gd name="T9" fmla="*/ 1 h 55"/>
              </a:gdLst>
              <a:ahLst/>
              <a:cxnLst>
                <a:cxn ang="0">
                  <a:pos x="T0" y="T1"/>
                </a:cxn>
                <a:cxn ang="0">
                  <a:pos x="T2" y="T3"/>
                </a:cxn>
                <a:cxn ang="0">
                  <a:pos x="T4" y="T5"/>
                </a:cxn>
                <a:cxn ang="0">
                  <a:pos x="T6" y="T7"/>
                </a:cxn>
                <a:cxn ang="0">
                  <a:pos x="T8" y="T9"/>
                </a:cxn>
              </a:cxnLst>
              <a:rect l="0" t="0" r="r" b="b"/>
              <a:pathLst>
                <a:path w="16" h="55">
                  <a:moveTo>
                    <a:pt x="16" y="1"/>
                  </a:moveTo>
                  <a:cubicBezTo>
                    <a:pt x="10" y="19"/>
                    <a:pt x="5" y="36"/>
                    <a:pt x="1" y="54"/>
                  </a:cubicBezTo>
                  <a:cubicBezTo>
                    <a:pt x="1" y="55"/>
                    <a:pt x="0" y="55"/>
                    <a:pt x="0" y="54"/>
                  </a:cubicBezTo>
                  <a:cubicBezTo>
                    <a:pt x="0" y="36"/>
                    <a:pt x="8" y="18"/>
                    <a:pt x="14" y="1"/>
                  </a:cubicBezTo>
                  <a:cubicBezTo>
                    <a:pt x="14" y="0"/>
                    <a:pt x="16" y="0"/>
                    <a:pt x="16"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9" name="Freeform 1521">
              <a:extLst>
                <a:ext uri="{FF2B5EF4-FFF2-40B4-BE49-F238E27FC236}">
                  <a16:creationId xmlns:a16="http://schemas.microsoft.com/office/drawing/2014/main" id="{7C48FD08-110D-69D2-76F5-A486746D1559}"/>
                </a:ext>
              </a:extLst>
            </p:cNvPr>
            <p:cNvSpPr>
              <a:spLocks/>
            </p:cNvSpPr>
            <p:nvPr/>
          </p:nvSpPr>
          <p:spPr bwMode="auto">
            <a:xfrm>
              <a:off x="1074" y="600"/>
              <a:ext cx="36" cy="98"/>
            </a:xfrm>
            <a:custGeom>
              <a:avLst/>
              <a:gdLst>
                <a:gd name="T0" fmla="*/ 22 w 23"/>
                <a:gd name="T1" fmla="*/ 2 h 60"/>
                <a:gd name="T2" fmla="*/ 10 w 23"/>
                <a:gd name="T3" fmla="*/ 29 h 60"/>
                <a:gd name="T4" fmla="*/ 4 w 23"/>
                <a:gd name="T5" fmla="*/ 59 h 60"/>
                <a:gd name="T6" fmla="*/ 1 w 23"/>
                <a:gd name="T7" fmla="*/ 58 h 60"/>
                <a:gd name="T8" fmla="*/ 20 w 23"/>
                <a:gd name="T9" fmla="*/ 0 h 60"/>
                <a:gd name="T10" fmla="*/ 22 w 23"/>
                <a:gd name="T11" fmla="*/ 2 h 60"/>
              </a:gdLst>
              <a:ahLst/>
              <a:cxnLst>
                <a:cxn ang="0">
                  <a:pos x="T0" y="T1"/>
                </a:cxn>
                <a:cxn ang="0">
                  <a:pos x="T2" y="T3"/>
                </a:cxn>
                <a:cxn ang="0">
                  <a:pos x="T4" y="T5"/>
                </a:cxn>
                <a:cxn ang="0">
                  <a:pos x="T6" y="T7"/>
                </a:cxn>
                <a:cxn ang="0">
                  <a:pos x="T8" y="T9"/>
                </a:cxn>
                <a:cxn ang="0">
                  <a:pos x="T10" y="T11"/>
                </a:cxn>
              </a:cxnLst>
              <a:rect l="0" t="0" r="r" b="b"/>
              <a:pathLst>
                <a:path w="23" h="60">
                  <a:moveTo>
                    <a:pt x="22" y="2"/>
                  </a:moveTo>
                  <a:cubicBezTo>
                    <a:pt x="16" y="10"/>
                    <a:pt x="13" y="19"/>
                    <a:pt x="10" y="29"/>
                  </a:cubicBezTo>
                  <a:cubicBezTo>
                    <a:pt x="7" y="39"/>
                    <a:pt x="7" y="49"/>
                    <a:pt x="4" y="59"/>
                  </a:cubicBezTo>
                  <a:cubicBezTo>
                    <a:pt x="3" y="60"/>
                    <a:pt x="1" y="60"/>
                    <a:pt x="1" y="58"/>
                  </a:cubicBezTo>
                  <a:cubicBezTo>
                    <a:pt x="0" y="39"/>
                    <a:pt x="9" y="16"/>
                    <a:pt x="20" y="0"/>
                  </a:cubicBezTo>
                  <a:cubicBezTo>
                    <a:pt x="21" y="0"/>
                    <a:pt x="23" y="1"/>
                    <a:pt x="22"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0" name="Freeform 1522">
              <a:extLst>
                <a:ext uri="{FF2B5EF4-FFF2-40B4-BE49-F238E27FC236}">
                  <a16:creationId xmlns:a16="http://schemas.microsoft.com/office/drawing/2014/main" id="{1854C405-DE89-9F8E-DB2F-527019DB593E}"/>
                </a:ext>
              </a:extLst>
            </p:cNvPr>
            <p:cNvSpPr>
              <a:spLocks/>
            </p:cNvSpPr>
            <p:nvPr/>
          </p:nvSpPr>
          <p:spPr bwMode="auto">
            <a:xfrm>
              <a:off x="1050" y="626"/>
              <a:ext cx="30" cy="104"/>
            </a:xfrm>
            <a:custGeom>
              <a:avLst/>
              <a:gdLst>
                <a:gd name="T0" fmla="*/ 18 w 19"/>
                <a:gd name="T1" fmla="*/ 2 h 64"/>
                <a:gd name="T2" fmla="*/ 9 w 19"/>
                <a:gd name="T3" fmla="*/ 31 h 64"/>
                <a:gd name="T4" fmla="*/ 2 w 19"/>
                <a:gd name="T5" fmla="*/ 63 h 64"/>
                <a:gd name="T6" fmla="*/ 0 w 19"/>
                <a:gd name="T7" fmla="*/ 63 h 64"/>
                <a:gd name="T8" fmla="*/ 16 w 19"/>
                <a:gd name="T9" fmla="*/ 2 h 64"/>
                <a:gd name="T10" fmla="*/ 18 w 19"/>
                <a:gd name="T11" fmla="*/ 2 h 64"/>
              </a:gdLst>
              <a:ahLst/>
              <a:cxnLst>
                <a:cxn ang="0">
                  <a:pos x="T0" y="T1"/>
                </a:cxn>
                <a:cxn ang="0">
                  <a:pos x="T2" y="T3"/>
                </a:cxn>
                <a:cxn ang="0">
                  <a:pos x="T4" y="T5"/>
                </a:cxn>
                <a:cxn ang="0">
                  <a:pos x="T6" y="T7"/>
                </a:cxn>
                <a:cxn ang="0">
                  <a:pos x="T8" y="T9"/>
                </a:cxn>
                <a:cxn ang="0">
                  <a:pos x="T10" y="T11"/>
                </a:cxn>
              </a:cxnLst>
              <a:rect l="0" t="0" r="r" b="b"/>
              <a:pathLst>
                <a:path w="19" h="64">
                  <a:moveTo>
                    <a:pt x="18" y="2"/>
                  </a:moveTo>
                  <a:cubicBezTo>
                    <a:pt x="15" y="12"/>
                    <a:pt x="12" y="21"/>
                    <a:pt x="9" y="31"/>
                  </a:cubicBezTo>
                  <a:cubicBezTo>
                    <a:pt x="7" y="41"/>
                    <a:pt x="5" y="53"/>
                    <a:pt x="2" y="63"/>
                  </a:cubicBezTo>
                  <a:cubicBezTo>
                    <a:pt x="2" y="64"/>
                    <a:pt x="0" y="64"/>
                    <a:pt x="0" y="63"/>
                  </a:cubicBezTo>
                  <a:cubicBezTo>
                    <a:pt x="0" y="42"/>
                    <a:pt x="9" y="21"/>
                    <a:pt x="16" y="2"/>
                  </a:cubicBezTo>
                  <a:cubicBezTo>
                    <a:pt x="17" y="0"/>
                    <a:pt x="19" y="1"/>
                    <a:pt x="18"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1" name="Freeform 1523">
              <a:extLst>
                <a:ext uri="{FF2B5EF4-FFF2-40B4-BE49-F238E27FC236}">
                  <a16:creationId xmlns:a16="http://schemas.microsoft.com/office/drawing/2014/main" id="{E82EBF65-061F-E71C-3343-E09017577CE7}"/>
                </a:ext>
              </a:extLst>
            </p:cNvPr>
            <p:cNvSpPr>
              <a:spLocks/>
            </p:cNvSpPr>
            <p:nvPr/>
          </p:nvSpPr>
          <p:spPr bwMode="auto">
            <a:xfrm>
              <a:off x="1031" y="678"/>
              <a:ext cx="18" cy="85"/>
            </a:xfrm>
            <a:custGeom>
              <a:avLst/>
              <a:gdLst>
                <a:gd name="T0" fmla="*/ 11 w 11"/>
                <a:gd name="T1" fmla="*/ 1 h 52"/>
                <a:gd name="T2" fmla="*/ 1 w 11"/>
                <a:gd name="T3" fmla="*/ 52 h 52"/>
                <a:gd name="T4" fmla="*/ 0 w 11"/>
                <a:gd name="T5" fmla="*/ 51 h 52"/>
                <a:gd name="T6" fmla="*/ 9 w 11"/>
                <a:gd name="T7" fmla="*/ 1 h 52"/>
                <a:gd name="T8" fmla="*/ 11 w 11"/>
                <a:gd name="T9" fmla="*/ 1 h 52"/>
              </a:gdLst>
              <a:ahLst/>
              <a:cxnLst>
                <a:cxn ang="0">
                  <a:pos x="T0" y="T1"/>
                </a:cxn>
                <a:cxn ang="0">
                  <a:pos x="T2" y="T3"/>
                </a:cxn>
                <a:cxn ang="0">
                  <a:pos x="T4" y="T5"/>
                </a:cxn>
                <a:cxn ang="0">
                  <a:pos x="T6" y="T7"/>
                </a:cxn>
                <a:cxn ang="0">
                  <a:pos x="T8" y="T9"/>
                </a:cxn>
              </a:cxnLst>
              <a:rect l="0" t="0" r="r" b="b"/>
              <a:pathLst>
                <a:path w="11" h="52">
                  <a:moveTo>
                    <a:pt x="11" y="1"/>
                  </a:moveTo>
                  <a:cubicBezTo>
                    <a:pt x="6" y="18"/>
                    <a:pt x="5" y="35"/>
                    <a:pt x="1" y="52"/>
                  </a:cubicBezTo>
                  <a:cubicBezTo>
                    <a:pt x="1" y="52"/>
                    <a:pt x="0" y="52"/>
                    <a:pt x="0" y="51"/>
                  </a:cubicBezTo>
                  <a:cubicBezTo>
                    <a:pt x="0" y="35"/>
                    <a:pt x="5" y="17"/>
                    <a:pt x="9" y="1"/>
                  </a:cubicBezTo>
                  <a:cubicBezTo>
                    <a:pt x="10" y="0"/>
                    <a:pt x="11" y="0"/>
                    <a:pt x="11"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2" name="Freeform 1524">
              <a:extLst>
                <a:ext uri="{FF2B5EF4-FFF2-40B4-BE49-F238E27FC236}">
                  <a16:creationId xmlns:a16="http://schemas.microsoft.com/office/drawing/2014/main" id="{4236B5F9-917C-5480-0327-2CA841CDF055}"/>
                </a:ext>
              </a:extLst>
            </p:cNvPr>
            <p:cNvSpPr>
              <a:spLocks/>
            </p:cNvSpPr>
            <p:nvPr/>
          </p:nvSpPr>
          <p:spPr bwMode="auto">
            <a:xfrm>
              <a:off x="1011" y="715"/>
              <a:ext cx="20" cy="104"/>
            </a:xfrm>
            <a:custGeom>
              <a:avLst/>
              <a:gdLst>
                <a:gd name="T0" fmla="*/ 12 w 13"/>
                <a:gd name="T1" fmla="*/ 1 h 64"/>
                <a:gd name="T2" fmla="*/ 2 w 13"/>
                <a:gd name="T3" fmla="*/ 63 h 64"/>
                <a:gd name="T4" fmla="*/ 0 w 13"/>
                <a:gd name="T5" fmla="*/ 63 h 64"/>
                <a:gd name="T6" fmla="*/ 11 w 13"/>
                <a:gd name="T7" fmla="*/ 1 h 64"/>
                <a:gd name="T8" fmla="*/ 12 w 13"/>
                <a:gd name="T9" fmla="*/ 1 h 64"/>
              </a:gdLst>
              <a:ahLst/>
              <a:cxnLst>
                <a:cxn ang="0">
                  <a:pos x="T0" y="T1"/>
                </a:cxn>
                <a:cxn ang="0">
                  <a:pos x="T2" y="T3"/>
                </a:cxn>
                <a:cxn ang="0">
                  <a:pos x="T4" y="T5"/>
                </a:cxn>
                <a:cxn ang="0">
                  <a:pos x="T6" y="T7"/>
                </a:cxn>
                <a:cxn ang="0">
                  <a:pos x="T8" y="T9"/>
                </a:cxn>
              </a:cxnLst>
              <a:rect l="0" t="0" r="r" b="b"/>
              <a:pathLst>
                <a:path w="13" h="64">
                  <a:moveTo>
                    <a:pt x="12" y="1"/>
                  </a:moveTo>
                  <a:cubicBezTo>
                    <a:pt x="9" y="22"/>
                    <a:pt x="5" y="42"/>
                    <a:pt x="2" y="63"/>
                  </a:cubicBezTo>
                  <a:cubicBezTo>
                    <a:pt x="2" y="64"/>
                    <a:pt x="0" y="64"/>
                    <a:pt x="0" y="63"/>
                  </a:cubicBezTo>
                  <a:cubicBezTo>
                    <a:pt x="0" y="42"/>
                    <a:pt x="6" y="22"/>
                    <a:pt x="11" y="1"/>
                  </a:cubicBezTo>
                  <a:cubicBezTo>
                    <a:pt x="11" y="0"/>
                    <a:pt x="13" y="0"/>
                    <a:pt x="12"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3" name="Freeform 1525">
              <a:extLst>
                <a:ext uri="{FF2B5EF4-FFF2-40B4-BE49-F238E27FC236}">
                  <a16:creationId xmlns:a16="http://schemas.microsoft.com/office/drawing/2014/main" id="{8DF65180-CB2F-4D02-E64F-2A56DEC6DF25}"/>
                </a:ext>
              </a:extLst>
            </p:cNvPr>
            <p:cNvSpPr>
              <a:spLocks/>
            </p:cNvSpPr>
            <p:nvPr/>
          </p:nvSpPr>
          <p:spPr bwMode="auto">
            <a:xfrm>
              <a:off x="990" y="759"/>
              <a:ext cx="24" cy="99"/>
            </a:xfrm>
            <a:custGeom>
              <a:avLst/>
              <a:gdLst>
                <a:gd name="T0" fmla="*/ 15 w 15"/>
                <a:gd name="T1" fmla="*/ 1 h 61"/>
                <a:gd name="T2" fmla="*/ 5 w 15"/>
                <a:gd name="T3" fmla="*/ 60 h 61"/>
                <a:gd name="T4" fmla="*/ 3 w 15"/>
                <a:gd name="T5" fmla="*/ 60 h 61"/>
                <a:gd name="T6" fmla="*/ 13 w 15"/>
                <a:gd name="T7" fmla="*/ 1 h 61"/>
                <a:gd name="T8" fmla="*/ 15 w 15"/>
                <a:gd name="T9" fmla="*/ 1 h 61"/>
              </a:gdLst>
              <a:ahLst/>
              <a:cxnLst>
                <a:cxn ang="0">
                  <a:pos x="T0" y="T1"/>
                </a:cxn>
                <a:cxn ang="0">
                  <a:pos x="T2" y="T3"/>
                </a:cxn>
                <a:cxn ang="0">
                  <a:pos x="T4" y="T5"/>
                </a:cxn>
                <a:cxn ang="0">
                  <a:pos x="T6" y="T7"/>
                </a:cxn>
                <a:cxn ang="0">
                  <a:pos x="T8" y="T9"/>
                </a:cxn>
              </a:cxnLst>
              <a:rect l="0" t="0" r="r" b="b"/>
              <a:pathLst>
                <a:path w="15" h="61">
                  <a:moveTo>
                    <a:pt x="15" y="1"/>
                  </a:moveTo>
                  <a:cubicBezTo>
                    <a:pt x="11" y="21"/>
                    <a:pt x="9" y="41"/>
                    <a:pt x="5" y="60"/>
                  </a:cubicBezTo>
                  <a:cubicBezTo>
                    <a:pt x="5" y="61"/>
                    <a:pt x="3" y="61"/>
                    <a:pt x="3" y="60"/>
                  </a:cubicBezTo>
                  <a:cubicBezTo>
                    <a:pt x="0" y="41"/>
                    <a:pt x="8" y="20"/>
                    <a:pt x="13" y="1"/>
                  </a:cubicBezTo>
                  <a:cubicBezTo>
                    <a:pt x="13" y="0"/>
                    <a:pt x="15" y="0"/>
                    <a:pt x="15"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4" name="Freeform 1526">
              <a:extLst>
                <a:ext uri="{FF2B5EF4-FFF2-40B4-BE49-F238E27FC236}">
                  <a16:creationId xmlns:a16="http://schemas.microsoft.com/office/drawing/2014/main" id="{0C5C49F5-F957-DA04-B5DE-9EE69A3C48C6}"/>
                </a:ext>
              </a:extLst>
            </p:cNvPr>
            <p:cNvSpPr>
              <a:spLocks/>
            </p:cNvSpPr>
            <p:nvPr/>
          </p:nvSpPr>
          <p:spPr bwMode="auto">
            <a:xfrm>
              <a:off x="974" y="823"/>
              <a:ext cx="16" cy="66"/>
            </a:xfrm>
            <a:custGeom>
              <a:avLst/>
              <a:gdLst>
                <a:gd name="T0" fmla="*/ 10 w 10"/>
                <a:gd name="T1" fmla="*/ 2 h 41"/>
                <a:gd name="T2" fmla="*/ 2 w 10"/>
                <a:gd name="T3" fmla="*/ 40 h 41"/>
                <a:gd name="T4" fmla="*/ 1 w 10"/>
                <a:gd name="T5" fmla="*/ 40 h 41"/>
                <a:gd name="T6" fmla="*/ 8 w 10"/>
                <a:gd name="T7" fmla="*/ 2 h 41"/>
                <a:gd name="T8" fmla="*/ 10 w 10"/>
                <a:gd name="T9" fmla="*/ 2 h 41"/>
              </a:gdLst>
              <a:ahLst/>
              <a:cxnLst>
                <a:cxn ang="0">
                  <a:pos x="T0" y="T1"/>
                </a:cxn>
                <a:cxn ang="0">
                  <a:pos x="T2" y="T3"/>
                </a:cxn>
                <a:cxn ang="0">
                  <a:pos x="T4" y="T5"/>
                </a:cxn>
                <a:cxn ang="0">
                  <a:pos x="T6" y="T7"/>
                </a:cxn>
                <a:cxn ang="0">
                  <a:pos x="T8" y="T9"/>
                </a:cxn>
              </a:cxnLst>
              <a:rect l="0" t="0" r="r" b="b"/>
              <a:pathLst>
                <a:path w="10" h="41">
                  <a:moveTo>
                    <a:pt x="10" y="2"/>
                  </a:moveTo>
                  <a:cubicBezTo>
                    <a:pt x="6" y="15"/>
                    <a:pt x="4" y="27"/>
                    <a:pt x="2" y="40"/>
                  </a:cubicBezTo>
                  <a:cubicBezTo>
                    <a:pt x="2" y="41"/>
                    <a:pt x="1" y="41"/>
                    <a:pt x="1" y="40"/>
                  </a:cubicBezTo>
                  <a:cubicBezTo>
                    <a:pt x="0" y="27"/>
                    <a:pt x="4" y="14"/>
                    <a:pt x="8" y="2"/>
                  </a:cubicBezTo>
                  <a:cubicBezTo>
                    <a:pt x="8" y="0"/>
                    <a:pt x="10" y="1"/>
                    <a:pt x="10"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5" name="Freeform 1527">
              <a:extLst>
                <a:ext uri="{FF2B5EF4-FFF2-40B4-BE49-F238E27FC236}">
                  <a16:creationId xmlns:a16="http://schemas.microsoft.com/office/drawing/2014/main" id="{498C1432-C703-9F81-5476-B4DB0B41FEA4}"/>
                </a:ext>
              </a:extLst>
            </p:cNvPr>
            <p:cNvSpPr>
              <a:spLocks/>
            </p:cNvSpPr>
            <p:nvPr/>
          </p:nvSpPr>
          <p:spPr bwMode="auto">
            <a:xfrm>
              <a:off x="962" y="866"/>
              <a:ext cx="12" cy="48"/>
            </a:xfrm>
            <a:custGeom>
              <a:avLst/>
              <a:gdLst>
                <a:gd name="T0" fmla="*/ 7 w 8"/>
                <a:gd name="T1" fmla="*/ 2 h 29"/>
                <a:gd name="T2" fmla="*/ 2 w 8"/>
                <a:gd name="T3" fmla="*/ 28 h 29"/>
                <a:gd name="T4" fmla="*/ 0 w 8"/>
                <a:gd name="T5" fmla="*/ 28 h 29"/>
                <a:gd name="T6" fmla="*/ 5 w 8"/>
                <a:gd name="T7" fmla="*/ 1 h 29"/>
                <a:gd name="T8" fmla="*/ 7 w 8"/>
                <a:gd name="T9" fmla="*/ 2 h 29"/>
              </a:gdLst>
              <a:ahLst/>
              <a:cxnLst>
                <a:cxn ang="0">
                  <a:pos x="T0" y="T1"/>
                </a:cxn>
                <a:cxn ang="0">
                  <a:pos x="T2" y="T3"/>
                </a:cxn>
                <a:cxn ang="0">
                  <a:pos x="T4" y="T5"/>
                </a:cxn>
                <a:cxn ang="0">
                  <a:pos x="T6" y="T7"/>
                </a:cxn>
                <a:cxn ang="0">
                  <a:pos x="T8" y="T9"/>
                </a:cxn>
              </a:cxnLst>
              <a:rect l="0" t="0" r="r" b="b"/>
              <a:pathLst>
                <a:path w="8" h="29">
                  <a:moveTo>
                    <a:pt x="7" y="2"/>
                  </a:moveTo>
                  <a:cubicBezTo>
                    <a:pt x="6" y="11"/>
                    <a:pt x="5" y="20"/>
                    <a:pt x="2" y="28"/>
                  </a:cubicBezTo>
                  <a:cubicBezTo>
                    <a:pt x="2" y="29"/>
                    <a:pt x="0" y="29"/>
                    <a:pt x="0" y="28"/>
                  </a:cubicBezTo>
                  <a:cubicBezTo>
                    <a:pt x="1" y="19"/>
                    <a:pt x="3" y="10"/>
                    <a:pt x="5" y="1"/>
                  </a:cubicBezTo>
                  <a:cubicBezTo>
                    <a:pt x="5" y="0"/>
                    <a:pt x="8" y="0"/>
                    <a:pt x="7"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6" name="Freeform 1528">
              <a:extLst>
                <a:ext uri="{FF2B5EF4-FFF2-40B4-BE49-F238E27FC236}">
                  <a16:creationId xmlns:a16="http://schemas.microsoft.com/office/drawing/2014/main" id="{A93BEE22-BD7D-1492-C46D-EE654280CCF5}"/>
                </a:ext>
              </a:extLst>
            </p:cNvPr>
            <p:cNvSpPr>
              <a:spLocks/>
            </p:cNvSpPr>
            <p:nvPr/>
          </p:nvSpPr>
          <p:spPr bwMode="auto">
            <a:xfrm>
              <a:off x="1177" y="347"/>
              <a:ext cx="288" cy="300"/>
            </a:xfrm>
            <a:custGeom>
              <a:avLst/>
              <a:gdLst>
                <a:gd name="T0" fmla="*/ 181 w 182"/>
                <a:gd name="T1" fmla="*/ 1 h 185"/>
                <a:gd name="T2" fmla="*/ 121 w 182"/>
                <a:gd name="T3" fmla="*/ 38 h 185"/>
                <a:gd name="T4" fmla="*/ 75 w 182"/>
                <a:gd name="T5" fmla="*/ 81 h 185"/>
                <a:gd name="T6" fmla="*/ 3 w 182"/>
                <a:gd name="T7" fmla="*/ 184 h 185"/>
                <a:gd name="T8" fmla="*/ 1 w 182"/>
                <a:gd name="T9" fmla="*/ 182 h 185"/>
                <a:gd name="T10" fmla="*/ 74 w 182"/>
                <a:gd name="T11" fmla="*/ 74 h 185"/>
                <a:gd name="T12" fmla="*/ 128 w 182"/>
                <a:gd name="T13" fmla="*/ 26 h 185"/>
                <a:gd name="T14" fmla="*/ 181 w 182"/>
                <a:gd name="T15" fmla="*/ 0 h 185"/>
                <a:gd name="T16" fmla="*/ 181 w 182"/>
                <a:gd name="T17" fmla="*/ 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85">
                  <a:moveTo>
                    <a:pt x="181" y="1"/>
                  </a:moveTo>
                  <a:cubicBezTo>
                    <a:pt x="157" y="5"/>
                    <a:pt x="139" y="22"/>
                    <a:pt x="121" y="38"/>
                  </a:cubicBezTo>
                  <a:cubicBezTo>
                    <a:pt x="105" y="52"/>
                    <a:pt x="89" y="65"/>
                    <a:pt x="75" y="81"/>
                  </a:cubicBezTo>
                  <a:cubicBezTo>
                    <a:pt x="47" y="112"/>
                    <a:pt x="29" y="151"/>
                    <a:pt x="3" y="184"/>
                  </a:cubicBezTo>
                  <a:cubicBezTo>
                    <a:pt x="2" y="185"/>
                    <a:pt x="0" y="184"/>
                    <a:pt x="1" y="182"/>
                  </a:cubicBezTo>
                  <a:cubicBezTo>
                    <a:pt x="20" y="144"/>
                    <a:pt x="46" y="106"/>
                    <a:pt x="74" y="74"/>
                  </a:cubicBezTo>
                  <a:cubicBezTo>
                    <a:pt x="91" y="56"/>
                    <a:pt x="110" y="41"/>
                    <a:pt x="128" y="26"/>
                  </a:cubicBezTo>
                  <a:cubicBezTo>
                    <a:pt x="144" y="12"/>
                    <a:pt x="160" y="3"/>
                    <a:pt x="181" y="0"/>
                  </a:cubicBezTo>
                  <a:cubicBezTo>
                    <a:pt x="181" y="0"/>
                    <a:pt x="182" y="0"/>
                    <a:pt x="181" y="1"/>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7" name="Freeform 1529">
              <a:extLst>
                <a:ext uri="{FF2B5EF4-FFF2-40B4-BE49-F238E27FC236}">
                  <a16:creationId xmlns:a16="http://schemas.microsoft.com/office/drawing/2014/main" id="{5AF35610-3F9E-8107-BE58-7A4EB140CE5C}"/>
                </a:ext>
              </a:extLst>
            </p:cNvPr>
            <p:cNvSpPr>
              <a:spLocks/>
            </p:cNvSpPr>
            <p:nvPr/>
          </p:nvSpPr>
          <p:spPr bwMode="auto">
            <a:xfrm>
              <a:off x="1186" y="348"/>
              <a:ext cx="204" cy="234"/>
            </a:xfrm>
            <a:custGeom>
              <a:avLst/>
              <a:gdLst>
                <a:gd name="T0" fmla="*/ 128 w 129"/>
                <a:gd name="T1" fmla="*/ 15 h 144"/>
                <a:gd name="T2" fmla="*/ 55 w 129"/>
                <a:gd name="T3" fmla="*/ 71 h 144"/>
                <a:gd name="T4" fmla="*/ 23 w 129"/>
                <a:gd name="T5" fmla="*/ 116 h 144"/>
                <a:gd name="T6" fmla="*/ 4 w 129"/>
                <a:gd name="T7" fmla="*/ 142 h 144"/>
                <a:gd name="T8" fmla="*/ 1 w 129"/>
                <a:gd name="T9" fmla="*/ 140 h 144"/>
                <a:gd name="T10" fmla="*/ 23 w 129"/>
                <a:gd name="T11" fmla="*/ 107 h 144"/>
                <a:gd name="T12" fmla="*/ 60 w 129"/>
                <a:gd name="T13" fmla="*/ 58 h 144"/>
                <a:gd name="T14" fmla="*/ 128 w 129"/>
                <a:gd name="T15" fmla="*/ 15 h 144"/>
                <a:gd name="T16" fmla="*/ 128 w 129"/>
                <a:gd name="T17" fmla="*/ 1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44">
                  <a:moveTo>
                    <a:pt x="128" y="15"/>
                  </a:moveTo>
                  <a:cubicBezTo>
                    <a:pt x="99" y="10"/>
                    <a:pt x="71" y="51"/>
                    <a:pt x="55" y="71"/>
                  </a:cubicBezTo>
                  <a:cubicBezTo>
                    <a:pt x="44" y="85"/>
                    <a:pt x="33" y="101"/>
                    <a:pt x="23" y="116"/>
                  </a:cubicBezTo>
                  <a:cubicBezTo>
                    <a:pt x="17" y="125"/>
                    <a:pt x="12" y="135"/>
                    <a:pt x="4" y="142"/>
                  </a:cubicBezTo>
                  <a:cubicBezTo>
                    <a:pt x="2" y="144"/>
                    <a:pt x="0" y="142"/>
                    <a:pt x="1" y="140"/>
                  </a:cubicBezTo>
                  <a:cubicBezTo>
                    <a:pt x="7" y="129"/>
                    <a:pt x="15" y="118"/>
                    <a:pt x="23" y="107"/>
                  </a:cubicBezTo>
                  <a:cubicBezTo>
                    <a:pt x="34" y="90"/>
                    <a:pt x="47" y="74"/>
                    <a:pt x="60" y="58"/>
                  </a:cubicBezTo>
                  <a:cubicBezTo>
                    <a:pt x="72" y="44"/>
                    <a:pt x="106" y="0"/>
                    <a:pt x="128" y="15"/>
                  </a:cubicBezTo>
                  <a:cubicBezTo>
                    <a:pt x="129" y="15"/>
                    <a:pt x="128" y="16"/>
                    <a:pt x="128" y="15"/>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8" name="Freeform 1530">
              <a:extLst>
                <a:ext uri="{FF2B5EF4-FFF2-40B4-BE49-F238E27FC236}">
                  <a16:creationId xmlns:a16="http://schemas.microsoft.com/office/drawing/2014/main" id="{C4AC9981-673A-92F9-DA7F-CA2B406EABB8}"/>
                </a:ext>
              </a:extLst>
            </p:cNvPr>
            <p:cNvSpPr>
              <a:spLocks/>
            </p:cNvSpPr>
            <p:nvPr/>
          </p:nvSpPr>
          <p:spPr bwMode="auto">
            <a:xfrm>
              <a:off x="1148" y="410"/>
              <a:ext cx="151" cy="198"/>
            </a:xfrm>
            <a:custGeom>
              <a:avLst/>
              <a:gdLst>
                <a:gd name="T0" fmla="*/ 94 w 95"/>
                <a:gd name="T1" fmla="*/ 2 h 122"/>
                <a:gd name="T2" fmla="*/ 2 w 95"/>
                <a:gd name="T3" fmla="*/ 121 h 122"/>
                <a:gd name="T4" fmla="*/ 0 w 95"/>
                <a:gd name="T5" fmla="*/ 120 h 122"/>
                <a:gd name="T6" fmla="*/ 38 w 95"/>
                <a:gd name="T7" fmla="*/ 56 h 122"/>
                <a:gd name="T8" fmla="*/ 93 w 95"/>
                <a:gd name="T9" fmla="*/ 0 h 122"/>
                <a:gd name="T10" fmla="*/ 94 w 95"/>
                <a:gd name="T11" fmla="*/ 2 h 122"/>
              </a:gdLst>
              <a:ahLst/>
              <a:cxnLst>
                <a:cxn ang="0">
                  <a:pos x="T0" y="T1"/>
                </a:cxn>
                <a:cxn ang="0">
                  <a:pos x="T2" y="T3"/>
                </a:cxn>
                <a:cxn ang="0">
                  <a:pos x="T4" y="T5"/>
                </a:cxn>
                <a:cxn ang="0">
                  <a:pos x="T6" y="T7"/>
                </a:cxn>
                <a:cxn ang="0">
                  <a:pos x="T8" y="T9"/>
                </a:cxn>
                <a:cxn ang="0">
                  <a:pos x="T10" y="T11"/>
                </a:cxn>
              </a:cxnLst>
              <a:rect l="0" t="0" r="r" b="b"/>
              <a:pathLst>
                <a:path w="95" h="122">
                  <a:moveTo>
                    <a:pt x="94" y="2"/>
                  </a:moveTo>
                  <a:cubicBezTo>
                    <a:pt x="54" y="35"/>
                    <a:pt x="27" y="77"/>
                    <a:pt x="2" y="121"/>
                  </a:cubicBezTo>
                  <a:cubicBezTo>
                    <a:pt x="1" y="122"/>
                    <a:pt x="0" y="122"/>
                    <a:pt x="0" y="120"/>
                  </a:cubicBezTo>
                  <a:cubicBezTo>
                    <a:pt x="8" y="97"/>
                    <a:pt x="23" y="75"/>
                    <a:pt x="38" y="56"/>
                  </a:cubicBezTo>
                  <a:cubicBezTo>
                    <a:pt x="54" y="35"/>
                    <a:pt x="72" y="16"/>
                    <a:pt x="93" y="0"/>
                  </a:cubicBezTo>
                  <a:cubicBezTo>
                    <a:pt x="94" y="0"/>
                    <a:pt x="95" y="1"/>
                    <a:pt x="94"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9" name="Freeform 1531">
              <a:extLst>
                <a:ext uri="{FF2B5EF4-FFF2-40B4-BE49-F238E27FC236}">
                  <a16:creationId xmlns:a16="http://schemas.microsoft.com/office/drawing/2014/main" id="{D48FD6BD-45E9-8E6F-1FEA-C4F0A4507027}"/>
                </a:ext>
              </a:extLst>
            </p:cNvPr>
            <p:cNvSpPr>
              <a:spLocks/>
            </p:cNvSpPr>
            <p:nvPr/>
          </p:nvSpPr>
          <p:spPr bwMode="auto">
            <a:xfrm>
              <a:off x="1083" y="447"/>
              <a:ext cx="133" cy="203"/>
            </a:xfrm>
            <a:custGeom>
              <a:avLst/>
              <a:gdLst>
                <a:gd name="T0" fmla="*/ 83 w 84"/>
                <a:gd name="T1" fmla="*/ 2 h 125"/>
                <a:gd name="T2" fmla="*/ 48 w 84"/>
                <a:gd name="T3" fmla="*/ 59 h 125"/>
                <a:gd name="T4" fmla="*/ 23 w 84"/>
                <a:gd name="T5" fmla="*/ 92 h 125"/>
                <a:gd name="T6" fmla="*/ 3 w 84"/>
                <a:gd name="T7" fmla="*/ 124 h 125"/>
                <a:gd name="T8" fmla="*/ 1 w 84"/>
                <a:gd name="T9" fmla="*/ 123 h 125"/>
                <a:gd name="T10" fmla="*/ 37 w 84"/>
                <a:gd name="T11" fmla="*/ 65 h 125"/>
                <a:gd name="T12" fmla="*/ 81 w 84"/>
                <a:gd name="T13" fmla="*/ 1 h 125"/>
                <a:gd name="T14" fmla="*/ 83 w 84"/>
                <a:gd name="T15" fmla="*/ 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83" y="2"/>
                  </a:moveTo>
                  <a:cubicBezTo>
                    <a:pt x="75" y="23"/>
                    <a:pt x="62" y="41"/>
                    <a:pt x="48" y="59"/>
                  </a:cubicBezTo>
                  <a:cubicBezTo>
                    <a:pt x="40" y="70"/>
                    <a:pt x="31" y="80"/>
                    <a:pt x="23" y="92"/>
                  </a:cubicBezTo>
                  <a:cubicBezTo>
                    <a:pt x="16" y="102"/>
                    <a:pt x="10" y="113"/>
                    <a:pt x="3" y="124"/>
                  </a:cubicBezTo>
                  <a:cubicBezTo>
                    <a:pt x="2" y="125"/>
                    <a:pt x="0" y="124"/>
                    <a:pt x="1" y="123"/>
                  </a:cubicBezTo>
                  <a:cubicBezTo>
                    <a:pt x="6" y="101"/>
                    <a:pt x="23" y="82"/>
                    <a:pt x="37" y="65"/>
                  </a:cubicBezTo>
                  <a:cubicBezTo>
                    <a:pt x="53" y="45"/>
                    <a:pt x="70" y="25"/>
                    <a:pt x="81" y="1"/>
                  </a:cubicBezTo>
                  <a:cubicBezTo>
                    <a:pt x="82" y="0"/>
                    <a:pt x="84" y="1"/>
                    <a:pt x="83"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0" name="Freeform 1532">
              <a:extLst>
                <a:ext uri="{FF2B5EF4-FFF2-40B4-BE49-F238E27FC236}">
                  <a16:creationId xmlns:a16="http://schemas.microsoft.com/office/drawing/2014/main" id="{0850C64F-25B7-6887-BFC8-436621A51529}"/>
                </a:ext>
              </a:extLst>
            </p:cNvPr>
            <p:cNvSpPr>
              <a:spLocks/>
            </p:cNvSpPr>
            <p:nvPr/>
          </p:nvSpPr>
          <p:spPr bwMode="auto">
            <a:xfrm>
              <a:off x="1052" y="537"/>
              <a:ext cx="84" cy="157"/>
            </a:xfrm>
            <a:custGeom>
              <a:avLst/>
              <a:gdLst>
                <a:gd name="T0" fmla="*/ 52 w 53"/>
                <a:gd name="T1" fmla="*/ 2 h 97"/>
                <a:gd name="T2" fmla="*/ 3 w 53"/>
                <a:gd name="T3" fmla="*/ 96 h 97"/>
                <a:gd name="T4" fmla="*/ 0 w 53"/>
                <a:gd name="T5" fmla="*/ 95 h 97"/>
                <a:gd name="T6" fmla="*/ 50 w 53"/>
                <a:gd name="T7" fmla="*/ 1 h 97"/>
                <a:gd name="T8" fmla="*/ 52 w 53"/>
                <a:gd name="T9" fmla="*/ 2 h 97"/>
              </a:gdLst>
              <a:ahLst/>
              <a:cxnLst>
                <a:cxn ang="0">
                  <a:pos x="T0" y="T1"/>
                </a:cxn>
                <a:cxn ang="0">
                  <a:pos x="T2" y="T3"/>
                </a:cxn>
                <a:cxn ang="0">
                  <a:pos x="T4" y="T5"/>
                </a:cxn>
                <a:cxn ang="0">
                  <a:pos x="T6" y="T7"/>
                </a:cxn>
                <a:cxn ang="0">
                  <a:pos x="T8" y="T9"/>
                </a:cxn>
              </a:cxnLst>
              <a:rect l="0" t="0" r="r" b="b"/>
              <a:pathLst>
                <a:path w="53" h="97">
                  <a:moveTo>
                    <a:pt x="52" y="2"/>
                  </a:moveTo>
                  <a:cubicBezTo>
                    <a:pt x="32" y="32"/>
                    <a:pt x="19" y="64"/>
                    <a:pt x="3" y="96"/>
                  </a:cubicBezTo>
                  <a:cubicBezTo>
                    <a:pt x="2" y="97"/>
                    <a:pt x="0" y="96"/>
                    <a:pt x="0" y="95"/>
                  </a:cubicBezTo>
                  <a:cubicBezTo>
                    <a:pt x="9" y="61"/>
                    <a:pt x="30" y="29"/>
                    <a:pt x="50" y="1"/>
                  </a:cubicBezTo>
                  <a:cubicBezTo>
                    <a:pt x="51" y="0"/>
                    <a:pt x="53" y="1"/>
                    <a:pt x="52" y="2"/>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1" name="Freeform 1533">
              <a:extLst>
                <a:ext uri="{FF2B5EF4-FFF2-40B4-BE49-F238E27FC236}">
                  <a16:creationId xmlns:a16="http://schemas.microsoft.com/office/drawing/2014/main" id="{A395FA1A-A5F7-E534-F7A6-58685BC081C0}"/>
                </a:ext>
              </a:extLst>
            </p:cNvPr>
            <p:cNvSpPr>
              <a:spLocks/>
            </p:cNvSpPr>
            <p:nvPr/>
          </p:nvSpPr>
          <p:spPr bwMode="auto">
            <a:xfrm>
              <a:off x="4811" y="3331"/>
              <a:ext cx="2138" cy="110"/>
            </a:xfrm>
            <a:custGeom>
              <a:avLst/>
              <a:gdLst>
                <a:gd name="T0" fmla="*/ 5 w 1352"/>
                <a:gd name="T1" fmla="*/ 56 h 68"/>
                <a:gd name="T2" fmla="*/ 1277 w 1352"/>
                <a:gd name="T3" fmla="*/ 1 h 68"/>
                <a:gd name="T4" fmla="*/ 1344 w 1352"/>
                <a:gd name="T5" fmla="*/ 7 h 68"/>
                <a:gd name="T6" fmla="*/ 23 w 1352"/>
                <a:gd name="T7" fmla="*/ 64 h 68"/>
                <a:gd name="T8" fmla="*/ 5 w 1352"/>
                <a:gd name="T9" fmla="*/ 56 h 68"/>
              </a:gdLst>
              <a:ahLst/>
              <a:cxnLst>
                <a:cxn ang="0">
                  <a:pos x="T0" y="T1"/>
                </a:cxn>
                <a:cxn ang="0">
                  <a:pos x="T2" y="T3"/>
                </a:cxn>
                <a:cxn ang="0">
                  <a:pos x="T4" y="T5"/>
                </a:cxn>
                <a:cxn ang="0">
                  <a:pos x="T6" y="T7"/>
                </a:cxn>
                <a:cxn ang="0">
                  <a:pos x="T8" y="T9"/>
                </a:cxn>
              </a:cxnLst>
              <a:rect l="0" t="0" r="r" b="b"/>
              <a:pathLst>
                <a:path w="1352" h="68">
                  <a:moveTo>
                    <a:pt x="5" y="56"/>
                  </a:moveTo>
                  <a:cubicBezTo>
                    <a:pt x="439" y="47"/>
                    <a:pt x="856" y="29"/>
                    <a:pt x="1277" y="1"/>
                  </a:cubicBezTo>
                  <a:cubicBezTo>
                    <a:pt x="1286" y="0"/>
                    <a:pt x="1352" y="7"/>
                    <a:pt x="1344" y="7"/>
                  </a:cubicBezTo>
                  <a:cubicBezTo>
                    <a:pt x="565" y="61"/>
                    <a:pt x="377" y="68"/>
                    <a:pt x="23" y="64"/>
                  </a:cubicBezTo>
                  <a:cubicBezTo>
                    <a:pt x="18" y="64"/>
                    <a:pt x="0" y="56"/>
                    <a:pt x="5" y="5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2" name="Freeform 1534">
              <a:extLst>
                <a:ext uri="{FF2B5EF4-FFF2-40B4-BE49-F238E27FC236}">
                  <a16:creationId xmlns:a16="http://schemas.microsoft.com/office/drawing/2014/main" id="{B681E021-E675-CE93-FE50-A0F720CCCFE6}"/>
                </a:ext>
              </a:extLst>
            </p:cNvPr>
            <p:cNvSpPr>
              <a:spLocks/>
            </p:cNvSpPr>
            <p:nvPr/>
          </p:nvSpPr>
          <p:spPr bwMode="auto">
            <a:xfrm>
              <a:off x="5138" y="3328"/>
              <a:ext cx="994" cy="58"/>
            </a:xfrm>
            <a:custGeom>
              <a:avLst/>
              <a:gdLst>
                <a:gd name="T0" fmla="*/ 36 w 628"/>
                <a:gd name="T1" fmla="*/ 27 h 36"/>
                <a:gd name="T2" fmla="*/ 247 w 628"/>
                <a:gd name="T3" fmla="*/ 22 h 36"/>
                <a:gd name="T4" fmla="*/ 600 w 628"/>
                <a:gd name="T5" fmla="*/ 4 h 36"/>
                <a:gd name="T6" fmla="*/ 99 w 628"/>
                <a:gd name="T7" fmla="*/ 35 h 36"/>
                <a:gd name="T8" fmla="*/ 36 w 628"/>
                <a:gd name="T9" fmla="*/ 27 h 36"/>
              </a:gdLst>
              <a:ahLst/>
              <a:cxnLst>
                <a:cxn ang="0">
                  <a:pos x="T0" y="T1"/>
                </a:cxn>
                <a:cxn ang="0">
                  <a:pos x="T2" y="T3"/>
                </a:cxn>
                <a:cxn ang="0">
                  <a:pos x="T4" y="T5"/>
                </a:cxn>
                <a:cxn ang="0">
                  <a:pos x="T6" y="T7"/>
                </a:cxn>
                <a:cxn ang="0">
                  <a:pos x="T8" y="T9"/>
                </a:cxn>
              </a:cxnLst>
              <a:rect l="0" t="0" r="r" b="b"/>
              <a:pathLst>
                <a:path w="628" h="36">
                  <a:moveTo>
                    <a:pt x="36" y="27"/>
                  </a:moveTo>
                  <a:cubicBezTo>
                    <a:pt x="83" y="23"/>
                    <a:pt x="167" y="26"/>
                    <a:pt x="247" y="22"/>
                  </a:cubicBezTo>
                  <a:cubicBezTo>
                    <a:pt x="429" y="13"/>
                    <a:pt x="628" y="0"/>
                    <a:pt x="600" y="4"/>
                  </a:cubicBezTo>
                  <a:cubicBezTo>
                    <a:pt x="497" y="19"/>
                    <a:pt x="224" y="33"/>
                    <a:pt x="99" y="35"/>
                  </a:cubicBezTo>
                  <a:cubicBezTo>
                    <a:pt x="0" y="36"/>
                    <a:pt x="35" y="27"/>
                    <a:pt x="36" y="27"/>
                  </a:cubicBezTo>
                  <a:close/>
                </a:path>
              </a:pathLst>
            </a:custGeom>
            <a:solidFill>
              <a:srgbClr val="3A1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3" name="Freeform 1535">
              <a:extLst>
                <a:ext uri="{FF2B5EF4-FFF2-40B4-BE49-F238E27FC236}">
                  <a16:creationId xmlns:a16="http://schemas.microsoft.com/office/drawing/2014/main" id="{C385A48D-6454-C06E-4941-9D9E2A7DC58D}"/>
                </a:ext>
              </a:extLst>
            </p:cNvPr>
            <p:cNvSpPr>
              <a:spLocks/>
            </p:cNvSpPr>
            <p:nvPr/>
          </p:nvSpPr>
          <p:spPr bwMode="auto">
            <a:xfrm>
              <a:off x="3197" y="2626"/>
              <a:ext cx="4328" cy="226"/>
            </a:xfrm>
            <a:custGeom>
              <a:avLst/>
              <a:gdLst>
                <a:gd name="T0" fmla="*/ 71 w 2736"/>
                <a:gd name="T1" fmla="*/ 72 h 139"/>
                <a:gd name="T2" fmla="*/ 1053 w 2736"/>
                <a:gd name="T3" fmla="*/ 136 h 139"/>
                <a:gd name="T4" fmla="*/ 1932 w 2736"/>
                <a:gd name="T5" fmla="*/ 95 h 139"/>
                <a:gd name="T6" fmla="*/ 2723 w 2736"/>
                <a:gd name="T7" fmla="*/ 1 h 139"/>
                <a:gd name="T8" fmla="*/ 2726 w 2736"/>
                <a:gd name="T9" fmla="*/ 3 h 139"/>
                <a:gd name="T10" fmla="*/ 1145 w 2736"/>
                <a:gd name="T11" fmla="*/ 120 h 139"/>
                <a:gd name="T12" fmla="*/ 71 w 2736"/>
                <a:gd name="T13" fmla="*/ 72 h 139"/>
              </a:gdLst>
              <a:ahLst/>
              <a:cxnLst>
                <a:cxn ang="0">
                  <a:pos x="T0" y="T1"/>
                </a:cxn>
                <a:cxn ang="0">
                  <a:pos x="T2" y="T3"/>
                </a:cxn>
                <a:cxn ang="0">
                  <a:pos x="T4" y="T5"/>
                </a:cxn>
                <a:cxn ang="0">
                  <a:pos x="T6" y="T7"/>
                </a:cxn>
                <a:cxn ang="0">
                  <a:pos x="T8" y="T9"/>
                </a:cxn>
                <a:cxn ang="0">
                  <a:pos x="T10" y="T11"/>
                </a:cxn>
                <a:cxn ang="0">
                  <a:pos x="T12" y="T13"/>
                </a:cxn>
              </a:cxnLst>
              <a:rect l="0" t="0" r="r" b="b"/>
              <a:pathLst>
                <a:path w="2736" h="139">
                  <a:moveTo>
                    <a:pt x="71" y="72"/>
                  </a:moveTo>
                  <a:cubicBezTo>
                    <a:pt x="298" y="114"/>
                    <a:pt x="660" y="139"/>
                    <a:pt x="1053" y="136"/>
                  </a:cubicBezTo>
                  <a:cubicBezTo>
                    <a:pt x="1269" y="134"/>
                    <a:pt x="1663" y="121"/>
                    <a:pt x="1932" y="95"/>
                  </a:cubicBezTo>
                  <a:cubicBezTo>
                    <a:pt x="2309" y="60"/>
                    <a:pt x="2584" y="27"/>
                    <a:pt x="2723" y="1"/>
                  </a:cubicBezTo>
                  <a:cubicBezTo>
                    <a:pt x="2733" y="0"/>
                    <a:pt x="2736" y="2"/>
                    <a:pt x="2726" y="3"/>
                  </a:cubicBezTo>
                  <a:cubicBezTo>
                    <a:pt x="2179" y="62"/>
                    <a:pt x="1601" y="112"/>
                    <a:pt x="1145" y="120"/>
                  </a:cubicBezTo>
                  <a:cubicBezTo>
                    <a:pt x="455" y="133"/>
                    <a:pt x="0" y="77"/>
                    <a:pt x="71" y="72"/>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548" name="Rectángulo 1547">
            <a:extLst>
              <a:ext uri="{FF2B5EF4-FFF2-40B4-BE49-F238E27FC236}">
                <a16:creationId xmlns:a16="http://schemas.microsoft.com/office/drawing/2014/main" id="{B82E64D4-C660-73A4-486E-6FA5F948AA7D}"/>
              </a:ext>
            </a:extLst>
          </p:cNvPr>
          <p:cNvSpPr/>
          <p:nvPr/>
        </p:nvSpPr>
        <p:spPr>
          <a:xfrm>
            <a:off x="9169400" y="2204368"/>
            <a:ext cx="4325938" cy="3630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50" name="Google Shape;315;p35">
            <a:extLst>
              <a:ext uri="{FF2B5EF4-FFF2-40B4-BE49-F238E27FC236}">
                <a16:creationId xmlns:a16="http://schemas.microsoft.com/office/drawing/2014/main" id="{2944BE6C-5AD7-84BB-8586-7D080235B2D4}"/>
              </a:ext>
            </a:extLst>
          </p:cNvPr>
          <p:cNvSpPr txBox="1">
            <a:spLocks/>
          </p:cNvSpPr>
          <p:nvPr/>
        </p:nvSpPr>
        <p:spPr>
          <a:xfrm>
            <a:off x="4212152" y="668955"/>
            <a:ext cx="5420030" cy="15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94A4E"/>
              </a:buClr>
              <a:buSzPts val="5200"/>
              <a:buFont typeface="Kanit"/>
              <a:buNone/>
              <a:defRPr sz="4600" b="1" i="0" u="none" strike="noStrike" cap="none">
                <a:solidFill>
                  <a:schemeClr val="accent2"/>
                </a:solidFill>
                <a:latin typeface="Kanit ExtraBold"/>
                <a:ea typeface="Kanit ExtraBold"/>
                <a:cs typeface="Kanit ExtraBold"/>
                <a:sym typeface="Kanit ExtraBold"/>
              </a:defRPr>
            </a:lvl1pPr>
            <a:lvl2pPr marR="0" lvl="1"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2pPr>
            <a:lvl3pPr marR="0" lvl="2"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3pPr>
            <a:lvl4pPr marR="0" lvl="3"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4pPr>
            <a:lvl5pPr marR="0" lvl="4"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5pPr>
            <a:lvl6pPr marR="0" lvl="5"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6pPr>
            <a:lvl7pPr marR="0" lvl="6"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7pPr>
            <a:lvl8pPr marR="0" lvl="7"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8pPr>
            <a:lvl9pPr marR="0" lvl="8" algn="ctr" rtl="0">
              <a:lnSpc>
                <a:spcPct val="100000"/>
              </a:lnSpc>
              <a:spcBef>
                <a:spcPts val="0"/>
              </a:spcBef>
              <a:spcAft>
                <a:spcPts val="0"/>
              </a:spcAft>
              <a:buClr>
                <a:srgbClr val="E94A4E"/>
              </a:buClr>
              <a:buSzPts val="5200"/>
              <a:buFont typeface="Kanit"/>
              <a:buNone/>
              <a:defRPr sz="5200" b="1" i="0" u="none" strike="noStrike" cap="none">
                <a:solidFill>
                  <a:srgbClr val="E94A4E"/>
                </a:solidFill>
                <a:latin typeface="Kanit"/>
                <a:ea typeface="Kanit"/>
                <a:cs typeface="Kanit"/>
                <a:sym typeface="Kanit"/>
              </a:defRPr>
            </a:lvl9pPr>
          </a:lstStyle>
          <a:p>
            <a:pPr marL="0" marR="0" lvl="0" indent="0" algn="l" defTabSz="914400" rtl="0" eaLnBrk="1" fontAlgn="auto" latinLnBrk="0" hangingPunct="1">
              <a:lnSpc>
                <a:spcPct val="100000"/>
              </a:lnSpc>
              <a:spcBef>
                <a:spcPts val="0"/>
              </a:spcBef>
              <a:spcAft>
                <a:spcPts val="0"/>
              </a:spcAft>
              <a:buClr>
                <a:srgbClr val="E94A4E"/>
              </a:buClr>
              <a:buSzPts val="990"/>
              <a:buFont typeface="Kanit"/>
              <a:buNone/>
              <a:tabLst/>
              <a:defRPr/>
            </a:pPr>
            <a:r>
              <a:rPr kumimoji="0" lang="es-PE" sz="8000" b="1" i="0" u="none" strike="noStrike" kern="0" cap="none" spc="0" normalizeH="0" baseline="0" noProof="0" dirty="0">
                <a:ln>
                  <a:noFill/>
                </a:ln>
                <a:solidFill>
                  <a:srgbClr val="E94A4E"/>
                </a:solidFill>
                <a:effectLst/>
                <a:uLnTx/>
                <a:uFillTx/>
                <a:latin typeface="Kanit ExtraBold"/>
                <a:cs typeface="Kanit ExtraBold"/>
                <a:sym typeface="Kanit ExtraBold"/>
              </a:rPr>
              <a:t>EPILEPSY</a:t>
            </a:r>
          </a:p>
        </p:txBody>
      </p:sp>
      <p:sp>
        <p:nvSpPr>
          <p:cNvPr id="1551" name="Google Shape;316;p35">
            <a:extLst>
              <a:ext uri="{FF2B5EF4-FFF2-40B4-BE49-F238E27FC236}">
                <a16:creationId xmlns:a16="http://schemas.microsoft.com/office/drawing/2014/main" id="{8D2DAC3D-54A9-3BCA-EEBE-01E741A4F63D}"/>
              </a:ext>
            </a:extLst>
          </p:cNvPr>
          <p:cNvSpPr txBox="1">
            <a:spLocks/>
          </p:cNvSpPr>
          <p:nvPr/>
        </p:nvSpPr>
        <p:spPr>
          <a:xfrm>
            <a:off x="4246336" y="1828130"/>
            <a:ext cx="3382500" cy="78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258A1"/>
              </a:buClr>
              <a:buSzPts val="2800"/>
              <a:buFont typeface="Montserrat"/>
              <a:buNone/>
              <a:defRPr sz="1800" b="0" i="0" u="none" strike="noStrike" cap="none">
                <a:solidFill>
                  <a:srgbClr val="0258A1"/>
                </a:solidFill>
                <a:latin typeface="Montserrat SemiBold"/>
                <a:ea typeface="Montserrat SemiBold"/>
                <a:cs typeface="Montserrat SemiBold"/>
                <a:sym typeface="Montserrat SemiBold"/>
              </a:defRPr>
            </a:lvl1pPr>
            <a:lvl2pPr marL="914400" marR="0" lvl="1"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rgbClr val="0258A1"/>
              </a:buClr>
              <a:buSzPts val="2800"/>
              <a:buFont typeface="Montserrat"/>
              <a:buNone/>
              <a:defRPr sz="2800" b="0" i="0" u="none" strike="noStrike" cap="none">
                <a:solidFill>
                  <a:srgbClr val="0258A1"/>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0BCBC"/>
              </a:buClr>
              <a:buSzPts val="1100"/>
              <a:buFont typeface="Arial"/>
              <a:buNone/>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Montserrat SemiBold"/>
                <a:sym typeface="Montserrat SemiBold"/>
              </a:rPr>
              <a:t>Here is where your presentation begins</a:t>
            </a:r>
          </a:p>
        </p:txBody>
      </p:sp>
      <p:sp>
        <p:nvSpPr>
          <p:cNvPr id="1583" name="Rectángulo 1582">
            <a:extLst>
              <a:ext uri="{FF2B5EF4-FFF2-40B4-BE49-F238E27FC236}">
                <a16:creationId xmlns:a16="http://schemas.microsoft.com/office/drawing/2014/main" id="{9A4048E0-647C-F7AC-517D-4E3CF1375193}"/>
              </a:ext>
            </a:extLst>
          </p:cNvPr>
          <p:cNvSpPr/>
          <p:nvPr/>
        </p:nvSpPr>
        <p:spPr>
          <a:xfrm>
            <a:off x="4294616" y="2677329"/>
            <a:ext cx="2872357" cy="551159"/>
          </a:xfrm>
          <a:prstGeom prst="rect">
            <a:avLst/>
          </a:prstGeom>
          <a:noFill/>
          <a:ln w="19050">
            <a:solidFill>
              <a:srgbClr val="E94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spc="600" dirty="0">
                <a:solidFill>
                  <a:srgbClr val="E94A4E"/>
                </a:solidFill>
                <a:latin typeface="Open Sans" panose="020B0606030504020204" pitchFamily="34" charset="0"/>
                <a:ea typeface="Open Sans" panose="020B0606030504020204" pitchFamily="34" charset="0"/>
                <a:cs typeface="Open Sans" panose="020B0606030504020204" pitchFamily="34" charset="0"/>
              </a:rPr>
              <a:t>FREE TEMPLATE</a:t>
            </a:r>
            <a:endParaRPr lang="es-PE" sz="1400" b="1" spc="600" dirty="0">
              <a:solidFill>
                <a:srgbClr val="E94A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4" name="Google Shape;2760;p69">
            <a:extLst>
              <a:ext uri="{FF2B5EF4-FFF2-40B4-BE49-F238E27FC236}">
                <a16:creationId xmlns:a16="http://schemas.microsoft.com/office/drawing/2014/main" id="{A1AFFF7C-CDBC-6838-4CA4-24640514073E}"/>
              </a:ext>
            </a:extLst>
          </p:cNvPr>
          <p:cNvSpPr txBox="1">
            <a:spLocks/>
          </p:cNvSpPr>
          <p:nvPr/>
        </p:nvSpPr>
        <p:spPr>
          <a:xfrm>
            <a:off x="4178300" y="3333755"/>
            <a:ext cx="3411116"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000" b="1" dirty="0">
                <a:solidFill>
                  <a:srgbClr val="2B2A2B"/>
                </a:solidFill>
                <a:latin typeface="Fira Sans Extra Condensed" panose="020B0503050000020004" pitchFamily="34" charset="0"/>
              </a:rPr>
              <a:t>www.plantillaspower-point.com</a:t>
            </a:r>
          </a:p>
        </p:txBody>
      </p:sp>
      <p:grpSp>
        <p:nvGrpSpPr>
          <p:cNvPr id="2018" name="Group 1994">
            <a:extLst>
              <a:ext uri="{FF2B5EF4-FFF2-40B4-BE49-F238E27FC236}">
                <a16:creationId xmlns:a16="http://schemas.microsoft.com/office/drawing/2014/main" id="{F939ACF6-F132-635B-07C4-6770D2F19271}"/>
              </a:ext>
            </a:extLst>
          </p:cNvPr>
          <p:cNvGrpSpPr>
            <a:grpSpLocks noChangeAspect="1"/>
          </p:cNvGrpSpPr>
          <p:nvPr/>
        </p:nvGrpSpPr>
        <p:grpSpPr bwMode="auto">
          <a:xfrm>
            <a:off x="8011886" y="21545"/>
            <a:ext cx="1157514" cy="871990"/>
            <a:chOff x="2381" y="526"/>
            <a:chExt cx="1877" cy="1414"/>
          </a:xfrm>
          <a:solidFill>
            <a:srgbClr val="8DCAF7"/>
          </a:solidFill>
        </p:grpSpPr>
        <p:sp>
          <p:nvSpPr>
            <p:cNvPr id="2020" name="Freeform 1995">
              <a:extLst>
                <a:ext uri="{FF2B5EF4-FFF2-40B4-BE49-F238E27FC236}">
                  <a16:creationId xmlns:a16="http://schemas.microsoft.com/office/drawing/2014/main" id="{D1B7D0E1-EA26-ACBE-BDE4-790BFECD2F5A}"/>
                </a:ext>
              </a:extLst>
            </p:cNvPr>
            <p:cNvSpPr>
              <a:spLocks/>
            </p:cNvSpPr>
            <p:nvPr/>
          </p:nvSpPr>
          <p:spPr bwMode="auto">
            <a:xfrm>
              <a:off x="2624" y="823"/>
              <a:ext cx="1634" cy="915"/>
            </a:xfrm>
            <a:custGeom>
              <a:avLst/>
              <a:gdLst>
                <a:gd name="T0" fmla="*/ 682 w 686"/>
                <a:gd name="T1" fmla="*/ 67 h 384"/>
                <a:gd name="T2" fmla="*/ 685 w 686"/>
                <a:gd name="T3" fmla="*/ 73 h 384"/>
                <a:gd name="T4" fmla="*/ 679 w 686"/>
                <a:gd name="T5" fmla="*/ 75 h 384"/>
                <a:gd name="T6" fmla="*/ 423 w 686"/>
                <a:gd name="T7" fmla="*/ 23 h 384"/>
                <a:gd name="T8" fmla="*/ 247 w 686"/>
                <a:gd name="T9" fmla="*/ 179 h 384"/>
                <a:gd name="T10" fmla="*/ 111 w 686"/>
                <a:gd name="T11" fmla="*/ 354 h 384"/>
                <a:gd name="T12" fmla="*/ 4 w 686"/>
                <a:gd name="T13" fmla="*/ 383 h 384"/>
                <a:gd name="T14" fmla="*/ 0 w 686"/>
                <a:gd name="T15" fmla="*/ 379 h 384"/>
                <a:gd name="T16" fmla="*/ 4 w 686"/>
                <a:gd name="T17" fmla="*/ 374 h 384"/>
                <a:gd name="T18" fmla="*/ 106 w 686"/>
                <a:gd name="T19" fmla="*/ 347 h 384"/>
                <a:gd name="T20" fmla="*/ 239 w 686"/>
                <a:gd name="T21" fmla="*/ 175 h 384"/>
                <a:gd name="T22" fmla="*/ 422 w 686"/>
                <a:gd name="T23" fmla="*/ 14 h 384"/>
                <a:gd name="T24" fmla="*/ 682 w 686"/>
                <a:gd name="T25" fmla="*/ 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384">
                  <a:moveTo>
                    <a:pt x="682" y="67"/>
                  </a:moveTo>
                  <a:cubicBezTo>
                    <a:pt x="685" y="68"/>
                    <a:pt x="686" y="71"/>
                    <a:pt x="685" y="73"/>
                  </a:cubicBezTo>
                  <a:cubicBezTo>
                    <a:pt x="684" y="75"/>
                    <a:pt x="681" y="76"/>
                    <a:pt x="679" y="75"/>
                  </a:cubicBezTo>
                  <a:cubicBezTo>
                    <a:pt x="577" y="31"/>
                    <a:pt x="493" y="9"/>
                    <a:pt x="423" y="23"/>
                  </a:cubicBezTo>
                  <a:cubicBezTo>
                    <a:pt x="354" y="36"/>
                    <a:pt x="297" y="84"/>
                    <a:pt x="247" y="179"/>
                  </a:cubicBezTo>
                  <a:cubicBezTo>
                    <a:pt x="196" y="276"/>
                    <a:pt x="151" y="327"/>
                    <a:pt x="111" y="354"/>
                  </a:cubicBezTo>
                  <a:cubicBezTo>
                    <a:pt x="70" y="381"/>
                    <a:pt x="35" y="384"/>
                    <a:pt x="4" y="383"/>
                  </a:cubicBezTo>
                  <a:cubicBezTo>
                    <a:pt x="2" y="383"/>
                    <a:pt x="0" y="381"/>
                    <a:pt x="0" y="379"/>
                  </a:cubicBezTo>
                  <a:cubicBezTo>
                    <a:pt x="0" y="376"/>
                    <a:pt x="2" y="374"/>
                    <a:pt x="4" y="374"/>
                  </a:cubicBezTo>
                  <a:cubicBezTo>
                    <a:pt x="34" y="374"/>
                    <a:pt x="67" y="372"/>
                    <a:pt x="106" y="347"/>
                  </a:cubicBezTo>
                  <a:cubicBezTo>
                    <a:pt x="145" y="321"/>
                    <a:pt x="189" y="271"/>
                    <a:pt x="239" y="175"/>
                  </a:cubicBezTo>
                  <a:cubicBezTo>
                    <a:pt x="290" y="77"/>
                    <a:pt x="349" y="28"/>
                    <a:pt x="422" y="14"/>
                  </a:cubicBezTo>
                  <a:cubicBezTo>
                    <a:pt x="494" y="0"/>
                    <a:pt x="579" y="22"/>
                    <a:pt x="68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1" name="Freeform 1996">
              <a:extLst>
                <a:ext uri="{FF2B5EF4-FFF2-40B4-BE49-F238E27FC236}">
                  <a16:creationId xmlns:a16="http://schemas.microsoft.com/office/drawing/2014/main" id="{94D1CEF1-E54A-2B91-00E2-7745FC491A22}"/>
                </a:ext>
              </a:extLst>
            </p:cNvPr>
            <p:cNvSpPr>
              <a:spLocks/>
            </p:cNvSpPr>
            <p:nvPr/>
          </p:nvSpPr>
          <p:spPr bwMode="auto">
            <a:xfrm>
              <a:off x="2381" y="1569"/>
              <a:ext cx="605" cy="302"/>
            </a:xfrm>
            <a:custGeom>
              <a:avLst/>
              <a:gdLst>
                <a:gd name="T0" fmla="*/ 0 w 254"/>
                <a:gd name="T1" fmla="*/ 127 h 127"/>
                <a:gd name="T2" fmla="*/ 153 w 254"/>
                <a:gd name="T3" fmla="*/ 96 h 127"/>
                <a:gd name="T4" fmla="*/ 254 w 254"/>
                <a:gd name="T5" fmla="*/ 0 h 127"/>
                <a:gd name="T6" fmla="*/ 98 w 254"/>
                <a:gd name="T7" fmla="*/ 51 h 127"/>
                <a:gd name="T8" fmla="*/ 0 w 254"/>
                <a:gd name="T9" fmla="*/ 127 h 127"/>
              </a:gdLst>
              <a:ahLst/>
              <a:cxnLst>
                <a:cxn ang="0">
                  <a:pos x="T0" y="T1"/>
                </a:cxn>
                <a:cxn ang="0">
                  <a:pos x="T2" y="T3"/>
                </a:cxn>
                <a:cxn ang="0">
                  <a:pos x="T4" y="T5"/>
                </a:cxn>
                <a:cxn ang="0">
                  <a:pos x="T6" y="T7"/>
                </a:cxn>
                <a:cxn ang="0">
                  <a:pos x="T8" y="T9"/>
                </a:cxn>
              </a:cxnLst>
              <a:rect l="0" t="0" r="r" b="b"/>
              <a:pathLst>
                <a:path w="254" h="127">
                  <a:moveTo>
                    <a:pt x="0" y="127"/>
                  </a:moveTo>
                  <a:cubicBezTo>
                    <a:pt x="46" y="107"/>
                    <a:pt x="92" y="126"/>
                    <a:pt x="153" y="96"/>
                  </a:cubicBezTo>
                  <a:cubicBezTo>
                    <a:pt x="214" y="66"/>
                    <a:pt x="254" y="0"/>
                    <a:pt x="254" y="0"/>
                  </a:cubicBezTo>
                  <a:cubicBezTo>
                    <a:pt x="254" y="0"/>
                    <a:pt x="186" y="57"/>
                    <a:pt x="98" y="51"/>
                  </a:cubicBezTo>
                  <a:cubicBezTo>
                    <a:pt x="10" y="44"/>
                    <a:pt x="0" y="127"/>
                    <a:pt x="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2" name="Freeform 1997">
              <a:extLst>
                <a:ext uri="{FF2B5EF4-FFF2-40B4-BE49-F238E27FC236}">
                  <a16:creationId xmlns:a16="http://schemas.microsoft.com/office/drawing/2014/main" id="{205A2BE9-DB6B-6ACF-7E6C-E5976C2BBBEC}"/>
                </a:ext>
              </a:extLst>
            </p:cNvPr>
            <p:cNvSpPr>
              <a:spLocks/>
            </p:cNvSpPr>
            <p:nvPr/>
          </p:nvSpPr>
          <p:spPr bwMode="auto">
            <a:xfrm>
              <a:off x="2493" y="1331"/>
              <a:ext cx="638" cy="252"/>
            </a:xfrm>
            <a:custGeom>
              <a:avLst/>
              <a:gdLst>
                <a:gd name="T0" fmla="*/ 0 w 268"/>
                <a:gd name="T1" fmla="*/ 81 h 106"/>
                <a:gd name="T2" fmla="*/ 148 w 268"/>
                <a:gd name="T3" fmla="*/ 93 h 106"/>
                <a:gd name="T4" fmla="*/ 268 w 268"/>
                <a:gd name="T5" fmla="*/ 24 h 106"/>
                <a:gd name="T6" fmla="*/ 111 w 268"/>
                <a:gd name="T7" fmla="*/ 31 h 106"/>
                <a:gd name="T8" fmla="*/ 0 w 268"/>
                <a:gd name="T9" fmla="*/ 81 h 106"/>
              </a:gdLst>
              <a:ahLst/>
              <a:cxnLst>
                <a:cxn ang="0">
                  <a:pos x="T0" y="T1"/>
                </a:cxn>
                <a:cxn ang="0">
                  <a:pos x="T2" y="T3"/>
                </a:cxn>
                <a:cxn ang="0">
                  <a:pos x="T4" y="T5"/>
                </a:cxn>
                <a:cxn ang="0">
                  <a:pos x="T6" y="T7"/>
                </a:cxn>
                <a:cxn ang="0">
                  <a:pos x="T8" y="T9"/>
                </a:cxn>
              </a:cxnLst>
              <a:rect l="0" t="0" r="r" b="b"/>
              <a:pathLst>
                <a:path w="268" h="106">
                  <a:moveTo>
                    <a:pt x="0" y="81"/>
                  </a:moveTo>
                  <a:cubicBezTo>
                    <a:pt x="47" y="74"/>
                    <a:pt x="84" y="106"/>
                    <a:pt x="148" y="93"/>
                  </a:cubicBezTo>
                  <a:cubicBezTo>
                    <a:pt x="212" y="79"/>
                    <a:pt x="268" y="24"/>
                    <a:pt x="268" y="24"/>
                  </a:cubicBezTo>
                  <a:cubicBezTo>
                    <a:pt x="268" y="24"/>
                    <a:pt x="190" y="63"/>
                    <a:pt x="111" y="31"/>
                  </a:cubicBezTo>
                  <a:cubicBezTo>
                    <a:pt x="33" y="0"/>
                    <a:pt x="0" y="81"/>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3" name="Freeform 1998">
              <a:extLst>
                <a:ext uri="{FF2B5EF4-FFF2-40B4-BE49-F238E27FC236}">
                  <a16:creationId xmlns:a16="http://schemas.microsoft.com/office/drawing/2014/main" id="{339ABA98-ED53-7866-DBA5-CA97DC9E1090}"/>
                </a:ext>
              </a:extLst>
            </p:cNvPr>
            <p:cNvSpPr>
              <a:spLocks/>
            </p:cNvSpPr>
            <p:nvPr/>
          </p:nvSpPr>
          <p:spPr bwMode="auto">
            <a:xfrm>
              <a:off x="2974" y="1350"/>
              <a:ext cx="262" cy="590"/>
            </a:xfrm>
            <a:custGeom>
              <a:avLst/>
              <a:gdLst>
                <a:gd name="T0" fmla="*/ 32 w 110"/>
                <a:gd name="T1" fmla="*/ 248 h 248"/>
                <a:gd name="T2" fmla="*/ 8 w 110"/>
                <a:gd name="T3" fmla="*/ 119 h 248"/>
                <a:gd name="T4" fmla="*/ 68 w 110"/>
                <a:gd name="T5" fmla="*/ 0 h 248"/>
                <a:gd name="T6" fmla="*/ 73 w 110"/>
                <a:gd name="T7" fmla="*/ 141 h 248"/>
                <a:gd name="T8" fmla="*/ 32 w 110"/>
                <a:gd name="T9" fmla="*/ 248 h 248"/>
              </a:gdLst>
              <a:ahLst/>
              <a:cxnLst>
                <a:cxn ang="0">
                  <a:pos x="T0" y="T1"/>
                </a:cxn>
                <a:cxn ang="0">
                  <a:pos x="T2" y="T3"/>
                </a:cxn>
                <a:cxn ang="0">
                  <a:pos x="T4" y="T5"/>
                </a:cxn>
                <a:cxn ang="0">
                  <a:pos x="T6" y="T7"/>
                </a:cxn>
                <a:cxn ang="0">
                  <a:pos x="T8" y="T9"/>
                </a:cxn>
              </a:cxnLst>
              <a:rect l="0" t="0" r="r" b="b"/>
              <a:pathLst>
                <a:path w="110" h="248">
                  <a:moveTo>
                    <a:pt x="32" y="248"/>
                  </a:moveTo>
                  <a:cubicBezTo>
                    <a:pt x="35" y="205"/>
                    <a:pt x="0" y="178"/>
                    <a:pt x="8" y="119"/>
                  </a:cubicBezTo>
                  <a:cubicBezTo>
                    <a:pt x="17" y="60"/>
                    <a:pt x="68" y="0"/>
                    <a:pt x="68" y="0"/>
                  </a:cubicBezTo>
                  <a:cubicBezTo>
                    <a:pt x="68" y="0"/>
                    <a:pt x="35" y="77"/>
                    <a:pt x="73" y="141"/>
                  </a:cubicBezTo>
                  <a:cubicBezTo>
                    <a:pt x="110" y="205"/>
                    <a:pt x="32" y="248"/>
                    <a:pt x="32"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4" name="Freeform 1999">
              <a:extLst>
                <a:ext uri="{FF2B5EF4-FFF2-40B4-BE49-F238E27FC236}">
                  <a16:creationId xmlns:a16="http://schemas.microsoft.com/office/drawing/2014/main" id="{2E94534C-7741-269B-4ADD-EB851E4AB19F}"/>
                </a:ext>
              </a:extLst>
            </p:cNvPr>
            <p:cNvSpPr>
              <a:spLocks/>
            </p:cNvSpPr>
            <p:nvPr/>
          </p:nvSpPr>
          <p:spPr bwMode="auto">
            <a:xfrm>
              <a:off x="2710" y="978"/>
              <a:ext cx="641" cy="255"/>
            </a:xfrm>
            <a:custGeom>
              <a:avLst/>
              <a:gdLst>
                <a:gd name="T0" fmla="*/ 0 w 269"/>
                <a:gd name="T1" fmla="*/ 81 h 107"/>
                <a:gd name="T2" fmla="*/ 148 w 269"/>
                <a:gd name="T3" fmla="*/ 93 h 107"/>
                <a:gd name="T4" fmla="*/ 269 w 269"/>
                <a:gd name="T5" fmla="*/ 25 h 107"/>
                <a:gd name="T6" fmla="*/ 112 w 269"/>
                <a:gd name="T7" fmla="*/ 32 h 107"/>
                <a:gd name="T8" fmla="*/ 0 w 269"/>
                <a:gd name="T9" fmla="*/ 81 h 107"/>
              </a:gdLst>
              <a:ahLst/>
              <a:cxnLst>
                <a:cxn ang="0">
                  <a:pos x="T0" y="T1"/>
                </a:cxn>
                <a:cxn ang="0">
                  <a:pos x="T2" y="T3"/>
                </a:cxn>
                <a:cxn ang="0">
                  <a:pos x="T4" y="T5"/>
                </a:cxn>
                <a:cxn ang="0">
                  <a:pos x="T6" y="T7"/>
                </a:cxn>
                <a:cxn ang="0">
                  <a:pos x="T8" y="T9"/>
                </a:cxn>
              </a:cxnLst>
              <a:rect l="0" t="0" r="r" b="b"/>
              <a:pathLst>
                <a:path w="269" h="107">
                  <a:moveTo>
                    <a:pt x="0" y="81"/>
                  </a:moveTo>
                  <a:cubicBezTo>
                    <a:pt x="48" y="74"/>
                    <a:pt x="84" y="107"/>
                    <a:pt x="148" y="93"/>
                  </a:cubicBezTo>
                  <a:cubicBezTo>
                    <a:pt x="212" y="79"/>
                    <a:pt x="269" y="25"/>
                    <a:pt x="269" y="25"/>
                  </a:cubicBezTo>
                  <a:cubicBezTo>
                    <a:pt x="269" y="25"/>
                    <a:pt x="190" y="63"/>
                    <a:pt x="112" y="32"/>
                  </a:cubicBezTo>
                  <a:cubicBezTo>
                    <a:pt x="33" y="0"/>
                    <a:pt x="0" y="81"/>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5" name="Freeform 2000">
              <a:extLst>
                <a:ext uri="{FF2B5EF4-FFF2-40B4-BE49-F238E27FC236}">
                  <a16:creationId xmlns:a16="http://schemas.microsoft.com/office/drawing/2014/main" id="{4B8D3A43-A0E3-190F-4154-0FB2F9129ABE}"/>
                </a:ext>
              </a:extLst>
            </p:cNvPr>
            <p:cNvSpPr>
              <a:spLocks/>
            </p:cNvSpPr>
            <p:nvPr/>
          </p:nvSpPr>
          <p:spPr bwMode="auto">
            <a:xfrm>
              <a:off x="3198" y="1095"/>
              <a:ext cx="284" cy="571"/>
            </a:xfrm>
            <a:custGeom>
              <a:avLst/>
              <a:gdLst>
                <a:gd name="T0" fmla="*/ 45 w 119"/>
                <a:gd name="T1" fmla="*/ 240 h 240"/>
                <a:gd name="T2" fmla="*/ 0 w 119"/>
                <a:gd name="T3" fmla="*/ 121 h 240"/>
                <a:gd name="T4" fmla="*/ 42 w 119"/>
                <a:gd name="T5" fmla="*/ 0 h 240"/>
                <a:gd name="T6" fmla="*/ 70 w 119"/>
                <a:gd name="T7" fmla="*/ 132 h 240"/>
                <a:gd name="T8" fmla="*/ 45 w 119"/>
                <a:gd name="T9" fmla="*/ 240 h 240"/>
              </a:gdLst>
              <a:ahLst/>
              <a:cxnLst>
                <a:cxn ang="0">
                  <a:pos x="T0" y="T1"/>
                </a:cxn>
                <a:cxn ang="0">
                  <a:pos x="T2" y="T3"/>
                </a:cxn>
                <a:cxn ang="0">
                  <a:pos x="T4" y="T5"/>
                </a:cxn>
                <a:cxn ang="0">
                  <a:pos x="T6" y="T7"/>
                </a:cxn>
                <a:cxn ang="0">
                  <a:pos x="T8" y="T9"/>
                </a:cxn>
              </a:cxnLst>
              <a:rect l="0" t="0" r="r" b="b"/>
              <a:pathLst>
                <a:path w="119" h="240">
                  <a:moveTo>
                    <a:pt x="45" y="240"/>
                  </a:moveTo>
                  <a:cubicBezTo>
                    <a:pt x="41" y="198"/>
                    <a:pt x="1" y="178"/>
                    <a:pt x="0" y="121"/>
                  </a:cubicBezTo>
                  <a:cubicBezTo>
                    <a:pt x="0" y="63"/>
                    <a:pt x="42" y="0"/>
                    <a:pt x="42" y="0"/>
                  </a:cubicBezTo>
                  <a:cubicBezTo>
                    <a:pt x="42" y="0"/>
                    <a:pt x="21" y="77"/>
                    <a:pt x="70" y="132"/>
                  </a:cubicBezTo>
                  <a:cubicBezTo>
                    <a:pt x="119" y="187"/>
                    <a:pt x="45" y="240"/>
                    <a:pt x="45"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6" name="Freeform 2001">
              <a:extLst>
                <a:ext uri="{FF2B5EF4-FFF2-40B4-BE49-F238E27FC236}">
                  <a16:creationId xmlns:a16="http://schemas.microsoft.com/office/drawing/2014/main" id="{99FCC782-F2C2-AF2D-F8DC-12433EF01B33}"/>
                </a:ext>
              </a:extLst>
            </p:cNvPr>
            <p:cNvSpPr>
              <a:spLocks/>
            </p:cNvSpPr>
            <p:nvPr/>
          </p:nvSpPr>
          <p:spPr bwMode="auto">
            <a:xfrm>
              <a:off x="3000" y="616"/>
              <a:ext cx="648" cy="324"/>
            </a:xfrm>
            <a:custGeom>
              <a:avLst/>
              <a:gdLst>
                <a:gd name="T0" fmla="*/ 0 w 272"/>
                <a:gd name="T1" fmla="*/ 65 h 136"/>
                <a:gd name="T2" fmla="*/ 135 w 272"/>
                <a:gd name="T3" fmla="*/ 127 h 136"/>
                <a:gd name="T4" fmla="*/ 272 w 272"/>
                <a:gd name="T5" fmla="*/ 105 h 136"/>
                <a:gd name="T6" fmla="*/ 122 w 272"/>
                <a:gd name="T7" fmla="*/ 57 h 136"/>
                <a:gd name="T8" fmla="*/ 0 w 272"/>
                <a:gd name="T9" fmla="*/ 65 h 136"/>
              </a:gdLst>
              <a:ahLst/>
              <a:cxnLst>
                <a:cxn ang="0">
                  <a:pos x="T0" y="T1"/>
                </a:cxn>
                <a:cxn ang="0">
                  <a:pos x="T2" y="T3"/>
                </a:cxn>
                <a:cxn ang="0">
                  <a:pos x="T4" y="T5"/>
                </a:cxn>
                <a:cxn ang="0">
                  <a:pos x="T6" y="T7"/>
                </a:cxn>
                <a:cxn ang="0">
                  <a:pos x="T8" y="T9"/>
                </a:cxn>
              </a:cxnLst>
              <a:rect l="0" t="0" r="r" b="b"/>
              <a:pathLst>
                <a:path w="272" h="136">
                  <a:moveTo>
                    <a:pt x="0" y="65"/>
                  </a:moveTo>
                  <a:cubicBezTo>
                    <a:pt x="47" y="75"/>
                    <a:pt x="70" y="118"/>
                    <a:pt x="135" y="127"/>
                  </a:cubicBezTo>
                  <a:cubicBezTo>
                    <a:pt x="200" y="136"/>
                    <a:pt x="272" y="105"/>
                    <a:pt x="272" y="105"/>
                  </a:cubicBezTo>
                  <a:cubicBezTo>
                    <a:pt x="272" y="105"/>
                    <a:pt x="185" y="113"/>
                    <a:pt x="122" y="57"/>
                  </a:cubicBezTo>
                  <a:cubicBezTo>
                    <a:pt x="59" y="0"/>
                    <a:pt x="0" y="65"/>
                    <a:pt x="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7" name="Freeform 2002">
              <a:extLst>
                <a:ext uri="{FF2B5EF4-FFF2-40B4-BE49-F238E27FC236}">
                  <a16:creationId xmlns:a16="http://schemas.microsoft.com/office/drawing/2014/main" id="{351336D5-51AD-B6B2-DF78-D145CC972CB7}"/>
                </a:ext>
              </a:extLst>
            </p:cNvPr>
            <p:cNvSpPr>
              <a:spLocks/>
            </p:cNvSpPr>
            <p:nvPr/>
          </p:nvSpPr>
          <p:spPr bwMode="auto">
            <a:xfrm>
              <a:off x="3389" y="859"/>
              <a:ext cx="264" cy="581"/>
            </a:xfrm>
            <a:custGeom>
              <a:avLst/>
              <a:gdLst>
                <a:gd name="T0" fmla="*/ 23 w 111"/>
                <a:gd name="T1" fmla="*/ 244 h 244"/>
                <a:gd name="T2" fmla="*/ 18 w 111"/>
                <a:gd name="T3" fmla="*/ 105 h 244"/>
                <a:gd name="T4" fmla="*/ 96 w 111"/>
                <a:gd name="T5" fmla="*/ 0 h 244"/>
                <a:gd name="T6" fmla="*/ 81 w 111"/>
                <a:gd name="T7" fmla="*/ 145 h 244"/>
                <a:gd name="T8" fmla="*/ 23 w 111"/>
                <a:gd name="T9" fmla="*/ 244 h 244"/>
              </a:gdLst>
              <a:ahLst/>
              <a:cxnLst>
                <a:cxn ang="0">
                  <a:pos x="T0" y="T1"/>
                </a:cxn>
                <a:cxn ang="0">
                  <a:pos x="T2" y="T3"/>
                </a:cxn>
                <a:cxn ang="0">
                  <a:pos x="T4" y="T5"/>
                </a:cxn>
                <a:cxn ang="0">
                  <a:pos x="T6" y="T7"/>
                </a:cxn>
                <a:cxn ang="0">
                  <a:pos x="T8" y="T9"/>
                </a:cxn>
              </a:cxnLst>
              <a:rect l="0" t="0" r="r" b="b"/>
              <a:pathLst>
                <a:path w="111" h="244">
                  <a:moveTo>
                    <a:pt x="23" y="244"/>
                  </a:moveTo>
                  <a:cubicBezTo>
                    <a:pt x="33" y="201"/>
                    <a:pt x="0" y="163"/>
                    <a:pt x="18" y="105"/>
                  </a:cubicBezTo>
                  <a:cubicBezTo>
                    <a:pt x="35" y="47"/>
                    <a:pt x="96" y="0"/>
                    <a:pt x="96" y="0"/>
                  </a:cubicBezTo>
                  <a:cubicBezTo>
                    <a:pt x="96" y="0"/>
                    <a:pt x="51" y="69"/>
                    <a:pt x="81" y="145"/>
                  </a:cubicBezTo>
                  <a:cubicBezTo>
                    <a:pt x="111" y="221"/>
                    <a:pt x="23" y="244"/>
                    <a:pt x="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8" name="Freeform 2003">
              <a:extLst>
                <a:ext uri="{FF2B5EF4-FFF2-40B4-BE49-F238E27FC236}">
                  <a16:creationId xmlns:a16="http://schemas.microsoft.com/office/drawing/2014/main" id="{1E953C06-425C-FE3E-7C86-DD006BCB5E22}"/>
                </a:ext>
              </a:extLst>
            </p:cNvPr>
            <p:cNvSpPr>
              <a:spLocks/>
            </p:cNvSpPr>
            <p:nvPr/>
          </p:nvSpPr>
          <p:spPr bwMode="auto">
            <a:xfrm>
              <a:off x="3660" y="888"/>
              <a:ext cx="389" cy="500"/>
            </a:xfrm>
            <a:custGeom>
              <a:avLst/>
              <a:gdLst>
                <a:gd name="T0" fmla="*/ 0 w 163"/>
                <a:gd name="T1" fmla="*/ 197 h 210"/>
                <a:gd name="T2" fmla="*/ 49 w 163"/>
                <a:gd name="T3" fmla="*/ 66 h 210"/>
                <a:gd name="T4" fmla="*/ 163 w 163"/>
                <a:gd name="T5" fmla="*/ 0 h 210"/>
                <a:gd name="T6" fmla="*/ 92 w 163"/>
                <a:gd name="T7" fmla="*/ 128 h 210"/>
                <a:gd name="T8" fmla="*/ 0 w 163"/>
                <a:gd name="T9" fmla="*/ 197 h 210"/>
              </a:gdLst>
              <a:ahLst/>
              <a:cxnLst>
                <a:cxn ang="0">
                  <a:pos x="T0" y="T1"/>
                </a:cxn>
                <a:cxn ang="0">
                  <a:pos x="T2" y="T3"/>
                </a:cxn>
                <a:cxn ang="0">
                  <a:pos x="T4" y="T5"/>
                </a:cxn>
                <a:cxn ang="0">
                  <a:pos x="T6" y="T7"/>
                </a:cxn>
                <a:cxn ang="0">
                  <a:pos x="T8" y="T9"/>
                </a:cxn>
              </a:cxnLst>
              <a:rect l="0" t="0" r="r" b="b"/>
              <a:pathLst>
                <a:path w="163" h="210">
                  <a:moveTo>
                    <a:pt x="0" y="197"/>
                  </a:moveTo>
                  <a:cubicBezTo>
                    <a:pt x="25" y="160"/>
                    <a:pt x="10" y="113"/>
                    <a:pt x="49" y="66"/>
                  </a:cubicBezTo>
                  <a:cubicBezTo>
                    <a:pt x="88" y="19"/>
                    <a:pt x="163" y="0"/>
                    <a:pt x="163" y="0"/>
                  </a:cubicBezTo>
                  <a:cubicBezTo>
                    <a:pt x="163" y="0"/>
                    <a:pt x="94" y="46"/>
                    <a:pt x="92" y="128"/>
                  </a:cubicBezTo>
                  <a:cubicBezTo>
                    <a:pt x="89" y="210"/>
                    <a:pt x="0" y="197"/>
                    <a:pt x="0"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29" name="Freeform 2004">
              <a:extLst>
                <a:ext uri="{FF2B5EF4-FFF2-40B4-BE49-F238E27FC236}">
                  <a16:creationId xmlns:a16="http://schemas.microsoft.com/office/drawing/2014/main" id="{EB2B869D-F16E-E705-F013-FA113AC2B664}"/>
                </a:ext>
              </a:extLst>
            </p:cNvPr>
            <p:cNvSpPr>
              <a:spLocks/>
            </p:cNvSpPr>
            <p:nvPr/>
          </p:nvSpPr>
          <p:spPr bwMode="auto">
            <a:xfrm>
              <a:off x="3412" y="526"/>
              <a:ext cx="601" cy="400"/>
            </a:xfrm>
            <a:custGeom>
              <a:avLst/>
              <a:gdLst>
                <a:gd name="T0" fmla="*/ 0 w 252"/>
                <a:gd name="T1" fmla="*/ 47 h 168"/>
                <a:gd name="T2" fmla="*/ 115 w 252"/>
                <a:gd name="T3" fmla="*/ 142 h 168"/>
                <a:gd name="T4" fmla="*/ 252 w 252"/>
                <a:gd name="T5" fmla="*/ 155 h 168"/>
                <a:gd name="T6" fmla="*/ 119 w 252"/>
                <a:gd name="T7" fmla="*/ 71 h 168"/>
                <a:gd name="T8" fmla="*/ 0 w 252"/>
                <a:gd name="T9" fmla="*/ 47 h 168"/>
              </a:gdLst>
              <a:ahLst/>
              <a:cxnLst>
                <a:cxn ang="0">
                  <a:pos x="T0" y="T1"/>
                </a:cxn>
                <a:cxn ang="0">
                  <a:pos x="T2" y="T3"/>
                </a:cxn>
                <a:cxn ang="0">
                  <a:pos x="T4" y="T5"/>
                </a:cxn>
                <a:cxn ang="0">
                  <a:pos x="T6" y="T7"/>
                </a:cxn>
                <a:cxn ang="0">
                  <a:pos x="T8" y="T9"/>
                </a:cxn>
              </a:cxnLst>
              <a:rect l="0" t="0" r="r" b="b"/>
              <a:pathLst>
                <a:path w="252" h="168">
                  <a:moveTo>
                    <a:pt x="0" y="47"/>
                  </a:moveTo>
                  <a:cubicBezTo>
                    <a:pt x="43" y="69"/>
                    <a:pt x="54" y="116"/>
                    <a:pt x="115" y="142"/>
                  </a:cubicBezTo>
                  <a:cubicBezTo>
                    <a:pt x="175" y="168"/>
                    <a:pt x="252" y="155"/>
                    <a:pt x="252" y="155"/>
                  </a:cubicBezTo>
                  <a:cubicBezTo>
                    <a:pt x="252" y="155"/>
                    <a:pt x="166" y="141"/>
                    <a:pt x="119" y="71"/>
                  </a:cubicBezTo>
                  <a:cubicBezTo>
                    <a:pt x="73" y="0"/>
                    <a:pt x="0" y="47"/>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pic>
        <p:nvPicPr>
          <p:cNvPr id="2032" name="Imagen 2031">
            <a:extLst>
              <a:ext uri="{FF2B5EF4-FFF2-40B4-BE49-F238E27FC236}">
                <a16:creationId xmlns:a16="http://schemas.microsoft.com/office/drawing/2014/main" id="{A987D6FF-52CA-4505-24F3-924AC7DFEC41}"/>
              </a:ext>
            </a:extLst>
          </p:cNvPr>
          <p:cNvPicPr>
            <a:picLocks noChangeAspect="1"/>
          </p:cNvPicPr>
          <p:nvPr/>
        </p:nvPicPr>
        <p:blipFill>
          <a:blip r:embed="rId5"/>
          <a:stretch>
            <a:fillRect/>
          </a:stretch>
        </p:blipFill>
        <p:spPr>
          <a:xfrm>
            <a:off x="155803" y="3319773"/>
            <a:ext cx="4084636" cy="1836617"/>
          </a:xfrm>
          <a:prstGeom prst="rect">
            <a:avLst/>
          </a:prstGeom>
        </p:spPr>
      </p:pic>
    </p:spTree>
    <p:extLst>
      <p:ext uri="{BB962C8B-B14F-4D97-AF65-F5344CB8AC3E}">
        <p14:creationId xmlns:p14="http://schemas.microsoft.com/office/powerpoint/2010/main" val="401911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Autofit/>
          </a:bodyPr>
          <a:lstStyle/>
          <a:p>
            <a:r>
              <a:rPr lang="en-US" sz="4000" dirty="0"/>
              <a:t>Infographic Style</a:t>
            </a:r>
          </a:p>
        </p:txBody>
      </p:sp>
      <p:grpSp>
        <p:nvGrpSpPr>
          <p:cNvPr id="3" name="Group 2">
            <a:extLst>
              <a:ext uri="{FF2B5EF4-FFF2-40B4-BE49-F238E27FC236}">
                <a16:creationId xmlns:a16="http://schemas.microsoft.com/office/drawing/2014/main" id="{6B8708F5-CE2E-420B-BE86-D381331C00DC}"/>
              </a:ext>
            </a:extLst>
          </p:cNvPr>
          <p:cNvGrpSpPr/>
          <p:nvPr/>
        </p:nvGrpSpPr>
        <p:grpSpPr>
          <a:xfrm>
            <a:off x="1741272" y="1379615"/>
            <a:ext cx="1960669" cy="886753"/>
            <a:chOff x="6210996" y="1433695"/>
            <a:chExt cx="1493001" cy="726834"/>
          </a:xfrm>
        </p:grpSpPr>
        <p:sp>
          <p:nvSpPr>
            <p:cNvPr id="4" name="TextBox 3">
              <a:extLst>
                <a:ext uri="{FF2B5EF4-FFF2-40B4-BE49-F238E27FC236}">
                  <a16:creationId xmlns:a16="http://schemas.microsoft.com/office/drawing/2014/main" id="{FBC91E4F-1058-4CAF-AC37-DC2B4EA12C90}"/>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chemeClr val="accent1">
                      <a:lumMod val="75000"/>
                    </a:schemeClr>
                  </a:solidFill>
                  <a:cs typeface="Arial" pitchFamily="34" charset="0"/>
                </a:rPr>
                <a:t>Your Text  Here</a:t>
              </a:r>
              <a:endParaRPr lang="ko-KR" altLang="en-US" sz="900" b="1" dirty="0">
                <a:solidFill>
                  <a:schemeClr val="accent1">
                    <a:lumMod val="75000"/>
                  </a:schemeClr>
                </a:solidFill>
                <a:cs typeface="Arial" pitchFamily="34" charset="0"/>
              </a:endParaRPr>
            </a:p>
          </p:txBody>
        </p:sp>
        <p:sp>
          <p:nvSpPr>
            <p:cNvPr id="5" name="TextBox 4">
              <a:extLst>
                <a:ext uri="{FF2B5EF4-FFF2-40B4-BE49-F238E27FC236}">
                  <a16:creationId xmlns:a16="http://schemas.microsoft.com/office/drawing/2014/main" id="{C639BD0D-6098-4F77-8855-62227C5F1450}"/>
                </a:ext>
              </a:extLst>
            </p:cNvPr>
            <p:cNvSpPr txBox="1"/>
            <p:nvPr/>
          </p:nvSpPr>
          <p:spPr>
            <a:xfrm>
              <a:off x="6210996" y="1630759"/>
              <a:ext cx="1492998" cy="529770"/>
            </a:xfrm>
            <a:prstGeom prst="rect">
              <a:avLst/>
            </a:prstGeom>
            <a:noFill/>
          </p:spPr>
          <p:txBody>
            <a:bodyPr wrap="square" rtlCol="0">
              <a:spAutoFit/>
            </a:bodyPr>
            <a:lstStyle/>
            <a:p>
              <a:pPr algn="r"/>
              <a:r>
                <a:rPr lang="en-US" altLang="ko-KR" sz="900" dirty="0">
                  <a:solidFill>
                    <a:schemeClr val="accent1">
                      <a:lumMod val="75000"/>
                    </a:schemeClr>
                  </a:solidFill>
                  <a:cs typeface="Arial" pitchFamily="34" charset="0"/>
                </a:rPr>
                <a:t>Get a modern PowerPoint  Presentation that is beautifully designed. Easy to change colors, photos and Text.     </a:t>
              </a:r>
              <a:endParaRPr lang="ko-KR" altLang="en-US" sz="900" dirty="0">
                <a:solidFill>
                  <a:schemeClr val="accent1">
                    <a:lumMod val="75000"/>
                  </a:schemeClr>
                </a:solidFill>
                <a:cs typeface="Arial" pitchFamily="34" charset="0"/>
              </a:endParaRPr>
            </a:p>
          </p:txBody>
        </p:sp>
      </p:grpSp>
      <p:grpSp>
        <p:nvGrpSpPr>
          <p:cNvPr id="6" name="Group 5">
            <a:extLst>
              <a:ext uri="{FF2B5EF4-FFF2-40B4-BE49-F238E27FC236}">
                <a16:creationId xmlns:a16="http://schemas.microsoft.com/office/drawing/2014/main" id="{138477A0-E428-4ED9-A093-E877EA93BF95}"/>
              </a:ext>
            </a:extLst>
          </p:cNvPr>
          <p:cNvGrpSpPr/>
          <p:nvPr/>
        </p:nvGrpSpPr>
        <p:grpSpPr>
          <a:xfrm>
            <a:off x="5502693" y="1379615"/>
            <a:ext cx="1960669" cy="886753"/>
            <a:chOff x="6210996" y="1433695"/>
            <a:chExt cx="1493001" cy="726834"/>
          </a:xfrm>
        </p:grpSpPr>
        <p:sp>
          <p:nvSpPr>
            <p:cNvPr id="7" name="TextBox 6">
              <a:extLst>
                <a:ext uri="{FF2B5EF4-FFF2-40B4-BE49-F238E27FC236}">
                  <a16:creationId xmlns:a16="http://schemas.microsoft.com/office/drawing/2014/main" id="{61FEA32F-6078-4C7D-B380-B35F07C14B76}"/>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chemeClr val="accent1">
                      <a:lumMod val="75000"/>
                    </a:schemeClr>
                  </a:solidFill>
                  <a:cs typeface="Arial" pitchFamily="34" charset="0"/>
                </a:rPr>
                <a:t>Your Text  Here</a:t>
              </a:r>
              <a:endParaRPr lang="ko-KR" altLang="en-US" sz="900" b="1" dirty="0">
                <a:solidFill>
                  <a:schemeClr val="accent1">
                    <a:lumMod val="75000"/>
                  </a:schemeClr>
                </a:solidFill>
                <a:cs typeface="Arial" pitchFamily="34" charset="0"/>
              </a:endParaRPr>
            </a:p>
          </p:txBody>
        </p:sp>
        <p:sp>
          <p:nvSpPr>
            <p:cNvPr id="8" name="TextBox 7">
              <a:extLst>
                <a:ext uri="{FF2B5EF4-FFF2-40B4-BE49-F238E27FC236}">
                  <a16:creationId xmlns:a16="http://schemas.microsoft.com/office/drawing/2014/main" id="{E7D2BBBD-6A28-4C39-AA3E-C7E42A3ED1F6}"/>
                </a:ext>
              </a:extLst>
            </p:cNvPr>
            <p:cNvSpPr txBox="1"/>
            <p:nvPr/>
          </p:nvSpPr>
          <p:spPr>
            <a:xfrm>
              <a:off x="6210996" y="1630759"/>
              <a:ext cx="1492998" cy="529770"/>
            </a:xfrm>
            <a:prstGeom prst="rect">
              <a:avLst/>
            </a:prstGeom>
            <a:noFill/>
          </p:spPr>
          <p:txBody>
            <a:bodyPr wrap="square" rtlCol="0">
              <a:spAutoFit/>
            </a:bodyPr>
            <a:lstStyle/>
            <a:p>
              <a:r>
                <a:rPr lang="en-US" altLang="ko-KR" sz="900" dirty="0">
                  <a:solidFill>
                    <a:schemeClr val="accent1">
                      <a:lumMod val="75000"/>
                    </a:schemeClr>
                  </a:solidFill>
                  <a:cs typeface="Arial" pitchFamily="34" charset="0"/>
                </a:rPr>
                <a:t>Get a modern PowerPoint  Presentation that is beautifully designed. Easy to change colors, photos and Text.     </a:t>
              </a:r>
              <a:endParaRPr lang="ko-KR" altLang="en-US" sz="900" dirty="0">
                <a:solidFill>
                  <a:schemeClr val="accent1">
                    <a:lumMod val="75000"/>
                  </a:schemeClr>
                </a:solidFill>
                <a:cs typeface="Arial" pitchFamily="34" charset="0"/>
              </a:endParaRPr>
            </a:p>
          </p:txBody>
        </p:sp>
      </p:grpSp>
      <p:grpSp>
        <p:nvGrpSpPr>
          <p:cNvPr id="9" name="Group 8">
            <a:extLst>
              <a:ext uri="{FF2B5EF4-FFF2-40B4-BE49-F238E27FC236}">
                <a16:creationId xmlns:a16="http://schemas.microsoft.com/office/drawing/2014/main" id="{EFD7607A-11E9-40B5-A3A0-0AAA16171CD9}"/>
              </a:ext>
            </a:extLst>
          </p:cNvPr>
          <p:cNvGrpSpPr/>
          <p:nvPr/>
        </p:nvGrpSpPr>
        <p:grpSpPr>
          <a:xfrm>
            <a:off x="378659" y="2492961"/>
            <a:ext cx="2496500" cy="748254"/>
            <a:chOff x="6210996" y="1433695"/>
            <a:chExt cx="1493001" cy="613312"/>
          </a:xfrm>
        </p:grpSpPr>
        <p:sp>
          <p:nvSpPr>
            <p:cNvPr id="10" name="TextBox 9">
              <a:extLst>
                <a:ext uri="{FF2B5EF4-FFF2-40B4-BE49-F238E27FC236}">
                  <a16:creationId xmlns:a16="http://schemas.microsoft.com/office/drawing/2014/main" id="{B849586C-0D9D-4A64-9C74-384A561C29E2}"/>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chemeClr val="accent1">
                      <a:lumMod val="75000"/>
                    </a:schemeClr>
                  </a:solidFill>
                  <a:cs typeface="Arial" pitchFamily="34" charset="0"/>
                </a:rPr>
                <a:t>Your Text  Here</a:t>
              </a:r>
              <a:endParaRPr lang="ko-KR" altLang="en-US" sz="900" b="1" dirty="0">
                <a:solidFill>
                  <a:schemeClr val="accent1">
                    <a:lumMod val="75000"/>
                  </a:schemeClr>
                </a:solidFill>
                <a:cs typeface="Arial" pitchFamily="34" charset="0"/>
              </a:endParaRPr>
            </a:p>
          </p:txBody>
        </p:sp>
        <p:sp>
          <p:nvSpPr>
            <p:cNvPr id="11" name="TextBox 10">
              <a:extLst>
                <a:ext uri="{FF2B5EF4-FFF2-40B4-BE49-F238E27FC236}">
                  <a16:creationId xmlns:a16="http://schemas.microsoft.com/office/drawing/2014/main" id="{B8E52474-5D49-47D4-83EE-241EBBC68D40}"/>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solidFill>
                    <a:schemeClr val="accent1">
                      <a:lumMod val="75000"/>
                    </a:schemeClr>
                  </a:solidFill>
                  <a:cs typeface="Arial" pitchFamily="34" charset="0"/>
                </a:rPr>
                <a:t>Get a modern PowerPoint  Presentation that is beautifully designed. Easy to change colors, photos and Text.       </a:t>
              </a:r>
              <a:endParaRPr lang="ko-KR" altLang="en-US" sz="900" dirty="0">
                <a:solidFill>
                  <a:schemeClr val="accent1">
                    <a:lumMod val="75000"/>
                  </a:schemeClr>
                </a:solidFill>
                <a:cs typeface="Arial" pitchFamily="34" charset="0"/>
              </a:endParaRPr>
            </a:p>
          </p:txBody>
        </p:sp>
      </p:grpSp>
      <p:grpSp>
        <p:nvGrpSpPr>
          <p:cNvPr id="12" name="Group 11">
            <a:extLst>
              <a:ext uri="{FF2B5EF4-FFF2-40B4-BE49-F238E27FC236}">
                <a16:creationId xmlns:a16="http://schemas.microsoft.com/office/drawing/2014/main" id="{BE02589B-45F2-4CBD-8499-EC79EAB3E349}"/>
              </a:ext>
            </a:extLst>
          </p:cNvPr>
          <p:cNvGrpSpPr/>
          <p:nvPr/>
        </p:nvGrpSpPr>
        <p:grpSpPr>
          <a:xfrm>
            <a:off x="5850046" y="3939725"/>
            <a:ext cx="2496500" cy="748254"/>
            <a:chOff x="6210996" y="1433695"/>
            <a:chExt cx="1493001" cy="613312"/>
          </a:xfrm>
        </p:grpSpPr>
        <p:sp>
          <p:nvSpPr>
            <p:cNvPr id="13" name="TextBox 12">
              <a:extLst>
                <a:ext uri="{FF2B5EF4-FFF2-40B4-BE49-F238E27FC236}">
                  <a16:creationId xmlns:a16="http://schemas.microsoft.com/office/drawing/2014/main" id="{66A7A2A8-A0E1-4E5D-96FE-8A6840554D8B}"/>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chemeClr val="accent1">
                      <a:lumMod val="75000"/>
                    </a:schemeClr>
                  </a:solidFill>
                  <a:cs typeface="Arial" pitchFamily="34" charset="0"/>
                </a:rPr>
                <a:t>Your Text  Here</a:t>
              </a:r>
              <a:endParaRPr lang="ko-KR" altLang="en-US" sz="900" b="1" dirty="0">
                <a:solidFill>
                  <a:schemeClr val="accent1">
                    <a:lumMod val="75000"/>
                  </a:schemeClr>
                </a:solidFill>
                <a:cs typeface="Arial" pitchFamily="34" charset="0"/>
              </a:endParaRPr>
            </a:p>
          </p:txBody>
        </p:sp>
        <p:sp>
          <p:nvSpPr>
            <p:cNvPr id="14" name="TextBox 13">
              <a:extLst>
                <a:ext uri="{FF2B5EF4-FFF2-40B4-BE49-F238E27FC236}">
                  <a16:creationId xmlns:a16="http://schemas.microsoft.com/office/drawing/2014/main" id="{BEFB9CC8-789A-4270-809C-B65EBA3D9A79}"/>
                </a:ext>
              </a:extLst>
            </p:cNvPr>
            <p:cNvSpPr txBox="1"/>
            <p:nvPr/>
          </p:nvSpPr>
          <p:spPr>
            <a:xfrm>
              <a:off x="6210996" y="1630759"/>
              <a:ext cx="1492998" cy="416248"/>
            </a:xfrm>
            <a:prstGeom prst="rect">
              <a:avLst/>
            </a:prstGeom>
            <a:noFill/>
          </p:spPr>
          <p:txBody>
            <a:bodyPr wrap="square" rtlCol="0">
              <a:spAutoFit/>
            </a:bodyPr>
            <a:lstStyle/>
            <a:p>
              <a:r>
                <a:rPr lang="en-US" altLang="ko-KR" sz="900" dirty="0">
                  <a:solidFill>
                    <a:schemeClr val="accent1">
                      <a:lumMod val="75000"/>
                    </a:schemeClr>
                  </a:solidFill>
                  <a:cs typeface="Arial" pitchFamily="34" charset="0"/>
                </a:rPr>
                <a:t>Get a modern PowerPoint  Presentation that is beautifully designed. Easy to change colors, photos and Text.     </a:t>
              </a:r>
              <a:endParaRPr lang="ko-KR" altLang="en-US" sz="900" dirty="0">
                <a:solidFill>
                  <a:schemeClr val="accent1">
                    <a:lumMod val="75000"/>
                  </a:schemeClr>
                </a:solidFill>
                <a:cs typeface="Arial" pitchFamily="34" charset="0"/>
              </a:endParaRPr>
            </a:p>
          </p:txBody>
        </p:sp>
      </p:grpSp>
      <p:grpSp>
        <p:nvGrpSpPr>
          <p:cNvPr id="15" name="Group 14">
            <a:extLst>
              <a:ext uri="{FF2B5EF4-FFF2-40B4-BE49-F238E27FC236}">
                <a16:creationId xmlns:a16="http://schemas.microsoft.com/office/drawing/2014/main" id="{0B12C6A3-F4F4-4B29-BE8F-5952797F8B42}"/>
              </a:ext>
            </a:extLst>
          </p:cNvPr>
          <p:cNvGrpSpPr/>
          <p:nvPr/>
        </p:nvGrpSpPr>
        <p:grpSpPr>
          <a:xfrm>
            <a:off x="608038" y="3939725"/>
            <a:ext cx="2688593" cy="748254"/>
            <a:chOff x="6210996" y="1433695"/>
            <a:chExt cx="1493001" cy="613312"/>
          </a:xfrm>
        </p:grpSpPr>
        <p:sp>
          <p:nvSpPr>
            <p:cNvPr id="16" name="TextBox 15">
              <a:extLst>
                <a:ext uri="{FF2B5EF4-FFF2-40B4-BE49-F238E27FC236}">
                  <a16:creationId xmlns:a16="http://schemas.microsoft.com/office/drawing/2014/main" id="{51FB4507-2874-4685-AA51-30FE8255152B}"/>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chemeClr val="accent1">
                      <a:lumMod val="75000"/>
                    </a:schemeClr>
                  </a:solidFill>
                  <a:cs typeface="Arial" pitchFamily="34" charset="0"/>
                </a:rPr>
                <a:t>Your Text  Here</a:t>
              </a:r>
              <a:endParaRPr lang="ko-KR" altLang="en-US" sz="900" b="1" dirty="0">
                <a:solidFill>
                  <a:schemeClr val="accent1">
                    <a:lumMod val="75000"/>
                  </a:schemeClr>
                </a:solidFill>
                <a:cs typeface="Arial" pitchFamily="34" charset="0"/>
              </a:endParaRPr>
            </a:p>
          </p:txBody>
        </p:sp>
        <p:sp>
          <p:nvSpPr>
            <p:cNvPr id="17" name="TextBox 16">
              <a:extLst>
                <a:ext uri="{FF2B5EF4-FFF2-40B4-BE49-F238E27FC236}">
                  <a16:creationId xmlns:a16="http://schemas.microsoft.com/office/drawing/2014/main" id="{C2FFC414-B323-4FB5-BA6A-FCE2BF801F11}"/>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solidFill>
                    <a:schemeClr val="accent1">
                      <a:lumMod val="75000"/>
                    </a:schemeClr>
                  </a:solidFill>
                  <a:cs typeface="Arial" pitchFamily="34" charset="0"/>
                </a:rPr>
                <a:t>Get a modern PowerPoint  Presentation that is beautifully designed. Easy to change colors, photos and Text.     </a:t>
              </a:r>
              <a:endParaRPr lang="ko-KR" altLang="en-US" sz="900" dirty="0">
                <a:solidFill>
                  <a:schemeClr val="accent1">
                    <a:lumMod val="75000"/>
                  </a:schemeClr>
                </a:solidFill>
                <a:cs typeface="Arial" pitchFamily="34" charset="0"/>
              </a:endParaRPr>
            </a:p>
          </p:txBody>
        </p:sp>
      </p:grpSp>
      <p:grpSp>
        <p:nvGrpSpPr>
          <p:cNvPr id="18" name="Group 17">
            <a:extLst>
              <a:ext uri="{FF2B5EF4-FFF2-40B4-BE49-F238E27FC236}">
                <a16:creationId xmlns:a16="http://schemas.microsoft.com/office/drawing/2014/main" id="{3C1A035F-3732-48B2-9BC7-0E478568DA41}"/>
              </a:ext>
            </a:extLst>
          </p:cNvPr>
          <p:cNvGrpSpPr/>
          <p:nvPr/>
        </p:nvGrpSpPr>
        <p:grpSpPr>
          <a:xfrm>
            <a:off x="6301253" y="2504669"/>
            <a:ext cx="2496505" cy="748254"/>
            <a:chOff x="6210996" y="1433695"/>
            <a:chExt cx="1493001" cy="613312"/>
          </a:xfrm>
        </p:grpSpPr>
        <p:sp>
          <p:nvSpPr>
            <p:cNvPr id="19" name="TextBox 18">
              <a:extLst>
                <a:ext uri="{FF2B5EF4-FFF2-40B4-BE49-F238E27FC236}">
                  <a16:creationId xmlns:a16="http://schemas.microsoft.com/office/drawing/2014/main" id="{0CF9432B-05B5-4C00-9DD3-7949AF3AD1D5}"/>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chemeClr val="accent1">
                      <a:lumMod val="75000"/>
                    </a:schemeClr>
                  </a:solidFill>
                  <a:cs typeface="Arial" pitchFamily="34" charset="0"/>
                </a:rPr>
                <a:t>Your Text  Here</a:t>
              </a:r>
              <a:endParaRPr lang="ko-KR" altLang="en-US" sz="900" b="1" dirty="0">
                <a:solidFill>
                  <a:schemeClr val="accent1">
                    <a:lumMod val="75000"/>
                  </a:schemeClr>
                </a:solidFill>
                <a:cs typeface="Arial" pitchFamily="34" charset="0"/>
              </a:endParaRPr>
            </a:p>
          </p:txBody>
        </p:sp>
        <p:sp>
          <p:nvSpPr>
            <p:cNvPr id="20" name="TextBox 19">
              <a:extLst>
                <a:ext uri="{FF2B5EF4-FFF2-40B4-BE49-F238E27FC236}">
                  <a16:creationId xmlns:a16="http://schemas.microsoft.com/office/drawing/2014/main" id="{5BDFA4F0-1485-45A3-A6DB-69535E4A4DDC}"/>
                </a:ext>
              </a:extLst>
            </p:cNvPr>
            <p:cNvSpPr txBox="1"/>
            <p:nvPr/>
          </p:nvSpPr>
          <p:spPr>
            <a:xfrm>
              <a:off x="6210996" y="1630759"/>
              <a:ext cx="1492998" cy="416248"/>
            </a:xfrm>
            <a:prstGeom prst="rect">
              <a:avLst/>
            </a:prstGeom>
            <a:noFill/>
          </p:spPr>
          <p:txBody>
            <a:bodyPr wrap="square" rtlCol="0">
              <a:spAutoFit/>
            </a:bodyPr>
            <a:lstStyle/>
            <a:p>
              <a:r>
                <a:rPr lang="en-US" altLang="ko-KR" sz="900" dirty="0">
                  <a:solidFill>
                    <a:schemeClr val="accent1">
                      <a:lumMod val="75000"/>
                    </a:schemeClr>
                  </a:solidFill>
                  <a:cs typeface="Arial" pitchFamily="34" charset="0"/>
                </a:rPr>
                <a:t>Get a modern PowerPoint  Presentation that is beautifully designed. Easy to change colors, photos and Text.       </a:t>
              </a:r>
              <a:endParaRPr lang="ko-KR" altLang="en-US" sz="900" dirty="0">
                <a:solidFill>
                  <a:schemeClr val="accent1">
                    <a:lumMod val="75000"/>
                  </a:schemeClr>
                </a:solidFill>
                <a:cs typeface="Arial" pitchFamily="34" charset="0"/>
              </a:endParaRPr>
            </a:p>
          </p:txBody>
        </p:sp>
      </p:grpSp>
      <p:pic>
        <p:nvPicPr>
          <p:cNvPr id="21" name="Imagen 20"/>
          <p:cNvPicPr>
            <a:picLocks noChangeAspect="1"/>
          </p:cNvPicPr>
          <p:nvPr/>
        </p:nvPicPr>
        <p:blipFill>
          <a:blip r:embed="rId2"/>
          <a:stretch>
            <a:fillRect/>
          </a:stretch>
        </p:blipFill>
        <p:spPr>
          <a:xfrm>
            <a:off x="3136866" y="2315453"/>
            <a:ext cx="2986057" cy="1644495"/>
          </a:xfrm>
          <a:prstGeom prst="rect">
            <a:avLst/>
          </a:prstGeom>
        </p:spPr>
      </p:pic>
    </p:spTree>
    <p:extLst>
      <p:ext uri="{BB962C8B-B14F-4D97-AF65-F5344CB8AC3E}">
        <p14:creationId xmlns:p14="http://schemas.microsoft.com/office/powerpoint/2010/main" val="415934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EDD89AC-EB38-4111-A934-69BCE4C45B13}"/>
              </a:ext>
            </a:extLst>
          </p:cNvPr>
          <p:cNvGrpSpPr/>
          <p:nvPr/>
        </p:nvGrpSpPr>
        <p:grpSpPr>
          <a:xfrm>
            <a:off x="749624" y="2274174"/>
            <a:ext cx="4673276" cy="2764221"/>
            <a:chOff x="2153463" y="1916832"/>
            <a:chExt cx="7911017" cy="3476012"/>
          </a:xfrm>
        </p:grpSpPr>
        <p:sp>
          <p:nvSpPr>
            <p:cNvPr id="4" name="TextBox 3">
              <a:extLst>
                <a:ext uri="{FF2B5EF4-FFF2-40B4-BE49-F238E27FC236}">
                  <a16:creationId xmlns:a16="http://schemas.microsoft.com/office/drawing/2014/main" id="{BD4A3AD9-DC89-4E64-B06C-7F0EFF53FD69}"/>
                </a:ext>
              </a:extLst>
            </p:cNvPr>
            <p:cNvSpPr txBox="1"/>
            <p:nvPr/>
          </p:nvSpPr>
          <p:spPr>
            <a:xfrm>
              <a:off x="2153463" y="1916832"/>
              <a:ext cx="7911017" cy="604784"/>
            </a:xfrm>
            <a:prstGeom prst="rect">
              <a:avLst/>
            </a:prstGeom>
            <a:noFill/>
          </p:spPr>
          <p:txBody>
            <a:bodyPr wrap="square" rtlCol="0">
              <a:spAutoFit/>
            </a:bodyPr>
            <a:lstStyle/>
            <a:p>
              <a:r>
                <a:rPr lang="en-US" altLang="ko-KR" sz="1200" b="1" dirty="0">
                  <a:solidFill>
                    <a:schemeClr val="accent5"/>
                  </a:solidFill>
                  <a:cs typeface="Arial" pitchFamily="34" charset="0"/>
                </a:rPr>
                <a:t>You can simply impress your audience and add a unique zing and appeal to your Presentations.</a:t>
              </a:r>
              <a:endParaRPr lang="ko-KR" altLang="en-US" sz="1200" b="1" dirty="0">
                <a:solidFill>
                  <a:schemeClr val="accent5"/>
                </a:solidFill>
                <a:cs typeface="Arial" pitchFamily="34" charset="0"/>
              </a:endParaRPr>
            </a:p>
          </p:txBody>
        </p:sp>
        <p:sp>
          <p:nvSpPr>
            <p:cNvPr id="5" name="TextBox 4">
              <a:extLst>
                <a:ext uri="{FF2B5EF4-FFF2-40B4-BE49-F238E27FC236}">
                  <a16:creationId xmlns:a16="http://schemas.microsoft.com/office/drawing/2014/main" id="{6646322C-2D70-4F72-8728-6A3ABC2E5D6E}"/>
                </a:ext>
              </a:extLst>
            </p:cNvPr>
            <p:cNvSpPr txBox="1"/>
            <p:nvPr/>
          </p:nvSpPr>
          <p:spPr>
            <a:xfrm>
              <a:off x="2153463" y="2520119"/>
              <a:ext cx="7911017" cy="2872725"/>
            </a:xfrm>
            <a:prstGeom prst="rect">
              <a:avLst/>
            </a:prstGeom>
            <a:noFill/>
          </p:spPr>
          <p:txBody>
            <a:bodyPr wrap="square" rtlCol="0">
              <a:spAutoFit/>
            </a:bodyPr>
            <a:lstStyle/>
            <a:p>
              <a:r>
                <a:rPr lang="en-US" altLang="ko-KR" sz="1050" dirty="0">
                  <a:solidFill>
                    <a:srgbClr val="0070C0"/>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Get a modern PowerPoint  Presentation that is beautifully designed. Easy to change colors, photos and Text. </a:t>
              </a:r>
            </a:p>
          </p:txBody>
        </p:sp>
      </p:grpSp>
      <p:sp>
        <p:nvSpPr>
          <p:cNvPr id="6" name="Title 3">
            <a:extLst>
              <a:ext uri="{FF2B5EF4-FFF2-40B4-BE49-F238E27FC236}">
                <a16:creationId xmlns:a16="http://schemas.microsoft.com/office/drawing/2014/main" id="{E53C8487-3453-4D10-8FD5-EEB5430BAEDB}"/>
              </a:ext>
            </a:extLst>
          </p:cNvPr>
          <p:cNvSpPr txBox="1">
            <a:spLocks/>
          </p:cNvSpPr>
          <p:nvPr/>
        </p:nvSpPr>
        <p:spPr>
          <a:xfrm>
            <a:off x="749624" y="945757"/>
            <a:ext cx="2196776" cy="118813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dirty="0">
                <a:solidFill>
                  <a:srgbClr val="E94A4F"/>
                </a:solidFill>
                <a:cs typeface="Arial" pitchFamily="34" charset="0"/>
              </a:rPr>
              <a:t>Column</a:t>
            </a:r>
          </a:p>
          <a:p>
            <a:pPr algn="l"/>
            <a:r>
              <a:rPr lang="en-US" altLang="ko-KR" sz="3600" dirty="0">
                <a:solidFill>
                  <a:srgbClr val="E94A4F"/>
                </a:solidFill>
                <a:cs typeface="Arial" pitchFamily="34" charset="0"/>
              </a:rPr>
              <a:t>Style</a:t>
            </a:r>
            <a:endParaRPr lang="ko-KR" altLang="en-US" sz="3600" dirty="0">
              <a:solidFill>
                <a:srgbClr val="E94A4F"/>
              </a:solidFill>
              <a:cs typeface="Arial" pitchFamily="34" charset="0"/>
            </a:endParaRPr>
          </a:p>
        </p:txBody>
      </p:sp>
      <p:sp>
        <p:nvSpPr>
          <p:cNvPr id="8" name="Marcador de texto 7"/>
          <p:cNvSpPr>
            <a:spLocks noGrp="1"/>
          </p:cNvSpPr>
          <p:nvPr>
            <p:ph type="body" sz="quarter" idx="10"/>
          </p:nvPr>
        </p:nvSpPr>
        <p:spPr>
          <a:xfrm>
            <a:off x="153470" y="88115"/>
            <a:ext cx="8679898" cy="543185"/>
          </a:xfrm>
        </p:spPr>
        <p:txBody>
          <a:bodyPr>
            <a:noAutofit/>
          </a:bodyPr>
          <a:lstStyle/>
          <a:p>
            <a:r>
              <a:rPr lang="es-PE" sz="3600" dirty="0"/>
              <a:t>Free Template</a:t>
            </a:r>
          </a:p>
        </p:txBody>
      </p:sp>
      <p:sp>
        <p:nvSpPr>
          <p:cNvPr id="12" name="Lágrima 11"/>
          <p:cNvSpPr/>
          <p:nvPr/>
        </p:nvSpPr>
        <p:spPr>
          <a:xfrm rot="5400000">
            <a:off x="5524500" y="1537137"/>
            <a:ext cx="3501258" cy="3501258"/>
          </a:xfrm>
          <a:prstGeom prst="teardrop">
            <a:avLst/>
          </a:prstGeom>
          <a:solidFill>
            <a:schemeClr val="bg1"/>
          </a:solidFill>
          <a:ln w="76200">
            <a:solidFill>
              <a:srgbClr val="E94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pic>
        <p:nvPicPr>
          <p:cNvPr id="2" name="Imagen 1"/>
          <p:cNvPicPr>
            <a:picLocks noChangeAspect="1"/>
          </p:cNvPicPr>
          <p:nvPr/>
        </p:nvPicPr>
        <p:blipFill>
          <a:blip r:embed="rId2"/>
          <a:stretch>
            <a:fillRect/>
          </a:stretch>
        </p:blipFill>
        <p:spPr>
          <a:xfrm>
            <a:off x="6076022" y="1954032"/>
            <a:ext cx="2617035" cy="3084363"/>
          </a:xfrm>
          <a:prstGeom prst="rect">
            <a:avLst/>
          </a:prstGeom>
        </p:spPr>
      </p:pic>
      <p:grpSp>
        <p:nvGrpSpPr>
          <p:cNvPr id="7" name="Grupo 6">
            <a:extLst>
              <a:ext uri="{FF2B5EF4-FFF2-40B4-BE49-F238E27FC236}">
                <a16:creationId xmlns:a16="http://schemas.microsoft.com/office/drawing/2014/main" id="{B53E1540-F70C-E372-0747-0FA347549803}"/>
              </a:ext>
            </a:extLst>
          </p:cNvPr>
          <p:cNvGrpSpPr/>
          <p:nvPr/>
        </p:nvGrpSpPr>
        <p:grpSpPr>
          <a:xfrm>
            <a:off x="661866" y="326343"/>
            <a:ext cx="8335487" cy="414525"/>
            <a:chOff x="276532" y="237852"/>
            <a:chExt cx="8720822" cy="433688"/>
          </a:xfrm>
        </p:grpSpPr>
        <p:cxnSp>
          <p:nvCxnSpPr>
            <p:cNvPr id="9" name="直接连接符 34">
              <a:extLst>
                <a:ext uri="{FF2B5EF4-FFF2-40B4-BE49-F238E27FC236}">
                  <a16:creationId xmlns:a16="http://schemas.microsoft.com/office/drawing/2014/main" id="{25E6C14E-8714-AD5F-144D-330EC9BB7B26}"/>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10" name="任意多边形 33">
              <a:extLst>
                <a:ext uri="{FF2B5EF4-FFF2-40B4-BE49-F238E27FC236}">
                  <a16:creationId xmlns:a16="http://schemas.microsoft.com/office/drawing/2014/main" id="{0D2972BC-F549-F634-C4CC-676311ECF687}"/>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Grupo 10">
            <a:extLst>
              <a:ext uri="{FF2B5EF4-FFF2-40B4-BE49-F238E27FC236}">
                <a16:creationId xmlns:a16="http://schemas.microsoft.com/office/drawing/2014/main" id="{E2B660B2-3EB1-0381-BF47-4CE0C7DFFF84}"/>
              </a:ext>
            </a:extLst>
          </p:cNvPr>
          <p:cNvGrpSpPr/>
          <p:nvPr/>
        </p:nvGrpSpPr>
        <p:grpSpPr>
          <a:xfrm>
            <a:off x="146647" y="27495"/>
            <a:ext cx="776880" cy="983738"/>
            <a:chOff x="7289801" y="2933701"/>
            <a:chExt cx="1585912" cy="2008188"/>
          </a:xfrm>
        </p:grpSpPr>
        <p:sp>
          <p:nvSpPr>
            <p:cNvPr id="13" name="Freeform 5">
              <a:extLst>
                <a:ext uri="{FF2B5EF4-FFF2-40B4-BE49-F238E27FC236}">
                  <a16:creationId xmlns:a16="http://schemas.microsoft.com/office/drawing/2014/main" id="{7FF67EF1-BF3A-2897-E29B-A0D76173515C}"/>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6">
              <a:extLst>
                <a:ext uri="{FF2B5EF4-FFF2-40B4-BE49-F238E27FC236}">
                  <a16:creationId xmlns:a16="http://schemas.microsoft.com/office/drawing/2014/main" id="{3426C2DF-4545-E53F-3999-17685BAEC0BE}"/>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7">
              <a:extLst>
                <a:ext uri="{FF2B5EF4-FFF2-40B4-BE49-F238E27FC236}">
                  <a16:creationId xmlns:a16="http://schemas.microsoft.com/office/drawing/2014/main" id="{692A07A9-FE78-C6D2-2947-B7C5D6D21A44}"/>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8">
              <a:extLst>
                <a:ext uri="{FF2B5EF4-FFF2-40B4-BE49-F238E27FC236}">
                  <a16:creationId xmlns:a16="http://schemas.microsoft.com/office/drawing/2014/main" id="{F2441B96-22DD-845A-BA7D-14C0D97C8892}"/>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9">
              <a:extLst>
                <a:ext uri="{FF2B5EF4-FFF2-40B4-BE49-F238E27FC236}">
                  <a16:creationId xmlns:a16="http://schemas.microsoft.com/office/drawing/2014/main" id="{004631F3-8B08-89C3-43E7-77A74BF20F1D}"/>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0">
              <a:extLst>
                <a:ext uri="{FF2B5EF4-FFF2-40B4-BE49-F238E27FC236}">
                  <a16:creationId xmlns:a16="http://schemas.microsoft.com/office/drawing/2014/main" id="{2A58F6C3-95BB-C66C-6E97-BF754BFB1338}"/>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3">
              <a:extLst>
                <a:ext uri="{FF2B5EF4-FFF2-40B4-BE49-F238E27FC236}">
                  <a16:creationId xmlns:a16="http://schemas.microsoft.com/office/drawing/2014/main" id="{C3AF49AC-19EB-563E-B600-A6E42EA3CAD3}"/>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6">
              <a:extLst>
                <a:ext uri="{FF2B5EF4-FFF2-40B4-BE49-F238E27FC236}">
                  <a16:creationId xmlns:a16="http://schemas.microsoft.com/office/drawing/2014/main" id="{277A0863-F609-9E00-EB7D-F1EAC7DB2C6F}"/>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7">
              <a:extLst>
                <a:ext uri="{FF2B5EF4-FFF2-40B4-BE49-F238E27FC236}">
                  <a16:creationId xmlns:a16="http://schemas.microsoft.com/office/drawing/2014/main" id="{71C9771A-27F4-C26E-1658-7118F609ADBC}"/>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8">
              <a:extLst>
                <a:ext uri="{FF2B5EF4-FFF2-40B4-BE49-F238E27FC236}">
                  <a16:creationId xmlns:a16="http://schemas.microsoft.com/office/drawing/2014/main" id="{FEFE6ED8-E0A5-FBD3-11C4-591566A67C37}"/>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9">
              <a:extLst>
                <a:ext uri="{FF2B5EF4-FFF2-40B4-BE49-F238E27FC236}">
                  <a16:creationId xmlns:a16="http://schemas.microsoft.com/office/drawing/2014/main" id="{1FD9EE0C-0D92-8231-4702-D74C1C761269}"/>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0">
              <a:extLst>
                <a:ext uri="{FF2B5EF4-FFF2-40B4-BE49-F238E27FC236}">
                  <a16:creationId xmlns:a16="http://schemas.microsoft.com/office/drawing/2014/main" id="{5230CC86-8BF8-EDD3-58F9-31BC776D2FCE}"/>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1">
              <a:extLst>
                <a:ext uri="{FF2B5EF4-FFF2-40B4-BE49-F238E27FC236}">
                  <a16:creationId xmlns:a16="http://schemas.microsoft.com/office/drawing/2014/main" id="{11CC2C76-E502-27EB-BBA2-E9462F766FD7}"/>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232938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310" y="127183"/>
            <a:ext cx="8534057" cy="4713758"/>
          </a:xfrm>
          <a:prstGeom prst="rect">
            <a:avLst/>
          </a:prstGeom>
          <a:solidFill>
            <a:srgbClr val="E94A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15" name="TextBox 14">
            <a:extLst>
              <a:ext uri="{FF2B5EF4-FFF2-40B4-BE49-F238E27FC236}">
                <a16:creationId xmlns:a16="http://schemas.microsoft.com/office/drawing/2014/main" id="{9A5203BB-63FD-42CD-96F0-D2948069D728}"/>
              </a:ext>
            </a:extLst>
          </p:cNvPr>
          <p:cNvSpPr txBox="1"/>
          <p:nvPr/>
        </p:nvSpPr>
        <p:spPr>
          <a:xfrm>
            <a:off x="610750" y="1784082"/>
            <a:ext cx="1638888" cy="2677656"/>
          </a:xfrm>
          <a:prstGeom prst="rect">
            <a:avLst/>
          </a:prstGeom>
          <a:noFill/>
        </p:spPr>
        <p:txBody>
          <a:bodyPr wrap="square" rtlCol="0" anchor="ctr">
            <a:spAutoFit/>
          </a:bodyPr>
          <a:lstStyle/>
          <a:p>
            <a:r>
              <a:rPr lang="en-GB" altLang="ko-KR" sz="2400" dirty="0">
                <a:solidFill>
                  <a:schemeClr val="bg1"/>
                </a:solidFill>
                <a:cs typeface="Arial" pitchFamily="34" charset="0"/>
              </a:rPr>
              <a:t>ALLPPT Layout</a:t>
            </a:r>
          </a:p>
          <a:p>
            <a:r>
              <a:rPr lang="en-GB" altLang="ko-KR" sz="2400" dirty="0">
                <a:solidFill>
                  <a:schemeClr val="bg1"/>
                </a:solidFill>
                <a:cs typeface="Arial" pitchFamily="34" charset="0"/>
              </a:rPr>
              <a:t>Clean Text Slide for your Presentation</a:t>
            </a:r>
            <a:endParaRPr lang="ko-KR" altLang="en-US" sz="2400" dirty="0">
              <a:solidFill>
                <a:schemeClr val="bg1"/>
              </a:solidFill>
              <a:cs typeface="Arial" pitchFamily="34" charset="0"/>
            </a:endParaRPr>
          </a:p>
        </p:txBody>
      </p:sp>
      <p:sp>
        <p:nvSpPr>
          <p:cNvPr id="16" name="TextBox 15">
            <a:extLst>
              <a:ext uri="{FF2B5EF4-FFF2-40B4-BE49-F238E27FC236}">
                <a16:creationId xmlns:a16="http://schemas.microsoft.com/office/drawing/2014/main" id="{AEA3A589-9E65-4EC9-88C0-4E3E85FEDB3E}"/>
              </a:ext>
            </a:extLst>
          </p:cNvPr>
          <p:cNvSpPr txBox="1"/>
          <p:nvPr/>
        </p:nvSpPr>
        <p:spPr>
          <a:xfrm>
            <a:off x="610750" y="468465"/>
            <a:ext cx="2284850" cy="1323439"/>
          </a:xfrm>
          <a:prstGeom prst="rect">
            <a:avLst/>
          </a:prstGeom>
          <a:noFill/>
        </p:spPr>
        <p:txBody>
          <a:bodyPr wrap="square" rtlCol="0">
            <a:spAutoFit/>
          </a:bodyPr>
          <a:lstStyle/>
          <a:p>
            <a:r>
              <a:rPr lang="en-US" altLang="ko-KR" sz="4000" dirty="0">
                <a:solidFill>
                  <a:srgbClr val="FFC000"/>
                </a:solidFill>
                <a:latin typeface="+mj-lt"/>
                <a:cs typeface="Arial" pitchFamily="34" charset="0"/>
              </a:rPr>
              <a:t>Columns</a:t>
            </a:r>
          </a:p>
          <a:p>
            <a:r>
              <a:rPr lang="en-US" altLang="ko-KR" sz="4000" dirty="0">
                <a:solidFill>
                  <a:srgbClr val="FFC000"/>
                </a:solidFill>
                <a:latin typeface="+mj-lt"/>
                <a:cs typeface="Arial" pitchFamily="34" charset="0"/>
              </a:rPr>
              <a:t>Style</a:t>
            </a:r>
            <a:endParaRPr lang="ko-KR" altLang="en-US" sz="4000" dirty="0">
              <a:solidFill>
                <a:srgbClr val="FFC000"/>
              </a:solidFill>
              <a:latin typeface="+mj-lt"/>
              <a:cs typeface="Arial" pitchFamily="34" charset="0"/>
            </a:endParaRPr>
          </a:p>
        </p:txBody>
      </p:sp>
      <p:grpSp>
        <p:nvGrpSpPr>
          <p:cNvPr id="17" name="Group 7">
            <a:extLst>
              <a:ext uri="{FF2B5EF4-FFF2-40B4-BE49-F238E27FC236}">
                <a16:creationId xmlns:a16="http://schemas.microsoft.com/office/drawing/2014/main" id="{0D5566DF-0892-430F-AEAD-855C43512FFA}"/>
              </a:ext>
            </a:extLst>
          </p:cNvPr>
          <p:cNvGrpSpPr/>
          <p:nvPr/>
        </p:nvGrpSpPr>
        <p:grpSpPr>
          <a:xfrm>
            <a:off x="3037359" y="1057087"/>
            <a:ext cx="2494259" cy="3404651"/>
            <a:chOff x="886442" y="1591192"/>
            <a:chExt cx="3397525" cy="5219410"/>
          </a:xfrm>
        </p:grpSpPr>
        <p:sp>
          <p:nvSpPr>
            <p:cNvPr id="18" name="TextBox 17">
              <a:extLst>
                <a:ext uri="{FF2B5EF4-FFF2-40B4-BE49-F238E27FC236}">
                  <a16:creationId xmlns:a16="http://schemas.microsoft.com/office/drawing/2014/main" id="{FC2CC834-C942-4022-9B44-9612CF7BBA26}"/>
                </a:ext>
              </a:extLst>
            </p:cNvPr>
            <p:cNvSpPr txBox="1"/>
            <p:nvPr/>
          </p:nvSpPr>
          <p:spPr>
            <a:xfrm>
              <a:off x="886442" y="1591192"/>
              <a:ext cx="3397525" cy="495420"/>
            </a:xfrm>
            <a:prstGeom prst="rect">
              <a:avLst/>
            </a:prstGeom>
            <a:noFill/>
          </p:spPr>
          <p:txBody>
            <a:bodyPr wrap="square" rtlCol="0">
              <a:spAutoFit/>
            </a:bodyPr>
            <a:lstStyle/>
            <a:p>
              <a:r>
                <a:rPr lang="en-US" altLang="ko-KR" sz="1500" b="1" dirty="0">
                  <a:solidFill>
                    <a:schemeClr val="bg1"/>
                  </a:solidFill>
                  <a:cs typeface="Arial" pitchFamily="34" charset="0"/>
                </a:rPr>
                <a:t>Your Text  Here</a:t>
              </a:r>
              <a:endParaRPr lang="ko-KR" altLang="en-US" sz="1500" b="1" dirty="0">
                <a:solidFill>
                  <a:schemeClr val="bg1"/>
                </a:solidFill>
                <a:cs typeface="Arial" pitchFamily="34" charset="0"/>
              </a:endParaRPr>
            </a:p>
          </p:txBody>
        </p:sp>
        <p:sp>
          <p:nvSpPr>
            <p:cNvPr id="19" name="TextBox 18">
              <a:extLst>
                <a:ext uri="{FF2B5EF4-FFF2-40B4-BE49-F238E27FC236}">
                  <a16:creationId xmlns:a16="http://schemas.microsoft.com/office/drawing/2014/main" id="{7C8DE678-BEFA-48C6-95B8-D4BEEF82433B}"/>
                </a:ext>
              </a:extLst>
            </p:cNvPr>
            <p:cNvSpPr txBox="1"/>
            <p:nvPr/>
          </p:nvSpPr>
          <p:spPr>
            <a:xfrm>
              <a:off x="886442" y="2104110"/>
              <a:ext cx="3397525" cy="4706492"/>
            </a:xfrm>
            <a:prstGeom prst="rect">
              <a:avLst/>
            </a:prstGeom>
            <a:noFill/>
          </p:spPr>
          <p:txBody>
            <a:bodyPr wrap="square" rtlCol="0">
              <a:spAutoFit/>
            </a:bodyPr>
            <a:lstStyle/>
            <a:p>
              <a:r>
                <a:rPr lang="en-US" altLang="ko-KR" sz="1050" dirty="0">
                  <a:solidFill>
                    <a:schemeClr val="accent1">
                      <a:lumMod val="75000"/>
                    </a:schemeClr>
                  </a:solidFill>
                  <a:cs typeface="Arial" pitchFamily="34" charset="0"/>
                </a:rPr>
                <a:t>Get a modern PowerPoint  Presentation that is beautifully designed.  </a:t>
              </a:r>
              <a:endParaRPr lang="ko-KR" altLang="en-US" sz="1050" dirty="0">
                <a:solidFill>
                  <a:schemeClr val="accent1">
                    <a:lumMod val="75000"/>
                  </a:schemeClr>
                </a:solidFill>
                <a:cs typeface="Arial" pitchFamily="34" charset="0"/>
              </a:endParaRPr>
            </a:p>
            <a:p>
              <a:endParaRPr lang="en-US" altLang="ko-KR" sz="900" dirty="0">
                <a:solidFill>
                  <a:schemeClr val="accent1">
                    <a:lumMod val="75000"/>
                  </a:schemeClr>
                </a:solidFill>
                <a:cs typeface="Arial" pitchFamily="34" charset="0"/>
              </a:endParaRPr>
            </a:p>
            <a:p>
              <a:r>
                <a:rPr lang="en-US" altLang="ko-KR" sz="900" dirty="0">
                  <a:solidFill>
                    <a:schemeClr val="accent1">
                      <a:lumMod val="7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900" dirty="0">
                  <a:solidFill>
                    <a:schemeClr val="accent1">
                      <a:lumMod val="75000"/>
                    </a:schemeClr>
                  </a:solidFill>
                  <a:cs typeface="Arial" pitchFamily="34" charset="0"/>
                </a:rPr>
                <a:t> </a:t>
              </a:r>
              <a:r>
                <a:rPr lang="en-US" altLang="ko-KR" sz="900" dirty="0">
                  <a:solidFill>
                    <a:schemeClr val="accent1">
                      <a:lumMod val="75000"/>
                    </a:schemeClr>
                  </a:solidFill>
                  <a:cs typeface="Arial" pitchFamily="34" charset="0"/>
                </a:rPr>
                <a:t>Easy to change colors, photos and Text. I hope and I believe that this Template will your Time, Money and Reputation. </a:t>
              </a:r>
            </a:p>
            <a:p>
              <a:endParaRPr lang="en-US" altLang="ko-KR" sz="900" dirty="0">
                <a:solidFill>
                  <a:schemeClr val="accent1">
                    <a:lumMod val="75000"/>
                  </a:schemeClr>
                </a:solidFill>
                <a:cs typeface="Arial" pitchFamily="34" charset="0"/>
              </a:endParaRPr>
            </a:p>
            <a:p>
              <a:r>
                <a:rPr lang="en-US" altLang="ko-KR" sz="900" dirty="0">
                  <a:solidFill>
                    <a:schemeClr val="accent1">
                      <a:lumMod val="75000"/>
                    </a:schemeClr>
                  </a:solidFill>
                  <a:cs typeface="Arial" pitchFamily="34" charset="0"/>
                </a:rPr>
                <a:t>You can simply impress your audience and add a unique zing and appeal to your Presentations. Get a modern PowerPoint  Presentation that is beautifully designed. </a:t>
              </a:r>
            </a:p>
            <a:p>
              <a:endParaRPr lang="en-US" altLang="ko-KR" sz="900" dirty="0">
                <a:solidFill>
                  <a:schemeClr val="accent1">
                    <a:lumMod val="75000"/>
                  </a:schemeClr>
                </a:solidFill>
                <a:cs typeface="Arial" pitchFamily="34" charset="0"/>
              </a:endParaRPr>
            </a:p>
            <a:p>
              <a:r>
                <a:rPr lang="en-US" altLang="ko-KR" sz="900" dirty="0">
                  <a:solidFill>
                    <a:schemeClr val="accent1">
                      <a:lumMod val="75000"/>
                    </a:schemeClr>
                  </a:solidFill>
                  <a:cs typeface="Arial" pitchFamily="34" charset="0"/>
                </a:rPr>
                <a:t>Get a modern PowerPoint  Presentation that is beautifully designed.  </a:t>
              </a:r>
              <a:endParaRPr lang="ko-KR" altLang="en-US" sz="900" dirty="0">
                <a:solidFill>
                  <a:schemeClr val="accent1">
                    <a:lumMod val="75000"/>
                  </a:schemeClr>
                </a:solidFill>
                <a:cs typeface="Arial" pitchFamily="34" charset="0"/>
              </a:endParaRPr>
            </a:p>
          </p:txBody>
        </p:sp>
      </p:grpSp>
      <p:pic>
        <p:nvPicPr>
          <p:cNvPr id="3" name="Imagen 2"/>
          <p:cNvPicPr>
            <a:picLocks noChangeAspect="1"/>
          </p:cNvPicPr>
          <p:nvPr/>
        </p:nvPicPr>
        <p:blipFill>
          <a:blip r:embed="rId2"/>
          <a:stretch>
            <a:fillRect/>
          </a:stretch>
        </p:blipFill>
        <p:spPr>
          <a:xfrm flipH="1">
            <a:off x="5884470" y="1558726"/>
            <a:ext cx="2732770" cy="3320315"/>
          </a:xfrm>
          <a:prstGeom prst="rect">
            <a:avLst/>
          </a:prstGeom>
        </p:spPr>
      </p:pic>
    </p:spTree>
    <p:extLst>
      <p:ext uri="{BB962C8B-B14F-4D97-AF65-F5344CB8AC3E}">
        <p14:creationId xmlns:p14="http://schemas.microsoft.com/office/powerpoint/2010/main" val="388821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600" y="88900"/>
            <a:ext cx="3460750" cy="5054600"/>
          </a:xfrm>
          <a:prstGeom prst="rect">
            <a:avLst/>
          </a:prstGeom>
          <a:solidFill>
            <a:srgbClr val="E94A4F">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630950" y="1242112"/>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 </a:t>
              </a:r>
              <a:r>
                <a:rPr lang="en-US" altLang="ko-KR" sz="900" dirty="0">
                  <a:solidFill>
                    <a:schemeClr val="accent1">
                      <a:lumMod val="75000"/>
                    </a:schemeClr>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chemeClr val="accent1">
                    <a:lumMod val="75000"/>
                  </a:schemeClr>
                </a:solidFill>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chemeClr val="accent1">
                      <a:lumMod val="75000"/>
                    </a:schemeClr>
                  </a:solidFill>
                  <a:cs typeface="Arial" pitchFamily="34" charset="0"/>
                </a:rPr>
                <a:t>Contents Here</a:t>
              </a:r>
              <a:endParaRPr lang="ko-KR" altLang="en-US" sz="2025" b="1" dirty="0">
                <a:solidFill>
                  <a:schemeClr val="accent1">
                    <a:lumMod val="75000"/>
                  </a:schemeClr>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630950" y="3447231"/>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6630950" y="4116816"/>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425197" y="3478066"/>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0070C0"/>
                </a:solidFill>
              </a:rPr>
              <a:t>Simple Portfolio Presentation Designed</a:t>
            </a:r>
            <a:endParaRPr lang="ko-KR" altLang="en-US" sz="2700" dirty="0">
              <a:solidFill>
                <a:srgbClr val="0070C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630950" y="2777646"/>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3" name="TextBox 5">
            <a:extLst>
              <a:ext uri="{FF2B5EF4-FFF2-40B4-BE49-F238E27FC236}">
                <a16:creationId xmlns:a16="http://schemas.microsoft.com/office/drawing/2014/main" id="{606460CB-E570-43FD-893F-C1FD2E7830B3}"/>
              </a:ext>
            </a:extLst>
          </p:cNvPr>
          <p:cNvSpPr txBox="1"/>
          <p:nvPr/>
        </p:nvSpPr>
        <p:spPr>
          <a:xfrm>
            <a:off x="3850959" y="3656435"/>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6" name="TextBox 6">
            <a:extLst>
              <a:ext uri="{FF2B5EF4-FFF2-40B4-BE49-F238E27FC236}">
                <a16:creationId xmlns:a16="http://schemas.microsoft.com/office/drawing/2014/main" id="{357DD274-6419-4E37-BFF2-9D9446896092}"/>
              </a:ext>
            </a:extLst>
          </p:cNvPr>
          <p:cNvSpPr txBox="1"/>
          <p:nvPr/>
        </p:nvSpPr>
        <p:spPr>
          <a:xfrm>
            <a:off x="3850959" y="4326020"/>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5" name="TextBox 5">
            <a:extLst>
              <a:ext uri="{FF2B5EF4-FFF2-40B4-BE49-F238E27FC236}">
                <a16:creationId xmlns:a16="http://schemas.microsoft.com/office/drawing/2014/main" id="{606460CB-E570-43FD-893F-C1FD2E7830B3}"/>
              </a:ext>
            </a:extLst>
          </p:cNvPr>
          <p:cNvSpPr txBox="1"/>
          <p:nvPr/>
        </p:nvSpPr>
        <p:spPr>
          <a:xfrm>
            <a:off x="3850959" y="2269815"/>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7" name="TextBox 6">
            <a:extLst>
              <a:ext uri="{FF2B5EF4-FFF2-40B4-BE49-F238E27FC236}">
                <a16:creationId xmlns:a16="http://schemas.microsoft.com/office/drawing/2014/main" id="{357DD274-6419-4E37-BFF2-9D9446896092}"/>
              </a:ext>
            </a:extLst>
          </p:cNvPr>
          <p:cNvSpPr txBox="1"/>
          <p:nvPr/>
        </p:nvSpPr>
        <p:spPr>
          <a:xfrm>
            <a:off x="3850959" y="2939400"/>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8" name="TextBox 5">
            <a:extLst>
              <a:ext uri="{FF2B5EF4-FFF2-40B4-BE49-F238E27FC236}">
                <a16:creationId xmlns:a16="http://schemas.microsoft.com/office/drawing/2014/main" id="{606460CB-E570-43FD-893F-C1FD2E7830B3}"/>
              </a:ext>
            </a:extLst>
          </p:cNvPr>
          <p:cNvSpPr txBox="1"/>
          <p:nvPr/>
        </p:nvSpPr>
        <p:spPr>
          <a:xfrm>
            <a:off x="3850959" y="968404"/>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sp>
        <p:nvSpPr>
          <p:cNvPr id="19" name="TextBox 6">
            <a:extLst>
              <a:ext uri="{FF2B5EF4-FFF2-40B4-BE49-F238E27FC236}">
                <a16:creationId xmlns:a16="http://schemas.microsoft.com/office/drawing/2014/main" id="{357DD274-6419-4E37-BFF2-9D9446896092}"/>
              </a:ext>
            </a:extLst>
          </p:cNvPr>
          <p:cNvSpPr txBox="1"/>
          <p:nvPr/>
        </p:nvSpPr>
        <p:spPr>
          <a:xfrm>
            <a:off x="3850959" y="1637989"/>
            <a:ext cx="2284839" cy="507831"/>
          </a:xfrm>
          <a:prstGeom prst="rect">
            <a:avLst/>
          </a:prstGeom>
          <a:noFill/>
        </p:spPr>
        <p:txBody>
          <a:bodyPr wrap="square" lIns="81000" rIns="81000" rtlCol="0">
            <a:spAutoFit/>
          </a:bodyPr>
          <a:lstStyle/>
          <a:p>
            <a:r>
              <a:rPr lang="en-US" altLang="ko-KR" sz="900" dirty="0">
                <a:solidFill>
                  <a:schemeClr val="accent1">
                    <a:lumMod val="75000"/>
                  </a:schemeClr>
                </a:solidFill>
                <a:cs typeface="Arial" pitchFamily="34" charset="0"/>
              </a:rPr>
              <a:t>You can simply impress your audience and add a unique zing and appeal to your Presentations.</a:t>
            </a:r>
            <a:endParaRPr lang="en-US" altLang="ko-KR" sz="900" dirty="0">
              <a:solidFill>
                <a:schemeClr val="accent1">
                  <a:lumMod val="75000"/>
                </a:schemeClr>
              </a:solidFill>
              <a:ea typeface="FZShuTi" pitchFamily="2" charset="-122"/>
              <a:cs typeface="Arial" pitchFamily="34" charset="0"/>
            </a:endParaRPr>
          </a:p>
        </p:txBody>
      </p:sp>
      <p:grpSp>
        <p:nvGrpSpPr>
          <p:cNvPr id="34" name="Grupo 33"/>
          <p:cNvGrpSpPr/>
          <p:nvPr/>
        </p:nvGrpSpPr>
        <p:grpSpPr>
          <a:xfrm>
            <a:off x="1141412" y="1128280"/>
            <a:ext cx="1381125" cy="2264666"/>
            <a:chOff x="574675" y="792163"/>
            <a:chExt cx="1158875" cy="1900237"/>
          </a:xfrm>
        </p:grpSpPr>
        <p:sp>
          <p:nvSpPr>
            <p:cNvPr id="14" name="Freeform 5"/>
            <p:cNvSpPr>
              <a:spLocks noEditPoints="1"/>
            </p:cNvSpPr>
            <p:nvPr/>
          </p:nvSpPr>
          <p:spPr bwMode="auto">
            <a:xfrm>
              <a:off x="657225" y="1792288"/>
              <a:ext cx="989013" cy="900112"/>
            </a:xfrm>
            <a:custGeom>
              <a:avLst/>
              <a:gdLst>
                <a:gd name="T0" fmla="*/ 189 w 261"/>
                <a:gd name="T1" fmla="*/ 21 h 239"/>
                <a:gd name="T2" fmla="*/ 181 w 261"/>
                <a:gd name="T3" fmla="*/ 8 h 239"/>
                <a:gd name="T4" fmla="*/ 180 w 261"/>
                <a:gd name="T5" fmla="*/ 2 h 239"/>
                <a:gd name="T6" fmla="*/ 186 w 261"/>
                <a:gd name="T7" fmla="*/ 5 h 239"/>
                <a:gd name="T8" fmla="*/ 203 w 261"/>
                <a:gd name="T9" fmla="*/ 70 h 239"/>
                <a:gd name="T10" fmla="*/ 194 w 261"/>
                <a:gd name="T11" fmla="*/ 126 h 239"/>
                <a:gd name="T12" fmla="*/ 214 w 261"/>
                <a:gd name="T13" fmla="*/ 127 h 239"/>
                <a:gd name="T14" fmla="*/ 261 w 261"/>
                <a:gd name="T15" fmla="*/ 177 h 239"/>
                <a:gd name="T16" fmla="*/ 261 w 261"/>
                <a:gd name="T17" fmla="*/ 238 h 239"/>
                <a:gd name="T18" fmla="*/ 258 w 261"/>
                <a:gd name="T19" fmla="*/ 239 h 239"/>
                <a:gd name="T20" fmla="*/ 255 w 261"/>
                <a:gd name="T21" fmla="*/ 231 h 239"/>
                <a:gd name="T22" fmla="*/ 255 w 261"/>
                <a:gd name="T23" fmla="*/ 183 h 239"/>
                <a:gd name="T24" fmla="*/ 195 w 261"/>
                <a:gd name="T25" fmla="*/ 133 h 239"/>
                <a:gd name="T26" fmla="*/ 189 w 261"/>
                <a:gd name="T27" fmla="*/ 137 h 239"/>
                <a:gd name="T28" fmla="*/ 73 w 261"/>
                <a:gd name="T29" fmla="*/ 140 h 239"/>
                <a:gd name="T30" fmla="*/ 59 w 261"/>
                <a:gd name="T31" fmla="*/ 132 h 239"/>
                <a:gd name="T32" fmla="*/ 11 w 261"/>
                <a:gd name="T33" fmla="*/ 159 h 239"/>
                <a:gd name="T34" fmla="*/ 6 w 261"/>
                <a:gd name="T35" fmla="*/ 183 h 239"/>
                <a:gd name="T36" fmla="*/ 6 w 261"/>
                <a:gd name="T37" fmla="*/ 230 h 239"/>
                <a:gd name="T38" fmla="*/ 4 w 261"/>
                <a:gd name="T39" fmla="*/ 239 h 239"/>
                <a:gd name="T40" fmla="*/ 1 w 261"/>
                <a:gd name="T41" fmla="*/ 238 h 239"/>
                <a:gd name="T42" fmla="*/ 0 w 261"/>
                <a:gd name="T43" fmla="*/ 230 h 239"/>
                <a:gd name="T44" fmla="*/ 0 w 261"/>
                <a:gd name="T45" fmla="*/ 179 h 239"/>
                <a:gd name="T46" fmla="*/ 52 w 261"/>
                <a:gd name="T47" fmla="*/ 127 h 239"/>
                <a:gd name="T48" fmla="*/ 64 w 261"/>
                <a:gd name="T49" fmla="*/ 126 h 239"/>
                <a:gd name="T50" fmla="*/ 57 w 261"/>
                <a:gd name="T51" fmla="*/ 47 h 239"/>
                <a:gd name="T52" fmla="*/ 75 w 261"/>
                <a:gd name="T53" fmla="*/ 3 h 239"/>
                <a:gd name="T54" fmla="*/ 81 w 261"/>
                <a:gd name="T55" fmla="*/ 0 h 239"/>
                <a:gd name="T56" fmla="*/ 80 w 261"/>
                <a:gd name="T57" fmla="*/ 6 h 239"/>
                <a:gd name="T58" fmla="*/ 63 w 261"/>
                <a:gd name="T59" fmla="*/ 48 h 239"/>
                <a:gd name="T60" fmla="*/ 66 w 261"/>
                <a:gd name="T61" fmla="*/ 54 h 239"/>
                <a:gd name="T62" fmla="*/ 91 w 261"/>
                <a:gd name="T63" fmla="*/ 21 h 239"/>
                <a:gd name="T64" fmla="*/ 124 w 261"/>
                <a:gd name="T65" fmla="*/ 37 h 239"/>
                <a:gd name="T66" fmla="*/ 189 w 261"/>
                <a:gd name="T67" fmla="*/ 21 h 239"/>
                <a:gd name="T68" fmla="*/ 192 w 261"/>
                <a:gd name="T69" fmla="*/ 28 h 239"/>
                <a:gd name="T70" fmla="*/ 142 w 261"/>
                <a:gd name="T71" fmla="*/ 47 h 239"/>
                <a:gd name="T72" fmla="*/ 91 w 261"/>
                <a:gd name="T73" fmla="*/ 31 h 239"/>
                <a:gd name="T74" fmla="*/ 78 w 261"/>
                <a:gd name="T75" fmla="*/ 48 h 239"/>
                <a:gd name="T76" fmla="*/ 66 w 261"/>
                <a:gd name="T77" fmla="*/ 93 h 239"/>
                <a:gd name="T78" fmla="*/ 70 w 261"/>
                <a:gd name="T79" fmla="*/ 112 h 239"/>
                <a:gd name="T80" fmla="*/ 95 w 261"/>
                <a:gd name="T81" fmla="*/ 154 h 239"/>
                <a:gd name="T82" fmla="*/ 186 w 261"/>
                <a:gd name="T83" fmla="*/ 126 h 239"/>
                <a:gd name="T84" fmla="*/ 197 w 261"/>
                <a:gd name="T85" fmla="*/ 65 h 239"/>
                <a:gd name="T86" fmla="*/ 192 w 261"/>
                <a:gd name="T87" fmla="*/ 2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239">
                  <a:moveTo>
                    <a:pt x="189" y="21"/>
                  </a:moveTo>
                  <a:cubicBezTo>
                    <a:pt x="186" y="16"/>
                    <a:pt x="183" y="12"/>
                    <a:pt x="181" y="8"/>
                  </a:cubicBezTo>
                  <a:cubicBezTo>
                    <a:pt x="180" y="7"/>
                    <a:pt x="180" y="4"/>
                    <a:pt x="180" y="2"/>
                  </a:cubicBezTo>
                  <a:cubicBezTo>
                    <a:pt x="182" y="3"/>
                    <a:pt x="185" y="3"/>
                    <a:pt x="186" y="5"/>
                  </a:cubicBezTo>
                  <a:cubicBezTo>
                    <a:pt x="201" y="24"/>
                    <a:pt x="207" y="46"/>
                    <a:pt x="203" y="70"/>
                  </a:cubicBezTo>
                  <a:cubicBezTo>
                    <a:pt x="200" y="89"/>
                    <a:pt x="197" y="107"/>
                    <a:pt x="194" y="126"/>
                  </a:cubicBezTo>
                  <a:cubicBezTo>
                    <a:pt x="201" y="126"/>
                    <a:pt x="207" y="127"/>
                    <a:pt x="214" y="127"/>
                  </a:cubicBezTo>
                  <a:cubicBezTo>
                    <a:pt x="241" y="129"/>
                    <a:pt x="261" y="151"/>
                    <a:pt x="261" y="177"/>
                  </a:cubicBezTo>
                  <a:cubicBezTo>
                    <a:pt x="261" y="197"/>
                    <a:pt x="261" y="218"/>
                    <a:pt x="261" y="238"/>
                  </a:cubicBezTo>
                  <a:cubicBezTo>
                    <a:pt x="260" y="238"/>
                    <a:pt x="259" y="238"/>
                    <a:pt x="258" y="239"/>
                  </a:cubicBezTo>
                  <a:cubicBezTo>
                    <a:pt x="257" y="236"/>
                    <a:pt x="255" y="234"/>
                    <a:pt x="255" y="231"/>
                  </a:cubicBezTo>
                  <a:cubicBezTo>
                    <a:pt x="254" y="215"/>
                    <a:pt x="254" y="199"/>
                    <a:pt x="255" y="183"/>
                  </a:cubicBezTo>
                  <a:cubicBezTo>
                    <a:pt x="256" y="148"/>
                    <a:pt x="231" y="129"/>
                    <a:pt x="195" y="133"/>
                  </a:cubicBezTo>
                  <a:cubicBezTo>
                    <a:pt x="193" y="133"/>
                    <a:pt x="190" y="135"/>
                    <a:pt x="189" y="137"/>
                  </a:cubicBezTo>
                  <a:cubicBezTo>
                    <a:pt x="163" y="182"/>
                    <a:pt x="102" y="184"/>
                    <a:pt x="73" y="140"/>
                  </a:cubicBezTo>
                  <a:cubicBezTo>
                    <a:pt x="69" y="134"/>
                    <a:pt x="65" y="133"/>
                    <a:pt x="59" y="132"/>
                  </a:cubicBezTo>
                  <a:cubicBezTo>
                    <a:pt x="38" y="132"/>
                    <a:pt x="20" y="138"/>
                    <a:pt x="11" y="159"/>
                  </a:cubicBezTo>
                  <a:cubicBezTo>
                    <a:pt x="7" y="166"/>
                    <a:pt x="6" y="175"/>
                    <a:pt x="6" y="183"/>
                  </a:cubicBezTo>
                  <a:cubicBezTo>
                    <a:pt x="5" y="199"/>
                    <a:pt x="6" y="214"/>
                    <a:pt x="6" y="230"/>
                  </a:cubicBezTo>
                  <a:cubicBezTo>
                    <a:pt x="6" y="233"/>
                    <a:pt x="5" y="236"/>
                    <a:pt x="4" y="239"/>
                  </a:cubicBezTo>
                  <a:cubicBezTo>
                    <a:pt x="3" y="238"/>
                    <a:pt x="2" y="238"/>
                    <a:pt x="1" y="238"/>
                  </a:cubicBezTo>
                  <a:cubicBezTo>
                    <a:pt x="1" y="236"/>
                    <a:pt x="0" y="233"/>
                    <a:pt x="0" y="230"/>
                  </a:cubicBezTo>
                  <a:cubicBezTo>
                    <a:pt x="0" y="213"/>
                    <a:pt x="0" y="196"/>
                    <a:pt x="0" y="179"/>
                  </a:cubicBezTo>
                  <a:cubicBezTo>
                    <a:pt x="0" y="149"/>
                    <a:pt x="22" y="127"/>
                    <a:pt x="52" y="127"/>
                  </a:cubicBezTo>
                  <a:cubicBezTo>
                    <a:pt x="56" y="127"/>
                    <a:pt x="61" y="126"/>
                    <a:pt x="64" y="126"/>
                  </a:cubicBezTo>
                  <a:cubicBezTo>
                    <a:pt x="61" y="99"/>
                    <a:pt x="59" y="73"/>
                    <a:pt x="57" y="47"/>
                  </a:cubicBezTo>
                  <a:cubicBezTo>
                    <a:pt x="57" y="30"/>
                    <a:pt x="64" y="16"/>
                    <a:pt x="75" y="3"/>
                  </a:cubicBezTo>
                  <a:cubicBezTo>
                    <a:pt x="76" y="1"/>
                    <a:pt x="79" y="1"/>
                    <a:pt x="81" y="0"/>
                  </a:cubicBezTo>
                  <a:cubicBezTo>
                    <a:pt x="81" y="2"/>
                    <a:pt x="81" y="5"/>
                    <a:pt x="80" y="6"/>
                  </a:cubicBezTo>
                  <a:cubicBezTo>
                    <a:pt x="70" y="19"/>
                    <a:pt x="64" y="32"/>
                    <a:pt x="63" y="48"/>
                  </a:cubicBezTo>
                  <a:cubicBezTo>
                    <a:pt x="63" y="49"/>
                    <a:pt x="64" y="51"/>
                    <a:pt x="66" y="54"/>
                  </a:cubicBezTo>
                  <a:cubicBezTo>
                    <a:pt x="74" y="43"/>
                    <a:pt x="82" y="32"/>
                    <a:pt x="91" y="21"/>
                  </a:cubicBezTo>
                  <a:cubicBezTo>
                    <a:pt x="101" y="26"/>
                    <a:pt x="112" y="32"/>
                    <a:pt x="124" y="37"/>
                  </a:cubicBezTo>
                  <a:cubicBezTo>
                    <a:pt x="149" y="46"/>
                    <a:pt x="170" y="38"/>
                    <a:pt x="189" y="21"/>
                  </a:cubicBezTo>
                  <a:close/>
                  <a:moveTo>
                    <a:pt x="192" y="28"/>
                  </a:moveTo>
                  <a:cubicBezTo>
                    <a:pt x="176" y="40"/>
                    <a:pt x="161" y="49"/>
                    <a:pt x="142" y="47"/>
                  </a:cubicBezTo>
                  <a:cubicBezTo>
                    <a:pt x="125" y="44"/>
                    <a:pt x="109" y="37"/>
                    <a:pt x="91" y="31"/>
                  </a:cubicBezTo>
                  <a:cubicBezTo>
                    <a:pt x="88" y="36"/>
                    <a:pt x="85" y="44"/>
                    <a:pt x="78" y="48"/>
                  </a:cubicBezTo>
                  <a:cubicBezTo>
                    <a:pt x="62" y="60"/>
                    <a:pt x="63" y="76"/>
                    <a:pt x="66" y="93"/>
                  </a:cubicBezTo>
                  <a:cubicBezTo>
                    <a:pt x="68" y="99"/>
                    <a:pt x="69" y="106"/>
                    <a:pt x="70" y="112"/>
                  </a:cubicBezTo>
                  <a:cubicBezTo>
                    <a:pt x="72" y="129"/>
                    <a:pt x="81" y="143"/>
                    <a:pt x="95" y="154"/>
                  </a:cubicBezTo>
                  <a:cubicBezTo>
                    <a:pt x="127" y="178"/>
                    <a:pt x="174" y="164"/>
                    <a:pt x="186" y="126"/>
                  </a:cubicBezTo>
                  <a:cubicBezTo>
                    <a:pt x="191" y="106"/>
                    <a:pt x="194" y="85"/>
                    <a:pt x="197" y="65"/>
                  </a:cubicBezTo>
                  <a:cubicBezTo>
                    <a:pt x="199" y="53"/>
                    <a:pt x="198" y="41"/>
                    <a:pt x="19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6"/>
            <p:cNvSpPr>
              <a:spLocks noEditPoints="1"/>
            </p:cNvSpPr>
            <p:nvPr/>
          </p:nvSpPr>
          <p:spPr bwMode="auto">
            <a:xfrm>
              <a:off x="976313" y="814388"/>
              <a:ext cx="347663" cy="596900"/>
            </a:xfrm>
            <a:custGeom>
              <a:avLst/>
              <a:gdLst>
                <a:gd name="T0" fmla="*/ 53 w 92"/>
                <a:gd name="T1" fmla="*/ 0 h 158"/>
                <a:gd name="T2" fmla="*/ 69 w 92"/>
                <a:gd name="T3" fmla="*/ 31 h 158"/>
                <a:gd name="T4" fmla="*/ 84 w 92"/>
                <a:gd name="T5" fmla="*/ 89 h 158"/>
                <a:gd name="T6" fmla="*/ 76 w 92"/>
                <a:gd name="T7" fmla="*/ 142 h 158"/>
                <a:gd name="T8" fmla="*/ 23 w 92"/>
                <a:gd name="T9" fmla="*/ 148 h 158"/>
                <a:gd name="T10" fmla="*/ 7 w 92"/>
                <a:gd name="T11" fmla="*/ 97 h 158"/>
                <a:gd name="T12" fmla="*/ 16 w 92"/>
                <a:gd name="T13" fmla="*/ 71 h 158"/>
                <a:gd name="T14" fmla="*/ 24 w 92"/>
                <a:gd name="T15" fmla="*/ 24 h 158"/>
                <a:gd name="T16" fmla="*/ 30 w 92"/>
                <a:gd name="T17" fmla="*/ 14 h 158"/>
                <a:gd name="T18" fmla="*/ 30 w 92"/>
                <a:gd name="T19" fmla="*/ 15 h 158"/>
                <a:gd name="T20" fmla="*/ 35 w 92"/>
                <a:gd name="T21" fmla="*/ 22 h 158"/>
                <a:gd name="T22" fmla="*/ 29 w 92"/>
                <a:gd name="T23" fmla="*/ 28 h 158"/>
                <a:gd name="T24" fmla="*/ 34 w 92"/>
                <a:gd name="T25" fmla="*/ 32 h 158"/>
                <a:gd name="T26" fmla="*/ 63 w 92"/>
                <a:gd name="T27" fmla="*/ 32 h 158"/>
                <a:gd name="T28" fmla="*/ 57 w 92"/>
                <a:gd name="T29" fmla="*/ 23 h 158"/>
                <a:gd name="T30" fmla="*/ 35 w 92"/>
                <a:gd name="T31" fmla="*/ 22 h 158"/>
                <a:gd name="T32" fmla="*/ 61 w 92"/>
                <a:gd name="T33" fmla="*/ 16 h 158"/>
                <a:gd name="T34" fmla="*/ 52 w 92"/>
                <a:gd name="T35" fmla="*/ 1 h 158"/>
                <a:gd name="T36" fmla="*/ 53 w 92"/>
                <a:gd name="T37" fmla="*/ 0 h 158"/>
                <a:gd name="T38" fmla="*/ 26 w 92"/>
                <a:gd name="T39" fmla="*/ 113 h 158"/>
                <a:gd name="T40" fmla="*/ 30 w 92"/>
                <a:gd name="T41" fmla="*/ 100 h 158"/>
                <a:gd name="T42" fmla="*/ 37 w 92"/>
                <a:gd name="T43" fmla="*/ 57 h 158"/>
                <a:gd name="T44" fmla="*/ 33 w 92"/>
                <a:gd name="T45" fmla="*/ 52 h 158"/>
                <a:gd name="T46" fmla="*/ 27 w 92"/>
                <a:gd name="T47" fmla="*/ 54 h 158"/>
                <a:gd name="T48" fmla="*/ 10 w 92"/>
                <a:gd name="T49" fmla="*/ 111 h 158"/>
                <a:gd name="T50" fmla="*/ 56 w 92"/>
                <a:gd name="T51" fmla="*/ 148 h 158"/>
                <a:gd name="T52" fmla="*/ 81 w 92"/>
                <a:gd name="T53" fmla="*/ 97 h 158"/>
                <a:gd name="T54" fmla="*/ 66 w 92"/>
                <a:gd name="T55" fmla="*/ 56 h 158"/>
                <a:gd name="T56" fmla="*/ 60 w 92"/>
                <a:gd name="T57" fmla="*/ 52 h 158"/>
                <a:gd name="T58" fmla="*/ 56 w 92"/>
                <a:gd name="T59" fmla="*/ 58 h 158"/>
                <a:gd name="T60" fmla="*/ 62 w 92"/>
                <a:gd name="T61" fmla="*/ 97 h 158"/>
                <a:gd name="T62" fmla="*/ 66 w 92"/>
                <a:gd name="T63" fmla="*/ 113 h 158"/>
                <a:gd name="T64" fmla="*/ 26 w 92"/>
                <a:gd name="T65" fmla="*/ 113 h 158"/>
                <a:gd name="T66" fmla="*/ 35 w 92"/>
                <a:gd name="T67" fmla="*/ 106 h 158"/>
                <a:gd name="T68" fmla="*/ 53 w 92"/>
                <a:gd name="T69" fmla="*/ 104 h 158"/>
                <a:gd name="T70" fmla="*/ 57 w 92"/>
                <a:gd name="T71" fmla="*/ 98 h 158"/>
                <a:gd name="T72" fmla="*/ 51 w 92"/>
                <a:gd name="T73" fmla="*/ 58 h 158"/>
                <a:gd name="T74" fmla="*/ 47 w 92"/>
                <a:gd name="T75" fmla="*/ 51 h 158"/>
                <a:gd name="T76" fmla="*/ 43 w 92"/>
                <a:gd name="T77" fmla="*/ 58 h 158"/>
                <a:gd name="T78" fmla="*/ 36 w 92"/>
                <a:gd name="T79" fmla="*/ 99 h 158"/>
                <a:gd name="T80" fmla="*/ 35 w 92"/>
                <a:gd name="T81" fmla="*/ 106 h 158"/>
                <a:gd name="T82" fmla="*/ 63 w 92"/>
                <a:gd name="T83" fmla="*/ 46 h 158"/>
                <a:gd name="T84" fmla="*/ 57 w 92"/>
                <a:gd name="T85" fmla="*/ 37 h 158"/>
                <a:gd name="T86" fmla="*/ 35 w 92"/>
                <a:gd name="T87" fmla="*/ 38 h 158"/>
                <a:gd name="T88" fmla="*/ 29 w 92"/>
                <a:gd name="T89" fmla="*/ 42 h 158"/>
                <a:gd name="T90" fmla="*/ 35 w 92"/>
                <a:gd name="T91" fmla="*/ 46 h 158"/>
                <a:gd name="T92" fmla="*/ 63 w 92"/>
                <a:gd name="T9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58">
                  <a:moveTo>
                    <a:pt x="53" y="0"/>
                  </a:moveTo>
                  <a:cubicBezTo>
                    <a:pt x="63" y="8"/>
                    <a:pt x="71" y="16"/>
                    <a:pt x="69" y="31"/>
                  </a:cubicBezTo>
                  <a:cubicBezTo>
                    <a:pt x="66" y="52"/>
                    <a:pt x="78" y="70"/>
                    <a:pt x="84" y="89"/>
                  </a:cubicBezTo>
                  <a:cubicBezTo>
                    <a:pt x="91" y="108"/>
                    <a:pt x="92" y="126"/>
                    <a:pt x="76" y="142"/>
                  </a:cubicBezTo>
                  <a:cubicBezTo>
                    <a:pt x="62" y="156"/>
                    <a:pt x="40" y="158"/>
                    <a:pt x="23" y="148"/>
                  </a:cubicBezTo>
                  <a:cubicBezTo>
                    <a:pt x="7" y="138"/>
                    <a:pt x="0" y="117"/>
                    <a:pt x="7" y="97"/>
                  </a:cubicBezTo>
                  <a:cubicBezTo>
                    <a:pt x="9" y="88"/>
                    <a:pt x="12" y="80"/>
                    <a:pt x="16" y="71"/>
                  </a:cubicBezTo>
                  <a:cubicBezTo>
                    <a:pt x="22" y="56"/>
                    <a:pt x="26" y="40"/>
                    <a:pt x="24" y="24"/>
                  </a:cubicBezTo>
                  <a:cubicBezTo>
                    <a:pt x="24" y="20"/>
                    <a:pt x="22" y="13"/>
                    <a:pt x="30" y="14"/>
                  </a:cubicBezTo>
                  <a:cubicBezTo>
                    <a:pt x="30" y="14"/>
                    <a:pt x="30" y="15"/>
                    <a:pt x="30" y="15"/>
                  </a:cubicBezTo>
                  <a:cubicBezTo>
                    <a:pt x="32" y="17"/>
                    <a:pt x="34" y="20"/>
                    <a:pt x="35" y="22"/>
                  </a:cubicBezTo>
                  <a:cubicBezTo>
                    <a:pt x="33" y="24"/>
                    <a:pt x="31" y="26"/>
                    <a:pt x="29" y="28"/>
                  </a:cubicBezTo>
                  <a:cubicBezTo>
                    <a:pt x="31" y="29"/>
                    <a:pt x="33" y="32"/>
                    <a:pt x="34" y="32"/>
                  </a:cubicBezTo>
                  <a:cubicBezTo>
                    <a:pt x="44" y="33"/>
                    <a:pt x="53" y="32"/>
                    <a:pt x="63" y="32"/>
                  </a:cubicBezTo>
                  <a:cubicBezTo>
                    <a:pt x="65" y="26"/>
                    <a:pt x="63" y="23"/>
                    <a:pt x="57" y="23"/>
                  </a:cubicBezTo>
                  <a:cubicBezTo>
                    <a:pt x="50" y="23"/>
                    <a:pt x="42" y="22"/>
                    <a:pt x="35" y="22"/>
                  </a:cubicBezTo>
                  <a:cubicBezTo>
                    <a:pt x="43" y="20"/>
                    <a:pt x="52" y="18"/>
                    <a:pt x="61" y="16"/>
                  </a:cubicBezTo>
                  <a:cubicBezTo>
                    <a:pt x="58" y="11"/>
                    <a:pt x="55" y="6"/>
                    <a:pt x="52" y="1"/>
                  </a:cubicBezTo>
                  <a:cubicBezTo>
                    <a:pt x="53" y="1"/>
                    <a:pt x="53" y="1"/>
                    <a:pt x="53" y="0"/>
                  </a:cubicBezTo>
                  <a:close/>
                  <a:moveTo>
                    <a:pt x="26" y="113"/>
                  </a:moveTo>
                  <a:cubicBezTo>
                    <a:pt x="28" y="107"/>
                    <a:pt x="29" y="103"/>
                    <a:pt x="30" y="100"/>
                  </a:cubicBezTo>
                  <a:cubicBezTo>
                    <a:pt x="36" y="86"/>
                    <a:pt x="38" y="72"/>
                    <a:pt x="37" y="57"/>
                  </a:cubicBezTo>
                  <a:cubicBezTo>
                    <a:pt x="37" y="55"/>
                    <a:pt x="35" y="52"/>
                    <a:pt x="33" y="52"/>
                  </a:cubicBezTo>
                  <a:cubicBezTo>
                    <a:pt x="32" y="51"/>
                    <a:pt x="28" y="53"/>
                    <a:pt x="27" y="54"/>
                  </a:cubicBezTo>
                  <a:cubicBezTo>
                    <a:pt x="21" y="73"/>
                    <a:pt x="13" y="92"/>
                    <a:pt x="10" y="111"/>
                  </a:cubicBezTo>
                  <a:cubicBezTo>
                    <a:pt x="6" y="135"/>
                    <a:pt x="33" y="155"/>
                    <a:pt x="56" y="148"/>
                  </a:cubicBezTo>
                  <a:cubicBezTo>
                    <a:pt x="78" y="141"/>
                    <a:pt x="88" y="121"/>
                    <a:pt x="81" y="97"/>
                  </a:cubicBezTo>
                  <a:cubicBezTo>
                    <a:pt x="77" y="83"/>
                    <a:pt x="71" y="70"/>
                    <a:pt x="66" y="56"/>
                  </a:cubicBezTo>
                  <a:cubicBezTo>
                    <a:pt x="65" y="54"/>
                    <a:pt x="62" y="53"/>
                    <a:pt x="60" y="52"/>
                  </a:cubicBezTo>
                  <a:cubicBezTo>
                    <a:pt x="58" y="54"/>
                    <a:pt x="56" y="56"/>
                    <a:pt x="56" y="58"/>
                  </a:cubicBezTo>
                  <a:cubicBezTo>
                    <a:pt x="55" y="71"/>
                    <a:pt x="56" y="84"/>
                    <a:pt x="62" y="97"/>
                  </a:cubicBezTo>
                  <a:cubicBezTo>
                    <a:pt x="64" y="101"/>
                    <a:pt x="64" y="106"/>
                    <a:pt x="66" y="113"/>
                  </a:cubicBezTo>
                  <a:cubicBezTo>
                    <a:pt x="52" y="107"/>
                    <a:pt x="40" y="107"/>
                    <a:pt x="26" y="113"/>
                  </a:cubicBezTo>
                  <a:close/>
                  <a:moveTo>
                    <a:pt x="35" y="106"/>
                  </a:moveTo>
                  <a:cubicBezTo>
                    <a:pt x="42" y="102"/>
                    <a:pt x="48" y="98"/>
                    <a:pt x="53" y="104"/>
                  </a:cubicBezTo>
                  <a:cubicBezTo>
                    <a:pt x="54" y="102"/>
                    <a:pt x="57" y="99"/>
                    <a:pt x="57" y="98"/>
                  </a:cubicBezTo>
                  <a:cubicBezTo>
                    <a:pt x="51" y="85"/>
                    <a:pt x="50" y="72"/>
                    <a:pt x="51" y="58"/>
                  </a:cubicBezTo>
                  <a:cubicBezTo>
                    <a:pt x="51" y="56"/>
                    <a:pt x="48" y="54"/>
                    <a:pt x="47" y="51"/>
                  </a:cubicBezTo>
                  <a:cubicBezTo>
                    <a:pt x="45" y="54"/>
                    <a:pt x="43" y="56"/>
                    <a:pt x="43" y="58"/>
                  </a:cubicBezTo>
                  <a:cubicBezTo>
                    <a:pt x="44" y="73"/>
                    <a:pt x="41" y="86"/>
                    <a:pt x="36" y="99"/>
                  </a:cubicBezTo>
                  <a:cubicBezTo>
                    <a:pt x="35" y="100"/>
                    <a:pt x="35" y="102"/>
                    <a:pt x="35" y="106"/>
                  </a:cubicBezTo>
                  <a:close/>
                  <a:moveTo>
                    <a:pt x="63" y="46"/>
                  </a:moveTo>
                  <a:cubicBezTo>
                    <a:pt x="65" y="40"/>
                    <a:pt x="64" y="37"/>
                    <a:pt x="57" y="37"/>
                  </a:cubicBezTo>
                  <a:cubicBezTo>
                    <a:pt x="50" y="38"/>
                    <a:pt x="42" y="37"/>
                    <a:pt x="35" y="38"/>
                  </a:cubicBezTo>
                  <a:cubicBezTo>
                    <a:pt x="33" y="38"/>
                    <a:pt x="31" y="40"/>
                    <a:pt x="29" y="42"/>
                  </a:cubicBezTo>
                  <a:cubicBezTo>
                    <a:pt x="31" y="43"/>
                    <a:pt x="33" y="45"/>
                    <a:pt x="35" y="46"/>
                  </a:cubicBezTo>
                  <a:cubicBezTo>
                    <a:pt x="44" y="46"/>
                    <a:pt x="53" y="46"/>
                    <a:pt x="63"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7"/>
            <p:cNvSpPr>
              <a:spLocks/>
            </p:cNvSpPr>
            <p:nvPr/>
          </p:nvSpPr>
          <p:spPr bwMode="auto">
            <a:xfrm>
              <a:off x="574675" y="1358900"/>
              <a:ext cx="377825" cy="368300"/>
            </a:xfrm>
            <a:custGeom>
              <a:avLst/>
              <a:gdLst>
                <a:gd name="T0" fmla="*/ 100 w 100"/>
                <a:gd name="T1" fmla="*/ 3 h 98"/>
                <a:gd name="T2" fmla="*/ 2 w 100"/>
                <a:gd name="T3" fmla="*/ 98 h 98"/>
                <a:gd name="T4" fmla="*/ 0 w 100"/>
                <a:gd name="T5" fmla="*/ 97 h 98"/>
                <a:gd name="T6" fmla="*/ 2 w 100"/>
                <a:gd name="T7" fmla="*/ 91 h 98"/>
                <a:gd name="T8" fmla="*/ 95 w 100"/>
                <a:gd name="T9" fmla="*/ 2 h 98"/>
                <a:gd name="T10" fmla="*/ 98 w 100"/>
                <a:gd name="T11" fmla="*/ 0 h 98"/>
                <a:gd name="T12" fmla="*/ 100 w 100"/>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00" h="98">
                  <a:moveTo>
                    <a:pt x="100" y="3"/>
                  </a:moveTo>
                  <a:cubicBezTo>
                    <a:pt x="68" y="35"/>
                    <a:pt x="35" y="66"/>
                    <a:pt x="2" y="98"/>
                  </a:cubicBezTo>
                  <a:cubicBezTo>
                    <a:pt x="1" y="98"/>
                    <a:pt x="1" y="97"/>
                    <a:pt x="0" y="97"/>
                  </a:cubicBezTo>
                  <a:cubicBezTo>
                    <a:pt x="1" y="95"/>
                    <a:pt x="0" y="93"/>
                    <a:pt x="2" y="91"/>
                  </a:cubicBezTo>
                  <a:cubicBezTo>
                    <a:pt x="33" y="61"/>
                    <a:pt x="64" y="31"/>
                    <a:pt x="95" y="2"/>
                  </a:cubicBezTo>
                  <a:cubicBezTo>
                    <a:pt x="96" y="1"/>
                    <a:pt x="97" y="1"/>
                    <a:pt x="98" y="0"/>
                  </a:cubicBezTo>
                  <a:cubicBezTo>
                    <a:pt x="99" y="1"/>
                    <a:pt x="100" y="2"/>
                    <a:pt x="10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8"/>
            <p:cNvSpPr>
              <a:spLocks/>
            </p:cNvSpPr>
            <p:nvPr/>
          </p:nvSpPr>
          <p:spPr bwMode="auto">
            <a:xfrm>
              <a:off x="1346200" y="1358900"/>
              <a:ext cx="387350" cy="368300"/>
            </a:xfrm>
            <a:custGeom>
              <a:avLst/>
              <a:gdLst>
                <a:gd name="T0" fmla="*/ 4 w 102"/>
                <a:gd name="T1" fmla="*/ 0 h 98"/>
                <a:gd name="T2" fmla="*/ 102 w 102"/>
                <a:gd name="T3" fmla="*/ 94 h 98"/>
                <a:gd name="T4" fmla="*/ 99 w 102"/>
                <a:gd name="T5" fmla="*/ 98 h 98"/>
                <a:gd name="T6" fmla="*/ 0 w 102"/>
                <a:gd name="T7" fmla="*/ 3 h 98"/>
                <a:gd name="T8" fmla="*/ 4 w 102"/>
                <a:gd name="T9" fmla="*/ 0 h 98"/>
              </a:gdLst>
              <a:ahLst/>
              <a:cxnLst>
                <a:cxn ang="0">
                  <a:pos x="T0" y="T1"/>
                </a:cxn>
                <a:cxn ang="0">
                  <a:pos x="T2" y="T3"/>
                </a:cxn>
                <a:cxn ang="0">
                  <a:pos x="T4" y="T5"/>
                </a:cxn>
                <a:cxn ang="0">
                  <a:pos x="T6" y="T7"/>
                </a:cxn>
                <a:cxn ang="0">
                  <a:pos x="T8" y="T9"/>
                </a:cxn>
              </a:cxnLst>
              <a:rect l="0" t="0" r="r" b="b"/>
              <a:pathLst>
                <a:path w="102" h="98">
                  <a:moveTo>
                    <a:pt x="4" y="0"/>
                  </a:moveTo>
                  <a:cubicBezTo>
                    <a:pt x="37" y="31"/>
                    <a:pt x="69" y="63"/>
                    <a:pt x="102" y="94"/>
                  </a:cubicBezTo>
                  <a:cubicBezTo>
                    <a:pt x="101" y="96"/>
                    <a:pt x="100" y="97"/>
                    <a:pt x="99" y="98"/>
                  </a:cubicBezTo>
                  <a:cubicBezTo>
                    <a:pt x="66" y="66"/>
                    <a:pt x="33" y="35"/>
                    <a:pt x="0" y="3"/>
                  </a:cubicBezTo>
                  <a:cubicBezTo>
                    <a:pt x="2" y="2"/>
                    <a:pt x="3" y="1"/>
                    <a:pt x="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9"/>
            <p:cNvSpPr>
              <a:spLocks/>
            </p:cNvSpPr>
            <p:nvPr/>
          </p:nvSpPr>
          <p:spPr bwMode="auto">
            <a:xfrm>
              <a:off x="1123950" y="1479550"/>
              <a:ext cx="55563" cy="288925"/>
            </a:xfrm>
            <a:custGeom>
              <a:avLst/>
              <a:gdLst>
                <a:gd name="T0" fmla="*/ 10 w 15"/>
                <a:gd name="T1" fmla="*/ 77 h 77"/>
                <a:gd name="T2" fmla="*/ 10 w 15"/>
                <a:gd name="T3" fmla="*/ 42 h 77"/>
                <a:gd name="T4" fmla="*/ 0 w 15"/>
                <a:gd name="T5" fmla="*/ 47 h 77"/>
                <a:gd name="T6" fmla="*/ 2 w 15"/>
                <a:gd name="T7" fmla="*/ 0 h 77"/>
                <a:gd name="T8" fmla="*/ 5 w 15"/>
                <a:gd name="T9" fmla="*/ 0 h 77"/>
                <a:gd name="T10" fmla="*/ 5 w 15"/>
                <a:gd name="T11" fmla="*/ 35 h 77"/>
                <a:gd name="T12" fmla="*/ 15 w 15"/>
                <a:gd name="T13" fmla="*/ 29 h 77"/>
                <a:gd name="T14" fmla="*/ 13 w 15"/>
                <a:gd name="T15" fmla="*/ 77 h 77"/>
                <a:gd name="T16" fmla="*/ 10 w 15"/>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7">
                  <a:moveTo>
                    <a:pt x="10" y="77"/>
                  </a:moveTo>
                  <a:cubicBezTo>
                    <a:pt x="10" y="66"/>
                    <a:pt x="10" y="55"/>
                    <a:pt x="10" y="42"/>
                  </a:cubicBezTo>
                  <a:cubicBezTo>
                    <a:pt x="6" y="44"/>
                    <a:pt x="4" y="45"/>
                    <a:pt x="0" y="47"/>
                  </a:cubicBezTo>
                  <a:cubicBezTo>
                    <a:pt x="1" y="31"/>
                    <a:pt x="2" y="15"/>
                    <a:pt x="2" y="0"/>
                  </a:cubicBezTo>
                  <a:cubicBezTo>
                    <a:pt x="3" y="0"/>
                    <a:pt x="4" y="0"/>
                    <a:pt x="5" y="0"/>
                  </a:cubicBezTo>
                  <a:cubicBezTo>
                    <a:pt x="5" y="11"/>
                    <a:pt x="5" y="22"/>
                    <a:pt x="5" y="35"/>
                  </a:cubicBezTo>
                  <a:cubicBezTo>
                    <a:pt x="9" y="33"/>
                    <a:pt x="11" y="31"/>
                    <a:pt x="15" y="29"/>
                  </a:cubicBezTo>
                  <a:cubicBezTo>
                    <a:pt x="14" y="46"/>
                    <a:pt x="13" y="61"/>
                    <a:pt x="13" y="77"/>
                  </a:cubicBezTo>
                  <a:cubicBezTo>
                    <a:pt x="12" y="77"/>
                    <a:pt x="11" y="77"/>
                    <a:pt x="1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10"/>
            <p:cNvSpPr>
              <a:spLocks/>
            </p:cNvSpPr>
            <p:nvPr/>
          </p:nvSpPr>
          <p:spPr bwMode="auto">
            <a:xfrm>
              <a:off x="1006475" y="1697038"/>
              <a:ext cx="131763" cy="53975"/>
            </a:xfrm>
            <a:custGeom>
              <a:avLst/>
              <a:gdLst>
                <a:gd name="T0" fmla="*/ 35 w 35"/>
                <a:gd name="T1" fmla="*/ 1 h 14"/>
                <a:gd name="T2" fmla="*/ 31 w 35"/>
                <a:gd name="T3" fmla="*/ 6 h 14"/>
                <a:gd name="T4" fmla="*/ 0 w 35"/>
                <a:gd name="T5" fmla="*/ 14 h 14"/>
                <a:gd name="T6" fmla="*/ 35 w 35"/>
                <a:gd name="T7" fmla="*/ 1 h 14"/>
              </a:gdLst>
              <a:ahLst/>
              <a:cxnLst>
                <a:cxn ang="0">
                  <a:pos x="T0" y="T1"/>
                </a:cxn>
                <a:cxn ang="0">
                  <a:pos x="T2" y="T3"/>
                </a:cxn>
                <a:cxn ang="0">
                  <a:pos x="T4" y="T5"/>
                </a:cxn>
                <a:cxn ang="0">
                  <a:pos x="T6" y="T7"/>
                </a:cxn>
              </a:cxnLst>
              <a:rect l="0" t="0" r="r" b="b"/>
              <a:pathLst>
                <a:path w="35" h="14">
                  <a:moveTo>
                    <a:pt x="35" y="1"/>
                  </a:moveTo>
                  <a:cubicBezTo>
                    <a:pt x="34" y="3"/>
                    <a:pt x="33" y="5"/>
                    <a:pt x="31" y="6"/>
                  </a:cubicBezTo>
                  <a:cubicBezTo>
                    <a:pt x="21" y="9"/>
                    <a:pt x="10" y="12"/>
                    <a:pt x="0" y="14"/>
                  </a:cubicBezTo>
                  <a:cubicBezTo>
                    <a:pt x="10" y="5"/>
                    <a:pt x="21" y="0"/>
                    <a:pt x="3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11"/>
            <p:cNvSpPr>
              <a:spLocks/>
            </p:cNvSpPr>
            <p:nvPr/>
          </p:nvSpPr>
          <p:spPr bwMode="auto">
            <a:xfrm>
              <a:off x="1327150" y="1570038"/>
              <a:ext cx="87313" cy="150812"/>
            </a:xfrm>
            <a:custGeom>
              <a:avLst/>
              <a:gdLst>
                <a:gd name="T0" fmla="*/ 7 w 23"/>
                <a:gd name="T1" fmla="*/ 40 h 40"/>
                <a:gd name="T2" fmla="*/ 0 w 23"/>
                <a:gd name="T3" fmla="*/ 27 h 40"/>
                <a:gd name="T4" fmla="*/ 21 w 23"/>
                <a:gd name="T5" fmla="*/ 0 h 40"/>
                <a:gd name="T6" fmla="*/ 23 w 23"/>
                <a:gd name="T7" fmla="*/ 2 h 40"/>
                <a:gd name="T8" fmla="*/ 6 w 23"/>
                <a:gd name="T9" fmla="*/ 27 h 40"/>
                <a:gd name="T10" fmla="*/ 13 w 23"/>
                <a:gd name="T11" fmla="*/ 35 h 40"/>
                <a:gd name="T12" fmla="*/ 6 w 23"/>
                <a:gd name="T13" fmla="*/ 40 h 40"/>
                <a:gd name="T14" fmla="*/ 7 w 23"/>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7" y="40"/>
                  </a:moveTo>
                  <a:cubicBezTo>
                    <a:pt x="5" y="37"/>
                    <a:pt x="3" y="33"/>
                    <a:pt x="0" y="27"/>
                  </a:cubicBezTo>
                  <a:cubicBezTo>
                    <a:pt x="6" y="20"/>
                    <a:pt x="14" y="10"/>
                    <a:pt x="21" y="0"/>
                  </a:cubicBezTo>
                  <a:cubicBezTo>
                    <a:pt x="22" y="1"/>
                    <a:pt x="23" y="2"/>
                    <a:pt x="23" y="2"/>
                  </a:cubicBezTo>
                  <a:cubicBezTo>
                    <a:pt x="17" y="10"/>
                    <a:pt x="12" y="19"/>
                    <a:pt x="6" y="27"/>
                  </a:cubicBezTo>
                  <a:cubicBezTo>
                    <a:pt x="9" y="30"/>
                    <a:pt x="11" y="32"/>
                    <a:pt x="13" y="35"/>
                  </a:cubicBezTo>
                  <a:cubicBezTo>
                    <a:pt x="11" y="36"/>
                    <a:pt x="9" y="38"/>
                    <a:pt x="6" y="40"/>
                  </a:cubicBezTo>
                  <a:lnTo>
                    <a:pt x="7"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12"/>
            <p:cNvSpPr>
              <a:spLocks/>
            </p:cNvSpPr>
            <p:nvPr/>
          </p:nvSpPr>
          <p:spPr bwMode="auto">
            <a:xfrm>
              <a:off x="903288" y="1592263"/>
              <a:ext cx="76200" cy="120650"/>
            </a:xfrm>
            <a:custGeom>
              <a:avLst/>
              <a:gdLst>
                <a:gd name="T0" fmla="*/ 12 w 20"/>
                <a:gd name="T1" fmla="*/ 32 h 32"/>
                <a:gd name="T2" fmla="*/ 2 w 20"/>
                <a:gd name="T3" fmla="*/ 28 h 32"/>
                <a:gd name="T4" fmla="*/ 14 w 20"/>
                <a:gd name="T5" fmla="*/ 22 h 32"/>
                <a:gd name="T6" fmla="*/ 0 w 20"/>
                <a:gd name="T7" fmla="*/ 2 h 32"/>
                <a:gd name="T8" fmla="*/ 2 w 20"/>
                <a:gd name="T9" fmla="*/ 0 h 32"/>
                <a:gd name="T10" fmla="*/ 20 w 20"/>
                <a:gd name="T11" fmla="*/ 23 h 32"/>
                <a:gd name="T12" fmla="*/ 11 w 20"/>
                <a:gd name="T13" fmla="*/ 32 h 32"/>
                <a:gd name="T14" fmla="*/ 12 w 2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2">
                  <a:moveTo>
                    <a:pt x="12" y="32"/>
                  </a:moveTo>
                  <a:cubicBezTo>
                    <a:pt x="9" y="31"/>
                    <a:pt x="7" y="30"/>
                    <a:pt x="2" y="28"/>
                  </a:cubicBezTo>
                  <a:cubicBezTo>
                    <a:pt x="7" y="25"/>
                    <a:pt x="10" y="24"/>
                    <a:pt x="14" y="22"/>
                  </a:cubicBezTo>
                  <a:cubicBezTo>
                    <a:pt x="9" y="15"/>
                    <a:pt x="4" y="8"/>
                    <a:pt x="0" y="2"/>
                  </a:cubicBezTo>
                  <a:cubicBezTo>
                    <a:pt x="1" y="1"/>
                    <a:pt x="2" y="1"/>
                    <a:pt x="2" y="0"/>
                  </a:cubicBezTo>
                  <a:cubicBezTo>
                    <a:pt x="9" y="8"/>
                    <a:pt x="15" y="16"/>
                    <a:pt x="20" y="23"/>
                  </a:cubicBezTo>
                  <a:cubicBezTo>
                    <a:pt x="16" y="27"/>
                    <a:pt x="14" y="29"/>
                    <a:pt x="11" y="32"/>
                  </a:cubicBezTo>
                  <a:lnTo>
                    <a:pt x="12"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13"/>
            <p:cNvSpPr>
              <a:spLocks/>
            </p:cNvSpPr>
            <p:nvPr/>
          </p:nvSpPr>
          <p:spPr bwMode="auto">
            <a:xfrm>
              <a:off x="1195388" y="1697038"/>
              <a:ext cx="98425" cy="65087"/>
            </a:xfrm>
            <a:custGeom>
              <a:avLst/>
              <a:gdLst>
                <a:gd name="T0" fmla="*/ 26 w 26"/>
                <a:gd name="T1" fmla="*/ 15 h 17"/>
                <a:gd name="T2" fmla="*/ 21 w 26"/>
                <a:gd name="T3" fmla="*/ 16 h 17"/>
                <a:gd name="T4" fmla="*/ 0 w 26"/>
                <a:gd name="T5" fmla="*/ 4 h 17"/>
                <a:gd name="T6" fmla="*/ 2 w 26"/>
                <a:gd name="T7" fmla="*/ 0 h 17"/>
                <a:gd name="T8" fmla="*/ 26 w 26"/>
                <a:gd name="T9" fmla="*/ 12 h 17"/>
                <a:gd name="T10" fmla="*/ 26 w 26"/>
                <a:gd name="T11" fmla="*/ 15 h 17"/>
              </a:gdLst>
              <a:ahLst/>
              <a:cxnLst>
                <a:cxn ang="0">
                  <a:pos x="T0" y="T1"/>
                </a:cxn>
                <a:cxn ang="0">
                  <a:pos x="T2" y="T3"/>
                </a:cxn>
                <a:cxn ang="0">
                  <a:pos x="T4" y="T5"/>
                </a:cxn>
                <a:cxn ang="0">
                  <a:pos x="T6" y="T7"/>
                </a:cxn>
                <a:cxn ang="0">
                  <a:pos x="T8" y="T9"/>
                </a:cxn>
                <a:cxn ang="0">
                  <a:pos x="T10" y="T11"/>
                </a:cxn>
              </a:cxnLst>
              <a:rect l="0" t="0" r="r" b="b"/>
              <a:pathLst>
                <a:path w="26" h="17">
                  <a:moveTo>
                    <a:pt x="26" y="15"/>
                  </a:moveTo>
                  <a:cubicBezTo>
                    <a:pt x="24" y="15"/>
                    <a:pt x="22" y="17"/>
                    <a:pt x="21" y="16"/>
                  </a:cubicBezTo>
                  <a:cubicBezTo>
                    <a:pt x="15" y="11"/>
                    <a:pt x="4" y="12"/>
                    <a:pt x="0" y="4"/>
                  </a:cubicBezTo>
                  <a:cubicBezTo>
                    <a:pt x="0" y="3"/>
                    <a:pt x="1" y="2"/>
                    <a:pt x="2" y="0"/>
                  </a:cubicBezTo>
                  <a:cubicBezTo>
                    <a:pt x="10" y="4"/>
                    <a:pt x="18" y="8"/>
                    <a:pt x="26" y="12"/>
                  </a:cubicBezTo>
                  <a:cubicBezTo>
                    <a:pt x="26" y="13"/>
                    <a:pt x="26" y="14"/>
                    <a:pt x="26"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14"/>
            <p:cNvSpPr>
              <a:spLocks/>
            </p:cNvSpPr>
            <p:nvPr/>
          </p:nvSpPr>
          <p:spPr bwMode="auto">
            <a:xfrm>
              <a:off x="944563" y="1712913"/>
              <a:ext cx="73025" cy="98425"/>
            </a:xfrm>
            <a:custGeom>
              <a:avLst/>
              <a:gdLst>
                <a:gd name="T0" fmla="*/ 0 w 19"/>
                <a:gd name="T1" fmla="*/ 0 h 26"/>
                <a:gd name="T2" fmla="*/ 19 w 19"/>
                <a:gd name="T3" fmla="*/ 24 h 26"/>
                <a:gd name="T4" fmla="*/ 16 w 19"/>
                <a:gd name="T5" fmla="*/ 26 h 26"/>
                <a:gd name="T6" fmla="*/ 0 w 19"/>
                <a:gd name="T7" fmla="*/ 0 h 26"/>
                <a:gd name="T8" fmla="*/ 0 w 19"/>
                <a:gd name="T9" fmla="*/ 0 h 26"/>
              </a:gdLst>
              <a:ahLst/>
              <a:cxnLst>
                <a:cxn ang="0">
                  <a:pos x="T0" y="T1"/>
                </a:cxn>
                <a:cxn ang="0">
                  <a:pos x="T2" y="T3"/>
                </a:cxn>
                <a:cxn ang="0">
                  <a:pos x="T4" y="T5"/>
                </a:cxn>
                <a:cxn ang="0">
                  <a:pos x="T6" y="T7"/>
                </a:cxn>
                <a:cxn ang="0">
                  <a:pos x="T8" y="T9"/>
                </a:cxn>
              </a:cxnLst>
              <a:rect l="0" t="0" r="r" b="b"/>
              <a:pathLst>
                <a:path w="19" h="26">
                  <a:moveTo>
                    <a:pt x="0" y="0"/>
                  </a:moveTo>
                  <a:cubicBezTo>
                    <a:pt x="6" y="8"/>
                    <a:pt x="13" y="16"/>
                    <a:pt x="19" y="24"/>
                  </a:cubicBezTo>
                  <a:cubicBezTo>
                    <a:pt x="18" y="24"/>
                    <a:pt x="17" y="25"/>
                    <a:pt x="16" y="26"/>
                  </a:cubicBezTo>
                  <a:cubicBezTo>
                    <a:pt x="10" y="18"/>
                    <a:pt x="1" y="12"/>
                    <a:pt x="0" y="0"/>
                  </a:cubicBezTo>
                  <a:cubicBezTo>
                    <a:pt x="1"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15"/>
            <p:cNvSpPr>
              <a:spLocks/>
            </p:cNvSpPr>
            <p:nvPr/>
          </p:nvSpPr>
          <p:spPr bwMode="auto">
            <a:xfrm>
              <a:off x="1089025" y="792163"/>
              <a:ext cx="87313" cy="79375"/>
            </a:xfrm>
            <a:custGeom>
              <a:avLst/>
              <a:gdLst>
                <a:gd name="T0" fmla="*/ 0 w 23"/>
                <a:gd name="T1" fmla="*/ 21 h 21"/>
                <a:gd name="T2" fmla="*/ 0 w 23"/>
                <a:gd name="T3" fmla="*/ 20 h 21"/>
                <a:gd name="T4" fmla="*/ 23 w 23"/>
                <a:gd name="T5" fmla="*/ 6 h 21"/>
                <a:gd name="T6" fmla="*/ 22 w 23"/>
                <a:gd name="T7" fmla="*/ 7 h 21"/>
                <a:gd name="T8" fmla="*/ 7 w 23"/>
                <a:gd name="T9" fmla="*/ 15 h 21"/>
                <a:gd name="T10" fmla="*/ 0 w 23"/>
                <a:gd name="T11" fmla="*/ 21 h 21"/>
              </a:gdLst>
              <a:ahLst/>
              <a:cxnLst>
                <a:cxn ang="0">
                  <a:pos x="T0" y="T1"/>
                </a:cxn>
                <a:cxn ang="0">
                  <a:pos x="T2" y="T3"/>
                </a:cxn>
                <a:cxn ang="0">
                  <a:pos x="T4" y="T5"/>
                </a:cxn>
                <a:cxn ang="0">
                  <a:pos x="T6" y="T7"/>
                </a:cxn>
                <a:cxn ang="0">
                  <a:pos x="T8" y="T9"/>
                </a:cxn>
                <a:cxn ang="0">
                  <a:pos x="T10" y="T11"/>
                </a:cxn>
              </a:cxnLst>
              <a:rect l="0" t="0" r="r" b="b"/>
              <a:pathLst>
                <a:path w="23" h="21">
                  <a:moveTo>
                    <a:pt x="0" y="21"/>
                  </a:moveTo>
                  <a:cubicBezTo>
                    <a:pt x="0" y="21"/>
                    <a:pt x="0" y="20"/>
                    <a:pt x="0" y="20"/>
                  </a:cubicBezTo>
                  <a:cubicBezTo>
                    <a:pt x="2" y="6"/>
                    <a:pt x="12" y="0"/>
                    <a:pt x="23" y="6"/>
                  </a:cubicBezTo>
                  <a:cubicBezTo>
                    <a:pt x="23" y="7"/>
                    <a:pt x="23" y="7"/>
                    <a:pt x="22" y="7"/>
                  </a:cubicBezTo>
                  <a:cubicBezTo>
                    <a:pt x="17" y="10"/>
                    <a:pt x="12" y="12"/>
                    <a:pt x="7" y="15"/>
                  </a:cubicBezTo>
                  <a:cubicBezTo>
                    <a:pt x="5" y="16"/>
                    <a:pt x="3" y="19"/>
                    <a:pt x="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16"/>
            <p:cNvSpPr>
              <a:spLocks/>
            </p:cNvSpPr>
            <p:nvPr/>
          </p:nvSpPr>
          <p:spPr bwMode="auto">
            <a:xfrm>
              <a:off x="1282700" y="1720850"/>
              <a:ext cx="71438" cy="93662"/>
            </a:xfrm>
            <a:custGeom>
              <a:avLst/>
              <a:gdLst>
                <a:gd name="T0" fmla="*/ 18 w 19"/>
                <a:gd name="T1" fmla="*/ 0 h 25"/>
                <a:gd name="T2" fmla="*/ 4 w 19"/>
                <a:gd name="T3" fmla="*/ 25 h 25"/>
                <a:gd name="T4" fmla="*/ 0 w 19"/>
                <a:gd name="T5" fmla="*/ 22 h 25"/>
                <a:gd name="T6" fmla="*/ 19 w 19"/>
                <a:gd name="T7" fmla="*/ 0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4" y="8"/>
                    <a:pt x="9" y="17"/>
                    <a:pt x="4" y="25"/>
                  </a:cubicBezTo>
                  <a:cubicBezTo>
                    <a:pt x="3" y="24"/>
                    <a:pt x="2" y="23"/>
                    <a:pt x="0" y="22"/>
                  </a:cubicBezTo>
                  <a:cubicBezTo>
                    <a:pt x="6" y="15"/>
                    <a:pt x="13" y="8"/>
                    <a:pt x="19" y="0"/>
                  </a:cubicBezTo>
                  <a:cubicBezTo>
                    <a:pt x="19" y="0"/>
                    <a:pt x="18"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1" name="Freeform 17"/>
            <p:cNvSpPr>
              <a:spLocks/>
            </p:cNvSpPr>
            <p:nvPr/>
          </p:nvSpPr>
          <p:spPr bwMode="auto">
            <a:xfrm>
              <a:off x="1074738" y="2244725"/>
              <a:ext cx="158750" cy="52387"/>
            </a:xfrm>
            <a:custGeom>
              <a:avLst/>
              <a:gdLst>
                <a:gd name="T0" fmla="*/ 0 w 42"/>
                <a:gd name="T1" fmla="*/ 12 h 14"/>
                <a:gd name="T2" fmla="*/ 42 w 42"/>
                <a:gd name="T3" fmla="*/ 11 h 14"/>
                <a:gd name="T4" fmla="*/ 39 w 42"/>
                <a:gd name="T5" fmla="*/ 14 h 14"/>
                <a:gd name="T6" fmla="*/ 0 w 42"/>
                <a:gd name="T7" fmla="*/ 12 h 14"/>
              </a:gdLst>
              <a:ahLst/>
              <a:cxnLst>
                <a:cxn ang="0">
                  <a:pos x="T0" y="T1"/>
                </a:cxn>
                <a:cxn ang="0">
                  <a:pos x="T2" y="T3"/>
                </a:cxn>
                <a:cxn ang="0">
                  <a:pos x="T4" y="T5"/>
                </a:cxn>
                <a:cxn ang="0">
                  <a:pos x="T6" y="T7"/>
                </a:cxn>
              </a:cxnLst>
              <a:rect l="0" t="0" r="r" b="b"/>
              <a:pathLst>
                <a:path w="42" h="14">
                  <a:moveTo>
                    <a:pt x="0" y="12"/>
                  </a:moveTo>
                  <a:cubicBezTo>
                    <a:pt x="16" y="0"/>
                    <a:pt x="29" y="1"/>
                    <a:pt x="42" y="11"/>
                  </a:cubicBezTo>
                  <a:cubicBezTo>
                    <a:pt x="41" y="12"/>
                    <a:pt x="39" y="14"/>
                    <a:pt x="39" y="14"/>
                  </a:cubicBezTo>
                  <a:cubicBezTo>
                    <a:pt x="26" y="6"/>
                    <a:pt x="13" y="11"/>
                    <a:pt x="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18"/>
            <p:cNvSpPr>
              <a:spLocks/>
            </p:cNvSpPr>
            <p:nvPr/>
          </p:nvSpPr>
          <p:spPr bwMode="auto">
            <a:xfrm>
              <a:off x="1009650" y="2044700"/>
              <a:ext cx="84138" cy="25400"/>
            </a:xfrm>
            <a:custGeom>
              <a:avLst/>
              <a:gdLst>
                <a:gd name="T0" fmla="*/ 22 w 22"/>
                <a:gd name="T1" fmla="*/ 7 h 7"/>
                <a:gd name="T2" fmla="*/ 0 w 22"/>
                <a:gd name="T3" fmla="*/ 7 h 7"/>
                <a:gd name="T4" fmla="*/ 22 w 22"/>
                <a:gd name="T5" fmla="*/ 7 h 7"/>
              </a:gdLst>
              <a:ahLst/>
              <a:cxnLst>
                <a:cxn ang="0">
                  <a:pos x="T0" y="T1"/>
                </a:cxn>
                <a:cxn ang="0">
                  <a:pos x="T2" y="T3"/>
                </a:cxn>
                <a:cxn ang="0">
                  <a:pos x="T4" y="T5"/>
                </a:cxn>
              </a:cxnLst>
              <a:rect l="0" t="0" r="r" b="b"/>
              <a:pathLst>
                <a:path w="22" h="7">
                  <a:moveTo>
                    <a:pt x="22" y="7"/>
                  </a:moveTo>
                  <a:cubicBezTo>
                    <a:pt x="14" y="7"/>
                    <a:pt x="7" y="7"/>
                    <a:pt x="0" y="7"/>
                  </a:cubicBezTo>
                  <a:cubicBezTo>
                    <a:pt x="4" y="0"/>
                    <a:pt x="17" y="0"/>
                    <a:pt x="22"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19"/>
            <p:cNvSpPr>
              <a:spLocks/>
            </p:cNvSpPr>
            <p:nvPr/>
          </p:nvSpPr>
          <p:spPr bwMode="auto">
            <a:xfrm>
              <a:off x="1209675" y="2044700"/>
              <a:ext cx="84138" cy="25400"/>
            </a:xfrm>
            <a:custGeom>
              <a:avLst/>
              <a:gdLst>
                <a:gd name="T0" fmla="*/ 22 w 22"/>
                <a:gd name="T1" fmla="*/ 7 h 7"/>
                <a:gd name="T2" fmla="*/ 0 w 22"/>
                <a:gd name="T3" fmla="*/ 7 h 7"/>
                <a:gd name="T4" fmla="*/ 22 w 22"/>
                <a:gd name="T5" fmla="*/ 7 h 7"/>
              </a:gdLst>
              <a:ahLst/>
              <a:cxnLst>
                <a:cxn ang="0">
                  <a:pos x="T0" y="T1"/>
                </a:cxn>
                <a:cxn ang="0">
                  <a:pos x="T2" y="T3"/>
                </a:cxn>
                <a:cxn ang="0">
                  <a:pos x="T4" y="T5"/>
                </a:cxn>
              </a:cxnLst>
              <a:rect l="0" t="0" r="r" b="b"/>
              <a:pathLst>
                <a:path w="22" h="7">
                  <a:moveTo>
                    <a:pt x="22" y="7"/>
                  </a:moveTo>
                  <a:cubicBezTo>
                    <a:pt x="14" y="7"/>
                    <a:pt x="8" y="7"/>
                    <a:pt x="0" y="7"/>
                  </a:cubicBezTo>
                  <a:cubicBezTo>
                    <a:pt x="5" y="0"/>
                    <a:pt x="17" y="0"/>
                    <a:pt x="22"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339237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2" name="Rectángulo 1"/>
          <p:cNvSpPr/>
          <p:nvPr/>
        </p:nvSpPr>
        <p:spPr>
          <a:xfrm>
            <a:off x="321579" y="3606800"/>
            <a:ext cx="8568421" cy="1353250"/>
          </a:xfrm>
          <a:prstGeom prst="rect">
            <a:avLst/>
          </a:pr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6" name="Google Shape;636;p42"/>
          <p:cNvSpPr txBox="1">
            <a:spLocks noGrp="1"/>
          </p:cNvSpPr>
          <p:nvPr>
            <p:ph type="title"/>
          </p:nvPr>
        </p:nvSpPr>
        <p:spPr>
          <a:xfrm>
            <a:off x="4849775" y="348725"/>
            <a:ext cx="3657300" cy="12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Whoa!</a:t>
            </a:r>
            <a:endParaRPr dirty="0">
              <a:solidFill>
                <a:schemeClr val="accent2"/>
              </a:solidFill>
            </a:endParaRPr>
          </a:p>
        </p:txBody>
      </p:sp>
      <p:sp>
        <p:nvSpPr>
          <p:cNvPr id="637" name="Google Shape;637;p42"/>
          <p:cNvSpPr txBox="1">
            <a:spLocks noGrp="1"/>
          </p:cNvSpPr>
          <p:nvPr>
            <p:ph type="subTitle" idx="1"/>
          </p:nvPr>
        </p:nvSpPr>
        <p:spPr>
          <a:xfrm>
            <a:off x="4849775" y="1732175"/>
            <a:ext cx="3657300" cy="11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This can be the part of the presentation where you introduce yourself, write your email…</a:t>
            </a:r>
            <a:endParaRPr>
              <a:solidFill>
                <a:schemeClr val="accent1"/>
              </a:solidFill>
            </a:endParaRPr>
          </a:p>
        </p:txBody>
      </p:sp>
      <p:pic>
        <p:nvPicPr>
          <p:cNvPr id="75" name="Imagen 74"/>
          <p:cNvPicPr>
            <a:picLocks noChangeAspect="1"/>
          </p:cNvPicPr>
          <p:nvPr/>
        </p:nvPicPr>
        <p:blipFill>
          <a:blip r:embed="rId3"/>
          <a:stretch>
            <a:fillRect/>
          </a:stretch>
        </p:blipFill>
        <p:spPr>
          <a:xfrm>
            <a:off x="321579" y="2666000"/>
            <a:ext cx="4701386" cy="2294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3"/>
          <p:cNvSpPr txBox="1">
            <a:spLocks noGrp="1"/>
          </p:cNvSpPr>
          <p:nvPr>
            <p:ph type="subTitle" idx="1"/>
          </p:nvPr>
        </p:nvSpPr>
        <p:spPr>
          <a:xfrm>
            <a:off x="1487210" y="2012700"/>
            <a:ext cx="2795100" cy="39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Mars</a:t>
            </a:r>
            <a:endParaRPr>
              <a:solidFill>
                <a:schemeClr val="accent2"/>
              </a:solidFill>
            </a:endParaRPr>
          </a:p>
        </p:txBody>
      </p:sp>
      <p:sp>
        <p:nvSpPr>
          <p:cNvPr id="714" name="Google Shape;714;p43"/>
          <p:cNvSpPr txBox="1">
            <a:spLocks noGrp="1"/>
          </p:cNvSpPr>
          <p:nvPr>
            <p:ph type="title"/>
          </p:nvPr>
        </p:nvSpPr>
        <p:spPr>
          <a:xfrm>
            <a:off x="872881" y="133100"/>
            <a:ext cx="7717500" cy="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solidFill>
                  <a:schemeClr val="accent2"/>
                </a:solidFill>
              </a:rPr>
              <a:t>Symptoms of the Disease</a:t>
            </a:r>
            <a:endParaRPr dirty="0">
              <a:solidFill>
                <a:schemeClr val="accent2"/>
              </a:solidFill>
            </a:endParaRPr>
          </a:p>
        </p:txBody>
      </p:sp>
      <p:sp>
        <p:nvSpPr>
          <p:cNvPr id="715" name="Google Shape;715;p43"/>
          <p:cNvSpPr txBox="1">
            <a:spLocks noGrp="1"/>
          </p:cNvSpPr>
          <p:nvPr>
            <p:ph type="subTitle" idx="2"/>
          </p:nvPr>
        </p:nvSpPr>
        <p:spPr>
          <a:xfrm>
            <a:off x="1486381" y="2325317"/>
            <a:ext cx="27960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It’s a cold place. The planet is full of iron oxide dust</a:t>
            </a:r>
            <a:endParaRPr>
              <a:solidFill>
                <a:schemeClr val="accent1"/>
              </a:solidFill>
            </a:endParaRPr>
          </a:p>
        </p:txBody>
      </p:sp>
      <p:sp>
        <p:nvSpPr>
          <p:cNvPr id="716" name="Google Shape;716;p43"/>
          <p:cNvSpPr txBox="1">
            <a:spLocks noGrp="1"/>
          </p:cNvSpPr>
          <p:nvPr>
            <p:ph type="subTitle" idx="3"/>
          </p:nvPr>
        </p:nvSpPr>
        <p:spPr>
          <a:xfrm>
            <a:off x="1489663" y="3721181"/>
            <a:ext cx="28032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Mercury</a:t>
            </a:r>
            <a:endParaRPr>
              <a:solidFill>
                <a:schemeClr val="accent2"/>
              </a:solidFill>
            </a:endParaRPr>
          </a:p>
        </p:txBody>
      </p:sp>
      <p:sp>
        <p:nvSpPr>
          <p:cNvPr id="717" name="Google Shape;717;p43"/>
          <p:cNvSpPr txBox="1">
            <a:spLocks noGrp="1"/>
          </p:cNvSpPr>
          <p:nvPr>
            <p:ph type="subTitle" idx="4"/>
          </p:nvPr>
        </p:nvSpPr>
        <p:spPr>
          <a:xfrm>
            <a:off x="1484450" y="4035875"/>
            <a:ext cx="280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Mercury is the smallest one in the Solar System</a:t>
            </a:r>
            <a:endParaRPr>
              <a:solidFill>
                <a:schemeClr val="accent1"/>
              </a:solidFill>
            </a:endParaRPr>
          </a:p>
        </p:txBody>
      </p:sp>
      <p:sp>
        <p:nvSpPr>
          <p:cNvPr id="718" name="Google Shape;718;p43"/>
          <p:cNvSpPr txBox="1">
            <a:spLocks noGrp="1"/>
          </p:cNvSpPr>
          <p:nvPr>
            <p:ph type="subTitle" idx="5"/>
          </p:nvPr>
        </p:nvSpPr>
        <p:spPr>
          <a:xfrm>
            <a:off x="4850923" y="2014500"/>
            <a:ext cx="28086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Saturn</a:t>
            </a:r>
            <a:endParaRPr>
              <a:solidFill>
                <a:schemeClr val="accent2"/>
              </a:solidFill>
            </a:endParaRPr>
          </a:p>
        </p:txBody>
      </p:sp>
      <p:sp>
        <p:nvSpPr>
          <p:cNvPr id="719" name="Google Shape;719;p43"/>
          <p:cNvSpPr txBox="1">
            <a:spLocks noGrp="1"/>
          </p:cNvSpPr>
          <p:nvPr>
            <p:ph type="subTitle" idx="6"/>
          </p:nvPr>
        </p:nvSpPr>
        <p:spPr>
          <a:xfrm>
            <a:off x="4844011" y="2323667"/>
            <a:ext cx="280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Saturn is composed mostly of hydrogen and helium</a:t>
            </a:r>
            <a:endParaRPr>
              <a:solidFill>
                <a:schemeClr val="accent1"/>
              </a:solidFill>
            </a:endParaRPr>
          </a:p>
        </p:txBody>
      </p:sp>
      <p:sp>
        <p:nvSpPr>
          <p:cNvPr id="720" name="Google Shape;720;p43"/>
          <p:cNvSpPr txBox="1">
            <a:spLocks noGrp="1"/>
          </p:cNvSpPr>
          <p:nvPr>
            <p:ph type="subTitle" idx="7"/>
          </p:nvPr>
        </p:nvSpPr>
        <p:spPr>
          <a:xfrm>
            <a:off x="4850450" y="3721181"/>
            <a:ext cx="28086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Venus</a:t>
            </a:r>
            <a:endParaRPr>
              <a:solidFill>
                <a:schemeClr val="accent2"/>
              </a:solidFill>
            </a:endParaRPr>
          </a:p>
        </p:txBody>
      </p:sp>
      <p:sp>
        <p:nvSpPr>
          <p:cNvPr id="721" name="Google Shape;721;p43"/>
          <p:cNvSpPr txBox="1">
            <a:spLocks noGrp="1"/>
          </p:cNvSpPr>
          <p:nvPr>
            <p:ph type="subTitle" idx="8"/>
          </p:nvPr>
        </p:nvSpPr>
        <p:spPr>
          <a:xfrm>
            <a:off x="4843541" y="4035875"/>
            <a:ext cx="280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Venus is the second planet from the Sun. It’s terribly hot</a:t>
            </a:r>
            <a:endParaRPr>
              <a:solidFill>
                <a:schemeClr val="accent1"/>
              </a:solidFill>
            </a:endParaRPr>
          </a:p>
        </p:txBody>
      </p:sp>
      <p:grpSp>
        <p:nvGrpSpPr>
          <p:cNvPr id="722" name="Google Shape;722;p43"/>
          <p:cNvGrpSpPr/>
          <p:nvPr/>
        </p:nvGrpSpPr>
        <p:grpSpPr>
          <a:xfrm>
            <a:off x="2392050" y="1259510"/>
            <a:ext cx="998411" cy="742880"/>
            <a:chOff x="2392050" y="1259510"/>
            <a:chExt cx="998411" cy="742880"/>
          </a:xfrm>
        </p:grpSpPr>
        <p:sp>
          <p:nvSpPr>
            <p:cNvPr id="723" name="Google Shape;723;p43"/>
            <p:cNvSpPr/>
            <p:nvPr/>
          </p:nvSpPr>
          <p:spPr>
            <a:xfrm>
              <a:off x="2392050" y="1259510"/>
              <a:ext cx="998411" cy="74288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3"/>
            <p:cNvGrpSpPr/>
            <p:nvPr/>
          </p:nvGrpSpPr>
          <p:grpSpPr>
            <a:xfrm>
              <a:off x="2633213" y="1499141"/>
              <a:ext cx="502306" cy="263629"/>
              <a:chOff x="2084325" y="363300"/>
              <a:chExt cx="484150" cy="254100"/>
            </a:xfrm>
          </p:grpSpPr>
          <p:sp>
            <p:nvSpPr>
              <p:cNvPr id="725" name="Google Shape;725;p4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 name="Google Shape;726;p4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727" name="Google Shape;727;p43"/>
          <p:cNvGrpSpPr/>
          <p:nvPr/>
        </p:nvGrpSpPr>
        <p:grpSpPr>
          <a:xfrm>
            <a:off x="5837445" y="1250744"/>
            <a:ext cx="820781" cy="760402"/>
            <a:chOff x="5837445" y="1250744"/>
            <a:chExt cx="820781" cy="760402"/>
          </a:xfrm>
        </p:grpSpPr>
        <p:sp>
          <p:nvSpPr>
            <p:cNvPr id="728" name="Google Shape;728;p43"/>
            <p:cNvSpPr/>
            <p:nvPr/>
          </p:nvSpPr>
          <p:spPr>
            <a:xfrm rot="-5400000">
              <a:off x="5867634" y="1220555"/>
              <a:ext cx="760402" cy="820781"/>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43"/>
            <p:cNvGrpSpPr/>
            <p:nvPr/>
          </p:nvGrpSpPr>
          <p:grpSpPr>
            <a:xfrm>
              <a:off x="6033278" y="1416401"/>
              <a:ext cx="429113" cy="429113"/>
              <a:chOff x="5049725" y="3806450"/>
              <a:chExt cx="481825" cy="481825"/>
            </a:xfrm>
          </p:grpSpPr>
          <p:sp>
            <p:nvSpPr>
              <p:cNvPr id="730" name="Google Shape;730;p43"/>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E3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 name="Google Shape;731;p43"/>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E3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 name="Google Shape;732;p43"/>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733" name="Google Shape;733;p43"/>
          <p:cNvGrpSpPr/>
          <p:nvPr/>
        </p:nvGrpSpPr>
        <p:grpSpPr>
          <a:xfrm>
            <a:off x="2504181" y="2939810"/>
            <a:ext cx="760402" cy="820781"/>
            <a:chOff x="2504181" y="2939810"/>
            <a:chExt cx="760402" cy="820781"/>
          </a:xfrm>
        </p:grpSpPr>
        <p:sp>
          <p:nvSpPr>
            <p:cNvPr id="734" name="Google Shape;734;p43"/>
            <p:cNvSpPr/>
            <p:nvPr/>
          </p:nvSpPr>
          <p:spPr>
            <a:xfrm>
              <a:off x="2504181" y="2939810"/>
              <a:ext cx="760402" cy="820781"/>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43"/>
            <p:cNvGrpSpPr/>
            <p:nvPr/>
          </p:nvGrpSpPr>
          <p:grpSpPr>
            <a:xfrm>
              <a:off x="2695597" y="3138165"/>
              <a:ext cx="377570" cy="424081"/>
              <a:chOff x="6264300" y="3809300"/>
              <a:chExt cx="423950" cy="476175"/>
            </a:xfrm>
          </p:grpSpPr>
          <p:sp>
            <p:nvSpPr>
              <p:cNvPr id="736" name="Google Shape;736;p43"/>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 name="Google Shape;737;p43"/>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 name="Google Shape;738;p43"/>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739" name="Google Shape;739;p43"/>
          <p:cNvGrpSpPr/>
          <p:nvPr/>
        </p:nvGrpSpPr>
        <p:grpSpPr>
          <a:xfrm>
            <a:off x="5626771" y="2744253"/>
            <a:ext cx="1242131" cy="1211892"/>
            <a:chOff x="5626771" y="2744253"/>
            <a:chExt cx="1242131" cy="1211892"/>
          </a:xfrm>
        </p:grpSpPr>
        <p:sp>
          <p:nvSpPr>
            <p:cNvPr id="740" name="Google Shape;740;p43"/>
            <p:cNvSpPr/>
            <p:nvPr/>
          </p:nvSpPr>
          <p:spPr>
            <a:xfrm rot="2412014">
              <a:off x="5748611" y="2978743"/>
              <a:ext cx="998452" cy="742911"/>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6019783" y="3135732"/>
              <a:ext cx="470882" cy="428935"/>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 name="Grupo 1">
            <a:extLst>
              <a:ext uri="{FF2B5EF4-FFF2-40B4-BE49-F238E27FC236}">
                <a16:creationId xmlns:a16="http://schemas.microsoft.com/office/drawing/2014/main" id="{6A75EF68-9968-F5E1-DCF6-79F93F98B4F5}"/>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A995E371-9D58-60A9-DEE6-AAECF464CFAD}"/>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D19E7CA1-238A-1BF1-35B9-6F5067FB1B76}"/>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A957979E-0B2E-12D5-E757-6C0B93C36644}"/>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9B5F2AA7-7F99-D68F-29D3-3BCBF8133814}"/>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12E769CE-0150-6D8F-83A5-FF2E7689006C}"/>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D7B5C695-4C62-E815-9A46-0F1637FBF5A2}"/>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A7F9E7A1-3CF6-9F5A-9FF8-9D4CEE22DC38}"/>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C744271E-F807-6720-5731-DBA6263E29B7}"/>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D86FEEB2-63AA-E8DE-FC87-2079069FB98F}"/>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FB75F049-3E07-0C07-1E92-899627FAC682}"/>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15E5A021-9355-89E3-4F67-4A45354EFF50}"/>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1D232229-6DF2-1941-D76B-EBFF891C1697}"/>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973D84D7-D7B2-19AA-2C62-2C47BA4C7D58}"/>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17B872B9-FF88-5ECB-6491-CC80882122C0}"/>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DC4BDAAE-4175-5803-5C07-3DCF6316E9A2}"/>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61ABA16B-7397-D1C0-2531-6E35B80122DC}"/>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pSp>
        <p:nvGrpSpPr>
          <p:cNvPr id="2" name="Grupo 1">
            <a:extLst>
              <a:ext uri="{FF2B5EF4-FFF2-40B4-BE49-F238E27FC236}">
                <a16:creationId xmlns:a16="http://schemas.microsoft.com/office/drawing/2014/main" id="{E8A6EEB7-5800-259A-EB02-BE0F04AC6BA9}"/>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3217DFB4-66F7-EDA2-48E1-965D8F7E4F5D}"/>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67436BED-ADAF-1F0D-08FD-DE4A544A550C}"/>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6" name="Google Shape;746;p44"/>
          <p:cNvSpPr txBox="1">
            <a:spLocks noGrp="1"/>
          </p:cNvSpPr>
          <p:nvPr>
            <p:ph type="title"/>
          </p:nvPr>
        </p:nvSpPr>
        <p:spPr>
          <a:xfrm>
            <a:off x="858366" y="104072"/>
            <a:ext cx="7717500" cy="65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Concepts and Typology</a:t>
            </a:r>
            <a:endParaRPr>
              <a:solidFill>
                <a:schemeClr val="accent2"/>
              </a:solidFill>
            </a:endParaRPr>
          </a:p>
        </p:txBody>
      </p:sp>
      <p:sp>
        <p:nvSpPr>
          <p:cNvPr id="747" name="Google Shape;747;p44"/>
          <p:cNvSpPr txBox="1">
            <a:spLocks noGrp="1"/>
          </p:cNvSpPr>
          <p:nvPr>
            <p:ph type="subTitle" idx="3"/>
          </p:nvPr>
        </p:nvSpPr>
        <p:spPr>
          <a:xfrm>
            <a:off x="3364500" y="3187406"/>
            <a:ext cx="24195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Type B</a:t>
            </a:r>
            <a:endParaRPr>
              <a:solidFill>
                <a:schemeClr val="accent2"/>
              </a:solidFill>
            </a:endParaRPr>
          </a:p>
        </p:txBody>
      </p:sp>
      <p:sp>
        <p:nvSpPr>
          <p:cNvPr id="748" name="Google Shape;748;p44"/>
          <p:cNvSpPr txBox="1">
            <a:spLocks noGrp="1"/>
          </p:cNvSpPr>
          <p:nvPr>
            <p:ph type="subTitle" idx="4"/>
          </p:nvPr>
        </p:nvSpPr>
        <p:spPr>
          <a:xfrm>
            <a:off x="3360000" y="3578300"/>
            <a:ext cx="2416800" cy="6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Venus is the second planet from the Sun</a:t>
            </a:r>
            <a:endParaRPr>
              <a:solidFill>
                <a:schemeClr val="accent1"/>
              </a:solidFill>
            </a:endParaRPr>
          </a:p>
        </p:txBody>
      </p:sp>
      <p:sp>
        <p:nvSpPr>
          <p:cNvPr id="749" name="Google Shape;749;p44"/>
          <p:cNvSpPr txBox="1">
            <a:spLocks noGrp="1"/>
          </p:cNvSpPr>
          <p:nvPr>
            <p:ph type="subTitle" idx="1"/>
          </p:nvPr>
        </p:nvSpPr>
        <p:spPr>
          <a:xfrm>
            <a:off x="862925" y="3187406"/>
            <a:ext cx="24195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Type A</a:t>
            </a:r>
            <a:endParaRPr>
              <a:solidFill>
                <a:schemeClr val="accent2"/>
              </a:solidFill>
            </a:endParaRPr>
          </a:p>
        </p:txBody>
      </p:sp>
      <p:sp>
        <p:nvSpPr>
          <p:cNvPr id="750" name="Google Shape;750;p44"/>
          <p:cNvSpPr txBox="1">
            <a:spLocks noGrp="1"/>
          </p:cNvSpPr>
          <p:nvPr>
            <p:ph type="subTitle" idx="2"/>
          </p:nvPr>
        </p:nvSpPr>
        <p:spPr>
          <a:xfrm>
            <a:off x="858425" y="3578300"/>
            <a:ext cx="2416800" cy="6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Mercury is the closest planet to the Sun</a:t>
            </a:r>
            <a:endParaRPr>
              <a:solidFill>
                <a:schemeClr val="accent1"/>
              </a:solidFill>
            </a:endParaRPr>
          </a:p>
        </p:txBody>
      </p:sp>
      <p:sp>
        <p:nvSpPr>
          <p:cNvPr id="751" name="Google Shape;751;p44"/>
          <p:cNvSpPr txBox="1">
            <a:spLocks noGrp="1"/>
          </p:cNvSpPr>
          <p:nvPr>
            <p:ph type="subTitle" idx="5"/>
          </p:nvPr>
        </p:nvSpPr>
        <p:spPr>
          <a:xfrm>
            <a:off x="5858875" y="3187406"/>
            <a:ext cx="24195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Type C</a:t>
            </a:r>
            <a:endParaRPr>
              <a:solidFill>
                <a:schemeClr val="accent2"/>
              </a:solidFill>
            </a:endParaRPr>
          </a:p>
        </p:txBody>
      </p:sp>
      <p:sp>
        <p:nvSpPr>
          <p:cNvPr id="752" name="Google Shape;752;p44"/>
          <p:cNvSpPr txBox="1">
            <a:spLocks noGrp="1"/>
          </p:cNvSpPr>
          <p:nvPr>
            <p:ph type="subTitle" idx="6"/>
          </p:nvPr>
        </p:nvSpPr>
        <p:spPr>
          <a:xfrm>
            <a:off x="5854375" y="3578300"/>
            <a:ext cx="2416800" cy="6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Saturn is a gas giant and has several rings</a:t>
            </a:r>
            <a:endParaRPr>
              <a:solidFill>
                <a:schemeClr val="accent1"/>
              </a:solidFill>
            </a:endParaRPr>
          </a:p>
        </p:txBody>
      </p:sp>
      <p:grpSp>
        <p:nvGrpSpPr>
          <p:cNvPr id="753" name="Google Shape;753;p44"/>
          <p:cNvGrpSpPr/>
          <p:nvPr/>
        </p:nvGrpSpPr>
        <p:grpSpPr>
          <a:xfrm>
            <a:off x="6458104" y="1611661"/>
            <a:ext cx="1209325" cy="1305350"/>
            <a:chOff x="6458104" y="1611661"/>
            <a:chExt cx="1209325" cy="1305350"/>
          </a:xfrm>
        </p:grpSpPr>
        <p:sp>
          <p:nvSpPr>
            <p:cNvPr id="754" name="Google Shape;754;p44"/>
            <p:cNvSpPr/>
            <p:nvPr/>
          </p:nvSpPr>
          <p:spPr>
            <a:xfrm>
              <a:off x="6458104" y="1611661"/>
              <a:ext cx="1209325" cy="1305350"/>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44"/>
            <p:cNvGrpSpPr/>
            <p:nvPr/>
          </p:nvGrpSpPr>
          <p:grpSpPr>
            <a:xfrm>
              <a:off x="6755446" y="1937240"/>
              <a:ext cx="535862" cy="654132"/>
              <a:chOff x="-24694925" y="3518700"/>
              <a:chExt cx="242625" cy="296175"/>
            </a:xfrm>
          </p:grpSpPr>
          <p:sp>
            <p:nvSpPr>
              <p:cNvPr id="756" name="Google Shape;756;p44"/>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4"/>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4"/>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0" name="Google Shape;760;p44"/>
          <p:cNvGrpSpPr/>
          <p:nvPr/>
        </p:nvGrpSpPr>
        <p:grpSpPr>
          <a:xfrm>
            <a:off x="1414150" y="1659662"/>
            <a:ext cx="1305350" cy="1209325"/>
            <a:chOff x="1414150" y="1659662"/>
            <a:chExt cx="1305350" cy="1209325"/>
          </a:xfrm>
        </p:grpSpPr>
        <p:sp>
          <p:nvSpPr>
            <p:cNvPr id="761" name="Google Shape;761;p44"/>
            <p:cNvSpPr/>
            <p:nvPr/>
          </p:nvSpPr>
          <p:spPr>
            <a:xfrm rot="-5400000">
              <a:off x="1462162" y="1611650"/>
              <a:ext cx="1209325" cy="1305350"/>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44"/>
            <p:cNvGrpSpPr/>
            <p:nvPr/>
          </p:nvGrpSpPr>
          <p:grpSpPr>
            <a:xfrm>
              <a:off x="1753527" y="1947519"/>
              <a:ext cx="633663" cy="633609"/>
              <a:chOff x="-25094250" y="3547050"/>
              <a:chExt cx="295400" cy="295375"/>
            </a:xfrm>
          </p:grpSpPr>
          <p:sp>
            <p:nvSpPr>
              <p:cNvPr id="763" name="Google Shape;763;p44"/>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4"/>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4"/>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4"/>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4"/>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44"/>
          <p:cNvGrpSpPr/>
          <p:nvPr/>
        </p:nvGrpSpPr>
        <p:grpSpPr>
          <a:xfrm>
            <a:off x="3780357" y="1673614"/>
            <a:ext cx="1587786" cy="1181412"/>
            <a:chOff x="3780357" y="1673614"/>
            <a:chExt cx="1587786" cy="1181412"/>
          </a:xfrm>
        </p:grpSpPr>
        <p:sp>
          <p:nvSpPr>
            <p:cNvPr id="769" name="Google Shape;769;p44"/>
            <p:cNvSpPr/>
            <p:nvPr/>
          </p:nvSpPr>
          <p:spPr>
            <a:xfrm>
              <a:off x="3780357" y="1673614"/>
              <a:ext cx="1587786" cy="1181412"/>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4"/>
            <p:cNvSpPr/>
            <p:nvPr/>
          </p:nvSpPr>
          <p:spPr>
            <a:xfrm>
              <a:off x="4241336" y="2040130"/>
              <a:ext cx="654132" cy="448401"/>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upo 4">
            <a:extLst>
              <a:ext uri="{FF2B5EF4-FFF2-40B4-BE49-F238E27FC236}">
                <a16:creationId xmlns:a16="http://schemas.microsoft.com/office/drawing/2014/main" id="{55B53E48-F295-CA96-E49D-5C858A3737F1}"/>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C0241B15-4EE8-64DC-E33F-6888D9A30510}"/>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2EE610B5-4D7D-89F3-1B72-276D7E78242E}"/>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FAE06FDE-E06D-1710-1125-C722BD077B1F}"/>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3EB7F6BD-77DA-4794-8F70-9982B9A7B33A}"/>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17645EDE-32BD-29BA-FA2B-7DBC6F51808B}"/>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493623B9-431A-EA46-8381-FA267F7B338E}"/>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493D25D4-2A4B-0EB7-CC5A-6543B7655E51}"/>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4926339B-EE44-5317-70C3-D0BA3043AEAD}"/>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F3CF386F-28BE-D62B-13E8-CAEB6F0FF285}"/>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E821457E-48FE-3998-E8FA-BD0351DD969A}"/>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0369EF02-D712-7D81-B12C-BFCA991B8121}"/>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AEC3893C-DBF9-6839-BFFF-FA8CBD2090C1}"/>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D6410E12-7ECA-407E-6085-FE04209CF718}"/>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222422" y="4441363"/>
            <a:ext cx="6116595" cy="70213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630950" y="694263"/>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rgbClr val="056768"/>
                  </a:solidFill>
                  <a:cs typeface="Arial" pitchFamily="34" charset="0"/>
                </a:rPr>
                <a:t>You can simply impress your audience and add a unique zing and appeal to your Presentations. </a:t>
              </a:r>
              <a:r>
                <a:rPr lang="en-US" altLang="ko-KR" sz="900" dirty="0">
                  <a:solidFill>
                    <a:srgbClr val="056768"/>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rgbClr val="056768"/>
                </a:solidFill>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rgbClr val="FF0000"/>
                  </a:solidFill>
                  <a:cs typeface="Arial" pitchFamily="34" charset="0"/>
                </a:rPr>
                <a:t>Contents Here</a:t>
              </a:r>
              <a:endParaRPr lang="ko-KR" altLang="en-US" sz="2025" b="1" dirty="0">
                <a:solidFill>
                  <a:srgbClr val="FF0000"/>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630950" y="3529405"/>
            <a:ext cx="2284839" cy="507831"/>
          </a:xfrm>
          <a:prstGeom prst="rect">
            <a:avLst/>
          </a:prstGeom>
          <a:noFill/>
        </p:spPr>
        <p:txBody>
          <a:bodyPr wrap="square" lIns="81000" rIns="81000" rtlCol="0">
            <a:spAutoFit/>
          </a:bodyPr>
          <a:lstStyle/>
          <a:p>
            <a:r>
              <a:rPr lang="en-US" altLang="ko-KR" sz="900" dirty="0">
                <a:solidFill>
                  <a:srgbClr val="056768"/>
                </a:solidFill>
                <a:cs typeface="Arial" pitchFamily="34" charset="0"/>
              </a:rPr>
              <a:t>You can simply impress your audience and add a unique zing and appeal to your Presentations.</a:t>
            </a:r>
            <a:endParaRPr lang="en-US" altLang="ko-KR" sz="900" dirty="0">
              <a:solidFill>
                <a:srgbClr val="056768"/>
              </a:solidFill>
              <a:ea typeface="FZShuTi" pitchFamily="2" charset="-122"/>
              <a:cs typeface="Arial"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6630950" y="4198990"/>
            <a:ext cx="2284839" cy="507831"/>
          </a:xfrm>
          <a:prstGeom prst="rect">
            <a:avLst/>
          </a:prstGeom>
          <a:noFill/>
        </p:spPr>
        <p:txBody>
          <a:bodyPr wrap="square" lIns="81000" rIns="81000" rtlCol="0">
            <a:spAutoFit/>
          </a:bodyPr>
          <a:lstStyle/>
          <a:p>
            <a:r>
              <a:rPr lang="en-US" altLang="ko-KR" sz="900" dirty="0">
                <a:solidFill>
                  <a:srgbClr val="056768"/>
                </a:solidFill>
                <a:cs typeface="Arial" pitchFamily="34" charset="0"/>
              </a:rPr>
              <a:t>You can simply impress your audience and add a unique zing and appeal to your Presentations.</a:t>
            </a:r>
            <a:endParaRPr lang="en-US" altLang="ko-KR" sz="900" dirty="0">
              <a:solidFill>
                <a:srgbClr val="056768"/>
              </a:solidFill>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1028553" y="100137"/>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FF0000"/>
                </a:solidFill>
              </a:rPr>
              <a:t>Simple Portfolio Presentation Designed</a:t>
            </a:r>
            <a:endParaRPr lang="ko-KR" altLang="en-US" sz="2700" dirty="0">
              <a:solidFill>
                <a:srgbClr val="FF000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630950" y="2859820"/>
            <a:ext cx="2284839" cy="507831"/>
          </a:xfrm>
          <a:prstGeom prst="rect">
            <a:avLst/>
          </a:prstGeom>
          <a:noFill/>
        </p:spPr>
        <p:txBody>
          <a:bodyPr wrap="square" lIns="81000" rIns="81000" rtlCol="0">
            <a:spAutoFit/>
          </a:bodyPr>
          <a:lstStyle/>
          <a:p>
            <a:r>
              <a:rPr lang="en-US" altLang="ko-KR" sz="900" dirty="0">
                <a:solidFill>
                  <a:srgbClr val="056768"/>
                </a:solidFill>
                <a:cs typeface="Arial" pitchFamily="34" charset="0"/>
              </a:rPr>
              <a:t>You can simply impress your audience and add a unique zing and appeal to your Presentations.</a:t>
            </a:r>
            <a:endParaRPr lang="en-US" altLang="ko-KR" sz="900" dirty="0">
              <a:solidFill>
                <a:srgbClr val="056768"/>
              </a:solidFill>
              <a:ea typeface="FZShuTi" pitchFamily="2" charset="-122"/>
              <a:cs typeface="Arial"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6630950" y="2269815"/>
            <a:ext cx="2284839" cy="507831"/>
          </a:xfrm>
          <a:prstGeom prst="rect">
            <a:avLst/>
          </a:prstGeom>
          <a:noFill/>
        </p:spPr>
        <p:txBody>
          <a:bodyPr wrap="square" lIns="81000" rIns="81000" rtlCol="0">
            <a:spAutoFit/>
          </a:bodyPr>
          <a:lstStyle/>
          <a:p>
            <a:r>
              <a:rPr lang="en-US" altLang="ko-KR" sz="900" dirty="0">
                <a:solidFill>
                  <a:srgbClr val="056768"/>
                </a:solidFill>
                <a:cs typeface="Arial" pitchFamily="34" charset="0"/>
              </a:rPr>
              <a:t>You can simply impress your audience and add a unique zing and appeal to your Presentations.</a:t>
            </a:r>
            <a:endParaRPr lang="en-US" altLang="ko-KR" sz="900" dirty="0">
              <a:solidFill>
                <a:srgbClr val="056768"/>
              </a:solidFill>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rot="19897852">
            <a:off x="1651827" y="1334303"/>
            <a:ext cx="3699895" cy="4066695"/>
          </a:xfrm>
          <a:prstGeom prst="rect">
            <a:avLst/>
          </a:prstGeom>
        </p:spPr>
      </p:pic>
      <p:sp>
        <p:nvSpPr>
          <p:cNvPr id="13" name="任意多边形 33">
            <a:extLst>
              <a:ext uri="{FF2B5EF4-FFF2-40B4-BE49-F238E27FC236}">
                <a16:creationId xmlns:a16="http://schemas.microsoft.com/office/drawing/2014/main" id="{27846ED4-C54C-92D7-E267-D2F7BFA1837F}"/>
              </a:ext>
            </a:extLst>
          </p:cNvPr>
          <p:cNvSpPr/>
          <p:nvPr/>
        </p:nvSpPr>
        <p:spPr>
          <a:xfrm rot="10800000" flipH="1">
            <a:off x="8126403" y="239258"/>
            <a:ext cx="870950" cy="41452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upo 14">
            <a:extLst>
              <a:ext uri="{FF2B5EF4-FFF2-40B4-BE49-F238E27FC236}">
                <a16:creationId xmlns:a16="http://schemas.microsoft.com/office/drawing/2014/main" id="{DEAEABFD-A7DC-5E02-0A43-8020801A1638}"/>
              </a:ext>
            </a:extLst>
          </p:cNvPr>
          <p:cNvGrpSpPr/>
          <p:nvPr/>
        </p:nvGrpSpPr>
        <p:grpSpPr>
          <a:xfrm>
            <a:off x="146647" y="27495"/>
            <a:ext cx="776880" cy="983738"/>
            <a:chOff x="7289801" y="2933701"/>
            <a:chExt cx="1585912" cy="2008188"/>
          </a:xfrm>
        </p:grpSpPr>
        <p:sp>
          <p:nvSpPr>
            <p:cNvPr id="16" name="Freeform 5">
              <a:extLst>
                <a:ext uri="{FF2B5EF4-FFF2-40B4-BE49-F238E27FC236}">
                  <a16:creationId xmlns:a16="http://schemas.microsoft.com/office/drawing/2014/main" id="{79956B69-1920-4553-B273-6DC4F84ECD16}"/>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6">
              <a:extLst>
                <a:ext uri="{FF2B5EF4-FFF2-40B4-BE49-F238E27FC236}">
                  <a16:creationId xmlns:a16="http://schemas.microsoft.com/office/drawing/2014/main" id="{A26E1874-436B-659C-8DED-180A0A01407D}"/>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7">
              <a:extLst>
                <a:ext uri="{FF2B5EF4-FFF2-40B4-BE49-F238E27FC236}">
                  <a16:creationId xmlns:a16="http://schemas.microsoft.com/office/drawing/2014/main" id="{001E058E-CEA1-BC92-8998-AAD7CAC72BDF}"/>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8">
              <a:extLst>
                <a:ext uri="{FF2B5EF4-FFF2-40B4-BE49-F238E27FC236}">
                  <a16:creationId xmlns:a16="http://schemas.microsoft.com/office/drawing/2014/main" id="{B89BB947-C6A2-2CCB-70ED-3BFF5A7D105D}"/>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9">
              <a:extLst>
                <a:ext uri="{FF2B5EF4-FFF2-40B4-BE49-F238E27FC236}">
                  <a16:creationId xmlns:a16="http://schemas.microsoft.com/office/drawing/2014/main" id="{40640D9E-3B8D-4D94-A9B5-F2CBA1C5F91F}"/>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0">
              <a:extLst>
                <a:ext uri="{FF2B5EF4-FFF2-40B4-BE49-F238E27FC236}">
                  <a16:creationId xmlns:a16="http://schemas.microsoft.com/office/drawing/2014/main" id="{A49F9ED4-ED13-9180-2F0E-A2DE91FA4A96}"/>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3">
              <a:extLst>
                <a:ext uri="{FF2B5EF4-FFF2-40B4-BE49-F238E27FC236}">
                  <a16:creationId xmlns:a16="http://schemas.microsoft.com/office/drawing/2014/main" id="{39ED1E51-0CC0-27C7-BF66-04AC5DBEF8A0}"/>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6">
              <a:extLst>
                <a:ext uri="{FF2B5EF4-FFF2-40B4-BE49-F238E27FC236}">
                  <a16:creationId xmlns:a16="http://schemas.microsoft.com/office/drawing/2014/main" id="{1FE9CF6D-95F0-9BF1-FBAA-D10C0CB78CA4}"/>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7">
              <a:extLst>
                <a:ext uri="{FF2B5EF4-FFF2-40B4-BE49-F238E27FC236}">
                  <a16:creationId xmlns:a16="http://schemas.microsoft.com/office/drawing/2014/main" id="{6064B630-413D-E8E4-4B04-05F75AD0867E}"/>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8">
              <a:extLst>
                <a:ext uri="{FF2B5EF4-FFF2-40B4-BE49-F238E27FC236}">
                  <a16:creationId xmlns:a16="http://schemas.microsoft.com/office/drawing/2014/main" id="{6876FFE5-972D-2655-C64E-7BAEACFCE21A}"/>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19">
              <a:extLst>
                <a:ext uri="{FF2B5EF4-FFF2-40B4-BE49-F238E27FC236}">
                  <a16:creationId xmlns:a16="http://schemas.microsoft.com/office/drawing/2014/main" id="{10C1DC7F-98EE-1466-1D2F-4031F191F634}"/>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0">
              <a:extLst>
                <a:ext uri="{FF2B5EF4-FFF2-40B4-BE49-F238E27FC236}">
                  <a16:creationId xmlns:a16="http://schemas.microsoft.com/office/drawing/2014/main" id="{DC943B9C-5F61-047B-6260-B5BCA4BCEB61}"/>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1">
              <a:extLst>
                <a:ext uri="{FF2B5EF4-FFF2-40B4-BE49-F238E27FC236}">
                  <a16:creationId xmlns:a16="http://schemas.microsoft.com/office/drawing/2014/main" id="{D1501CCB-87D1-958D-6676-EC800538E9BF}"/>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75042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3" name="Elipse 2"/>
          <p:cNvSpPr/>
          <p:nvPr/>
        </p:nvSpPr>
        <p:spPr>
          <a:xfrm>
            <a:off x="2147606" y="4584887"/>
            <a:ext cx="4443694" cy="4570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75" name="Google Shape;775;p45"/>
          <p:cNvSpPr/>
          <p:nvPr/>
        </p:nvSpPr>
        <p:spPr>
          <a:xfrm>
            <a:off x="1077441" y="1781403"/>
            <a:ext cx="1784951" cy="1097118"/>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5"/>
          <p:cNvSpPr/>
          <p:nvPr/>
        </p:nvSpPr>
        <p:spPr>
          <a:xfrm rot="-9899956">
            <a:off x="6264676" y="1020526"/>
            <a:ext cx="1784958" cy="1097128"/>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5"/>
          <p:cNvSpPr/>
          <p:nvPr/>
        </p:nvSpPr>
        <p:spPr>
          <a:xfrm rot="-9026859">
            <a:off x="6264632" y="3083884"/>
            <a:ext cx="1784982" cy="86083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5"/>
          <p:cNvSpPr txBox="1">
            <a:spLocks noGrp="1"/>
          </p:cNvSpPr>
          <p:nvPr>
            <p:ph type="title"/>
          </p:nvPr>
        </p:nvSpPr>
        <p:spPr>
          <a:xfrm>
            <a:off x="927415" y="119267"/>
            <a:ext cx="7717500" cy="68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Key numbers</a:t>
            </a:r>
            <a:endParaRPr>
              <a:solidFill>
                <a:schemeClr val="accent2"/>
              </a:solidFill>
            </a:endParaRPr>
          </a:p>
        </p:txBody>
      </p:sp>
      <p:sp>
        <p:nvSpPr>
          <p:cNvPr id="779" name="Google Shape;779;p45"/>
          <p:cNvSpPr txBox="1">
            <a:spLocks noGrp="1"/>
          </p:cNvSpPr>
          <p:nvPr>
            <p:ph type="subTitle" idx="1"/>
          </p:nvPr>
        </p:nvSpPr>
        <p:spPr>
          <a:xfrm>
            <a:off x="5533850" y="2178374"/>
            <a:ext cx="3246600" cy="4782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1200"/>
              </a:spcAft>
              <a:buNone/>
            </a:pPr>
            <a:r>
              <a:rPr lang="en">
                <a:solidFill>
                  <a:schemeClr val="accent1"/>
                </a:solidFill>
              </a:rPr>
              <a:t>Is Earth’s radius</a:t>
            </a:r>
            <a:endParaRPr>
              <a:solidFill>
                <a:schemeClr val="accent1"/>
              </a:solidFill>
            </a:endParaRPr>
          </a:p>
        </p:txBody>
      </p:sp>
      <p:sp>
        <p:nvSpPr>
          <p:cNvPr id="780" name="Google Shape;780;p45"/>
          <p:cNvSpPr txBox="1">
            <a:spLocks noGrp="1"/>
          </p:cNvSpPr>
          <p:nvPr>
            <p:ph type="title" idx="2"/>
          </p:nvPr>
        </p:nvSpPr>
        <p:spPr>
          <a:xfrm>
            <a:off x="5533825" y="1225900"/>
            <a:ext cx="3246600" cy="686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2"/>
                </a:solidFill>
              </a:rPr>
              <a:t>6,371 km</a:t>
            </a:r>
            <a:endParaRPr>
              <a:solidFill>
                <a:schemeClr val="accent2"/>
              </a:solidFill>
            </a:endParaRPr>
          </a:p>
        </p:txBody>
      </p:sp>
      <p:sp>
        <p:nvSpPr>
          <p:cNvPr id="781" name="Google Shape;781;p45"/>
          <p:cNvSpPr txBox="1">
            <a:spLocks noGrp="1"/>
          </p:cNvSpPr>
          <p:nvPr>
            <p:ph type="subTitle" idx="3"/>
          </p:nvPr>
        </p:nvSpPr>
        <p:spPr>
          <a:xfrm>
            <a:off x="346606" y="2929141"/>
            <a:ext cx="3246600" cy="4782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1200"/>
              </a:spcAft>
              <a:buNone/>
            </a:pPr>
            <a:r>
              <a:rPr lang="en">
                <a:solidFill>
                  <a:schemeClr val="accent1"/>
                </a:solidFill>
              </a:rPr>
              <a:t>is Jupiter’s rotation period</a:t>
            </a:r>
            <a:endParaRPr>
              <a:solidFill>
                <a:schemeClr val="accent1"/>
              </a:solidFill>
            </a:endParaRPr>
          </a:p>
        </p:txBody>
      </p:sp>
      <p:sp>
        <p:nvSpPr>
          <p:cNvPr id="782" name="Google Shape;782;p45"/>
          <p:cNvSpPr txBox="1">
            <a:spLocks noGrp="1"/>
          </p:cNvSpPr>
          <p:nvPr>
            <p:ph type="title" idx="4"/>
          </p:nvPr>
        </p:nvSpPr>
        <p:spPr>
          <a:xfrm>
            <a:off x="346581" y="1986767"/>
            <a:ext cx="3246600" cy="686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2"/>
                </a:solidFill>
              </a:rPr>
              <a:t>9h 55m 23s</a:t>
            </a:r>
            <a:endParaRPr>
              <a:solidFill>
                <a:schemeClr val="accent2"/>
              </a:solidFill>
            </a:endParaRPr>
          </a:p>
        </p:txBody>
      </p:sp>
      <p:sp>
        <p:nvSpPr>
          <p:cNvPr id="783" name="Google Shape;783;p45"/>
          <p:cNvSpPr txBox="1">
            <a:spLocks noGrp="1"/>
          </p:cNvSpPr>
          <p:nvPr>
            <p:ph type="subTitle" idx="5"/>
          </p:nvPr>
        </p:nvSpPr>
        <p:spPr>
          <a:xfrm>
            <a:off x="5533838" y="3920049"/>
            <a:ext cx="3246600" cy="4782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1200"/>
              </a:spcAft>
              <a:buNone/>
            </a:pPr>
            <a:r>
              <a:rPr lang="en">
                <a:solidFill>
                  <a:schemeClr val="accent1"/>
                </a:solidFill>
              </a:rPr>
              <a:t>earths is the Sun’s mass</a:t>
            </a:r>
            <a:endParaRPr>
              <a:solidFill>
                <a:schemeClr val="accent1"/>
              </a:solidFill>
            </a:endParaRPr>
          </a:p>
        </p:txBody>
      </p:sp>
      <p:sp>
        <p:nvSpPr>
          <p:cNvPr id="784" name="Google Shape;784;p45"/>
          <p:cNvSpPr txBox="1">
            <a:spLocks noGrp="1"/>
          </p:cNvSpPr>
          <p:nvPr>
            <p:ph type="title" idx="6"/>
          </p:nvPr>
        </p:nvSpPr>
        <p:spPr>
          <a:xfrm>
            <a:off x="5422900" y="2967575"/>
            <a:ext cx="3525600" cy="686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2"/>
                </a:solidFill>
              </a:rPr>
              <a:t>333,000.000</a:t>
            </a:r>
            <a:endParaRPr>
              <a:solidFill>
                <a:schemeClr val="accent2"/>
              </a:solidFill>
            </a:endParaRPr>
          </a:p>
        </p:txBody>
      </p:sp>
      <p:pic>
        <p:nvPicPr>
          <p:cNvPr id="2" name="Imagen 1"/>
          <p:cNvPicPr>
            <a:picLocks noChangeAspect="1"/>
          </p:cNvPicPr>
          <p:nvPr/>
        </p:nvPicPr>
        <p:blipFill>
          <a:blip r:embed="rId3"/>
          <a:stretch>
            <a:fillRect/>
          </a:stretch>
        </p:blipFill>
        <p:spPr>
          <a:xfrm>
            <a:off x="3275520" y="1354516"/>
            <a:ext cx="2232277" cy="3627450"/>
          </a:xfrm>
          <a:prstGeom prst="rect">
            <a:avLst/>
          </a:prstGeom>
        </p:spPr>
      </p:pic>
      <p:grpSp>
        <p:nvGrpSpPr>
          <p:cNvPr id="4" name="Grupo 3">
            <a:extLst>
              <a:ext uri="{FF2B5EF4-FFF2-40B4-BE49-F238E27FC236}">
                <a16:creationId xmlns:a16="http://schemas.microsoft.com/office/drawing/2014/main" id="{A28DA221-88DC-E5B8-CA96-67ECA05DC0F0}"/>
              </a:ext>
            </a:extLst>
          </p:cNvPr>
          <p:cNvGrpSpPr/>
          <p:nvPr/>
        </p:nvGrpSpPr>
        <p:grpSpPr>
          <a:xfrm>
            <a:off x="661866" y="326343"/>
            <a:ext cx="8335487" cy="414525"/>
            <a:chOff x="276532" y="237852"/>
            <a:chExt cx="8720822" cy="433688"/>
          </a:xfrm>
        </p:grpSpPr>
        <p:cxnSp>
          <p:nvCxnSpPr>
            <p:cNvPr id="5" name="直接连接符 34">
              <a:extLst>
                <a:ext uri="{FF2B5EF4-FFF2-40B4-BE49-F238E27FC236}">
                  <a16:creationId xmlns:a16="http://schemas.microsoft.com/office/drawing/2014/main" id="{21E0516E-851E-4296-E92C-B6CA2BB015C4}"/>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6" name="任意多边形 33">
              <a:extLst>
                <a:ext uri="{FF2B5EF4-FFF2-40B4-BE49-F238E27FC236}">
                  <a16:creationId xmlns:a16="http://schemas.microsoft.com/office/drawing/2014/main" id="{EFF67DA7-30D5-47C1-296E-FA11B737301B}"/>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upo 6">
            <a:extLst>
              <a:ext uri="{FF2B5EF4-FFF2-40B4-BE49-F238E27FC236}">
                <a16:creationId xmlns:a16="http://schemas.microsoft.com/office/drawing/2014/main" id="{B55CC8E3-8834-71A5-2C43-3FFBAC3EEA97}"/>
              </a:ext>
            </a:extLst>
          </p:cNvPr>
          <p:cNvGrpSpPr/>
          <p:nvPr/>
        </p:nvGrpSpPr>
        <p:grpSpPr>
          <a:xfrm>
            <a:off x="146647" y="27495"/>
            <a:ext cx="776880" cy="983738"/>
            <a:chOff x="7289801" y="2933701"/>
            <a:chExt cx="1585912" cy="2008188"/>
          </a:xfrm>
        </p:grpSpPr>
        <p:sp>
          <p:nvSpPr>
            <p:cNvPr id="8" name="Freeform 5">
              <a:extLst>
                <a:ext uri="{FF2B5EF4-FFF2-40B4-BE49-F238E27FC236}">
                  <a16:creationId xmlns:a16="http://schemas.microsoft.com/office/drawing/2014/main" id="{16A4C6CC-3930-B59E-3AE1-1C96B00ED7DA}"/>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70510030-522F-1C11-7489-59B35F7DCE16}"/>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EC1EB5B8-C7D1-B21C-3488-B46F25BD48C3}"/>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E8568FCE-80B9-7ACE-C2D6-7D6A3B389995}"/>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453DABAE-1A8E-B426-12B1-AF9BD45CEB34}"/>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0">
              <a:extLst>
                <a:ext uri="{FF2B5EF4-FFF2-40B4-BE49-F238E27FC236}">
                  <a16:creationId xmlns:a16="http://schemas.microsoft.com/office/drawing/2014/main" id="{A2A4198A-FF97-D10B-D893-129DF7773674}"/>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60B4ACD5-D437-2D32-F2C8-D5902BB2C99C}"/>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6">
              <a:extLst>
                <a:ext uri="{FF2B5EF4-FFF2-40B4-BE49-F238E27FC236}">
                  <a16:creationId xmlns:a16="http://schemas.microsoft.com/office/drawing/2014/main" id="{B5DC78AC-5101-8A43-4A94-F97439AFB147}"/>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7">
              <a:extLst>
                <a:ext uri="{FF2B5EF4-FFF2-40B4-BE49-F238E27FC236}">
                  <a16:creationId xmlns:a16="http://schemas.microsoft.com/office/drawing/2014/main" id="{01961362-7577-1CA1-CE9D-A223762E5942}"/>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8">
              <a:extLst>
                <a:ext uri="{FF2B5EF4-FFF2-40B4-BE49-F238E27FC236}">
                  <a16:creationId xmlns:a16="http://schemas.microsoft.com/office/drawing/2014/main" id="{D811F9BC-E686-48EF-C45F-35C29D89C930}"/>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9">
              <a:extLst>
                <a:ext uri="{FF2B5EF4-FFF2-40B4-BE49-F238E27FC236}">
                  <a16:creationId xmlns:a16="http://schemas.microsoft.com/office/drawing/2014/main" id="{5A1D2392-83BF-84D0-77FD-957BFAD33164}"/>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0">
              <a:extLst>
                <a:ext uri="{FF2B5EF4-FFF2-40B4-BE49-F238E27FC236}">
                  <a16:creationId xmlns:a16="http://schemas.microsoft.com/office/drawing/2014/main" id="{65553E20-C149-2A6D-3407-217A31F6AC88}"/>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1">
              <a:extLst>
                <a:ext uri="{FF2B5EF4-FFF2-40B4-BE49-F238E27FC236}">
                  <a16:creationId xmlns:a16="http://schemas.microsoft.com/office/drawing/2014/main" id="{C5B97023-17CC-3C34-966B-66D0E50096F6}"/>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47"/>
          <p:cNvSpPr txBox="1">
            <a:spLocks noGrp="1"/>
          </p:cNvSpPr>
          <p:nvPr>
            <p:ph type="title"/>
          </p:nvPr>
        </p:nvSpPr>
        <p:spPr>
          <a:xfrm>
            <a:off x="858368" y="118586"/>
            <a:ext cx="7717500" cy="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About the Disease</a:t>
            </a:r>
            <a:endParaRPr dirty="0"/>
          </a:p>
        </p:txBody>
      </p:sp>
      <p:sp>
        <p:nvSpPr>
          <p:cNvPr id="875" name="Google Shape;875;p47"/>
          <p:cNvSpPr txBox="1">
            <a:spLocks noGrp="1"/>
          </p:cNvSpPr>
          <p:nvPr>
            <p:ph type="subTitle" idx="2"/>
          </p:nvPr>
        </p:nvSpPr>
        <p:spPr>
          <a:xfrm>
            <a:off x="1072075" y="1791437"/>
            <a:ext cx="2264700" cy="101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It’s a cold place. The planet is full of iron oxide dust</a:t>
            </a:r>
            <a:endParaRPr>
              <a:solidFill>
                <a:schemeClr val="accent1"/>
              </a:solidFill>
            </a:endParaRPr>
          </a:p>
        </p:txBody>
      </p:sp>
      <p:sp>
        <p:nvSpPr>
          <p:cNvPr id="876" name="Google Shape;876;p47"/>
          <p:cNvSpPr txBox="1">
            <a:spLocks noGrp="1"/>
          </p:cNvSpPr>
          <p:nvPr>
            <p:ph type="subTitle" idx="1"/>
          </p:nvPr>
        </p:nvSpPr>
        <p:spPr>
          <a:xfrm>
            <a:off x="1072729" y="1387400"/>
            <a:ext cx="2263800" cy="564600"/>
          </a:xfrm>
          <a:prstGeom prst="rect">
            <a:avLst/>
          </a:prstGeom>
        </p:spPr>
        <p:txBody>
          <a:bodyPr spcFirstLastPara="1" wrap="square" lIns="91425" tIns="91425" rIns="91425" bIns="91425" anchor="t" anchorCtr="0">
            <a:normAutofit fontScale="85000" lnSpcReduction="20000"/>
          </a:bodyPr>
          <a:lstStyle/>
          <a:p>
            <a:pPr marL="0" lvl="0" indent="0" algn="r" rtl="0">
              <a:spcBef>
                <a:spcPts val="0"/>
              </a:spcBef>
              <a:spcAft>
                <a:spcPts val="1200"/>
              </a:spcAft>
              <a:buNone/>
            </a:pPr>
            <a:r>
              <a:rPr lang="en">
                <a:solidFill>
                  <a:schemeClr val="accent2"/>
                </a:solidFill>
              </a:rPr>
              <a:t>Mars</a:t>
            </a:r>
            <a:endParaRPr>
              <a:solidFill>
                <a:schemeClr val="accent2"/>
              </a:solidFill>
            </a:endParaRPr>
          </a:p>
        </p:txBody>
      </p:sp>
      <p:sp>
        <p:nvSpPr>
          <p:cNvPr id="877" name="Google Shape;877;p47"/>
          <p:cNvSpPr txBox="1">
            <a:spLocks noGrp="1"/>
          </p:cNvSpPr>
          <p:nvPr>
            <p:ph type="subTitle" idx="3"/>
          </p:nvPr>
        </p:nvSpPr>
        <p:spPr>
          <a:xfrm>
            <a:off x="1074723" y="3097397"/>
            <a:ext cx="2270400" cy="559500"/>
          </a:xfrm>
          <a:prstGeom prst="rect">
            <a:avLst/>
          </a:prstGeom>
        </p:spPr>
        <p:txBody>
          <a:bodyPr spcFirstLastPara="1" wrap="square" lIns="91425" tIns="91425" rIns="91425" bIns="91425" anchor="t" anchorCtr="0">
            <a:normAutofit fontScale="85000" lnSpcReduction="20000"/>
          </a:bodyPr>
          <a:lstStyle/>
          <a:p>
            <a:pPr marL="0" lvl="0" indent="0" algn="r" rtl="0">
              <a:spcBef>
                <a:spcPts val="0"/>
              </a:spcBef>
              <a:spcAft>
                <a:spcPts val="1200"/>
              </a:spcAft>
              <a:buNone/>
            </a:pPr>
            <a:r>
              <a:rPr lang="en">
                <a:solidFill>
                  <a:schemeClr val="accent2"/>
                </a:solidFill>
              </a:rPr>
              <a:t>Mercury</a:t>
            </a:r>
            <a:endParaRPr>
              <a:solidFill>
                <a:schemeClr val="accent2"/>
              </a:solidFill>
            </a:endParaRPr>
          </a:p>
        </p:txBody>
      </p:sp>
      <p:sp>
        <p:nvSpPr>
          <p:cNvPr id="878" name="Google Shape;878;p47"/>
          <p:cNvSpPr txBox="1">
            <a:spLocks noGrp="1"/>
          </p:cNvSpPr>
          <p:nvPr>
            <p:ph type="subTitle" idx="4"/>
          </p:nvPr>
        </p:nvSpPr>
        <p:spPr>
          <a:xfrm>
            <a:off x="1070500" y="3502100"/>
            <a:ext cx="2268000" cy="1014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Mercury is the smallest planet in the Solar System</a:t>
            </a:r>
            <a:endParaRPr>
              <a:solidFill>
                <a:schemeClr val="accent1"/>
              </a:solidFill>
            </a:endParaRPr>
          </a:p>
        </p:txBody>
      </p:sp>
      <p:sp>
        <p:nvSpPr>
          <p:cNvPr id="879" name="Google Shape;879;p47"/>
          <p:cNvSpPr txBox="1">
            <a:spLocks noGrp="1"/>
          </p:cNvSpPr>
          <p:nvPr>
            <p:ph type="subTitle" idx="5"/>
          </p:nvPr>
        </p:nvSpPr>
        <p:spPr>
          <a:xfrm>
            <a:off x="5798852" y="1389961"/>
            <a:ext cx="2274600" cy="559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solidFill>
                  <a:schemeClr val="accent2"/>
                </a:solidFill>
              </a:rPr>
              <a:t>Saturn</a:t>
            </a:r>
            <a:endParaRPr>
              <a:solidFill>
                <a:schemeClr val="accent2"/>
              </a:solidFill>
            </a:endParaRPr>
          </a:p>
        </p:txBody>
      </p:sp>
      <p:sp>
        <p:nvSpPr>
          <p:cNvPr id="880" name="Google Shape;880;p47"/>
          <p:cNvSpPr txBox="1">
            <a:spLocks noGrp="1"/>
          </p:cNvSpPr>
          <p:nvPr>
            <p:ph type="subTitle" idx="6"/>
          </p:nvPr>
        </p:nvSpPr>
        <p:spPr>
          <a:xfrm>
            <a:off x="5793251" y="1789901"/>
            <a:ext cx="2274600" cy="10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Saturn is composed mostly of hydrogen and helium</a:t>
            </a:r>
            <a:endParaRPr>
              <a:solidFill>
                <a:schemeClr val="accent1"/>
              </a:solidFill>
            </a:endParaRPr>
          </a:p>
        </p:txBody>
      </p:sp>
      <p:sp>
        <p:nvSpPr>
          <p:cNvPr id="881" name="Google Shape;881;p47"/>
          <p:cNvSpPr txBox="1">
            <a:spLocks noGrp="1"/>
          </p:cNvSpPr>
          <p:nvPr>
            <p:ph type="subTitle" idx="7"/>
          </p:nvPr>
        </p:nvSpPr>
        <p:spPr>
          <a:xfrm>
            <a:off x="5798476" y="3097397"/>
            <a:ext cx="2274600" cy="559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solidFill>
                  <a:schemeClr val="accent2"/>
                </a:solidFill>
              </a:rPr>
              <a:t>Venus</a:t>
            </a:r>
            <a:endParaRPr>
              <a:solidFill>
                <a:schemeClr val="accent2"/>
              </a:solidFill>
            </a:endParaRPr>
          </a:p>
        </p:txBody>
      </p:sp>
      <p:sp>
        <p:nvSpPr>
          <p:cNvPr id="882" name="Google Shape;882;p47"/>
          <p:cNvSpPr txBox="1">
            <a:spLocks noGrp="1"/>
          </p:cNvSpPr>
          <p:nvPr>
            <p:ph type="subTitle" idx="8"/>
          </p:nvPr>
        </p:nvSpPr>
        <p:spPr>
          <a:xfrm>
            <a:off x="5792875" y="3502100"/>
            <a:ext cx="2274600" cy="101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Venus is the second planet from the Sun. It’s terribly hot</a:t>
            </a:r>
            <a:endParaRPr>
              <a:solidFill>
                <a:schemeClr val="accent1"/>
              </a:solidFill>
            </a:endParaRPr>
          </a:p>
        </p:txBody>
      </p:sp>
      <p:grpSp>
        <p:nvGrpSpPr>
          <p:cNvPr id="883" name="Google Shape;883;p47"/>
          <p:cNvGrpSpPr/>
          <p:nvPr/>
        </p:nvGrpSpPr>
        <p:grpSpPr>
          <a:xfrm>
            <a:off x="3429038" y="1663085"/>
            <a:ext cx="998411" cy="742880"/>
            <a:chOff x="3429038" y="1663085"/>
            <a:chExt cx="998411" cy="742880"/>
          </a:xfrm>
        </p:grpSpPr>
        <p:sp>
          <p:nvSpPr>
            <p:cNvPr id="884" name="Google Shape;884;p47"/>
            <p:cNvSpPr/>
            <p:nvPr/>
          </p:nvSpPr>
          <p:spPr>
            <a:xfrm>
              <a:off x="3429038" y="1663085"/>
              <a:ext cx="998411" cy="742880"/>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7"/>
            <p:cNvGrpSpPr/>
            <p:nvPr/>
          </p:nvGrpSpPr>
          <p:grpSpPr>
            <a:xfrm>
              <a:off x="3736109" y="1865208"/>
              <a:ext cx="390145" cy="338657"/>
              <a:chOff x="-28462125" y="3199700"/>
              <a:chExt cx="298550" cy="259150"/>
            </a:xfrm>
          </p:grpSpPr>
          <p:sp>
            <p:nvSpPr>
              <p:cNvPr id="886" name="Google Shape;886;p47"/>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7"/>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 name="Google Shape;889;p47"/>
          <p:cNvGrpSpPr/>
          <p:nvPr/>
        </p:nvGrpSpPr>
        <p:grpSpPr>
          <a:xfrm>
            <a:off x="4678895" y="1654319"/>
            <a:ext cx="820781" cy="760402"/>
            <a:chOff x="4678895" y="1654319"/>
            <a:chExt cx="820781" cy="760402"/>
          </a:xfrm>
        </p:grpSpPr>
        <p:sp>
          <p:nvSpPr>
            <p:cNvPr id="890" name="Google Shape;890;p47"/>
            <p:cNvSpPr/>
            <p:nvPr/>
          </p:nvSpPr>
          <p:spPr>
            <a:xfrm rot="-5400000">
              <a:off x="4709084" y="1624130"/>
              <a:ext cx="760402" cy="820781"/>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47"/>
            <p:cNvGrpSpPr/>
            <p:nvPr/>
          </p:nvGrpSpPr>
          <p:grpSpPr>
            <a:xfrm>
              <a:off x="4896156" y="1847533"/>
              <a:ext cx="386029" cy="374039"/>
              <a:chOff x="-27719400" y="3925600"/>
              <a:chExt cx="295400" cy="286225"/>
            </a:xfrm>
          </p:grpSpPr>
          <p:sp>
            <p:nvSpPr>
              <p:cNvPr id="892" name="Google Shape;892;p47"/>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4" name="Google Shape;894;p47"/>
          <p:cNvGrpSpPr/>
          <p:nvPr/>
        </p:nvGrpSpPr>
        <p:grpSpPr>
          <a:xfrm>
            <a:off x="4467209" y="3154715"/>
            <a:ext cx="1242131" cy="1211892"/>
            <a:chOff x="4467209" y="3154715"/>
            <a:chExt cx="1242131" cy="1211892"/>
          </a:xfrm>
        </p:grpSpPr>
        <p:sp>
          <p:nvSpPr>
            <p:cNvPr id="895" name="Google Shape;895;p47"/>
            <p:cNvSpPr/>
            <p:nvPr/>
          </p:nvSpPr>
          <p:spPr>
            <a:xfrm rot="2412014">
              <a:off x="4589048" y="3389206"/>
              <a:ext cx="998452" cy="742911"/>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47"/>
            <p:cNvGrpSpPr/>
            <p:nvPr/>
          </p:nvGrpSpPr>
          <p:grpSpPr>
            <a:xfrm>
              <a:off x="4916251" y="3567650"/>
              <a:ext cx="345877" cy="386029"/>
              <a:chOff x="-23962425" y="3519475"/>
              <a:chExt cx="264675" cy="295400"/>
            </a:xfrm>
          </p:grpSpPr>
          <p:sp>
            <p:nvSpPr>
              <p:cNvPr id="897" name="Google Shape;897;p47"/>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9" name="Google Shape;899;p47"/>
          <p:cNvGrpSpPr/>
          <p:nvPr/>
        </p:nvGrpSpPr>
        <p:grpSpPr>
          <a:xfrm>
            <a:off x="3590344" y="3350272"/>
            <a:ext cx="760402" cy="820781"/>
            <a:chOff x="3590344" y="3350272"/>
            <a:chExt cx="760402" cy="820781"/>
          </a:xfrm>
        </p:grpSpPr>
        <p:sp>
          <p:nvSpPr>
            <p:cNvPr id="900" name="Google Shape;900;p47"/>
            <p:cNvSpPr/>
            <p:nvPr/>
          </p:nvSpPr>
          <p:spPr>
            <a:xfrm>
              <a:off x="3590344" y="3350272"/>
              <a:ext cx="760402" cy="820781"/>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47"/>
            <p:cNvGrpSpPr/>
            <p:nvPr/>
          </p:nvGrpSpPr>
          <p:grpSpPr>
            <a:xfrm>
              <a:off x="3736145" y="3522197"/>
              <a:ext cx="390112" cy="362310"/>
              <a:chOff x="-25465200" y="3565175"/>
              <a:chExt cx="298525" cy="277250"/>
            </a:xfrm>
          </p:grpSpPr>
          <p:sp>
            <p:nvSpPr>
              <p:cNvPr id="902" name="Google Shape;902;p47"/>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upo 1">
            <a:extLst>
              <a:ext uri="{FF2B5EF4-FFF2-40B4-BE49-F238E27FC236}">
                <a16:creationId xmlns:a16="http://schemas.microsoft.com/office/drawing/2014/main" id="{819EB47E-DD36-E409-433E-26EFEB4967BB}"/>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0F461D17-F0F7-E392-751D-FDE234A32931}"/>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F51115F3-72F6-3405-A621-5D6A32C438C2}"/>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CC96B41C-CBF3-8550-8D5C-2971EE7158FF}"/>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E6C1CCA9-2553-04CB-6F24-00E0683A1ACA}"/>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69F8CDE6-5E8C-2E04-8E06-C684FB871404}"/>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F8820703-77D5-ABA7-B372-2045968887AE}"/>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C9D4C96F-2AD0-DC37-81AE-3444685830B9}"/>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89D5D828-37A7-F4A6-3124-43673EE26B09}"/>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6A04835C-A9E8-DEBE-0463-5CCB7BB38936}"/>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82322EA5-679E-4B56-3F08-E06830D4D82D}"/>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F6694586-BFC8-7EAB-EF45-576729AFDFA9}"/>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D624163F-4D4B-BF71-4167-827EFB9930C0}"/>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B3E1A7B9-ADE7-2306-A421-4527272C57DE}"/>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71E6DEE4-060F-E2BC-DFBE-0CCDA286C9F4}"/>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F65DBF25-F222-D2D0-EF43-D6046D12A68B}"/>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EBF99942-137D-672D-083A-8F5F30D1CC99}"/>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F1FE"/>
        </a:solidFill>
        <a:effectLst/>
      </p:bgPr>
    </p:bg>
    <p:spTree>
      <p:nvGrpSpPr>
        <p:cNvPr id="1" name="Shape 470"/>
        <p:cNvGrpSpPr/>
        <p:nvPr/>
      </p:nvGrpSpPr>
      <p:grpSpPr>
        <a:xfrm>
          <a:off x="0" y="0"/>
          <a:ext cx="0" cy="0"/>
          <a:chOff x="0" y="0"/>
          <a:chExt cx="0" cy="0"/>
        </a:xfrm>
      </p:grpSpPr>
      <p:sp>
        <p:nvSpPr>
          <p:cNvPr id="471" name="Google Shape;471;p36"/>
          <p:cNvSpPr txBox="1">
            <a:spLocks noGrp="1"/>
          </p:cNvSpPr>
          <p:nvPr>
            <p:ph type="title" idx="4294967295"/>
          </p:nvPr>
        </p:nvSpPr>
        <p:spPr>
          <a:xfrm>
            <a:off x="381000" y="266450"/>
            <a:ext cx="7718425" cy="565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solidFill>
                  <a:schemeClr val="bg1"/>
                </a:solidFill>
              </a:rPr>
              <a:t>Contents of This Template</a:t>
            </a:r>
            <a:endParaRPr dirty="0">
              <a:solidFill>
                <a:schemeClr val="bg1"/>
              </a:solidFill>
            </a:endParaRPr>
          </a:p>
        </p:txBody>
      </p:sp>
      <p:sp>
        <p:nvSpPr>
          <p:cNvPr id="5" name="Google Shape;483;p37"/>
          <p:cNvSpPr txBox="1">
            <a:spLocks/>
          </p:cNvSpPr>
          <p:nvPr/>
        </p:nvSpPr>
        <p:spPr>
          <a:xfrm>
            <a:off x="267625" y="1123700"/>
            <a:ext cx="7717500" cy="611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400" dirty="0">
                <a:solidFill>
                  <a:srgbClr val="E94A4E"/>
                </a:solidFill>
              </a:rPr>
              <a:t>Table of contents</a:t>
            </a:r>
          </a:p>
        </p:txBody>
      </p:sp>
      <p:sp>
        <p:nvSpPr>
          <p:cNvPr id="6" name="Google Shape;490;p37"/>
          <p:cNvSpPr txBox="1">
            <a:spLocks/>
          </p:cNvSpPr>
          <p:nvPr/>
        </p:nvSpPr>
        <p:spPr>
          <a:xfrm>
            <a:off x="5993546" y="1248325"/>
            <a:ext cx="2742000" cy="393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PE">
                <a:solidFill>
                  <a:schemeClr val="accent2"/>
                </a:solidFill>
              </a:rPr>
              <a:t>Pathology</a:t>
            </a:r>
          </a:p>
        </p:txBody>
      </p:sp>
      <p:sp>
        <p:nvSpPr>
          <p:cNvPr id="7" name="Google Shape;491;p37"/>
          <p:cNvSpPr txBox="1">
            <a:spLocks/>
          </p:cNvSpPr>
          <p:nvPr/>
        </p:nvSpPr>
        <p:spPr>
          <a:xfrm>
            <a:off x="5986797" y="1557490"/>
            <a:ext cx="2742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a:solidFill>
                  <a:schemeClr val="accent1"/>
                </a:solidFill>
              </a:rPr>
              <a:t>You can describe the topic of the section here</a:t>
            </a:r>
          </a:p>
        </p:txBody>
      </p:sp>
      <p:sp>
        <p:nvSpPr>
          <p:cNvPr id="8" name="Google Shape;493;p37"/>
          <p:cNvSpPr txBox="1">
            <a:spLocks/>
          </p:cNvSpPr>
          <p:nvPr/>
        </p:nvSpPr>
        <p:spPr>
          <a:xfrm>
            <a:off x="5993083" y="2415797"/>
            <a:ext cx="2742000" cy="393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PE">
                <a:solidFill>
                  <a:schemeClr val="accent2"/>
                </a:solidFill>
              </a:rPr>
              <a:t>Treatment</a:t>
            </a:r>
          </a:p>
        </p:txBody>
      </p:sp>
      <p:sp>
        <p:nvSpPr>
          <p:cNvPr id="9" name="Google Shape;494;p37"/>
          <p:cNvSpPr txBox="1">
            <a:spLocks/>
          </p:cNvSpPr>
          <p:nvPr/>
        </p:nvSpPr>
        <p:spPr>
          <a:xfrm>
            <a:off x="5986338" y="2730488"/>
            <a:ext cx="2742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a:solidFill>
                  <a:schemeClr val="accent1"/>
                </a:solidFill>
              </a:rPr>
              <a:t>You can describe the topic of the section here</a:t>
            </a:r>
          </a:p>
        </p:txBody>
      </p:sp>
      <p:sp>
        <p:nvSpPr>
          <p:cNvPr id="10" name="Google Shape;499;p37"/>
          <p:cNvSpPr txBox="1">
            <a:spLocks/>
          </p:cNvSpPr>
          <p:nvPr/>
        </p:nvSpPr>
        <p:spPr>
          <a:xfrm>
            <a:off x="5993083" y="3581472"/>
            <a:ext cx="2742000" cy="393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PE">
                <a:solidFill>
                  <a:schemeClr val="accent2"/>
                </a:solidFill>
              </a:rPr>
              <a:t>Conclusions</a:t>
            </a:r>
          </a:p>
        </p:txBody>
      </p:sp>
      <p:sp>
        <p:nvSpPr>
          <p:cNvPr id="11" name="Google Shape;500;p37"/>
          <p:cNvSpPr txBox="1">
            <a:spLocks/>
          </p:cNvSpPr>
          <p:nvPr/>
        </p:nvSpPr>
        <p:spPr>
          <a:xfrm>
            <a:off x="5986338" y="3896163"/>
            <a:ext cx="2742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a:solidFill>
                  <a:schemeClr val="accent1"/>
                </a:solidFill>
              </a:rPr>
              <a:t>You can describe the topic of the section here</a:t>
            </a:r>
          </a:p>
        </p:txBody>
      </p:sp>
      <p:sp>
        <p:nvSpPr>
          <p:cNvPr id="12" name="TextBox 27">
            <a:extLst>
              <a:ext uri="{FF2B5EF4-FFF2-40B4-BE49-F238E27FC236}">
                <a16:creationId xmlns:a16="http://schemas.microsoft.com/office/drawing/2014/main" id="{A7D1A9D7-FFCF-43C2-82A0-0F6C395093FF}"/>
              </a:ext>
            </a:extLst>
          </p:cNvPr>
          <p:cNvSpPr txBox="1"/>
          <p:nvPr/>
        </p:nvSpPr>
        <p:spPr>
          <a:xfrm>
            <a:off x="350975" y="1793434"/>
            <a:ext cx="2183475" cy="1200329"/>
          </a:xfrm>
          <a:prstGeom prst="rect">
            <a:avLst/>
          </a:prstGeom>
          <a:noFill/>
        </p:spPr>
        <p:txBody>
          <a:bodyPr wrap="square" rtlCol="0">
            <a:spAutoFit/>
          </a:bodyPr>
          <a:lstStyle/>
          <a:p>
            <a:r>
              <a:rPr lang="en-US" altLang="ko-KR" sz="900" dirty="0">
                <a:solidFill>
                  <a:srgbClr val="0070C0"/>
                </a:solidFill>
                <a:cs typeface="Arial" pitchFamily="34" charset="0"/>
              </a:rPr>
              <a:t>Get a modern PowerPoint  Presentation that is beautifully designed. You can simply impress  that is beautifully designed. You can simply impress your audience and add a unique zing and appeal to your  that is beautifully designed.</a:t>
            </a:r>
          </a:p>
          <a:p>
            <a:endParaRPr lang="en-US" altLang="ko-KR" sz="900" dirty="0">
              <a:solidFill>
                <a:srgbClr val="0070C0"/>
              </a:solidFill>
              <a:cs typeface="Arial" pitchFamily="34" charset="0"/>
            </a:endParaRPr>
          </a:p>
        </p:txBody>
      </p:sp>
      <p:pic>
        <p:nvPicPr>
          <p:cNvPr id="15" name="Imagen 14"/>
          <p:cNvPicPr>
            <a:picLocks noChangeAspect="1"/>
          </p:cNvPicPr>
          <p:nvPr/>
        </p:nvPicPr>
        <p:blipFill>
          <a:blip r:embed="rId3"/>
          <a:stretch>
            <a:fillRect/>
          </a:stretch>
        </p:blipFill>
        <p:spPr>
          <a:xfrm>
            <a:off x="939800" y="2730488"/>
            <a:ext cx="4814950" cy="21649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6"/>
          <p:cNvSpPr txBox="1">
            <a:spLocks noGrp="1"/>
          </p:cNvSpPr>
          <p:nvPr>
            <p:ph type="title"/>
          </p:nvPr>
        </p:nvSpPr>
        <p:spPr>
          <a:xfrm>
            <a:off x="713225" y="539500"/>
            <a:ext cx="7717500" cy="69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2"/>
                </a:solidFill>
              </a:rPr>
              <a:t>Pathology</a:t>
            </a:r>
            <a:endParaRPr dirty="0">
              <a:solidFill>
                <a:schemeClr val="accent2"/>
              </a:solidFill>
            </a:endParaRPr>
          </a:p>
        </p:txBody>
      </p:sp>
      <p:sp>
        <p:nvSpPr>
          <p:cNvPr id="858" name="Google Shape;858;p46"/>
          <p:cNvSpPr txBox="1"/>
          <p:nvPr/>
        </p:nvSpPr>
        <p:spPr>
          <a:xfrm>
            <a:off x="953088" y="1501388"/>
            <a:ext cx="20625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accent2"/>
                </a:solidFill>
                <a:latin typeface="Kanit"/>
                <a:ea typeface="Kanit"/>
                <a:cs typeface="Kanit"/>
                <a:sym typeface="Kanit"/>
              </a:rPr>
              <a:t>Saturn</a:t>
            </a:r>
            <a:endParaRPr sz="1800" b="1">
              <a:solidFill>
                <a:schemeClr val="accent2"/>
              </a:solidFill>
              <a:latin typeface="Kanit"/>
              <a:ea typeface="Kanit"/>
              <a:cs typeface="Kanit"/>
              <a:sym typeface="Kanit"/>
            </a:endParaRPr>
          </a:p>
        </p:txBody>
      </p:sp>
      <p:sp>
        <p:nvSpPr>
          <p:cNvPr id="859" name="Google Shape;859;p46"/>
          <p:cNvSpPr txBox="1"/>
          <p:nvPr/>
        </p:nvSpPr>
        <p:spPr>
          <a:xfrm>
            <a:off x="953088" y="1810475"/>
            <a:ext cx="2062500" cy="85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latin typeface="Montserrat"/>
                <a:ea typeface="Montserrat"/>
                <a:cs typeface="Montserrat"/>
                <a:sym typeface="Montserrat"/>
              </a:rPr>
              <a:t>Saturn is a gas giant and has several rings</a:t>
            </a:r>
            <a:endParaRPr>
              <a:solidFill>
                <a:schemeClr val="accent1"/>
              </a:solidFill>
              <a:latin typeface="Montserrat"/>
              <a:ea typeface="Montserrat"/>
              <a:cs typeface="Montserrat"/>
              <a:sym typeface="Montserrat"/>
            </a:endParaRPr>
          </a:p>
        </p:txBody>
      </p:sp>
      <p:sp>
        <p:nvSpPr>
          <p:cNvPr id="860" name="Google Shape;860;p46"/>
          <p:cNvSpPr txBox="1"/>
          <p:nvPr/>
        </p:nvSpPr>
        <p:spPr>
          <a:xfrm>
            <a:off x="953088" y="2579458"/>
            <a:ext cx="2062500"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accent2"/>
                </a:solidFill>
                <a:latin typeface="Kanit"/>
                <a:ea typeface="Kanit"/>
                <a:cs typeface="Kanit"/>
                <a:sym typeface="Kanit"/>
              </a:rPr>
              <a:t>Venus</a:t>
            </a:r>
            <a:endParaRPr sz="1800" b="1">
              <a:solidFill>
                <a:schemeClr val="accent2"/>
              </a:solidFill>
              <a:latin typeface="Kanit"/>
              <a:ea typeface="Kanit"/>
              <a:cs typeface="Kanit"/>
              <a:sym typeface="Kanit"/>
            </a:endParaRPr>
          </a:p>
        </p:txBody>
      </p:sp>
      <p:sp>
        <p:nvSpPr>
          <p:cNvPr id="861" name="Google Shape;861;p46"/>
          <p:cNvSpPr txBox="1"/>
          <p:nvPr/>
        </p:nvSpPr>
        <p:spPr>
          <a:xfrm>
            <a:off x="953088" y="2888749"/>
            <a:ext cx="2062500" cy="85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latin typeface="Montserrat"/>
                <a:ea typeface="Montserrat"/>
                <a:cs typeface="Montserrat"/>
                <a:sym typeface="Montserrat"/>
              </a:rPr>
              <a:t>Venus is the second planet from the Sun</a:t>
            </a:r>
            <a:endParaRPr>
              <a:solidFill>
                <a:schemeClr val="accent1"/>
              </a:solidFill>
              <a:latin typeface="Montserrat"/>
              <a:ea typeface="Montserrat"/>
              <a:cs typeface="Montserrat"/>
              <a:sym typeface="Montserrat"/>
            </a:endParaRPr>
          </a:p>
        </p:txBody>
      </p:sp>
      <p:sp>
        <p:nvSpPr>
          <p:cNvPr id="862" name="Google Shape;862;p46"/>
          <p:cNvSpPr txBox="1"/>
          <p:nvPr/>
        </p:nvSpPr>
        <p:spPr>
          <a:xfrm>
            <a:off x="953088" y="3656008"/>
            <a:ext cx="2062500"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accent2"/>
                </a:solidFill>
                <a:latin typeface="Kanit"/>
                <a:ea typeface="Kanit"/>
                <a:cs typeface="Kanit"/>
                <a:sym typeface="Kanit"/>
              </a:rPr>
              <a:t>Mercury</a:t>
            </a:r>
            <a:endParaRPr sz="1800" b="1">
              <a:solidFill>
                <a:schemeClr val="accent2"/>
              </a:solidFill>
              <a:latin typeface="Kanit"/>
              <a:ea typeface="Kanit"/>
              <a:cs typeface="Kanit"/>
              <a:sym typeface="Kanit"/>
            </a:endParaRPr>
          </a:p>
        </p:txBody>
      </p:sp>
      <p:sp>
        <p:nvSpPr>
          <p:cNvPr id="863" name="Google Shape;863;p46"/>
          <p:cNvSpPr txBox="1"/>
          <p:nvPr/>
        </p:nvSpPr>
        <p:spPr>
          <a:xfrm>
            <a:off x="953088" y="3967024"/>
            <a:ext cx="2062500" cy="85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accent1"/>
                </a:solidFill>
                <a:latin typeface="Montserrat"/>
                <a:ea typeface="Montserrat"/>
                <a:cs typeface="Montserrat"/>
                <a:sym typeface="Montserrat"/>
              </a:rPr>
              <a:t>Mercury is a really small planet</a:t>
            </a:r>
            <a:endParaRPr>
              <a:solidFill>
                <a:schemeClr val="accent1"/>
              </a:solidFill>
              <a:latin typeface="Montserrat"/>
              <a:ea typeface="Montserrat"/>
              <a:cs typeface="Montserrat"/>
              <a:sym typeface="Montserrat"/>
            </a:endParaRPr>
          </a:p>
        </p:txBody>
      </p:sp>
      <p:sp>
        <p:nvSpPr>
          <p:cNvPr id="864" name="Google Shape;864;p46"/>
          <p:cNvSpPr/>
          <p:nvPr/>
        </p:nvSpPr>
        <p:spPr>
          <a:xfrm>
            <a:off x="4811575" y="3086425"/>
            <a:ext cx="33900" cy="12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5" name="Google Shape;865;p46"/>
          <p:cNvCxnSpPr>
            <a:stCxn id="862" idx="3"/>
          </p:cNvCxnSpPr>
          <p:nvPr/>
        </p:nvCxnSpPr>
        <p:spPr>
          <a:xfrm flipV="1">
            <a:off x="3015588" y="3818575"/>
            <a:ext cx="2953412" cy="71283"/>
          </a:xfrm>
          <a:prstGeom prst="curvedConnector3">
            <a:avLst>
              <a:gd name="adj1" fmla="val 50000"/>
            </a:avLst>
          </a:prstGeom>
          <a:noFill/>
          <a:ln w="19050" cap="flat" cmpd="sng">
            <a:solidFill>
              <a:schemeClr val="accent2"/>
            </a:solidFill>
            <a:prstDash val="solid"/>
            <a:round/>
            <a:headEnd type="none" w="med" len="med"/>
            <a:tailEnd type="none" w="med" len="med"/>
          </a:ln>
        </p:spPr>
      </p:cxnSp>
      <p:sp>
        <p:nvSpPr>
          <p:cNvPr id="866" name="Google Shape;866;p46"/>
          <p:cNvSpPr/>
          <p:nvPr/>
        </p:nvSpPr>
        <p:spPr>
          <a:xfrm>
            <a:off x="5041200" y="2034400"/>
            <a:ext cx="68100" cy="80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6"/>
          <p:cNvSpPr/>
          <p:nvPr/>
        </p:nvSpPr>
        <p:spPr>
          <a:xfrm>
            <a:off x="5007000" y="1233700"/>
            <a:ext cx="68100" cy="80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8" name="Google Shape;868;p46"/>
          <p:cNvCxnSpPr>
            <a:stCxn id="860" idx="3"/>
          </p:cNvCxnSpPr>
          <p:nvPr/>
        </p:nvCxnSpPr>
        <p:spPr>
          <a:xfrm>
            <a:off x="3015588" y="2813308"/>
            <a:ext cx="3042312" cy="123867"/>
          </a:xfrm>
          <a:prstGeom prst="curvedConnector3">
            <a:avLst>
              <a:gd name="adj1" fmla="val 50000"/>
            </a:avLst>
          </a:prstGeom>
          <a:noFill/>
          <a:ln w="19050" cap="flat" cmpd="sng">
            <a:solidFill>
              <a:schemeClr val="accent2"/>
            </a:solidFill>
            <a:prstDash val="solid"/>
            <a:round/>
            <a:headEnd type="none" w="med" len="med"/>
            <a:tailEnd type="none" w="med" len="med"/>
          </a:ln>
        </p:spPr>
      </p:cxnSp>
      <p:cxnSp>
        <p:nvCxnSpPr>
          <p:cNvPr id="869" name="Google Shape;869;p46"/>
          <p:cNvCxnSpPr>
            <a:stCxn id="858" idx="3"/>
          </p:cNvCxnSpPr>
          <p:nvPr/>
        </p:nvCxnSpPr>
        <p:spPr>
          <a:xfrm flipV="1">
            <a:off x="3015588" y="1412403"/>
            <a:ext cx="3512212" cy="323585"/>
          </a:xfrm>
          <a:prstGeom prst="curvedConnector3">
            <a:avLst>
              <a:gd name="adj1" fmla="val 50000"/>
            </a:avLst>
          </a:prstGeom>
          <a:noFill/>
          <a:ln w="19050" cap="flat" cmpd="sng">
            <a:solidFill>
              <a:schemeClr val="accent2"/>
            </a:solidFill>
            <a:prstDash val="solid"/>
            <a:round/>
            <a:headEnd type="none" w="med" len="med"/>
            <a:tailEnd type="none" w="med" len="med"/>
          </a:ln>
        </p:spPr>
      </p:cxnSp>
      <p:pic>
        <p:nvPicPr>
          <p:cNvPr id="2" name="Imagen 1"/>
          <p:cNvPicPr>
            <a:picLocks noChangeAspect="1"/>
          </p:cNvPicPr>
          <p:nvPr/>
        </p:nvPicPr>
        <p:blipFill>
          <a:blip r:embed="rId3"/>
          <a:stretch>
            <a:fillRect/>
          </a:stretch>
        </p:blipFill>
        <p:spPr>
          <a:xfrm>
            <a:off x="5459662" y="698644"/>
            <a:ext cx="2686875" cy="41752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4535374"/>
            <a:ext cx="9160656" cy="6081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6" name="Lágrima 5"/>
          <p:cNvSpPr/>
          <p:nvPr/>
        </p:nvSpPr>
        <p:spPr>
          <a:xfrm rot="10800000">
            <a:off x="-14909" y="2094807"/>
            <a:ext cx="3048693" cy="3048693"/>
          </a:xfrm>
          <a:prstGeom prst="teardrop">
            <a:avLst/>
          </a:prstGeom>
          <a:solidFill>
            <a:srgbClr val="E94A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grpSp>
        <p:nvGrpSpPr>
          <p:cNvPr id="7" name="Grupo 6"/>
          <p:cNvGrpSpPr/>
          <p:nvPr/>
        </p:nvGrpSpPr>
        <p:grpSpPr>
          <a:xfrm>
            <a:off x="-1449303" y="3313999"/>
            <a:ext cx="5136531" cy="1115738"/>
            <a:chOff x="-471876" y="3130192"/>
            <a:chExt cx="6848708" cy="1487650"/>
          </a:xfrm>
        </p:grpSpPr>
        <p:sp>
          <p:nvSpPr>
            <p:cNvPr id="155" name="TextBox 154">
              <a:extLst>
                <a:ext uri="{FF2B5EF4-FFF2-40B4-BE49-F238E27FC236}">
                  <a16:creationId xmlns:a16="http://schemas.microsoft.com/office/drawing/2014/main" id="{DEAB6518-19CD-4637-B0D8-F1C81470B1F1}"/>
                </a:ext>
              </a:extLst>
            </p:cNvPr>
            <p:cNvSpPr txBox="1"/>
            <p:nvPr/>
          </p:nvSpPr>
          <p:spPr>
            <a:xfrm>
              <a:off x="-471876" y="3130192"/>
              <a:ext cx="5750045" cy="779699"/>
            </a:xfrm>
            <a:prstGeom prst="rect">
              <a:avLst/>
            </a:prstGeom>
            <a:noFill/>
          </p:spPr>
          <p:txBody>
            <a:bodyPr wrap="square" rtlCol="0" anchor="ctr">
              <a:spAutoFit/>
            </a:bodyPr>
            <a:lstStyle/>
            <a:p>
              <a:pPr algn="r"/>
              <a:r>
                <a:rPr lang="en-US" altLang="ko-KR" sz="3200" dirty="0">
                  <a:solidFill>
                    <a:schemeClr val="bg1"/>
                  </a:solidFill>
                  <a:cs typeface="Arial" pitchFamily="34" charset="0"/>
                </a:rPr>
                <a:t>Section Break</a:t>
              </a:r>
              <a:endParaRPr lang="ko-KR" altLang="en-US" sz="3200" dirty="0">
                <a:solidFill>
                  <a:schemeClr val="bg1"/>
                </a:solidFill>
                <a:cs typeface="Arial" pitchFamily="34" charset="0"/>
              </a:endParaRPr>
            </a:p>
          </p:txBody>
        </p:sp>
        <p:sp>
          <p:nvSpPr>
            <p:cNvPr id="156" name="TextBox 155">
              <a:extLst>
                <a:ext uri="{FF2B5EF4-FFF2-40B4-BE49-F238E27FC236}">
                  <a16:creationId xmlns:a16="http://schemas.microsoft.com/office/drawing/2014/main" id="{D0FC04DB-01D0-4603-813F-7729159809E0}"/>
                </a:ext>
              </a:extLst>
            </p:cNvPr>
            <p:cNvSpPr txBox="1"/>
            <p:nvPr/>
          </p:nvSpPr>
          <p:spPr>
            <a:xfrm>
              <a:off x="626856" y="3920216"/>
              <a:ext cx="5749976" cy="697626"/>
            </a:xfrm>
            <a:prstGeom prst="rect">
              <a:avLst/>
            </a:prstGeom>
            <a:noFill/>
          </p:spPr>
          <p:txBody>
            <a:bodyPr wrap="square" rtlCol="0" anchor="ctr">
              <a:spAutoFit/>
            </a:bodyPr>
            <a:lstStyle/>
            <a:p>
              <a:pPr algn="ctr"/>
              <a:r>
                <a:rPr lang="en-US" altLang="ko-KR" dirty="0">
                  <a:solidFill>
                    <a:schemeClr val="bg1"/>
                  </a:solidFill>
                  <a:cs typeface="Arial" pitchFamily="34" charset="0"/>
                </a:rPr>
                <a:t>Insert the Sub Tittle of </a:t>
              </a:r>
            </a:p>
            <a:p>
              <a:pPr algn="ctr"/>
              <a:r>
                <a:rPr lang="en-US" altLang="ko-KR" dirty="0">
                  <a:solidFill>
                    <a:schemeClr val="bg1"/>
                  </a:solidFill>
                  <a:cs typeface="Arial" pitchFamily="34" charset="0"/>
                </a:rPr>
                <a:t>Your Presentation</a:t>
              </a:r>
              <a:endParaRPr lang="ko-KR" altLang="en-US" dirty="0">
                <a:solidFill>
                  <a:schemeClr val="bg1"/>
                </a:solidFill>
                <a:cs typeface="Arial" pitchFamily="34" charset="0"/>
              </a:endParaRPr>
            </a:p>
          </p:txBody>
        </p:sp>
      </p:grpSp>
      <p:grpSp>
        <p:nvGrpSpPr>
          <p:cNvPr id="69" name="Group 3">
            <a:extLst>
              <a:ext uri="{FF2B5EF4-FFF2-40B4-BE49-F238E27FC236}">
                <a16:creationId xmlns:a16="http://schemas.microsoft.com/office/drawing/2014/main" id="{2630F1A1-9931-4772-8A80-B7EE1F0CBC41}"/>
              </a:ext>
            </a:extLst>
          </p:cNvPr>
          <p:cNvGrpSpPr/>
          <p:nvPr/>
        </p:nvGrpSpPr>
        <p:grpSpPr>
          <a:xfrm>
            <a:off x="6525619" y="1523382"/>
            <a:ext cx="2387106" cy="2354491"/>
            <a:chOff x="1749399" y="1644088"/>
            <a:chExt cx="3182807" cy="3139321"/>
          </a:xfrm>
          <a:solidFill>
            <a:schemeClr val="bg1"/>
          </a:solidFill>
        </p:grpSpPr>
        <p:sp>
          <p:nvSpPr>
            <p:cNvPr id="70" name="TextBox 4">
              <a:extLst>
                <a:ext uri="{FF2B5EF4-FFF2-40B4-BE49-F238E27FC236}">
                  <a16:creationId xmlns:a16="http://schemas.microsoft.com/office/drawing/2014/main" id="{E0D97E75-30B7-4BCD-86BC-309D1D7158A7}"/>
                </a:ext>
              </a:extLst>
            </p:cNvPr>
            <p:cNvSpPr txBox="1"/>
            <p:nvPr userDrawn="1"/>
          </p:nvSpPr>
          <p:spPr>
            <a:xfrm>
              <a:off x="1749399" y="1644088"/>
              <a:ext cx="2878363" cy="3139321"/>
            </a:xfrm>
            <a:prstGeom prst="rect">
              <a:avLst/>
            </a:prstGeom>
            <a:grpFill/>
          </p:spPr>
          <p:txBody>
            <a:bodyPr wrap="square" rtlCol="0">
              <a:spAutoFit/>
            </a:bodyPr>
            <a:lstStyle/>
            <a:p>
              <a:r>
                <a:rPr lang="en-US" altLang="ko-KR" sz="2100" dirty="0">
                  <a:solidFill>
                    <a:srgbClr val="E94A4F"/>
                  </a:solidFill>
                  <a:cs typeface="Arial" pitchFamily="34" charset="0"/>
                </a:rPr>
                <a:t>  You can simply impress your audience and add a unique zing and appeal to your Presentations.  </a:t>
              </a:r>
              <a:endParaRPr lang="ko-KR" altLang="en-US" sz="2100" dirty="0">
                <a:solidFill>
                  <a:srgbClr val="E94A4F"/>
                </a:solidFill>
                <a:cs typeface="Arial" pitchFamily="34" charset="0"/>
              </a:endParaRPr>
            </a:p>
          </p:txBody>
        </p:sp>
        <p:sp>
          <p:nvSpPr>
            <p:cNvPr id="71" name="자유형: 도형 14">
              <a:extLst>
                <a:ext uri="{FF2B5EF4-FFF2-40B4-BE49-F238E27FC236}">
                  <a16:creationId xmlns:a16="http://schemas.microsoft.com/office/drawing/2014/main" id="{FA12DEFD-F4AC-4202-A57C-6CA82B71A5F7}"/>
                </a:ext>
              </a:extLst>
            </p:cNvPr>
            <p:cNvSpPr/>
            <p:nvPr userDrawn="1"/>
          </p:nvSpPr>
          <p:spPr>
            <a:xfrm rot="10800000">
              <a:off x="4627762" y="4256389"/>
              <a:ext cx="304444" cy="281568"/>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rgbClr val="056768"/>
                </a:solidFill>
              </a:endParaRPr>
            </a:p>
          </p:txBody>
        </p:sp>
        <p:sp>
          <p:nvSpPr>
            <p:cNvPr id="72" name="Freeform: Shape 6">
              <a:extLst>
                <a:ext uri="{FF2B5EF4-FFF2-40B4-BE49-F238E27FC236}">
                  <a16:creationId xmlns:a16="http://schemas.microsoft.com/office/drawing/2014/main" id="{BFC25AD6-EFBE-4975-9B1B-CD507002F21D}"/>
                </a:ext>
              </a:extLst>
            </p:cNvPr>
            <p:cNvSpPr/>
            <p:nvPr userDrawn="1"/>
          </p:nvSpPr>
          <p:spPr>
            <a:xfrm>
              <a:off x="2055336" y="1749317"/>
              <a:ext cx="304444" cy="281568"/>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solidFill>
                  <a:srgbClr val="056768"/>
                </a:solidFill>
              </a:endParaRPr>
            </a:p>
          </p:txBody>
        </p:sp>
      </p:grpSp>
      <p:sp>
        <p:nvSpPr>
          <p:cNvPr id="73" name="TextBox 7">
            <a:extLst>
              <a:ext uri="{FF2B5EF4-FFF2-40B4-BE49-F238E27FC236}">
                <a16:creationId xmlns:a16="http://schemas.microsoft.com/office/drawing/2014/main" id="{872E831D-00E5-48F8-B6CF-626DCE1BEF92}"/>
              </a:ext>
            </a:extLst>
          </p:cNvPr>
          <p:cNvSpPr txBox="1"/>
          <p:nvPr/>
        </p:nvSpPr>
        <p:spPr>
          <a:xfrm>
            <a:off x="6321247" y="181438"/>
            <a:ext cx="2675106" cy="600164"/>
          </a:xfrm>
          <a:prstGeom prst="rect">
            <a:avLst/>
          </a:prstGeom>
          <a:noFill/>
        </p:spPr>
        <p:txBody>
          <a:bodyPr wrap="square" rtlCol="0" anchor="ctr">
            <a:spAutoFit/>
          </a:bodyPr>
          <a:lstStyle/>
          <a:p>
            <a:pPr algn="dist"/>
            <a:r>
              <a:rPr lang="en-US" altLang="ko-KR" sz="3300" b="1" dirty="0">
                <a:solidFill>
                  <a:schemeClr val="accent1">
                    <a:lumMod val="75000"/>
                  </a:schemeClr>
                </a:solidFill>
                <a:cs typeface="Arial" pitchFamily="34" charset="0"/>
              </a:rPr>
              <a:t>AWESOME</a:t>
            </a:r>
          </a:p>
        </p:txBody>
      </p:sp>
      <p:sp>
        <p:nvSpPr>
          <p:cNvPr id="74" name="TextBox 8">
            <a:extLst>
              <a:ext uri="{FF2B5EF4-FFF2-40B4-BE49-F238E27FC236}">
                <a16:creationId xmlns:a16="http://schemas.microsoft.com/office/drawing/2014/main" id="{4E28EFE8-3920-44E4-880A-71FE14934161}"/>
              </a:ext>
            </a:extLst>
          </p:cNvPr>
          <p:cNvSpPr txBox="1"/>
          <p:nvPr/>
        </p:nvSpPr>
        <p:spPr>
          <a:xfrm>
            <a:off x="6321247" y="743010"/>
            <a:ext cx="2675106" cy="461665"/>
          </a:xfrm>
          <a:prstGeom prst="rect">
            <a:avLst/>
          </a:prstGeom>
          <a:noFill/>
        </p:spPr>
        <p:txBody>
          <a:bodyPr wrap="square" rtlCol="0" anchor="ctr">
            <a:spAutoFit/>
          </a:bodyPr>
          <a:lstStyle/>
          <a:p>
            <a:pPr algn="dist"/>
            <a:r>
              <a:rPr lang="en-GB" altLang="ko-KR" sz="2400" b="1" dirty="0">
                <a:solidFill>
                  <a:srgbClr val="E94A4F"/>
                </a:solidFill>
                <a:cs typeface="Arial" pitchFamily="34" charset="0"/>
              </a:rPr>
              <a:t>PRESENTATION</a:t>
            </a:r>
            <a:endParaRPr lang="ko-KR" altLang="en-US" sz="2400" b="1" dirty="0">
              <a:solidFill>
                <a:srgbClr val="E94A4F"/>
              </a:solidFill>
              <a:cs typeface="Arial" pitchFamily="34" charset="0"/>
            </a:endParaRPr>
          </a:p>
        </p:txBody>
      </p:sp>
      <p:pic>
        <p:nvPicPr>
          <p:cNvPr id="2" name="Imagen 1"/>
          <p:cNvPicPr>
            <a:picLocks noChangeAspect="1"/>
          </p:cNvPicPr>
          <p:nvPr/>
        </p:nvPicPr>
        <p:blipFill>
          <a:blip r:embed="rId2"/>
          <a:stretch>
            <a:fillRect/>
          </a:stretch>
        </p:blipFill>
        <p:spPr>
          <a:xfrm>
            <a:off x="2847259" y="646194"/>
            <a:ext cx="3466138" cy="4108865"/>
          </a:xfrm>
          <a:prstGeom prst="rect">
            <a:avLst/>
          </a:prstGeom>
        </p:spPr>
      </p:pic>
    </p:spTree>
    <p:extLst>
      <p:ext uri="{BB962C8B-B14F-4D97-AF65-F5344CB8AC3E}">
        <p14:creationId xmlns:p14="http://schemas.microsoft.com/office/powerpoint/2010/main" val="211630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7"/>
        <p:cNvGrpSpPr/>
        <p:nvPr/>
      </p:nvGrpSpPr>
      <p:grpSpPr>
        <a:xfrm>
          <a:off x="0" y="0"/>
          <a:ext cx="0" cy="0"/>
          <a:chOff x="0" y="0"/>
          <a:chExt cx="0" cy="0"/>
        </a:xfrm>
      </p:grpSpPr>
      <p:sp>
        <p:nvSpPr>
          <p:cNvPr id="908" name="Google Shape;908;p48"/>
          <p:cNvSpPr/>
          <p:nvPr/>
        </p:nvSpPr>
        <p:spPr>
          <a:xfrm rot="2700000">
            <a:off x="5295754" y="-1236183"/>
            <a:ext cx="4159199" cy="3769860"/>
          </a:xfrm>
          <a:custGeom>
            <a:avLst/>
            <a:gdLst/>
            <a:ahLst/>
            <a:cxnLst/>
            <a:rect l="l" t="t" r="r" b="b"/>
            <a:pathLst>
              <a:path w="64577" h="58532" extrusionOk="0">
                <a:moveTo>
                  <a:pt x="46284" y="0"/>
                </a:moveTo>
                <a:cubicBezTo>
                  <a:pt x="43517" y="0"/>
                  <a:pt x="40773" y="736"/>
                  <a:pt x="38479" y="2287"/>
                </a:cubicBezTo>
                <a:cubicBezTo>
                  <a:pt x="33762" y="5471"/>
                  <a:pt x="33631" y="12441"/>
                  <a:pt x="28850" y="15781"/>
                </a:cubicBezTo>
                <a:cubicBezTo>
                  <a:pt x="25640" y="18035"/>
                  <a:pt x="21906" y="17944"/>
                  <a:pt x="18277" y="18861"/>
                </a:cubicBezTo>
                <a:cubicBezTo>
                  <a:pt x="14635" y="19778"/>
                  <a:pt x="11228" y="21598"/>
                  <a:pt x="8477" y="24166"/>
                </a:cubicBezTo>
                <a:cubicBezTo>
                  <a:pt x="2975" y="29315"/>
                  <a:pt x="0" y="37543"/>
                  <a:pt x="2451" y="44880"/>
                </a:cubicBezTo>
                <a:cubicBezTo>
                  <a:pt x="3303" y="47395"/>
                  <a:pt x="4744" y="49675"/>
                  <a:pt x="6591" y="51574"/>
                </a:cubicBezTo>
                <a:cubicBezTo>
                  <a:pt x="7167" y="52164"/>
                  <a:pt x="7796" y="52727"/>
                  <a:pt x="8477" y="53277"/>
                </a:cubicBezTo>
                <a:cubicBezTo>
                  <a:pt x="13119" y="56969"/>
                  <a:pt x="19116" y="58532"/>
                  <a:pt x="25089" y="58532"/>
                </a:cubicBezTo>
                <a:cubicBezTo>
                  <a:pt x="26449" y="58532"/>
                  <a:pt x="27809" y="58451"/>
                  <a:pt x="29151" y="58295"/>
                </a:cubicBezTo>
                <a:cubicBezTo>
                  <a:pt x="44270" y="56526"/>
                  <a:pt x="57856" y="45273"/>
                  <a:pt x="62415" y="30756"/>
                </a:cubicBezTo>
                <a:cubicBezTo>
                  <a:pt x="64040" y="25595"/>
                  <a:pt x="64576" y="19987"/>
                  <a:pt x="63280" y="14721"/>
                </a:cubicBezTo>
                <a:cubicBezTo>
                  <a:pt x="61970" y="9454"/>
                  <a:pt x="58681" y="4580"/>
                  <a:pt x="53938" y="1960"/>
                </a:cubicBezTo>
                <a:cubicBezTo>
                  <a:pt x="51616" y="677"/>
                  <a:pt x="48939" y="0"/>
                  <a:pt x="46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8"/>
          <p:cNvSpPr txBox="1">
            <a:spLocks noGrp="1"/>
          </p:cNvSpPr>
          <p:nvPr>
            <p:ph type="body" idx="1"/>
          </p:nvPr>
        </p:nvSpPr>
        <p:spPr>
          <a:xfrm>
            <a:off x="5581650" y="539500"/>
            <a:ext cx="2849100" cy="931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2"/>
                </a:solidFill>
              </a:rPr>
              <a:t>A Picture Is Worth a Thousand Words</a:t>
            </a:r>
            <a:endParaRPr>
              <a:solidFill>
                <a:schemeClr val="dk2"/>
              </a:solidFill>
            </a:endParaRPr>
          </a:p>
        </p:txBody>
      </p:sp>
      <p:grpSp>
        <p:nvGrpSpPr>
          <p:cNvPr id="4" name="그룹 2">
            <a:extLst>
              <a:ext uri="{FF2B5EF4-FFF2-40B4-BE49-F238E27FC236}">
                <a16:creationId xmlns:a16="http://schemas.microsoft.com/office/drawing/2014/main" id="{05711EF0-BE91-4CA8-9BAB-82AC2547E63A}"/>
              </a:ext>
            </a:extLst>
          </p:cNvPr>
          <p:cNvGrpSpPr/>
          <p:nvPr/>
        </p:nvGrpSpPr>
        <p:grpSpPr>
          <a:xfrm>
            <a:off x="539218" y="539500"/>
            <a:ext cx="2284839" cy="1281618"/>
            <a:chOff x="8070434" y="1530415"/>
            <a:chExt cx="2925465" cy="1708823"/>
          </a:xfrm>
        </p:grpSpPr>
        <p:sp>
          <p:nvSpPr>
            <p:cNvPr id="5"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rgbClr val="0070C0"/>
                  </a:solidFill>
                  <a:cs typeface="Arial" pitchFamily="34" charset="0"/>
                </a:rPr>
                <a:t>You can simply impress your audience and add a unique zing and appeal to your Presentations. </a:t>
              </a:r>
              <a:r>
                <a:rPr lang="en-US" altLang="ko-KR" sz="900" dirty="0">
                  <a:solidFill>
                    <a:srgbClr val="0070C0"/>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rgbClr val="0070C0"/>
                </a:solidFill>
                <a:ea typeface="FZShuTi" pitchFamily="2" charset="-122"/>
                <a:cs typeface="Arial" pitchFamily="34" charset="0"/>
              </a:endParaRPr>
            </a:p>
          </p:txBody>
        </p:sp>
        <p:sp>
          <p:nvSpPr>
            <p:cNvPr id="6"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rgbClr val="E94A4E"/>
                  </a:solidFill>
                  <a:cs typeface="Arial" pitchFamily="34" charset="0"/>
                </a:rPr>
                <a:t>Contents Here</a:t>
              </a:r>
              <a:endParaRPr lang="ko-KR" altLang="en-US" sz="2025" b="1" dirty="0">
                <a:solidFill>
                  <a:srgbClr val="E94A4E"/>
                </a:solidFill>
                <a:cs typeface="Arial" pitchFamily="34" charset="0"/>
              </a:endParaRPr>
            </a:p>
          </p:txBody>
        </p:sp>
      </p:grpSp>
      <p:sp>
        <p:nvSpPr>
          <p:cNvPr id="7" name="TextBox 5">
            <a:extLst>
              <a:ext uri="{FF2B5EF4-FFF2-40B4-BE49-F238E27FC236}">
                <a16:creationId xmlns:a16="http://schemas.microsoft.com/office/drawing/2014/main" id="{606460CB-E570-43FD-893F-C1FD2E7830B3}"/>
              </a:ext>
            </a:extLst>
          </p:cNvPr>
          <p:cNvSpPr txBox="1"/>
          <p:nvPr/>
        </p:nvSpPr>
        <p:spPr>
          <a:xfrm>
            <a:off x="539218" y="3374642"/>
            <a:ext cx="2284839" cy="507831"/>
          </a:xfrm>
          <a:prstGeom prst="rect">
            <a:avLst/>
          </a:prstGeom>
          <a:noFill/>
        </p:spPr>
        <p:txBody>
          <a:bodyPr wrap="square" lIns="81000" rIns="81000" rtlCol="0">
            <a:spAutoFit/>
          </a:bodyPr>
          <a:lstStyle/>
          <a:p>
            <a:r>
              <a:rPr lang="en-US" altLang="ko-KR" sz="900" dirty="0">
                <a:solidFill>
                  <a:srgbClr val="0070C0"/>
                </a:solidFill>
                <a:cs typeface="Arial" pitchFamily="34" charset="0"/>
              </a:rPr>
              <a:t>You can simply impress your audience and add a unique zing and appeal to your Presentations.</a:t>
            </a:r>
            <a:endParaRPr lang="en-US" altLang="ko-KR" sz="900" dirty="0">
              <a:solidFill>
                <a:srgbClr val="0070C0"/>
              </a:solidFill>
              <a:ea typeface="FZShuTi" pitchFamily="2" charset="-122"/>
              <a:cs typeface="Arial" pitchFamily="34" charset="0"/>
            </a:endParaRPr>
          </a:p>
        </p:txBody>
      </p:sp>
      <p:sp>
        <p:nvSpPr>
          <p:cNvPr id="8" name="TextBox 6">
            <a:extLst>
              <a:ext uri="{FF2B5EF4-FFF2-40B4-BE49-F238E27FC236}">
                <a16:creationId xmlns:a16="http://schemas.microsoft.com/office/drawing/2014/main" id="{357DD274-6419-4E37-BFF2-9D9446896092}"/>
              </a:ext>
            </a:extLst>
          </p:cNvPr>
          <p:cNvSpPr txBox="1"/>
          <p:nvPr/>
        </p:nvSpPr>
        <p:spPr>
          <a:xfrm>
            <a:off x="539218" y="4044227"/>
            <a:ext cx="2284839" cy="507831"/>
          </a:xfrm>
          <a:prstGeom prst="rect">
            <a:avLst/>
          </a:prstGeom>
          <a:noFill/>
        </p:spPr>
        <p:txBody>
          <a:bodyPr wrap="square" lIns="81000" rIns="81000" rtlCol="0">
            <a:spAutoFit/>
          </a:bodyPr>
          <a:lstStyle/>
          <a:p>
            <a:r>
              <a:rPr lang="en-US" altLang="ko-KR" sz="900" dirty="0">
                <a:solidFill>
                  <a:srgbClr val="0070C0"/>
                </a:solidFill>
                <a:cs typeface="Arial" pitchFamily="34" charset="0"/>
              </a:rPr>
              <a:t>You can simply impress your audience and add a unique zing and appeal to your Presentations.</a:t>
            </a:r>
            <a:endParaRPr lang="en-US" altLang="ko-KR" sz="900" dirty="0">
              <a:solidFill>
                <a:srgbClr val="0070C0"/>
              </a:solidFill>
              <a:ea typeface="FZShuTi" pitchFamily="2" charset="-122"/>
              <a:cs typeface="Arial" pitchFamily="34" charset="0"/>
            </a:endParaRPr>
          </a:p>
        </p:txBody>
      </p:sp>
      <p:sp>
        <p:nvSpPr>
          <p:cNvPr id="9" name="TextBox 5">
            <a:extLst>
              <a:ext uri="{FF2B5EF4-FFF2-40B4-BE49-F238E27FC236}">
                <a16:creationId xmlns:a16="http://schemas.microsoft.com/office/drawing/2014/main" id="{606460CB-E570-43FD-893F-C1FD2E7830B3}"/>
              </a:ext>
            </a:extLst>
          </p:cNvPr>
          <p:cNvSpPr txBox="1"/>
          <p:nvPr/>
        </p:nvSpPr>
        <p:spPr>
          <a:xfrm>
            <a:off x="539218" y="2705057"/>
            <a:ext cx="2284839" cy="507831"/>
          </a:xfrm>
          <a:prstGeom prst="rect">
            <a:avLst/>
          </a:prstGeom>
          <a:noFill/>
        </p:spPr>
        <p:txBody>
          <a:bodyPr wrap="square" lIns="81000" rIns="81000" rtlCol="0">
            <a:spAutoFit/>
          </a:bodyPr>
          <a:lstStyle/>
          <a:p>
            <a:r>
              <a:rPr lang="en-US" altLang="ko-KR" sz="900" dirty="0">
                <a:solidFill>
                  <a:srgbClr val="0070C0"/>
                </a:solidFill>
                <a:cs typeface="Arial" pitchFamily="34" charset="0"/>
              </a:rPr>
              <a:t>You can simply impress your audience and add a unique zing and appeal to your Presentations.</a:t>
            </a:r>
            <a:endParaRPr lang="en-US" altLang="ko-KR" sz="900" dirty="0">
              <a:solidFill>
                <a:srgbClr val="0070C0"/>
              </a:solidFill>
              <a:ea typeface="FZShuTi" pitchFamily="2" charset="-122"/>
              <a:cs typeface="Arial" pitchFamily="34" charset="0"/>
            </a:endParaRPr>
          </a:p>
        </p:txBody>
      </p:sp>
      <p:sp>
        <p:nvSpPr>
          <p:cNvPr id="10" name="TextBox 5">
            <a:extLst>
              <a:ext uri="{FF2B5EF4-FFF2-40B4-BE49-F238E27FC236}">
                <a16:creationId xmlns:a16="http://schemas.microsoft.com/office/drawing/2014/main" id="{606460CB-E570-43FD-893F-C1FD2E7830B3}"/>
              </a:ext>
            </a:extLst>
          </p:cNvPr>
          <p:cNvSpPr txBox="1"/>
          <p:nvPr/>
        </p:nvSpPr>
        <p:spPr>
          <a:xfrm>
            <a:off x="539218" y="2115052"/>
            <a:ext cx="2284839" cy="507831"/>
          </a:xfrm>
          <a:prstGeom prst="rect">
            <a:avLst/>
          </a:prstGeom>
          <a:noFill/>
        </p:spPr>
        <p:txBody>
          <a:bodyPr wrap="square" lIns="81000" rIns="81000" rtlCol="0">
            <a:spAutoFit/>
          </a:bodyPr>
          <a:lstStyle/>
          <a:p>
            <a:r>
              <a:rPr lang="en-US" altLang="ko-KR" sz="900" dirty="0">
                <a:solidFill>
                  <a:srgbClr val="0070C0"/>
                </a:solidFill>
                <a:cs typeface="Arial" pitchFamily="34" charset="0"/>
              </a:rPr>
              <a:t>You can simply impress your audience and add a unique zing and appeal to your Presentations.</a:t>
            </a:r>
            <a:endParaRPr lang="en-US" altLang="ko-KR" sz="900" dirty="0">
              <a:solidFill>
                <a:srgbClr val="0070C0"/>
              </a:solidFill>
              <a:ea typeface="FZShuTi" pitchFamily="2" charset="-122"/>
              <a:cs typeface="Arial" pitchFamily="34" charset="0"/>
            </a:endParaRPr>
          </a:p>
        </p:txBody>
      </p:sp>
      <p:sp>
        <p:nvSpPr>
          <p:cNvPr id="2" name="Rectángulo 1"/>
          <p:cNvSpPr/>
          <p:nvPr/>
        </p:nvSpPr>
        <p:spPr>
          <a:xfrm>
            <a:off x="0" y="4706820"/>
            <a:ext cx="9144000" cy="436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4"/>
          <a:stretch>
            <a:fillRect/>
          </a:stretch>
        </p:blipFill>
        <p:spPr>
          <a:xfrm>
            <a:off x="4420250" y="2295047"/>
            <a:ext cx="3555350" cy="25155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9"/>
          <p:cNvSpPr txBox="1">
            <a:spLocks noGrp="1"/>
          </p:cNvSpPr>
          <p:nvPr>
            <p:ph type="title"/>
          </p:nvPr>
        </p:nvSpPr>
        <p:spPr>
          <a:xfrm>
            <a:off x="713225" y="539500"/>
            <a:ext cx="7717500" cy="69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Risk Factors</a:t>
            </a:r>
            <a:endParaRPr>
              <a:solidFill>
                <a:schemeClr val="accent2"/>
              </a:solidFill>
            </a:endParaRPr>
          </a:p>
        </p:txBody>
      </p:sp>
      <p:sp>
        <p:nvSpPr>
          <p:cNvPr id="915" name="Google Shape;915;p49"/>
          <p:cNvSpPr txBox="1"/>
          <p:nvPr/>
        </p:nvSpPr>
        <p:spPr>
          <a:xfrm>
            <a:off x="5567542" y="1290175"/>
            <a:ext cx="20625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Evolution</a:t>
            </a:r>
            <a:endParaRPr sz="1800" b="1">
              <a:solidFill>
                <a:schemeClr val="accent2"/>
              </a:solidFill>
              <a:latin typeface="Kanit"/>
              <a:ea typeface="Kanit"/>
              <a:cs typeface="Kanit"/>
              <a:sym typeface="Kanit"/>
            </a:endParaRPr>
          </a:p>
        </p:txBody>
      </p:sp>
      <p:sp>
        <p:nvSpPr>
          <p:cNvPr id="916" name="Google Shape;916;p49"/>
          <p:cNvSpPr txBox="1"/>
          <p:nvPr/>
        </p:nvSpPr>
        <p:spPr>
          <a:xfrm>
            <a:off x="1513957" y="1290175"/>
            <a:ext cx="2062500" cy="4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Prevalence</a:t>
            </a:r>
            <a:endParaRPr sz="1800" b="1">
              <a:solidFill>
                <a:schemeClr val="accent2"/>
              </a:solidFill>
              <a:latin typeface="Kanit"/>
              <a:ea typeface="Kanit"/>
              <a:cs typeface="Kanit"/>
              <a:sym typeface="Kanit"/>
            </a:endParaRPr>
          </a:p>
        </p:txBody>
      </p:sp>
      <p:pic>
        <p:nvPicPr>
          <p:cNvPr id="917" name="Google Shape;917;p49" title="Points scored">
            <a:hlinkClick r:id="rId3"/>
          </p:cNvPr>
          <p:cNvPicPr preferRelativeResize="0"/>
          <p:nvPr/>
        </p:nvPicPr>
        <p:blipFill>
          <a:blip r:embed="rId4">
            <a:alphaModFix/>
          </a:blip>
          <a:stretch>
            <a:fillRect/>
          </a:stretch>
        </p:blipFill>
        <p:spPr>
          <a:xfrm>
            <a:off x="4943361" y="1700538"/>
            <a:ext cx="3310875" cy="2047224"/>
          </a:xfrm>
          <a:prstGeom prst="rect">
            <a:avLst/>
          </a:prstGeom>
          <a:noFill/>
          <a:ln>
            <a:noFill/>
          </a:ln>
        </p:spPr>
      </p:pic>
      <p:sp>
        <p:nvSpPr>
          <p:cNvPr id="918" name="Google Shape;918;p49"/>
          <p:cNvSpPr/>
          <p:nvPr/>
        </p:nvSpPr>
        <p:spPr>
          <a:xfrm>
            <a:off x="5855622" y="3934442"/>
            <a:ext cx="396697" cy="295168"/>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9"/>
          <p:cNvSpPr txBox="1">
            <a:spLocks noGrp="1"/>
          </p:cNvSpPr>
          <p:nvPr>
            <p:ph type="subTitle" idx="4294967295"/>
          </p:nvPr>
        </p:nvSpPr>
        <p:spPr>
          <a:xfrm>
            <a:off x="5562875" y="4215575"/>
            <a:ext cx="982200" cy="316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chemeClr val="accent2"/>
                </a:solidFill>
                <a:latin typeface="Kanit"/>
                <a:ea typeface="Kanit"/>
                <a:cs typeface="Kanit"/>
                <a:sym typeface="Kanit"/>
              </a:rPr>
              <a:t>Mars</a:t>
            </a:r>
            <a:endParaRPr sz="1800" b="1">
              <a:solidFill>
                <a:schemeClr val="accent2"/>
              </a:solidFill>
              <a:latin typeface="Kanit"/>
              <a:ea typeface="Kanit"/>
              <a:cs typeface="Kanit"/>
              <a:sym typeface="Kanit"/>
            </a:endParaRPr>
          </a:p>
        </p:txBody>
      </p:sp>
      <p:sp>
        <p:nvSpPr>
          <p:cNvPr id="920" name="Google Shape;920;p49"/>
          <p:cNvSpPr/>
          <p:nvPr/>
        </p:nvSpPr>
        <p:spPr>
          <a:xfrm rot="10800000">
            <a:off x="6945250" y="3934483"/>
            <a:ext cx="396697" cy="295168"/>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txBox="1">
            <a:spLocks noGrp="1"/>
          </p:cNvSpPr>
          <p:nvPr>
            <p:ph type="subTitle" idx="4294967295"/>
          </p:nvPr>
        </p:nvSpPr>
        <p:spPr>
          <a:xfrm>
            <a:off x="6652500" y="4215575"/>
            <a:ext cx="982200" cy="316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chemeClr val="accent2"/>
                </a:solidFill>
                <a:latin typeface="Kanit"/>
                <a:ea typeface="Kanit"/>
                <a:cs typeface="Kanit"/>
                <a:sym typeface="Kanit"/>
              </a:rPr>
              <a:t>Earth</a:t>
            </a:r>
            <a:endParaRPr sz="1800" b="1">
              <a:solidFill>
                <a:schemeClr val="accent2"/>
              </a:solidFill>
              <a:latin typeface="Kanit"/>
              <a:ea typeface="Kanit"/>
              <a:cs typeface="Kanit"/>
              <a:sym typeface="Kanit"/>
            </a:endParaRPr>
          </a:p>
        </p:txBody>
      </p:sp>
      <p:sp>
        <p:nvSpPr>
          <p:cNvPr id="922" name="Google Shape;922;p49"/>
          <p:cNvSpPr txBox="1">
            <a:spLocks noGrp="1"/>
          </p:cNvSpPr>
          <p:nvPr>
            <p:ph type="subTitle" idx="4294967295"/>
          </p:nvPr>
        </p:nvSpPr>
        <p:spPr>
          <a:xfrm>
            <a:off x="1974377" y="1986288"/>
            <a:ext cx="20547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solidFill>
                  <a:schemeClr val="accent2"/>
                </a:solidFill>
                <a:latin typeface="Kanit"/>
                <a:ea typeface="Kanit"/>
                <a:cs typeface="Kanit"/>
                <a:sym typeface="Kanit"/>
              </a:rPr>
              <a:t>Female</a:t>
            </a:r>
            <a:endParaRPr sz="1800" b="1">
              <a:solidFill>
                <a:schemeClr val="accent2"/>
              </a:solidFill>
              <a:latin typeface="Kanit"/>
              <a:ea typeface="Kanit"/>
              <a:cs typeface="Kanit"/>
              <a:sym typeface="Kanit"/>
            </a:endParaRPr>
          </a:p>
        </p:txBody>
      </p:sp>
      <p:sp>
        <p:nvSpPr>
          <p:cNvPr id="923" name="Google Shape;923;p49"/>
          <p:cNvSpPr txBox="1">
            <a:spLocks noGrp="1"/>
          </p:cNvSpPr>
          <p:nvPr>
            <p:ph type="subTitle" idx="4294967295"/>
          </p:nvPr>
        </p:nvSpPr>
        <p:spPr>
          <a:xfrm>
            <a:off x="1974376" y="2304775"/>
            <a:ext cx="2054700" cy="46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accent1"/>
                </a:solidFill>
              </a:rPr>
              <a:t>Saturn is a gas giant</a:t>
            </a:r>
            <a:endParaRPr sz="1400">
              <a:solidFill>
                <a:schemeClr val="accent1"/>
              </a:solidFill>
              <a:latin typeface="Montserrat"/>
              <a:ea typeface="Montserrat"/>
              <a:cs typeface="Montserrat"/>
              <a:sym typeface="Montserrat"/>
            </a:endParaRPr>
          </a:p>
        </p:txBody>
      </p:sp>
      <p:sp>
        <p:nvSpPr>
          <p:cNvPr id="924" name="Google Shape;924;p49"/>
          <p:cNvSpPr txBox="1">
            <a:spLocks noGrp="1"/>
          </p:cNvSpPr>
          <p:nvPr>
            <p:ph type="subTitle" idx="4294967295"/>
          </p:nvPr>
        </p:nvSpPr>
        <p:spPr>
          <a:xfrm>
            <a:off x="1974377" y="2850100"/>
            <a:ext cx="20547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b="1">
                <a:solidFill>
                  <a:schemeClr val="accent2"/>
                </a:solidFill>
                <a:latin typeface="Kanit"/>
                <a:ea typeface="Kanit"/>
                <a:cs typeface="Kanit"/>
                <a:sym typeface="Kanit"/>
              </a:rPr>
              <a:t>Male</a:t>
            </a:r>
            <a:endParaRPr sz="1800" b="1">
              <a:solidFill>
                <a:schemeClr val="accent2"/>
              </a:solidFill>
              <a:latin typeface="Kanit"/>
              <a:ea typeface="Kanit"/>
              <a:cs typeface="Kanit"/>
              <a:sym typeface="Kanit"/>
            </a:endParaRPr>
          </a:p>
        </p:txBody>
      </p:sp>
      <p:sp>
        <p:nvSpPr>
          <p:cNvPr id="925" name="Google Shape;925;p49"/>
          <p:cNvSpPr txBox="1">
            <a:spLocks noGrp="1"/>
          </p:cNvSpPr>
          <p:nvPr>
            <p:ph type="subTitle" idx="4294967295"/>
          </p:nvPr>
        </p:nvSpPr>
        <p:spPr>
          <a:xfrm>
            <a:off x="1974376" y="3168588"/>
            <a:ext cx="2054700" cy="46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accent1"/>
                </a:solidFill>
              </a:rPr>
              <a:t>Saturn has rings</a:t>
            </a:r>
            <a:endParaRPr sz="1400">
              <a:solidFill>
                <a:schemeClr val="accent1"/>
              </a:solidFill>
              <a:latin typeface="Montserrat"/>
              <a:ea typeface="Montserrat"/>
              <a:cs typeface="Montserrat"/>
              <a:sym typeface="Montserrat"/>
            </a:endParaRPr>
          </a:p>
        </p:txBody>
      </p:sp>
      <p:sp>
        <p:nvSpPr>
          <p:cNvPr id="926" name="Google Shape;926;p49"/>
          <p:cNvSpPr txBox="1"/>
          <p:nvPr/>
        </p:nvSpPr>
        <p:spPr>
          <a:xfrm>
            <a:off x="713225" y="4010650"/>
            <a:ext cx="3993300" cy="605400"/>
          </a:xfrm>
          <a:prstGeom prst="rect">
            <a:avLst/>
          </a:prstGeom>
          <a:noFill/>
          <a:ln>
            <a:noFill/>
          </a:ln>
        </p:spPr>
        <p:txBody>
          <a:bodyPr spcFirstLastPara="1" wrap="square" lIns="0" tIns="91425" rIns="0" bIns="91425" anchor="t" anchorCtr="0">
            <a:noAutofit/>
          </a:bodyPr>
          <a:lstStyle/>
          <a:p>
            <a:pPr marL="0" lvl="0" indent="0" algn="ctr" rtl="0">
              <a:lnSpc>
                <a:spcPct val="100000"/>
              </a:lnSpc>
              <a:spcBef>
                <a:spcPts val="0"/>
              </a:spcBef>
              <a:spcAft>
                <a:spcPts val="0"/>
              </a:spcAft>
              <a:buNone/>
            </a:pPr>
            <a:r>
              <a:rPr lang="en" sz="1100">
                <a:solidFill>
                  <a:schemeClr val="accent1"/>
                </a:solidFill>
                <a:latin typeface="Montserrat"/>
                <a:ea typeface="Montserrat"/>
                <a:cs typeface="Montserrat"/>
                <a:sym typeface="Montserrat"/>
              </a:rPr>
              <a:t>Follow the link in the graph to modify its data and then paste the new one here. For more info, </a:t>
            </a:r>
            <a:r>
              <a:rPr lang="en" sz="1100">
                <a:solidFill>
                  <a:schemeClr val="accent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click here</a:t>
            </a:r>
            <a:endParaRPr sz="1100">
              <a:solidFill>
                <a:schemeClr val="accent1"/>
              </a:solidFill>
              <a:latin typeface="Montserrat"/>
              <a:ea typeface="Montserrat"/>
              <a:cs typeface="Montserrat"/>
              <a:sym typeface="Montserrat"/>
            </a:endParaRPr>
          </a:p>
        </p:txBody>
      </p:sp>
      <p:sp>
        <p:nvSpPr>
          <p:cNvPr id="927" name="Google Shape;927;p49"/>
          <p:cNvSpPr txBox="1">
            <a:spLocks noGrp="1"/>
          </p:cNvSpPr>
          <p:nvPr>
            <p:ph type="subTitle" idx="4294967295"/>
          </p:nvPr>
        </p:nvSpPr>
        <p:spPr>
          <a:xfrm>
            <a:off x="1061306" y="2119938"/>
            <a:ext cx="738600" cy="3969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a:solidFill>
                  <a:schemeClr val="accent2"/>
                </a:solidFill>
                <a:latin typeface="Kanit"/>
                <a:ea typeface="Kanit"/>
                <a:cs typeface="Kanit"/>
                <a:sym typeface="Kanit"/>
              </a:rPr>
              <a:t>70%</a:t>
            </a:r>
            <a:endParaRPr sz="1800" b="1">
              <a:solidFill>
                <a:schemeClr val="accent2"/>
              </a:solidFill>
              <a:latin typeface="Kanit"/>
              <a:ea typeface="Kanit"/>
              <a:cs typeface="Kanit"/>
              <a:sym typeface="Kanit"/>
            </a:endParaRPr>
          </a:p>
        </p:txBody>
      </p:sp>
      <p:sp>
        <p:nvSpPr>
          <p:cNvPr id="928" name="Google Shape;928;p49"/>
          <p:cNvSpPr txBox="1">
            <a:spLocks noGrp="1"/>
          </p:cNvSpPr>
          <p:nvPr>
            <p:ph type="subTitle" idx="4294967295"/>
          </p:nvPr>
        </p:nvSpPr>
        <p:spPr>
          <a:xfrm>
            <a:off x="1061306" y="3026500"/>
            <a:ext cx="738600" cy="3969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a:solidFill>
                  <a:schemeClr val="accent2"/>
                </a:solidFill>
                <a:latin typeface="Kanit"/>
                <a:ea typeface="Kanit"/>
                <a:cs typeface="Kanit"/>
                <a:sym typeface="Kanit"/>
              </a:rPr>
              <a:t>30%</a:t>
            </a:r>
            <a:endParaRPr sz="1800" b="1">
              <a:solidFill>
                <a:schemeClr val="accent2"/>
              </a:solidFill>
              <a:latin typeface="Kanit"/>
              <a:ea typeface="Kanit"/>
              <a:cs typeface="Kanit"/>
              <a:sym typeface="Kanit"/>
            </a:endParaRPr>
          </a:p>
        </p:txBody>
      </p:sp>
      <p:grpSp>
        <p:nvGrpSpPr>
          <p:cNvPr id="929" name="Google Shape;929;p49"/>
          <p:cNvGrpSpPr/>
          <p:nvPr/>
        </p:nvGrpSpPr>
        <p:grpSpPr>
          <a:xfrm>
            <a:off x="1061324" y="1938175"/>
            <a:ext cx="738568" cy="749554"/>
            <a:chOff x="4049800" y="640400"/>
            <a:chExt cx="858900" cy="871574"/>
          </a:xfrm>
        </p:grpSpPr>
        <p:sp>
          <p:nvSpPr>
            <p:cNvPr id="930" name="Google Shape;930;p49"/>
            <p:cNvSpPr/>
            <p:nvPr/>
          </p:nvSpPr>
          <p:spPr>
            <a:xfrm>
              <a:off x="4049800" y="640400"/>
              <a:ext cx="858900" cy="858900"/>
            </a:xfrm>
            <a:prstGeom prst="donut">
              <a:avLst>
                <a:gd name="adj" fmla="val 8369"/>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4049800" y="653074"/>
              <a:ext cx="858900" cy="858900"/>
            </a:xfrm>
            <a:prstGeom prst="blockArc">
              <a:avLst>
                <a:gd name="adj1" fmla="val 7955039"/>
                <a:gd name="adj2" fmla="val 21356804"/>
                <a:gd name="adj3" fmla="val 8914"/>
              </a:avLst>
            </a:prstGeom>
            <a:solidFill>
              <a:srgbClr val="E94A4E"/>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49"/>
          <p:cNvGrpSpPr/>
          <p:nvPr/>
        </p:nvGrpSpPr>
        <p:grpSpPr>
          <a:xfrm>
            <a:off x="1061324" y="2855623"/>
            <a:ext cx="738568" cy="738654"/>
            <a:chOff x="4049800" y="640400"/>
            <a:chExt cx="858900" cy="858900"/>
          </a:xfrm>
        </p:grpSpPr>
        <p:sp>
          <p:nvSpPr>
            <p:cNvPr id="933" name="Google Shape;933;p49"/>
            <p:cNvSpPr/>
            <p:nvPr/>
          </p:nvSpPr>
          <p:spPr>
            <a:xfrm>
              <a:off x="4049800" y="640400"/>
              <a:ext cx="858900" cy="858900"/>
            </a:xfrm>
            <a:prstGeom prst="donut">
              <a:avLst>
                <a:gd name="adj" fmla="val 8369"/>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4049800" y="640400"/>
              <a:ext cx="858900" cy="858900"/>
            </a:xfrm>
            <a:prstGeom prst="blockArc">
              <a:avLst>
                <a:gd name="adj1" fmla="val 44336"/>
                <a:gd name="adj2" fmla="val 7699143"/>
                <a:gd name="adj3" fmla="val 8461"/>
              </a:avLst>
            </a:prstGeom>
            <a:solidFill>
              <a:srgbClr val="E94A4E"/>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40" name="Google Shape;940;p50"/>
          <p:cNvSpPr/>
          <p:nvPr/>
        </p:nvSpPr>
        <p:spPr>
          <a:xfrm rot="5400000">
            <a:off x="1365278" y="2037057"/>
            <a:ext cx="6006655" cy="1830583"/>
          </a:xfrm>
          <a:custGeom>
            <a:avLst/>
            <a:gdLst/>
            <a:ahLst/>
            <a:cxnLst/>
            <a:rect l="l" t="t" r="r" b="b"/>
            <a:pathLst>
              <a:path w="88892" h="26487" extrusionOk="0">
                <a:moveTo>
                  <a:pt x="88891" y="0"/>
                </a:moveTo>
                <a:lnTo>
                  <a:pt x="88423" y="291"/>
                </a:lnTo>
                <a:lnTo>
                  <a:pt x="88423" y="291"/>
                </a:lnTo>
                <a:cubicBezTo>
                  <a:pt x="88585" y="193"/>
                  <a:pt x="88742" y="96"/>
                  <a:pt x="88891" y="0"/>
                </a:cubicBezTo>
                <a:close/>
                <a:moveTo>
                  <a:pt x="88423" y="291"/>
                </a:moveTo>
                <a:lnTo>
                  <a:pt x="88423" y="291"/>
                </a:lnTo>
                <a:cubicBezTo>
                  <a:pt x="86968" y="1171"/>
                  <a:pt x="85076" y="2134"/>
                  <a:pt x="83874" y="3184"/>
                </a:cubicBezTo>
                <a:lnTo>
                  <a:pt x="144" y="3027"/>
                </a:lnTo>
                <a:lnTo>
                  <a:pt x="144" y="16757"/>
                </a:lnTo>
                <a:cubicBezTo>
                  <a:pt x="144" y="17032"/>
                  <a:pt x="0" y="17176"/>
                  <a:pt x="0" y="17451"/>
                </a:cubicBezTo>
                <a:cubicBezTo>
                  <a:pt x="1494" y="18237"/>
                  <a:pt x="2909" y="19875"/>
                  <a:pt x="4310" y="20883"/>
                </a:cubicBezTo>
                <a:cubicBezTo>
                  <a:pt x="9675" y="24771"/>
                  <a:pt x="16125" y="26486"/>
                  <a:pt x="22688" y="26486"/>
                </a:cubicBezTo>
                <a:cubicBezTo>
                  <a:pt x="23225" y="26486"/>
                  <a:pt x="23764" y="26475"/>
                  <a:pt x="24302" y="26452"/>
                </a:cubicBezTo>
                <a:cubicBezTo>
                  <a:pt x="31089" y="26164"/>
                  <a:pt x="37823" y="23320"/>
                  <a:pt x="43680" y="20032"/>
                </a:cubicBezTo>
                <a:cubicBezTo>
                  <a:pt x="52627" y="15001"/>
                  <a:pt x="63213" y="13756"/>
                  <a:pt x="73301" y="13573"/>
                </a:cubicBezTo>
                <a:cubicBezTo>
                  <a:pt x="76052" y="13534"/>
                  <a:pt x="78843" y="13377"/>
                  <a:pt x="81437" y="12460"/>
                </a:cubicBezTo>
                <a:cubicBezTo>
                  <a:pt x="86769" y="10560"/>
                  <a:pt x="88027" y="6276"/>
                  <a:pt x="88734" y="1127"/>
                </a:cubicBezTo>
                <a:cubicBezTo>
                  <a:pt x="88506" y="1110"/>
                  <a:pt x="88275" y="1105"/>
                  <a:pt x="88043" y="1105"/>
                </a:cubicBezTo>
                <a:cubicBezTo>
                  <a:pt x="87729" y="1105"/>
                  <a:pt x="87413" y="1114"/>
                  <a:pt x="87097" y="1114"/>
                </a:cubicBezTo>
                <a:lnTo>
                  <a:pt x="88423" y="291"/>
                </a:lnTo>
                <a:close/>
              </a:path>
            </a:pathLst>
          </a:custGeom>
          <a:solidFill>
            <a:srgbClr val="E3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txBox="1">
            <a:spLocks noGrp="1"/>
          </p:cNvSpPr>
          <p:nvPr>
            <p:ph type="title"/>
          </p:nvPr>
        </p:nvSpPr>
        <p:spPr>
          <a:xfrm>
            <a:off x="5066000" y="1758750"/>
            <a:ext cx="2986800" cy="79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Epidemiology</a:t>
            </a:r>
            <a:endParaRPr>
              <a:solidFill>
                <a:schemeClr val="accent2"/>
              </a:solidFill>
            </a:endParaRPr>
          </a:p>
        </p:txBody>
      </p:sp>
      <p:sp>
        <p:nvSpPr>
          <p:cNvPr id="942" name="Google Shape;942;p50"/>
          <p:cNvSpPr txBox="1">
            <a:spLocks noGrp="1"/>
          </p:cNvSpPr>
          <p:nvPr>
            <p:ph type="subTitle" idx="1"/>
          </p:nvPr>
        </p:nvSpPr>
        <p:spPr>
          <a:xfrm>
            <a:off x="5066000" y="2445600"/>
            <a:ext cx="2986800" cy="102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accent1"/>
                </a:solidFill>
              </a:rPr>
              <a:t>Despite being red, Mars is actually a cold place. It's full of iron oxide dust, which gives the planet its reddish cast</a:t>
            </a:r>
            <a:endParaRPr>
              <a:solidFill>
                <a:schemeClr val="accent1"/>
              </a:solidFill>
            </a:endParaRPr>
          </a:p>
        </p:txBody>
      </p:sp>
      <p:sp>
        <p:nvSpPr>
          <p:cNvPr id="943" name="Google Shape;943;p50"/>
          <p:cNvSpPr/>
          <p:nvPr/>
        </p:nvSpPr>
        <p:spPr>
          <a:xfrm rot="9038356">
            <a:off x="-1111304" y="-726653"/>
            <a:ext cx="2222619" cy="1653939"/>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E3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1235759" y="481501"/>
            <a:ext cx="3045457" cy="3928198"/>
          </a:xfrm>
          <a:prstGeom prst="rect">
            <a:avLst/>
          </a:prstGeom>
        </p:spPr>
      </p:pic>
      <p:sp>
        <p:nvSpPr>
          <p:cNvPr id="22" name="任意多边形 33">
            <a:extLst>
              <a:ext uri="{FF2B5EF4-FFF2-40B4-BE49-F238E27FC236}">
                <a16:creationId xmlns:a16="http://schemas.microsoft.com/office/drawing/2014/main" id="{E666167F-5B48-D23D-B3A8-940086708489}"/>
              </a:ext>
            </a:extLst>
          </p:cNvPr>
          <p:cNvSpPr/>
          <p:nvPr/>
        </p:nvSpPr>
        <p:spPr>
          <a:xfrm rot="10800000" flipH="1">
            <a:off x="8126403" y="326343"/>
            <a:ext cx="870950" cy="41452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51"/>
          <p:cNvSpPr/>
          <p:nvPr/>
        </p:nvSpPr>
        <p:spPr>
          <a:xfrm rot="2317641">
            <a:off x="6645798" y="633890"/>
            <a:ext cx="1889657" cy="1406167"/>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1"/>
          <p:cNvSpPr txBox="1">
            <a:spLocks noGrp="1"/>
          </p:cNvSpPr>
          <p:nvPr>
            <p:ph type="title"/>
          </p:nvPr>
        </p:nvSpPr>
        <p:spPr>
          <a:xfrm>
            <a:off x="5105400" y="2074650"/>
            <a:ext cx="3318600" cy="1160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solidFill>
                  <a:schemeClr val="accent2"/>
                </a:solidFill>
              </a:rPr>
              <a:t>Diagnosis</a:t>
            </a:r>
            <a:endParaRPr>
              <a:solidFill>
                <a:schemeClr val="accent2"/>
              </a:solidFill>
            </a:endParaRPr>
          </a:p>
        </p:txBody>
      </p:sp>
      <p:sp>
        <p:nvSpPr>
          <p:cNvPr id="950" name="Google Shape;950;p51"/>
          <p:cNvSpPr txBox="1">
            <a:spLocks noGrp="1"/>
          </p:cNvSpPr>
          <p:nvPr>
            <p:ph type="title" idx="2"/>
          </p:nvPr>
        </p:nvSpPr>
        <p:spPr>
          <a:xfrm>
            <a:off x="7124700" y="960012"/>
            <a:ext cx="995925" cy="762075"/>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solidFill>
                  <a:schemeClr val="dk2"/>
                </a:solidFill>
              </a:rPr>
              <a:t>02</a:t>
            </a:r>
            <a:endParaRPr dirty="0">
              <a:solidFill>
                <a:schemeClr val="dk2"/>
              </a:solidFill>
            </a:endParaRPr>
          </a:p>
        </p:txBody>
      </p:sp>
      <p:sp>
        <p:nvSpPr>
          <p:cNvPr id="1057" name="Google Shape;1057;p51"/>
          <p:cNvSpPr txBox="1">
            <a:spLocks noGrp="1"/>
          </p:cNvSpPr>
          <p:nvPr>
            <p:ph type="subTitle" idx="1"/>
          </p:nvPr>
        </p:nvSpPr>
        <p:spPr>
          <a:xfrm>
            <a:off x="5707825" y="3209650"/>
            <a:ext cx="2716200" cy="657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You can enter a subtitle  here if you need it</a:t>
            </a:r>
            <a:endParaRPr>
              <a:solidFill>
                <a:schemeClr val="accent1"/>
              </a:solidFill>
            </a:endParaRPr>
          </a:p>
        </p:txBody>
      </p:sp>
      <p:pic>
        <p:nvPicPr>
          <p:cNvPr id="2" name="Imagen 1"/>
          <p:cNvPicPr>
            <a:picLocks noChangeAspect="1"/>
          </p:cNvPicPr>
          <p:nvPr/>
        </p:nvPicPr>
        <p:blipFill>
          <a:blip r:embed="rId3"/>
          <a:stretch>
            <a:fillRect/>
          </a:stretch>
        </p:blipFill>
        <p:spPr>
          <a:xfrm>
            <a:off x="1329899" y="960012"/>
            <a:ext cx="3121400" cy="3598281"/>
          </a:xfrm>
          <a:prstGeom prst="rect">
            <a:avLst/>
          </a:prstGeom>
        </p:spPr>
      </p:pic>
      <p:sp>
        <p:nvSpPr>
          <p:cNvPr id="5" name="任意多边形 33">
            <a:extLst>
              <a:ext uri="{FF2B5EF4-FFF2-40B4-BE49-F238E27FC236}">
                <a16:creationId xmlns:a16="http://schemas.microsoft.com/office/drawing/2014/main" id="{3B8475C8-C26C-29B1-6A58-7C84A6588E07}"/>
              </a:ext>
            </a:extLst>
          </p:cNvPr>
          <p:cNvSpPr/>
          <p:nvPr/>
        </p:nvSpPr>
        <p:spPr>
          <a:xfrm rot="10800000" flipH="1">
            <a:off x="8126403" y="326343"/>
            <a:ext cx="870950" cy="41452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upo 5">
            <a:extLst>
              <a:ext uri="{FF2B5EF4-FFF2-40B4-BE49-F238E27FC236}">
                <a16:creationId xmlns:a16="http://schemas.microsoft.com/office/drawing/2014/main" id="{EE80EE1C-56E4-4D2F-9880-B0E948802676}"/>
              </a:ext>
            </a:extLst>
          </p:cNvPr>
          <p:cNvGrpSpPr/>
          <p:nvPr/>
        </p:nvGrpSpPr>
        <p:grpSpPr>
          <a:xfrm>
            <a:off x="146647" y="27495"/>
            <a:ext cx="776880" cy="983738"/>
            <a:chOff x="7289801" y="2933701"/>
            <a:chExt cx="1585912" cy="2008188"/>
          </a:xfrm>
        </p:grpSpPr>
        <p:sp>
          <p:nvSpPr>
            <p:cNvPr id="7" name="Freeform 5">
              <a:extLst>
                <a:ext uri="{FF2B5EF4-FFF2-40B4-BE49-F238E27FC236}">
                  <a16:creationId xmlns:a16="http://schemas.microsoft.com/office/drawing/2014/main" id="{12515580-3F85-4837-1C36-D02599AA8322}"/>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AA0A55E7-BDC4-3BDB-EF24-1CFE4E3E11B1}"/>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BBE350AF-B97C-783E-8E9B-5C94137E0513}"/>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563820EE-5687-355F-B53A-D6AC08973067}"/>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5165072D-F668-FFA4-E418-421BAB1CE0BC}"/>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F243DB4A-6E07-786B-CD0C-981D646B4DF1}"/>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6D48DF5D-E19E-8A12-B1DA-26348E7737B4}"/>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6">
              <a:extLst>
                <a:ext uri="{FF2B5EF4-FFF2-40B4-BE49-F238E27FC236}">
                  <a16:creationId xmlns:a16="http://schemas.microsoft.com/office/drawing/2014/main" id="{EA336899-7264-EA77-767B-8602B4333DB4}"/>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7">
              <a:extLst>
                <a:ext uri="{FF2B5EF4-FFF2-40B4-BE49-F238E27FC236}">
                  <a16:creationId xmlns:a16="http://schemas.microsoft.com/office/drawing/2014/main" id="{29AD6313-A87B-0F53-3A20-DB001AEB537A}"/>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8">
              <a:extLst>
                <a:ext uri="{FF2B5EF4-FFF2-40B4-BE49-F238E27FC236}">
                  <a16:creationId xmlns:a16="http://schemas.microsoft.com/office/drawing/2014/main" id="{C6A96F5C-C071-63D5-8F06-0436322F46E4}"/>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9">
              <a:extLst>
                <a:ext uri="{FF2B5EF4-FFF2-40B4-BE49-F238E27FC236}">
                  <a16:creationId xmlns:a16="http://schemas.microsoft.com/office/drawing/2014/main" id="{A18C79E1-B379-201F-0B41-6B9CA815E231}"/>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0">
              <a:extLst>
                <a:ext uri="{FF2B5EF4-FFF2-40B4-BE49-F238E27FC236}">
                  <a16:creationId xmlns:a16="http://schemas.microsoft.com/office/drawing/2014/main" id="{3C52435B-7BC5-40C7-9E27-37AF711227F5}"/>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1">
              <a:extLst>
                <a:ext uri="{FF2B5EF4-FFF2-40B4-BE49-F238E27FC236}">
                  <a16:creationId xmlns:a16="http://schemas.microsoft.com/office/drawing/2014/main" id="{AD03DAB8-23E0-072B-3FD7-3CB86F073EDC}"/>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4535374"/>
            <a:ext cx="9160656" cy="6081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2" name="TextBox 11">
            <a:extLst>
              <a:ext uri="{FF2B5EF4-FFF2-40B4-BE49-F238E27FC236}">
                <a16:creationId xmlns:a16="http://schemas.microsoft.com/office/drawing/2014/main" id="{28765A1A-E430-484C-9685-50871E6809BA}"/>
              </a:ext>
            </a:extLst>
          </p:cNvPr>
          <p:cNvSpPr txBox="1"/>
          <p:nvPr/>
        </p:nvSpPr>
        <p:spPr>
          <a:xfrm>
            <a:off x="4746413" y="3008694"/>
            <a:ext cx="4136259" cy="1061829"/>
          </a:xfrm>
          <a:prstGeom prst="rect">
            <a:avLst/>
          </a:prstGeom>
          <a:noFill/>
        </p:spPr>
        <p:txBody>
          <a:bodyPr wrap="square" rtlCol="0">
            <a:spAutoFit/>
          </a:bodyPr>
          <a:lstStyle/>
          <a:p>
            <a:r>
              <a:rPr lang="en-US" altLang="ko-KR" sz="1050" dirty="0">
                <a:solidFill>
                  <a:srgbClr val="0070C0"/>
                </a:solidFill>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 name="AutoShape 3"/>
          <p:cNvSpPr>
            <a:spLocks noChangeAspect="1" noChangeArrowheads="1" noTextEdit="1"/>
          </p:cNvSpPr>
          <p:nvPr/>
        </p:nvSpPr>
        <p:spPr bwMode="auto">
          <a:xfrm>
            <a:off x="-47625" y="2709862"/>
            <a:ext cx="453271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PE" sz="1050"/>
          </a:p>
        </p:txBody>
      </p:sp>
      <p:sp>
        <p:nvSpPr>
          <p:cNvPr id="7" name="Marcador de posición de imagen 6"/>
          <p:cNvSpPr>
            <a:spLocks noGrp="1"/>
          </p:cNvSpPr>
          <p:nvPr>
            <p:ph type="pic" sz="quarter" idx="14"/>
          </p:nvPr>
        </p:nvSpPr>
        <p:spPr/>
      </p:sp>
      <p:sp>
        <p:nvSpPr>
          <p:cNvPr id="17" name="TextBox 16">
            <a:extLst>
              <a:ext uri="{FF2B5EF4-FFF2-40B4-BE49-F238E27FC236}">
                <a16:creationId xmlns:a16="http://schemas.microsoft.com/office/drawing/2014/main" id="{39BF6604-FAB0-4259-8E3A-A8B3F7568A24}"/>
              </a:ext>
            </a:extLst>
          </p:cNvPr>
          <p:cNvSpPr txBox="1"/>
          <p:nvPr/>
        </p:nvSpPr>
        <p:spPr>
          <a:xfrm>
            <a:off x="175780" y="210015"/>
            <a:ext cx="3989253" cy="830997"/>
          </a:xfrm>
          <a:prstGeom prst="rect">
            <a:avLst/>
          </a:prstGeom>
          <a:noFill/>
        </p:spPr>
        <p:txBody>
          <a:bodyPr wrap="square" lIns="36000" tIns="0" rIns="18000" bIns="0" rtlCol="0">
            <a:spAutoFit/>
          </a:bodyPr>
          <a:lstStyle/>
          <a:p>
            <a:r>
              <a:rPr lang="en-US" altLang="ko-KR" sz="2700" dirty="0">
                <a:solidFill>
                  <a:srgbClr val="8F7362"/>
                </a:solidFill>
                <a:latin typeface="+mj-lt"/>
                <a:cs typeface="Arial" pitchFamily="34" charset="0"/>
              </a:rPr>
              <a:t>We Create Professional Presentation Designed</a:t>
            </a:r>
            <a:endParaRPr lang="ko-KR" altLang="en-US" sz="2700" dirty="0">
              <a:solidFill>
                <a:srgbClr val="8F7362"/>
              </a:solidFill>
              <a:latin typeface="+mj-lt"/>
              <a:cs typeface="Arial" pitchFamily="34" charset="0"/>
            </a:endParaRPr>
          </a:p>
        </p:txBody>
      </p:sp>
      <p:pic>
        <p:nvPicPr>
          <p:cNvPr id="3" name="Imagen 2"/>
          <p:cNvPicPr>
            <a:picLocks noChangeAspect="1"/>
          </p:cNvPicPr>
          <p:nvPr/>
        </p:nvPicPr>
        <p:blipFill>
          <a:blip r:embed="rId2"/>
          <a:stretch>
            <a:fillRect/>
          </a:stretch>
        </p:blipFill>
        <p:spPr>
          <a:xfrm>
            <a:off x="1057711" y="1879809"/>
            <a:ext cx="2322037" cy="2601269"/>
          </a:xfrm>
          <a:prstGeom prst="rect">
            <a:avLst/>
          </a:prstGeom>
        </p:spPr>
      </p:pic>
    </p:spTree>
    <p:extLst>
      <p:ext uri="{BB962C8B-B14F-4D97-AF65-F5344CB8AC3E}">
        <p14:creationId xmlns:p14="http://schemas.microsoft.com/office/powerpoint/2010/main" val="22154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52"/>
          <p:cNvSpPr txBox="1">
            <a:spLocks noGrp="1"/>
          </p:cNvSpPr>
          <p:nvPr>
            <p:ph type="title"/>
          </p:nvPr>
        </p:nvSpPr>
        <p:spPr>
          <a:xfrm>
            <a:off x="858368" y="118585"/>
            <a:ext cx="7717500" cy="65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Our Team</a:t>
            </a:r>
            <a:endParaRPr>
              <a:solidFill>
                <a:schemeClr val="accent2"/>
              </a:solidFill>
            </a:endParaRPr>
          </a:p>
        </p:txBody>
      </p:sp>
      <p:sp>
        <p:nvSpPr>
          <p:cNvPr id="1063" name="Google Shape;1063;p52"/>
          <p:cNvSpPr txBox="1">
            <a:spLocks noGrp="1"/>
          </p:cNvSpPr>
          <p:nvPr>
            <p:ph type="subTitle" idx="3"/>
          </p:nvPr>
        </p:nvSpPr>
        <p:spPr>
          <a:xfrm flipH="1">
            <a:off x="6527618" y="3651904"/>
            <a:ext cx="2126100" cy="4755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1200"/>
              </a:spcAft>
              <a:buNone/>
            </a:pPr>
            <a:r>
              <a:rPr lang="en" dirty="0"/>
              <a:t>Jenna Doe</a:t>
            </a:r>
            <a:endParaRPr dirty="0"/>
          </a:p>
        </p:txBody>
      </p:sp>
      <p:sp>
        <p:nvSpPr>
          <p:cNvPr id="1064" name="Google Shape;1064;p52"/>
          <p:cNvSpPr txBox="1">
            <a:spLocks noGrp="1"/>
          </p:cNvSpPr>
          <p:nvPr>
            <p:ph type="subTitle" idx="1"/>
          </p:nvPr>
        </p:nvSpPr>
        <p:spPr>
          <a:xfrm>
            <a:off x="897845" y="1628448"/>
            <a:ext cx="2120100" cy="475500"/>
          </a:xfrm>
          <a:prstGeom prst="rect">
            <a:avLst/>
          </a:prstGeom>
        </p:spPr>
        <p:txBody>
          <a:bodyPr spcFirstLastPara="1" wrap="square" lIns="91425" tIns="91425" rIns="91425" bIns="91425" anchor="t" anchorCtr="0">
            <a:normAutofit fontScale="47500" lnSpcReduction="20000"/>
          </a:bodyPr>
          <a:lstStyle/>
          <a:p>
            <a:pPr marL="0" lvl="0" indent="0" algn="r" rtl="0">
              <a:spcBef>
                <a:spcPts val="0"/>
              </a:spcBef>
              <a:spcAft>
                <a:spcPts val="1200"/>
              </a:spcAft>
              <a:buNone/>
            </a:pPr>
            <a:r>
              <a:rPr lang="en">
                <a:solidFill>
                  <a:schemeClr val="accent2"/>
                </a:solidFill>
              </a:rPr>
              <a:t>John James</a:t>
            </a:r>
            <a:endParaRPr>
              <a:solidFill>
                <a:schemeClr val="accent2"/>
              </a:solidFill>
            </a:endParaRPr>
          </a:p>
        </p:txBody>
      </p:sp>
      <p:sp>
        <p:nvSpPr>
          <p:cNvPr id="1065" name="Google Shape;1065;p52"/>
          <p:cNvSpPr txBox="1">
            <a:spLocks noGrp="1"/>
          </p:cNvSpPr>
          <p:nvPr>
            <p:ph type="subTitle" idx="2"/>
          </p:nvPr>
        </p:nvSpPr>
        <p:spPr>
          <a:xfrm>
            <a:off x="713225" y="1996248"/>
            <a:ext cx="2304600" cy="61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You can talk a bit about this person here</a:t>
            </a:r>
            <a:endParaRPr>
              <a:solidFill>
                <a:schemeClr val="accent1"/>
              </a:solidFill>
            </a:endParaRPr>
          </a:p>
        </p:txBody>
      </p:sp>
      <p:sp>
        <p:nvSpPr>
          <p:cNvPr id="1066" name="Google Shape;1066;p52"/>
          <p:cNvSpPr txBox="1">
            <a:spLocks noGrp="1"/>
          </p:cNvSpPr>
          <p:nvPr>
            <p:ph type="subTitle" idx="4"/>
          </p:nvPr>
        </p:nvSpPr>
        <p:spPr>
          <a:xfrm flipH="1">
            <a:off x="6527625" y="4019716"/>
            <a:ext cx="2304600" cy="6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You can talk a bit about this person here</a:t>
            </a:r>
            <a:endParaRPr dirty="0">
              <a:solidFill>
                <a:schemeClr val="accent1"/>
              </a:solidFill>
            </a:endParaRPr>
          </a:p>
        </p:txBody>
      </p:sp>
      <p:sp>
        <p:nvSpPr>
          <p:cNvPr id="1067" name="Google Shape;1067;p52"/>
          <p:cNvSpPr txBox="1">
            <a:spLocks noGrp="1"/>
          </p:cNvSpPr>
          <p:nvPr>
            <p:ph type="subTitle" idx="5"/>
          </p:nvPr>
        </p:nvSpPr>
        <p:spPr>
          <a:xfrm>
            <a:off x="902842" y="3651904"/>
            <a:ext cx="2120100" cy="475500"/>
          </a:xfrm>
          <a:prstGeom prst="rect">
            <a:avLst/>
          </a:prstGeom>
        </p:spPr>
        <p:txBody>
          <a:bodyPr spcFirstLastPara="1" wrap="square" lIns="91425" tIns="91425" rIns="91425" bIns="91425" anchor="t" anchorCtr="0">
            <a:normAutofit fontScale="47500" lnSpcReduction="20000"/>
          </a:bodyPr>
          <a:lstStyle/>
          <a:p>
            <a:pPr marL="0" lvl="0" indent="0" algn="r" rtl="0">
              <a:spcBef>
                <a:spcPts val="0"/>
              </a:spcBef>
              <a:spcAft>
                <a:spcPts val="1200"/>
              </a:spcAft>
              <a:buNone/>
            </a:pPr>
            <a:r>
              <a:rPr lang="en">
                <a:solidFill>
                  <a:schemeClr val="accent2"/>
                </a:solidFill>
              </a:rPr>
              <a:t>Jim Patterson</a:t>
            </a:r>
            <a:endParaRPr>
              <a:solidFill>
                <a:schemeClr val="accent2"/>
              </a:solidFill>
            </a:endParaRPr>
          </a:p>
        </p:txBody>
      </p:sp>
      <p:sp>
        <p:nvSpPr>
          <p:cNvPr id="1068" name="Google Shape;1068;p52"/>
          <p:cNvSpPr txBox="1">
            <a:spLocks noGrp="1"/>
          </p:cNvSpPr>
          <p:nvPr>
            <p:ph type="subTitle" idx="6"/>
          </p:nvPr>
        </p:nvSpPr>
        <p:spPr>
          <a:xfrm>
            <a:off x="718351" y="4019698"/>
            <a:ext cx="2304600" cy="61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You can talk a bit about this person here</a:t>
            </a:r>
            <a:endParaRPr>
              <a:solidFill>
                <a:schemeClr val="accent1"/>
              </a:solidFill>
            </a:endParaRPr>
          </a:p>
        </p:txBody>
      </p:sp>
      <p:sp>
        <p:nvSpPr>
          <p:cNvPr id="1069" name="Google Shape;1069;p52"/>
          <p:cNvSpPr/>
          <p:nvPr/>
        </p:nvSpPr>
        <p:spPr>
          <a:xfrm>
            <a:off x="3634500" y="1767948"/>
            <a:ext cx="120300" cy="120300"/>
          </a:xfrm>
          <a:prstGeom prst="rect">
            <a:avLst/>
          </a:prstGeom>
          <a:solidFill>
            <a:srgbClr val="0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2"/>
          <p:cNvSpPr/>
          <p:nvPr/>
        </p:nvSpPr>
        <p:spPr>
          <a:xfrm>
            <a:off x="5935473" y="1995546"/>
            <a:ext cx="120300" cy="54300"/>
          </a:xfrm>
          <a:prstGeom prst="rect">
            <a:avLst/>
          </a:prstGeom>
          <a:solidFill>
            <a:srgbClr val="0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1" name="Google Shape;1071;p52"/>
          <p:cNvCxnSpPr>
            <a:stCxn id="1064" idx="3"/>
            <a:endCxn id="1069" idx="1"/>
          </p:cNvCxnSpPr>
          <p:nvPr/>
        </p:nvCxnSpPr>
        <p:spPr>
          <a:xfrm rot="10800000" flipH="1">
            <a:off x="3017945" y="1828098"/>
            <a:ext cx="616500" cy="38100"/>
          </a:xfrm>
          <a:prstGeom prst="curvedConnector3">
            <a:avLst>
              <a:gd name="adj1" fmla="val 50004"/>
            </a:avLst>
          </a:prstGeom>
          <a:noFill/>
          <a:ln w="19050" cap="flat" cmpd="sng">
            <a:solidFill>
              <a:srgbClr val="E94A4E"/>
            </a:solidFill>
            <a:prstDash val="solid"/>
            <a:round/>
            <a:headEnd type="none" w="med" len="med"/>
            <a:tailEnd type="none" w="med" len="med"/>
          </a:ln>
        </p:spPr>
      </p:cxnSp>
      <p:cxnSp>
        <p:nvCxnSpPr>
          <p:cNvPr id="1072" name="Google Shape;1072;p52"/>
          <p:cNvCxnSpPr/>
          <p:nvPr/>
        </p:nvCxnSpPr>
        <p:spPr>
          <a:xfrm rot="16200000" flipV="1">
            <a:off x="5817791" y="2174081"/>
            <a:ext cx="1670876" cy="1315209"/>
          </a:xfrm>
          <a:prstGeom prst="curvedConnector3">
            <a:avLst>
              <a:gd name="adj1" fmla="val 50000"/>
            </a:avLst>
          </a:prstGeom>
          <a:noFill/>
          <a:ln w="19050" cap="flat" cmpd="sng">
            <a:solidFill>
              <a:srgbClr val="E94A4E"/>
            </a:solidFill>
            <a:prstDash val="solid"/>
            <a:round/>
            <a:headEnd type="none" w="med" len="med"/>
            <a:tailEnd type="none" w="med" len="med"/>
          </a:ln>
        </p:spPr>
      </p:cxnSp>
      <p:sp>
        <p:nvSpPr>
          <p:cNvPr id="1073" name="Google Shape;1073;p52"/>
          <p:cNvSpPr/>
          <p:nvPr/>
        </p:nvSpPr>
        <p:spPr>
          <a:xfrm>
            <a:off x="4196925" y="3336798"/>
            <a:ext cx="120300" cy="8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4" name="Google Shape;1074;p52"/>
          <p:cNvCxnSpPr/>
          <p:nvPr/>
        </p:nvCxnSpPr>
        <p:spPr>
          <a:xfrm rot="10800000" flipH="1">
            <a:off x="3207237" y="3424261"/>
            <a:ext cx="964286" cy="393804"/>
          </a:xfrm>
          <a:prstGeom prst="curvedConnector3">
            <a:avLst>
              <a:gd name="adj1" fmla="val 50000"/>
            </a:avLst>
          </a:prstGeom>
          <a:noFill/>
          <a:ln w="19050" cap="flat" cmpd="sng">
            <a:solidFill>
              <a:srgbClr val="E94A4E"/>
            </a:solidFill>
            <a:prstDash val="solid"/>
            <a:round/>
            <a:headEnd type="none" w="med" len="med"/>
            <a:tailEnd type="none" w="med" len="med"/>
          </a:ln>
        </p:spPr>
      </p:cxnSp>
      <p:sp>
        <p:nvSpPr>
          <p:cNvPr id="1075" name="Google Shape;1075;p52"/>
          <p:cNvSpPr/>
          <p:nvPr/>
        </p:nvSpPr>
        <p:spPr>
          <a:xfrm>
            <a:off x="3909511" y="4291140"/>
            <a:ext cx="1372500" cy="233400"/>
          </a:xfrm>
          <a:prstGeom prst="ellipse">
            <a:avLst/>
          </a:pr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2"/>
          <p:cNvSpPr/>
          <p:nvPr/>
        </p:nvSpPr>
        <p:spPr>
          <a:xfrm>
            <a:off x="3324597" y="3894004"/>
            <a:ext cx="1372500" cy="233400"/>
          </a:xfrm>
          <a:prstGeom prst="ellipse">
            <a:avLst/>
          </a:pr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2"/>
          <p:cNvSpPr/>
          <p:nvPr/>
        </p:nvSpPr>
        <p:spPr>
          <a:xfrm>
            <a:off x="4440472" y="3894004"/>
            <a:ext cx="1372500" cy="233400"/>
          </a:xfrm>
          <a:prstGeom prst="ellipse">
            <a:avLst/>
          </a:pr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9;p52"/>
          <p:cNvSpPr/>
          <p:nvPr/>
        </p:nvSpPr>
        <p:spPr>
          <a:xfrm>
            <a:off x="4131336" y="3381498"/>
            <a:ext cx="120300" cy="120300"/>
          </a:xfrm>
          <a:prstGeom prst="rect">
            <a:avLst/>
          </a:prstGeom>
          <a:solidFill>
            <a:srgbClr val="0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rot="17818509">
            <a:off x="3567911" y="994804"/>
            <a:ext cx="3189691" cy="3536000"/>
          </a:xfrm>
          <a:prstGeom prst="rect">
            <a:avLst/>
          </a:prstGeom>
        </p:spPr>
      </p:pic>
      <p:grpSp>
        <p:nvGrpSpPr>
          <p:cNvPr id="3" name="Grupo 2">
            <a:extLst>
              <a:ext uri="{FF2B5EF4-FFF2-40B4-BE49-F238E27FC236}">
                <a16:creationId xmlns:a16="http://schemas.microsoft.com/office/drawing/2014/main" id="{A2842E41-A8A3-F806-AEE3-96156F0A6183}"/>
              </a:ext>
            </a:extLst>
          </p:cNvPr>
          <p:cNvGrpSpPr/>
          <p:nvPr/>
        </p:nvGrpSpPr>
        <p:grpSpPr>
          <a:xfrm>
            <a:off x="661866" y="326343"/>
            <a:ext cx="8335487" cy="414525"/>
            <a:chOff x="276532" y="237852"/>
            <a:chExt cx="8720822" cy="433688"/>
          </a:xfrm>
        </p:grpSpPr>
        <p:cxnSp>
          <p:nvCxnSpPr>
            <p:cNvPr id="4" name="直接连接符 34">
              <a:extLst>
                <a:ext uri="{FF2B5EF4-FFF2-40B4-BE49-F238E27FC236}">
                  <a16:creationId xmlns:a16="http://schemas.microsoft.com/office/drawing/2014/main" id="{29C1CBD3-4EAE-4E2F-CA20-AF241C846F55}"/>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5" name="任意多边形 33">
              <a:extLst>
                <a:ext uri="{FF2B5EF4-FFF2-40B4-BE49-F238E27FC236}">
                  <a16:creationId xmlns:a16="http://schemas.microsoft.com/office/drawing/2014/main" id="{E2087EE8-3382-208F-0589-810EA2E1797F}"/>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upo 5">
            <a:extLst>
              <a:ext uri="{FF2B5EF4-FFF2-40B4-BE49-F238E27FC236}">
                <a16:creationId xmlns:a16="http://schemas.microsoft.com/office/drawing/2014/main" id="{EAD1C94E-7D6D-FBD6-8C69-28DA20EDC732}"/>
              </a:ext>
            </a:extLst>
          </p:cNvPr>
          <p:cNvGrpSpPr/>
          <p:nvPr/>
        </p:nvGrpSpPr>
        <p:grpSpPr>
          <a:xfrm>
            <a:off x="146647" y="27495"/>
            <a:ext cx="776880" cy="983738"/>
            <a:chOff x="7289801" y="2933701"/>
            <a:chExt cx="1585912" cy="2008188"/>
          </a:xfrm>
        </p:grpSpPr>
        <p:sp>
          <p:nvSpPr>
            <p:cNvPr id="7" name="Freeform 5">
              <a:extLst>
                <a:ext uri="{FF2B5EF4-FFF2-40B4-BE49-F238E27FC236}">
                  <a16:creationId xmlns:a16="http://schemas.microsoft.com/office/drawing/2014/main" id="{0E2DF6B7-CE09-EBB4-1CB9-5E0122C3B10D}"/>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23AFD714-330E-73CD-CA68-E3C5AE85438D}"/>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42D6E091-186C-58AA-7567-20F9D52BA3B5}"/>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2D721A92-6CE8-11FD-FAAF-03E6E9D75483}"/>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B69D0EB0-FDD9-2494-5AB1-B5E428F8482A}"/>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47F25E70-457A-0AAC-746C-08D08B0FF34C}"/>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2F4B79CF-2809-6320-0E00-3FF57D61407F}"/>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6">
              <a:extLst>
                <a:ext uri="{FF2B5EF4-FFF2-40B4-BE49-F238E27FC236}">
                  <a16:creationId xmlns:a16="http://schemas.microsoft.com/office/drawing/2014/main" id="{39CB8A14-A41E-2E89-778B-EFFEBE470D4F}"/>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7">
              <a:extLst>
                <a:ext uri="{FF2B5EF4-FFF2-40B4-BE49-F238E27FC236}">
                  <a16:creationId xmlns:a16="http://schemas.microsoft.com/office/drawing/2014/main" id="{05007327-8A7A-6B08-E400-E00DB0A6D5D1}"/>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8">
              <a:extLst>
                <a:ext uri="{FF2B5EF4-FFF2-40B4-BE49-F238E27FC236}">
                  <a16:creationId xmlns:a16="http://schemas.microsoft.com/office/drawing/2014/main" id="{C9EC8654-F6F8-8510-1873-8D7ECE904429}"/>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9">
              <a:extLst>
                <a:ext uri="{FF2B5EF4-FFF2-40B4-BE49-F238E27FC236}">
                  <a16:creationId xmlns:a16="http://schemas.microsoft.com/office/drawing/2014/main" id="{D0D81432-1876-4E33-B199-B03BD0A3946C}"/>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0">
              <a:extLst>
                <a:ext uri="{FF2B5EF4-FFF2-40B4-BE49-F238E27FC236}">
                  <a16:creationId xmlns:a16="http://schemas.microsoft.com/office/drawing/2014/main" id="{D776AE45-B639-9DEF-C003-943B3CCB3CB5}"/>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1">
              <a:extLst>
                <a:ext uri="{FF2B5EF4-FFF2-40B4-BE49-F238E27FC236}">
                  <a16:creationId xmlns:a16="http://schemas.microsoft.com/office/drawing/2014/main" id="{6CF116CC-3304-6FF1-120C-2FD6D07DB5A1}"/>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53"/>
          <p:cNvSpPr/>
          <p:nvPr/>
        </p:nvSpPr>
        <p:spPr>
          <a:xfrm rot="5618467">
            <a:off x="3420326" y="3805945"/>
            <a:ext cx="748168" cy="80757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3"/>
          <p:cNvSpPr/>
          <p:nvPr/>
        </p:nvSpPr>
        <p:spPr>
          <a:xfrm rot="-5400000">
            <a:off x="3381128" y="2478922"/>
            <a:ext cx="826575" cy="892208"/>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3"/>
          <p:cNvSpPr/>
          <p:nvPr/>
        </p:nvSpPr>
        <p:spPr>
          <a:xfrm>
            <a:off x="3258202" y="1446500"/>
            <a:ext cx="1072441" cy="797963"/>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3"/>
          <p:cNvSpPr txBox="1">
            <a:spLocks noGrp="1"/>
          </p:cNvSpPr>
          <p:nvPr>
            <p:ph type="title"/>
          </p:nvPr>
        </p:nvSpPr>
        <p:spPr>
          <a:xfrm>
            <a:off x="713225" y="539500"/>
            <a:ext cx="7717500" cy="65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Prevention</a:t>
            </a:r>
            <a:endParaRPr>
              <a:solidFill>
                <a:schemeClr val="accent2"/>
              </a:solidFill>
            </a:endParaRPr>
          </a:p>
        </p:txBody>
      </p:sp>
      <p:sp>
        <p:nvSpPr>
          <p:cNvPr id="1264" name="Google Shape;1264;p53"/>
          <p:cNvSpPr txBox="1">
            <a:spLocks noGrp="1"/>
          </p:cNvSpPr>
          <p:nvPr>
            <p:ph type="subTitle" idx="1"/>
          </p:nvPr>
        </p:nvSpPr>
        <p:spPr>
          <a:xfrm>
            <a:off x="1218119" y="1307963"/>
            <a:ext cx="1811700" cy="475500"/>
          </a:xfrm>
          <a:prstGeom prst="rect">
            <a:avLst/>
          </a:prstGeom>
        </p:spPr>
        <p:txBody>
          <a:bodyPr spcFirstLastPara="1" wrap="square" lIns="91425" tIns="91425" rIns="91425" bIns="91425" anchor="t" anchorCtr="0">
            <a:normAutofit fontScale="47500" lnSpcReduction="20000"/>
          </a:bodyPr>
          <a:lstStyle/>
          <a:p>
            <a:pPr marL="0" lvl="0" indent="0" algn="r" rtl="0">
              <a:spcBef>
                <a:spcPts val="0"/>
              </a:spcBef>
              <a:spcAft>
                <a:spcPts val="1200"/>
              </a:spcAft>
              <a:buNone/>
            </a:pPr>
            <a:r>
              <a:rPr lang="en">
                <a:solidFill>
                  <a:schemeClr val="accent2"/>
                </a:solidFill>
              </a:rPr>
              <a:t>Mercury</a:t>
            </a:r>
            <a:endParaRPr>
              <a:solidFill>
                <a:schemeClr val="accent2"/>
              </a:solidFill>
            </a:endParaRPr>
          </a:p>
        </p:txBody>
      </p:sp>
      <p:sp>
        <p:nvSpPr>
          <p:cNvPr id="1265" name="Google Shape;1265;p53"/>
          <p:cNvSpPr txBox="1">
            <a:spLocks noGrp="1"/>
          </p:cNvSpPr>
          <p:nvPr>
            <p:ph type="subTitle" idx="2"/>
          </p:nvPr>
        </p:nvSpPr>
        <p:spPr>
          <a:xfrm>
            <a:off x="1214749" y="1675770"/>
            <a:ext cx="1809900" cy="61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Mercury is a really small planet</a:t>
            </a:r>
            <a:endParaRPr>
              <a:solidFill>
                <a:schemeClr val="accent1"/>
              </a:solidFill>
            </a:endParaRPr>
          </a:p>
        </p:txBody>
      </p:sp>
      <p:sp>
        <p:nvSpPr>
          <p:cNvPr id="1266" name="Google Shape;1266;p53"/>
          <p:cNvSpPr txBox="1">
            <a:spLocks noGrp="1"/>
          </p:cNvSpPr>
          <p:nvPr>
            <p:ph type="subTitle" idx="3"/>
          </p:nvPr>
        </p:nvSpPr>
        <p:spPr>
          <a:xfrm>
            <a:off x="1218119" y="2467540"/>
            <a:ext cx="1811700" cy="475500"/>
          </a:xfrm>
          <a:prstGeom prst="rect">
            <a:avLst/>
          </a:prstGeom>
        </p:spPr>
        <p:txBody>
          <a:bodyPr spcFirstLastPara="1" wrap="square" lIns="91425" tIns="91425" rIns="91425" bIns="91425" anchor="t" anchorCtr="0">
            <a:normAutofit fontScale="47500" lnSpcReduction="20000"/>
          </a:bodyPr>
          <a:lstStyle/>
          <a:p>
            <a:pPr marL="0" lvl="0" indent="0" algn="r" rtl="0">
              <a:spcBef>
                <a:spcPts val="0"/>
              </a:spcBef>
              <a:spcAft>
                <a:spcPts val="1200"/>
              </a:spcAft>
              <a:buNone/>
            </a:pPr>
            <a:r>
              <a:rPr lang="en">
                <a:solidFill>
                  <a:schemeClr val="accent2"/>
                </a:solidFill>
              </a:rPr>
              <a:t>Jupiter</a:t>
            </a:r>
            <a:endParaRPr>
              <a:solidFill>
                <a:schemeClr val="accent2"/>
              </a:solidFill>
            </a:endParaRPr>
          </a:p>
        </p:txBody>
      </p:sp>
      <p:sp>
        <p:nvSpPr>
          <p:cNvPr id="1267" name="Google Shape;1267;p53"/>
          <p:cNvSpPr txBox="1">
            <a:spLocks noGrp="1"/>
          </p:cNvSpPr>
          <p:nvPr>
            <p:ph type="subTitle" idx="4"/>
          </p:nvPr>
        </p:nvSpPr>
        <p:spPr>
          <a:xfrm>
            <a:off x="1214749" y="2835341"/>
            <a:ext cx="1809900" cy="61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Jupiter is a really big planet</a:t>
            </a:r>
            <a:endParaRPr>
              <a:solidFill>
                <a:schemeClr val="accent1"/>
              </a:solidFill>
            </a:endParaRPr>
          </a:p>
        </p:txBody>
      </p:sp>
      <p:sp>
        <p:nvSpPr>
          <p:cNvPr id="1268" name="Google Shape;1268;p53"/>
          <p:cNvSpPr txBox="1">
            <a:spLocks noGrp="1"/>
          </p:cNvSpPr>
          <p:nvPr>
            <p:ph type="subTitle" idx="5"/>
          </p:nvPr>
        </p:nvSpPr>
        <p:spPr>
          <a:xfrm>
            <a:off x="1219804" y="3627106"/>
            <a:ext cx="1811700" cy="475500"/>
          </a:xfrm>
          <a:prstGeom prst="rect">
            <a:avLst/>
          </a:prstGeom>
        </p:spPr>
        <p:txBody>
          <a:bodyPr spcFirstLastPara="1" wrap="square" lIns="91425" tIns="91425" rIns="91425" bIns="91425" anchor="t" anchorCtr="0">
            <a:normAutofit fontScale="47500" lnSpcReduction="20000"/>
          </a:bodyPr>
          <a:lstStyle/>
          <a:p>
            <a:pPr marL="0" lvl="0" indent="0" algn="r" rtl="0">
              <a:spcBef>
                <a:spcPts val="0"/>
              </a:spcBef>
              <a:spcAft>
                <a:spcPts val="1200"/>
              </a:spcAft>
              <a:buNone/>
            </a:pPr>
            <a:r>
              <a:rPr lang="en">
                <a:solidFill>
                  <a:schemeClr val="accent2"/>
                </a:solidFill>
              </a:rPr>
              <a:t>Neptune</a:t>
            </a:r>
            <a:endParaRPr>
              <a:solidFill>
                <a:schemeClr val="accent2"/>
              </a:solidFill>
            </a:endParaRPr>
          </a:p>
        </p:txBody>
      </p:sp>
      <p:sp>
        <p:nvSpPr>
          <p:cNvPr id="1269" name="Google Shape;1269;p53"/>
          <p:cNvSpPr txBox="1">
            <a:spLocks noGrp="1"/>
          </p:cNvSpPr>
          <p:nvPr>
            <p:ph type="subTitle" idx="6"/>
          </p:nvPr>
        </p:nvSpPr>
        <p:spPr>
          <a:xfrm>
            <a:off x="1216434" y="3994900"/>
            <a:ext cx="1809900" cy="6138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solidFill>
                  <a:schemeClr val="accent1"/>
                </a:solidFill>
              </a:rPr>
              <a:t>Neptune is far away from Earth</a:t>
            </a:r>
            <a:endParaRPr>
              <a:solidFill>
                <a:schemeClr val="accent1"/>
              </a:solidFill>
            </a:endParaRPr>
          </a:p>
        </p:txBody>
      </p:sp>
      <p:sp>
        <p:nvSpPr>
          <p:cNvPr id="1270" name="Google Shape;1270;p53"/>
          <p:cNvSpPr txBox="1">
            <a:spLocks noGrp="1"/>
          </p:cNvSpPr>
          <p:nvPr>
            <p:ph type="title" idx="7"/>
          </p:nvPr>
        </p:nvSpPr>
        <p:spPr>
          <a:xfrm>
            <a:off x="3480925" y="1607436"/>
            <a:ext cx="627000" cy="476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dk2"/>
                </a:solidFill>
              </a:rPr>
              <a:t>01</a:t>
            </a:r>
            <a:endParaRPr>
              <a:solidFill>
                <a:schemeClr val="dk2"/>
              </a:solidFill>
            </a:endParaRPr>
          </a:p>
        </p:txBody>
      </p:sp>
      <p:sp>
        <p:nvSpPr>
          <p:cNvPr id="1271" name="Google Shape;1271;p53"/>
          <p:cNvSpPr txBox="1">
            <a:spLocks noGrp="1"/>
          </p:cNvSpPr>
          <p:nvPr>
            <p:ph type="title" idx="8"/>
          </p:nvPr>
        </p:nvSpPr>
        <p:spPr>
          <a:xfrm>
            <a:off x="3480925" y="2753724"/>
            <a:ext cx="627000" cy="476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dk2"/>
                </a:solidFill>
              </a:rPr>
              <a:t>02</a:t>
            </a:r>
            <a:endParaRPr>
              <a:solidFill>
                <a:schemeClr val="dk2"/>
              </a:solidFill>
            </a:endParaRPr>
          </a:p>
        </p:txBody>
      </p:sp>
      <p:sp>
        <p:nvSpPr>
          <p:cNvPr id="1272" name="Google Shape;1272;p53"/>
          <p:cNvSpPr txBox="1">
            <a:spLocks noGrp="1"/>
          </p:cNvSpPr>
          <p:nvPr>
            <p:ph type="title" idx="9"/>
          </p:nvPr>
        </p:nvSpPr>
        <p:spPr>
          <a:xfrm>
            <a:off x="3515575" y="3950375"/>
            <a:ext cx="557700" cy="404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dk2"/>
                </a:solidFill>
              </a:rPr>
              <a:t>03</a:t>
            </a:r>
            <a:endParaRPr>
              <a:solidFill>
                <a:schemeClr val="dk2"/>
              </a:solidFill>
            </a:endParaRPr>
          </a:p>
        </p:txBody>
      </p:sp>
      <p:pic>
        <p:nvPicPr>
          <p:cNvPr id="15" name="Imagen 14"/>
          <p:cNvPicPr>
            <a:picLocks noChangeAspect="1"/>
          </p:cNvPicPr>
          <p:nvPr/>
        </p:nvPicPr>
        <p:blipFill>
          <a:blip r:embed="rId3"/>
          <a:stretch>
            <a:fillRect/>
          </a:stretch>
        </p:blipFill>
        <p:spPr>
          <a:xfrm>
            <a:off x="5053875" y="1647797"/>
            <a:ext cx="3723282" cy="3164054"/>
          </a:xfrm>
          <a:prstGeom prst="rect">
            <a:avLst/>
          </a:prstGeom>
        </p:spPr>
      </p:pic>
      <p:cxnSp>
        <p:nvCxnSpPr>
          <p:cNvPr id="3" name="Conector recto de flecha 2"/>
          <p:cNvCxnSpPr/>
          <p:nvPr/>
        </p:nvCxnSpPr>
        <p:spPr>
          <a:xfrm>
            <a:off x="4420787" y="1982670"/>
            <a:ext cx="519873" cy="261793"/>
          </a:xfrm>
          <a:prstGeom prst="straightConnector1">
            <a:avLst/>
          </a:prstGeom>
          <a:ln>
            <a:solidFill>
              <a:srgbClr val="E94A4E"/>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4352130" y="2991774"/>
            <a:ext cx="588530" cy="0"/>
          </a:xfrm>
          <a:prstGeom prst="straightConnector1">
            <a:avLst/>
          </a:prstGeom>
          <a:ln>
            <a:solidFill>
              <a:srgbClr val="E94A4E"/>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4330643" y="3950375"/>
            <a:ext cx="723232" cy="152231"/>
          </a:xfrm>
          <a:prstGeom prst="straightConnector1">
            <a:avLst/>
          </a:prstGeom>
          <a:ln>
            <a:solidFill>
              <a:srgbClr val="E94A4E"/>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54"/>
          <p:cNvSpPr txBox="1">
            <a:spLocks noGrp="1"/>
          </p:cNvSpPr>
          <p:nvPr>
            <p:ph type="title"/>
          </p:nvPr>
        </p:nvSpPr>
        <p:spPr>
          <a:xfrm>
            <a:off x="945454" y="147614"/>
            <a:ext cx="7717500" cy="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Diagnosis</a:t>
            </a:r>
            <a:endParaRPr/>
          </a:p>
        </p:txBody>
      </p:sp>
      <p:sp>
        <p:nvSpPr>
          <p:cNvPr id="1349" name="Google Shape;1349;p54"/>
          <p:cNvSpPr txBox="1">
            <a:spLocks noGrp="1"/>
          </p:cNvSpPr>
          <p:nvPr>
            <p:ph type="subTitle" idx="1"/>
          </p:nvPr>
        </p:nvSpPr>
        <p:spPr>
          <a:xfrm>
            <a:off x="932366" y="3584974"/>
            <a:ext cx="2226000" cy="49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Mars</a:t>
            </a:r>
            <a:endParaRPr/>
          </a:p>
        </p:txBody>
      </p:sp>
      <p:sp>
        <p:nvSpPr>
          <p:cNvPr id="1350" name="Google Shape;1350;p54"/>
          <p:cNvSpPr txBox="1">
            <a:spLocks noGrp="1"/>
          </p:cNvSpPr>
          <p:nvPr>
            <p:ph type="subTitle" idx="2"/>
          </p:nvPr>
        </p:nvSpPr>
        <p:spPr>
          <a:xfrm>
            <a:off x="928225" y="3956375"/>
            <a:ext cx="22239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Despite being red, Mars is a cold place</a:t>
            </a:r>
            <a:endParaRPr/>
          </a:p>
        </p:txBody>
      </p:sp>
      <p:sp>
        <p:nvSpPr>
          <p:cNvPr id="1351" name="Google Shape;1351;p54"/>
          <p:cNvSpPr txBox="1">
            <a:spLocks noGrp="1"/>
          </p:cNvSpPr>
          <p:nvPr>
            <p:ph type="subTitle" idx="3"/>
          </p:nvPr>
        </p:nvSpPr>
        <p:spPr>
          <a:xfrm>
            <a:off x="3462700" y="3584974"/>
            <a:ext cx="2226000" cy="49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Venus</a:t>
            </a:r>
            <a:endParaRPr/>
          </a:p>
        </p:txBody>
      </p:sp>
      <p:sp>
        <p:nvSpPr>
          <p:cNvPr id="1352" name="Google Shape;1352;p54"/>
          <p:cNvSpPr txBox="1">
            <a:spLocks noGrp="1"/>
          </p:cNvSpPr>
          <p:nvPr>
            <p:ph type="subTitle" idx="4"/>
          </p:nvPr>
        </p:nvSpPr>
        <p:spPr>
          <a:xfrm>
            <a:off x="3458559" y="3956375"/>
            <a:ext cx="22239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Venus is the second planet from the Sun</a:t>
            </a:r>
            <a:endParaRPr/>
          </a:p>
        </p:txBody>
      </p:sp>
      <p:sp>
        <p:nvSpPr>
          <p:cNvPr id="1353" name="Google Shape;1353;p54"/>
          <p:cNvSpPr txBox="1">
            <a:spLocks noGrp="1"/>
          </p:cNvSpPr>
          <p:nvPr>
            <p:ph type="subTitle" idx="5"/>
          </p:nvPr>
        </p:nvSpPr>
        <p:spPr>
          <a:xfrm>
            <a:off x="5986409" y="3584974"/>
            <a:ext cx="2226000" cy="49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Saturn</a:t>
            </a:r>
            <a:endParaRPr/>
          </a:p>
        </p:txBody>
      </p:sp>
      <p:sp>
        <p:nvSpPr>
          <p:cNvPr id="1354" name="Google Shape;1354;p54"/>
          <p:cNvSpPr txBox="1">
            <a:spLocks noGrp="1"/>
          </p:cNvSpPr>
          <p:nvPr>
            <p:ph type="subTitle" idx="6"/>
          </p:nvPr>
        </p:nvSpPr>
        <p:spPr>
          <a:xfrm>
            <a:off x="5982269" y="3956375"/>
            <a:ext cx="22239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Saturn is a gas giant and has rings</a:t>
            </a:r>
            <a:endParaRPr/>
          </a:p>
        </p:txBody>
      </p:sp>
      <p:sp>
        <p:nvSpPr>
          <p:cNvPr id="1355" name="Google Shape;1355;p54"/>
          <p:cNvSpPr txBox="1">
            <a:spLocks noGrp="1"/>
          </p:cNvSpPr>
          <p:nvPr>
            <p:ph type="subTitle" idx="7"/>
          </p:nvPr>
        </p:nvSpPr>
        <p:spPr>
          <a:xfrm>
            <a:off x="935678" y="1802475"/>
            <a:ext cx="2226000" cy="49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Mercury</a:t>
            </a:r>
            <a:endParaRPr/>
          </a:p>
        </p:txBody>
      </p:sp>
      <p:sp>
        <p:nvSpPr>
          <p:cNvPr id="1356" name="Google Shape;1356;p54"/>
          <p:cNvSpPr txBox="1">
            <a:spLocks noGrp="1"/>
          </p:cNvSpPr>
          <p:nvPr>
            <p:ph type="subTitle" idx="8"/>
          </p:nvPr>
        </p:nvSpPr>
        <p:spPr>
          <a:xfrm>
            <a:off x="931538" y="2173951"/>
            <a:ext cx="22239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Mercury is a really small planet</a:t>
            </a:r>
            <a:endParaRPr/>
          </a:p>
        </p:txBody>
      </p:sp>
      <p:sp>
        <p:nvSpPr>
          <p:cNvPr id="1357" name="Google Shape;1357;p54"/>
          <p:cNvSpPr txBox="1">
            <a:spLocks noGrp="1"/>
          </p:cNvSpPr>
          <p:nvPr>
            <p:ph type="subTitle" idx="9"/>
          </p:nvPr>
        </p:nvSpPr>
        <p:spPr>
          <a:xfrm>
            <a:off x="3466012" y="1802475"/>
            <a:ext cx="2226000" cy="49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Jupiter</a:t>
            </a:r>
            <a:endParaRPr/>
          </a:p>
        </p:txBody>
      </p:sp>
      <p:sp>
        <p:nvSpPr>
          <p:cNvPr id="1358" name="Google Shape;1358;p54"/>
          <p:cNvSpPr txBox="1">
            <a:spLocks noGrp="1"/>
          </p:cNvSpPr>
          <p:nvPr>
            <p:ph type="subTitle" idx="13"/>
          </p:nvPr>
        </p:nvSpPr>
        <p:spPr>
          <a:xfrm>
            <a:off x="3461872" y="2173951"/>
            <a:ext cx="22239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Jupiter is the biggest planet in our System</a:t>
            </a:r>
            <a:endParaRPr/>
          </a:p>
        </p:txBody>
      </p:sp>
      <p:sp>
        <p:nvSpPr>
          <p:cNvPr id="1359" name="Google Shape;1359;p54"/>
          <p:cNvSpPr txBox="1">
            <a:spLocks noGrp="1"/>
          </p:cNvSpPr>
          <p:nvPr>
            <p:ph type="subTitle" idx="14"/>
          </p:nvPr>
        </p:nvSpPr>
        <p:spPr>
          <a:xfrm>
            <a:off x="5989722" y="1802475"/>
            <a:ext cx="2226000" cy="49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Neptune</a:t>
            </a:r>
            <a:endParaRPr/>
          </a:p>
        </p:txBody>
      </p:sp>
      <p:sp>
        <p:nvSpPr>
          <p:cNvPr id="1360" name="Google Shape;1360;p54"/>
          <p:cNvSpPr txBox="1">
            <a:spLocks noGrp="1"/>
          </p:cNvSpPr>
          <p:nvPr>
            <p:ph type="subTitle" idx="15"/>
          </p:nvPr>
        </p:nvSpPr>
        <p:spPr>
          <a:xfrm>
            <a:off x="5985581" y="2173951"/>
            <a:ext cx="22239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Neptune is far away from Earth</a:t>
            </a:r>
            <a:endParaRPr/>
          </a:p>
        </p:txBody>
      </p:sp>
      <p:grpSp>
        <p:nvGrpSpPr>
          <p:cNvPr id="1361" name="Google Shape;1361;p54"/>
          <p:cNvGrpSpPr/>
          <p:nvPr/>
        </p:nvGrpSpPr>
        <p:grpSpPr>
          <a:xfrm>
            <a:off x="4097562" y="2850707"/>
            <a:ext cx="949652" cy="971081"/>
            <a:chOff x="4018976" y="2690240"/>
            <a:chExt cx="1106820" cy="1131796"/>
          </a:xfrm>
        </p:grpSpPr>
        <p:sp>
          <p:nvSpPr>
            <p:cNvPr id="1362" name="Google Shape;1362;p54"/>
            <p:cNvSpPr/>
            <p:nvPr/>
          </p:nvSpPr>
          <p:spPr>
            <a:xfrm rot="-7839141">
              <a:off x="4117268" y="2917502"/>
              <a:ext cx="910236" cy="677273"/>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E94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54"/>
            <p:cNvGrpSpPr/>
            <p:nvPr/>
          </p:nvGrpSpPr>
          <p:grpSpPr>
            <a:xfrm>
              <a:off x="4415650" y="3083860"/>
              <a:ext cx="402832" cy="259974"/>
              <a:chOff x="-26573400" y="3224125"/>
              <a:chExt cx="295375" cy="190625"/>
            </a:xfrm>
          </p:grpSpPr>
          <p:sp>
            <p:nvSpPr>
              <p:cNvPr id="1364" name="Google Shape;1364;p54"/>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6" name="Google Shape;1366;p54"/>
          <p:cNvGrpSpPr/>
          <p:nvPr/>
        </p:nvGrpSpPr>
        <p:grpSpPr>
          <a:xfrm>
            <a:off x="1626073" y="1253451"/>
            <a:ext cx="780928" cy="581059"/>
            <a:chOff x="1585088" y="1117273"/>
            <a:chExt cx="910173" cy="677225"/>
          </a:xfrm>
        </p:grpSpPr>
        <p:sp>
          <p:nvSpPr>
            <p:cNvPr id="1367" name="Google Shape;1367;p54"/>
            <p:cNvSpPr/>
            <p:nvPr/>
          </p:nvSpPr>
          <p:spPr>
            <a:xfrm>
              <a:off x="1585088" y="1117273"/>
              <a:ext cx="910173" cy="677225"/>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54"/>
            <p:cNvGrpSpPr/>
            <p:nvPr/>
          </p:nvGrpSpPr>
          <p:grpSpPr>
            <a:xfrm>
              <a:off x="1862385" y="1263640"/>
              <a:ext cx="355577" cy="403889"/>
              <a:chOff x="-28069875" y="3175300"/>
              <a:chExt cx="260725" cy="296150"/>
            </a:xfrm>
          </p:grpSpPr>
          <p:sp>
            <p:nvSpPr>
              <p:cNvPr id="1369" name="Google Shape;1369;p54"/>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4"/>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4"/>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4"/>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4"/>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4"/>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4"/>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4"/>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4"/>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8" name="Google Shape;1378;p54"/>
          <p:cNvGrpSpPr/>
          <p:nvPr/>
        </p:nvGrpSpPr>
        <p:grpSpPr>
          <a:xfrm>
            <a:off x="1613852" y="2875243"/>
            <a:ext cx="863025" cy="849438"/>
            <a:chOff x="1585107" y="2718837"/>
            <a:chExt cx="1005857" cy="990022"/>
          </a:xfrm>
        </p:grpSpPr>
        <p:sp>
          <p:nvSpPr>
            <p:cNvPr id="1379" name="Google Shape;1379;p54"/>
            <p:cNvSpPr/>
            <p:nvPr/>
          </p:nvSpPr>
          <p:spPr>
            <a:xfrm rot="-3404262">
              <a:off x="1741436" y="2839727"/>
              <a:ext cx="693199" cy="748242"/>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54"/>
            <p:cNvGrpSpPr/>
            <p:nvPr/>
          </p:nvGrpSpPr>
          <p:grpSpPr>
            <a:xfrm>
              <a:off x="1874024" y="3012419"/>
              <a:ext cx="342689" cy="402832"/>
              <a:chOff x="-27691025" y="3175300"/>
              <a:chExt cx="251275" cy="295375"/>
            </a:xfrm>
          </p:grpSpPr>
          <p:sp>
            <p:nvSpPr>
              <p:cNvPr id="1381" name="Google Shape;1381;p54"/>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4"/>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4"/>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4"/>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5" name="Google Shape;1385;p54"/>
          <p:cNvGrpSpPr/>
          <p:nvPr/>
        </p:nvGrpSpPr>
        <p:grpSpPr>
          <a:xfrm>
            <a:off x="6715717" y="2929637"/>
            <a:ext cx="774030" cy="740636"/>
            <a:chOff x="6643167" y="2782234"/>
            <a:chExt cx="902132" cy="863212"/>
          </a:xfrm>
        </p:grpSpPr>
        <p:sp>
          <p:nvSpPr>
            <p:cNvPr id="1386" name="Google Shape;1386;p54"/>
            <p:cNvSpPr/>
            <p:nvPr/>
          </p:nvSpPr>
          <p:spPr>
            <a:xfrm rot="6299985">
              <a:off x="6747643" y="2839729"/>
              <a:ext cx="693180" cy="748221"/>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54"/>
            <p:cNvGrpSpPr/>
            <p:nvPr/>
          </p:nvGrpSpPr>
          <p:grpSpPr>
            <a:xfrm>
              <a:off x="6891734" y="3011345"/>
              <a:ext cx="404980" cy="404980"/>
              <a:chOff x="-25834600" y="3176875"/>
              <a:chExt cx="296950" cy="296950"/>
            </a:xfrm>
          </p:grpSpPr>
          <p:sp>
            <p:nvSpPr>
              <p:cNvPr id="1388" name="Google Shape;1388;p54"/>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4"/>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4"/>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4"/>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4"/>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3" name="Google Shape;1393;p54"/>
          <p:cNvGrpSpPr/>
          <p:nvPr/>
        </p:nvGrpSpPr>
        <p:grpSpPr>
          <a:xfrm>
            <a:off x="4254698" y="1246570"/>
            <a:ext cx="642017" cy="594789"/>
            <a:chOff x="4201565" y="1109253"/>
            <a:chExt cx="748272" cy="693227"/>
          </a:xfrm>
        </p:grpSpPr>
        <p:sp>
          <p:nvSpPr>
            <p:cNvPr id="1394" name="Google Shape;1394;p54"/>
            <p:cNvSpPr/>
            <p:nvPr/>
          </p:nvSpPr>
          <p:spPr>
            <a:xfrm rot="-5400000">
              <a:off x="4229088" y="1081731"/>
              <a:ext cx="693227" cy="748272"/>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54"/>
            <p:cNvGrpSpPr/>
            <p:nvPr/>
          </p:nvGrpSpPr>
          <p:grpSpPr>
            <a:xfrm>
              <a:off x="4363402" y="1253915"/>
              <a:ext cx="406071" cy="403889"/>
              <a:chOff x="-27351575" y="3175300"/>
              <a:chExt cx="297750" cy="296150"/>
            </a:xfrm>
          </p:grpSpPr>
          <p:sp>
            <p:nvSpPr>
              <p:cNvPr id="1396" name="Google Shape;1396;p54"/>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4"/>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4"/>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4"/>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0" name="Google Shape;1400;p54"/>
          <p:cNvGrpSpPr/>
          <p:nvPr/>
        </p:nvGrpSpPr>
        <p:grpSpPr>
          <a:xfrm>
            <a:off x="6608458" y="1070042"/>
            <a:ext cx="971537" cy="947891"/>
            <a:chOff x="6528062" y="903509"/>
            <a:chExt cx="1132327" cy="1104768"/>
          </a:xfrm>
        </p:grpSpPr>
        <p:sp>
          <p:nvSpPr>
            <p:cNvPr id="1401" name="Google Shape;1401;p54"/>
            <p:cNvSpPr/>
            <p:nvPr/>
          </p:nvSpPr>
          <p:spPr>
            <a:xfrm rot="2412081">
              <a:off x="6639130" y="1117274"/>
              <a:ext cx="910191" cy="677239"/>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54"/>
            <p:cNvGrpSpPr/>
            <p:nvPr/>
          </p:nvGrpSpPr>
          <p:grpSpPr>
            <a:xfrm>
              <a:off x="6891740" y="1263777"/>
              <a:ext cx="404980" cy="403617"/>
              <a:chOff x="-26980600" y="3175500"/>
              <a:chExt cx="296950" cy="295950"/>
            </a:xfrm>
          </p:grpSpPr>
          <p:sp>
            <p:nvSpPr>
              <p:cNvPr id="1403" name="Google Shape;1403;p54"/>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4"/>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4"/>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upo 1">
            <a:extLst>
              <a:ext uri="{FF2B5EF4-FFF2-40B4-BE49-F238E27FC236}">
                <a16:creationId xmlns:a16="http://schemas.microsoft.com/office/drawing/2014/main" id="{7C733A60-44A8-5B1C-0F73-F0E4A8062238}"/>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C54217C0-A37E-0D8F-7C1A-37C9E1B3DFA7}"/>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78C8D223-85BE-BF8B-F7CB-C8E491AC2609}"/>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F944ED21-F113-7042-C2F5-FA8088D3830F}"/>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B403EAD9-F1B4-4BEE-31D0-B7F3F10DB284}"/>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5C6ADCEC-F2CD-26BF-BD6A-7FC915516AA6}"/>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B8D9E67C-B67E-0D41-F16B-9C84DADA9375}"/>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F9DD1CE7-5D97-A0DC-0D0A-D12C7135E511}"/>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9A8F48B2-66ED-D094-69D4-FB131A72D405}"/>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BB03283B-6A29-3A19-6205-4F066E1101CC}"/>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9C4EE7BD-4424-4AF7-1AED-8BACE54048A1}"/>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1BEC74A8-798E-DABE-D636-F6DE6260E8B2}"/>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C4A3DD67-D625-68A9-0928-6C4FEC45B464}"/>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8631B61D-3242-D146-8B58-5CF0762B7AC5}"/>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650A2B67-3722-68A4-5B3F-712B04D6AABF}"/>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BB2868A0-8D85-A61E-08AE-0E3EE6C0DD80}"/>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7D62241B-9E37-5530-3DFD-794F315DAA24}"/>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자유형 34">
            <a:extLst>
              <a:ext uri="{FF2B5EF4-FFF2-40B4-BE49-F238E27FC236}">
                <a16:creationId xmlns:a16="http://schemas.microsoft.com/office/drawing/2014/main" id="{99B85AD5-8150-424F-90BB-6463D31F2116}"/>
              </a:ext>
            </a:extLst>
          </p:cNvPr>
          <p:cNvSpPr/>
          <p:nvPr/>
        </p:nvSpPr>
        <p:spPr>
          <a:xfrm>
            <a:off x="2710506" y="1452723"/>
            <a:ext cx="1620000" cy="858600"/>
          </a:xfrm>
          <a:custGeom>
            <a:avLst/>
            <a:gdLst>
              <a:gd name="connsiteX0" fmla="*/ 1164771 w 1164771"/>
              <a:gd name="connsiteY0" fmla="*/ 925285 h 925285"/>
              <a:gd name="connsiteX1" fmla="*/ 457200 w 1164771"/>
              <a:gd name="connsiteY1" fmla="*/ 0 h 925285"/>
              <a:gd name="connsiteX2" fmla="*/ 0 w 1164771"/>
              <a:gd name="connsiteY2" fmla="*/ 0 h 925285"/>
              <a:gd name="connsiteX3" fmla="*/ 0 w 1164771"/>
              <a:gd name="connsiteY3" fmla="*/ 283028 h 925285"/>
            </a:gdLst>
            <a:ahLst/>
            <a:cxnLst>
              <a:cxn ang="0">
                <a:pos x="connsiteX0" y="connsiteY0"/>
              </a:cxn>
              <a:cxn ang="0">
                <a:pos x="connsiteX1" y="connsiteY1"/>
              </a:cxn>
              <a:cxn ang="0">
                <a:pos x="connsiteX2" y="connsiteY2"/>
              </a:cxn>
              <a:cxn ang="0">
                <a:pos x="connsiteX3" y="connsiteY3"/>
              </a:cxn>
            </a:cxnLst>
            <a:rect l="l" t="t" r="r" b="b"/>
            <a:pathLst>
              <a:path w="1164771" h="925285">
                <a:moveTo>
                  <a:pt x="1164771" y="925285"/>
                </a:moveTo>
                <a:lnTo>
                  <a:pt x="457200" y="0"/>
                </a:lnTo>
                <a:lnTo>
                  <a:pt x="0" y="0"/>
                </a:lnTo>
                <a:lnTo>
                  <a:pt x="0" y="283028"/>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025"/>
          </a:p>
        </p:txBody>
      </p:sp>
      <p:sp>
        <p:nvSpPr>
          <p:cNvPr id="45" name="자유형 35">
            <a:extLst>
              <a:ext uri="{FF2B5EF4-FFF2-40B4-BE49-F238E27FC236}">
                <a16:creationId xmlns:a16="http://schemas.microsoft.com/office/drawing/2014/main" id="{46BD4CA1-1B2B-44CD-8CED-837079FA47B8}"/>
              </a:ext>
            </a:extLst>
          </p:cNvPr>
          <p:cNvSpPr/>
          <p:nvPr/>
        </p:nvSpPr>
        <p:spPr>
          <a:xfrm flipH="1">
            <a:off x="4820828" y="1452723"/>
            <a:ext cx="1620000" cy="858600"/>
          </a:xfrm>
          <a:custGeom>
            <a:avLst/>
            <a:gdLst>
              <a:gd name="connsiteX0" fmla="*/ 1164771 w 1164771"/>
              <a:gd name="connsiteY0" fmla="*/ 925285 h 925285"/>
              <a:gd name="connsiteX1" fmla="*/ 457200 w 1164771"/>
              <a:gd name="connsiteY1" fmla="*/ 0 h 925285"/>
              <a:gd name="connsiteX2" fmla="*/ 0 w 1164771"/>
              <a:gd name="connsiteY2" fmla="*/ 0 h 925285"/>
              <a:gd name="connsiteX3" fmla="*/ 0 w 1164771"/>
              <a:gd name="connsiteY3" fmla="*/ 283028 h 925285"/>
            </a:gdLst>
            <a:ahLst/>
            <a:cxnLst>
              <a:cxn ang="0">
                <a:pos x="connsiteX0" y="connsiteY0"/>
              </a:cxn>
              <a:cxn ang="0">
                <a:pos x="connsiteX1" y="connsiteY1"/>
              </a:cxn>
              <a:cxn ang="0">
                <a:pos x="connsiteX2" y="connsiteY2"/>
              </a:cxn>
              <a:cxn ang="0">
                <a:pos x="connsiteX3" y="connsiteY3"/>
              </a:cxn>
            </a:cxnLst>
            <a:rect l="l" t="t" r="r" b="b"/>
            <a:pathLst>
              <a:path w="1164771" h="925285">
                <a:moveTo>
                  <a:pt x="1164771" y="925285"/>
                </a:moveTo>
                <a:lnTo>
                  <a:pt x="457200" y="0"/>
                </a:lnTo>
                <a:lnTo>
                  <a:pt x="0" y="0"/>
                </a:lnTo>
                <a:lnTo>
                  <a:pt x="0" y="283028"/>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025"/>
          </a:p>
        </p:txBody>
      </p:sp>
      <p:sp>
        <p:nvSpPr>
          <p:cNvPr id="46" name="자유형 38">
            <a:extLst>
              <a:ext uri="{FF2B5EF4-FFF2-40B4-BE49-F238E27FC236}">
                <a16:creationId xmlns:a16="http://schemas.microsoft.com/office/drawing/2014/main" id="{73387719-237E-468C-A2EA-34B9129387CA}"/>
              </a:ext>
            </a:extLst>
          </p:cNvPr>
          <p:cNvSpPr/>
          <p:nvPr/>
        </p:nvSpPr>
        <p:spPr>
          <a:xfrm>
            <a:off x="2710506" y="3591808"/>
            <a:ext cx="1620000" cy="858600"/>
          </a:xfrm>
          <a:custGeom>
            <a:avLst/>
            <a:gdLst>
              <a:gd name="connsiteX0" fmla="*/ 1164772 w 1164772"/>
              <a:gd name="connsiteY0" fmla="*/ 0 h 1143000"/>
              <a:gd name="connsiteX1" fmla="*/ 446314 w 1164772"/>
              <a:gd name="connsiteY1" fmla="*/ 1143000 h 1143000"/>
              <a:gd name="connsiteX2" fmla="*/ 0 w 1164772"/>
              <a:gd name="connsiteY2" fmla="*/ 1143000 h 1143000"/>
              <a:gd name="connsiteX3" fmla="*/ 0 w 1164772"/>
              <a:gd name="connsiteY3" fmla="*/ 805543 h 1143000"/>
            </a:gdLst>
            <a:ahLst/>
            <a:cxnLst>
              <a:cxn ang="0">
                <a:pos x="connsiteX0" y="connsiteY0"/>
              </a:cxn>
              <a:cxn ang="0">
                <a:pos x="connsiteX1" y="connsiteY1"/>
              </a:cxn>
              <a:cxn ang="0">
                <a:pos x="connsiteX2" y="connsiteY2"/>
              </a:cxn>
              <a:cxn ang="0">
                <a:pos x="connsiteX3" y="connsiteY3"/>
              </a:cxn>
            </a:cxnLst>
            <a:rect l="l" t="t" r="r" b="b"/>
            <a:pathLst>
              <a:path w="1164772" h="1143000">
                <a:moveTo>
                  <a:pt x="1164772" y="0"/>
                </a:moveTo>
                <a:lnTo>
                  <a:pt x="446314" y="1143000"/>
                </a:lnTo>
                <a:lnTo>
                  <a:pt x="0" y="1143000"/>
                </a:lnTo>
                <a:lnTo>
                  <a:pt x="0" y="805543"/>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025"/>
          </a:p>
        </p:txBody>
      </p:sp>
      <p:sp>
        <p:nvSpPr>
          <p:cNvPr id="47" name="자유형 39">
            <a:extLst>
              <a:ext uri="{FF2B5EF4-FFF2-40B4-BE49-F238E27FC236}">
                <a16:creationId xmlns:a16="http://schemas.microsoft.com/office/drawing/2014/main" id="{A234A5E6-D661-4818-868A-78A6656C2BAC}"/>
              </a:ext>
            </a:extLst>
          </p:cNvPr>
          <p:cNvSpPr/>
          <p:nvPr/>
        </p:nvSpPr>
        <p:spPr>
          <a:xfrm flipH="1">
            <a:off x="4820828" y="3591808"/>
            <a:ext cx="1620000" cy="858600"/>
          </a:xfrm>
          <a:custGeom>
            <a:avLst/>
            <a:gdLst>
              <a:gd name="connsiteX0" fmla="*/ 1164772 w 1164772"/>
              <a:gd name="connsiteY0" fmla="*/ 0 h 1143000"/>
              <a:gd name="connsiteX1" fmla="*/ 446314 w 1164772"/>
              <a:gd name="connsiteY1" fmla="*/ 1143000 h 1143000"/>
              <a:gd name="connsiteX2" fmla="*/ 0 w 1164772"/>
              <a:gd name="connsiteY2" fmla="*/ 1143000 h 1143000"/>
              <a:gd name="connsiteX3" fmla="*/ 0 w 1164772"/>
              <a:gd name="connsiteY3" fmla="*/ 805543 h 1143000"/>
            </a:gdLst>
            <a:ahLst/>
            <a:cxnLst>
              <a:cxn ang="0">
                <a:pos x="connsiteX0" y="connsiteY0"/>
              </a:cxn>
              <a:cxn ang="0">
                <a:pos x="connsiteX1" y="connsiteY1"/>
              </a:cxn>
              <a:cxn ang="0">
                <a:pos x="connsiteX2" y="connsiteY2"/>
              </a:cxn>
              <a:cxn ang="0">
                <a:pos x="connsiteX3" y="connsiteY3"/>
              </a:cxn>
            </a:cxnLst>
            <a:rect l="l" t="t" r="r" b="b"/>
            <a:pathLst>
              <a:path w="1164772" h="1143000">
                <a:moveTo>
                  <a:pt x="1164772" y="0"/>
                </a:moveTo>
                <a:lnTo>
                  <a:pt x="446314" y="1143000"/>
                </a:lnTo>
                <a:lnTo>
                  <a:pt x="0" y="1143000"/>
                </a:lnTo>
                <a:lnTo>
                  <a:pt x="0" y="805543"/>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025"/>
          </a:p>
        </p:txBody>
      </p:sp>
      <p:sp>
        <p:nvSpPr>
          <p:cNvPr id="5" name="Text Placeholder 4">
            <a:extLst>
              <a:ext uri="{FF2B5EF4-FFF2-40B4-BE49-F238E27FC236}">
                <a16:creationId xmlns:a16="http://schemas.microsoft.com/office/drawing/2014/main" id="{00A40F6C-3954-4D5B-AACE-D5470861626E}"/>
              </a:ext>
            </a:extLst>
          </p:cNvPr>
          <p:cNvSpPr>
            <a:spLocks noGrp="1"/>
          </p:cNvSpPr>
          <p:nvPr>
            <p:ph type="body" sz="quarter" idx="4294967295"/>
          </p:nvPr>
        </p:nvSpPr>
        <p:spPr>
          <a:xfrm>
            <a:off x="481000" y="131185"/>
            <a:ext cx="8679656" cy="542925"/>
          </a:xfrm>
          <a:prstGeom prst="rect">
            <a:avLst/>
          </a:prstGeom>
          <a:noFill/>
        </p:spPr>
        <p:txBody>
          <a:bodyPr>
            <a:normAutofit fontScale="85000" lnSpcReduction="20000"/>
          </a:bodyPr>
          <a:lstStyle/>
          <a:p>
            <a:r>
              <a:rPr lang="en-US" sz="2700" b="1" dirty="0">
                <a:solidFill>
                  <a:srgbClr val="FF0000"/>
                </a:solidFill>
              </a:rPr>
              <a:t>Our Team Style</a:t>
            </a:r>
          </a:p>
        </p:txBody>
      </p:sp>
      <p:sp>
        <p:nvSpPr>
          <p:cNvPr id="40" name="자유형 29">
            <a:extLst>
              <a:ext uri="{FF2B5EF4-FFF2-40B4-BE49-F238E27FC236}">
                <a16:creationId xmlns:a16="http://schemas.microsoft.com/office/drawing/2014/main" id="{CF1113D8-6FB0-47B4-93BF-72285D388451}"/>
              </a:ext>
            </a:extLst>
          </p:cNvPr>
          <p:cNvSpPr/>
          <p:nvPr/>
        </p:nvSpPr>
        <p:spPr>
          <a:xfrm>
            <a:off x="1138079" y="1367757"/>
            <a:ext cx="1215000" cy="359229"/>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41" name="자유형 30">
            <a:extLst>
              <a:ext uri="{FF2B5EF4-FFF2-40B4-BE49-F238E27FC236}">
                <a16:creationId xmlns:a16="http://schemas.microsoft.com/office/drawing/2014/main" id="{3F7AB747-6B06-412B-9DA1-8863E1CBCC87}"/>
              </a:ext>
            </a:extLst>
          </p:cNvPr>
          <p:cNvSpPr/>
          <p:nvPr/>
        </p:nvSpPr>
        <p:spPr>
          <a:xfrm flipH="1">
            <a:off x="6790922" y="1367757"/>
            <a:ext cx="1215000" cy="359229"/>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42" name="자유형 31">
            <a:extLst>
              <a:ext uri="{FF2B5EF4-FFF2-40B4-BE49-F238E27FC236}">
                <a16:creationId xmlns:a16="http://schemas.microsoft.com/office/drawing/2014/main" id="{21B8AE1A-E28F-4D7F-ADDE-D5089156A9D7}"/>
              </a:ext>
            </a:extLst>
          </p:cNvPr>
          <p:cNvSpPr/>
          <p:nvPr/>
        </p:nvSpPr>
        <p:spPr>
          <a:xfrm flipV="1">
            <a:off x="1138079" y="4176145"/>
            <a:ext cx="1215000" cy="359229"/>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43" name="자유형 32">
            <a:extLst>
              <a:ext uri="{FF2B5EF4-FFF2-40B4-BE49-F238E27FC236}">
                <a16:creationId xmlns:a16="http://schemas.microsoft.com/office/drawing/2014/main" id="{F40B646B-93A9-4112-B963-2AE7A313BEC7}"/>
              </a:ext>
            </a:extLst>
          </p:cNvPr>
          <p:cNvSpPr/>
          <p:nvPr/>
        </p:nvSpPr>
        <p:spPr>
          <a:xfrm flipH="1" flipV="1">
            <a:off x="6790922" y="4176145"/>
            <a:ext cx="1215000" cy="359229"/>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cxnSp>
        <p:nvCxnSpPr>
          <p:cNvPr id="49" name="직선 연결선 48">
            <a:extLst>
              <a:ext uri="{FF2B5EF4-FFF2-40B4-BE49-F238E27FC236}">
                <a16:creationId xmlns:a16="http://schemas.microsoft.com/office/drawing/2014/main" id="{48A329FF-F930-4626-BF4A-DDCA89B52752}"/>
              </a:ext>
            </a:extLst>
          </p:cNvPr>
          <p:cNvCxnSpPr/>
          <p:nvPr/>
        </p:nvCxnSpPr>
        <p:spPr>
          <a:xfrm flipH="1">
            <a:off x="4566870" y="1635342"/>
            <a:ext cx="5132" cy="472581"/>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직사각형 1">
            <a:extLst>
              <a:ext uri="{FF2B5EF4-FFF2-40B4-BE49-F238E27FC236}">
                <a16:creationId xmlns:a16="http://schemas.microsoft.com/office/drawing/2014/main" id="{B0E37236-314B-4A4E-8E25-DEF3284B220A}"/>
              </a:ext>
            </a:extLst>
          </p:cNvPr>
          <p:cNvSpPr/>
          <p:nvPr/>
        </p:nvSpPr>
        <p:spPr>
          <a:xfrm>
            <a:off x="3973734" y="852218"/>
            <a:ext cx="1186271" cy="715581"/>
          </a:xfrm>
          <a:prstGeom prst="rect">
            <a:avLst/>
          </a:prstGeom>
        </p:spPr>
        <p:txBody>
          <a:bodyPr wrap="square">
            <a:spAutoFit/>
          </a:bodyPr>
          <a:lstStyle/>
          <a:p>
            <a:pPr algn="ctr"/>
            <a:r>
              <a:rPr lang="en-US" altLang="ko-KR" sz="2025" dirty="0">
                <a:solidFill>
                  <a:srgbClr val="056768"/>
                </a:solidFill>
              </a:rPr>
              <a:t>CEO</a:t>
            </a:r>
          </a:p>
          <a:p>
            <a:pPr algn="ctr"/>
            <a:r>
              <a:rPr lang="en-US" altLang="ko-KR" sz="2025" dirty="0">
                <a:solidFill>
                  <a:srgbClr val="056768"/>
                </a:solidFill>
              </a:rPr>
              <a:t>NAME</a:t>
            </a:r>
            <a:endParaRPr lang="ko-KR" altLang="en-US" sz="2025" dirty="0">
              <a:solidFill>
                <a:srgbClr val="056768"/>
              </a:solidFill>
            </a:endParaRPr>
          </a:p>
        </p:txBody>
      </p:sp>
      <p:grpSp>
        <p:nvGrpSpPr>
          <p:cNvPr id="29" name="그룹 28">
            <a:extLst>
              <a:ext uri="{FF2B5EF4-FFF2-40B4-BE49-F238E27FC236}">
                <a16:creationId xmlns:a16="http://schemas.microsoft.com/office/drawing/2014/main" id="{D1A60980-E189-4C36-85F6-DC2B8D914838}"/>
              </a:ext>
            </a:extLst>
          </p:cNvPr>
          <p:cNvGrpSpPr/>
          <p:nvPr/>
        </p:nvGrpSpPr>
        <p:grpSpPr>
          <a:xfrm>
            <a:off x="661867" y="1750917"/>
            <a:ext cx="1350000" cy="808893"/>
            <a:chOff x="1005145" y="4295053"/>
            <a:chExt cx="2088000" cy="1078523"/>
          </a:xfrm>
        </p:grpSpPr>
        <p:sp>
          <p:nvSpPr>
            <p:cNvPr id="30" name="Text Placeholder 17">
              <a:extLst>
                <a:ext uri="{FF2B5EF4-FFF2-40B4-BE49-F238E27FC236}">
                  <a16:creationId xmlns:a16="http://schemas.microsoft.com/office/drawing/2014/main" id="{3839D519-7D70-4085-A1F7-A151B1A6A866}"/>
                </a:ext>
              </a:extLst>
            </p:cNvPr>
            <p:cNvSpPr txBox="1">
              <a:spLocks/>
            </p:cNvSpPr>
            <p:nvPr userDrawn="1"/>
          </p:nvSpPr>
          <p:spPr>
            <a:xfrm>
              <a:off x="1005145" y="4295053"/>
              <a:ext cx="2088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rgbClr val="056768"/>
                  </a:solidFill>
                </a:rPr>
                <a:t>HR HEAD</a:t>
              </a:r>
            </a:p>
          </p:txBody>
        </p:sp>
        <p:sp>
          <p:nvSpPr>
            <p:cNvPr id="31" name="Text Placeholder 18">
              <a:extLst>
                <a:ext uri="{FF2B5EF4-FFF2-40B4-BE49-F238E27FC236}">
                  <a16:creationId xmlns:a16="http://schemas.microsoft.com/office/drawing/2014/main" id="{05340286-5F2C-4D9B-8661-117BED516619}"/>
                </a:ext>
              </a:extLst>
            </p:cNvPr>
            <p:cNvSpPr txBox="1">
              <a:spLocks/>
            </p:cNvSpPr>
            <p:nvPr userDrawn="1"/>
          </p:nvSpPr>
          <p:spPr>
            <a:xfrm>
              <a:off x="1005145" y="4618777"/>
              <a:ext cx="2088000" cy="25493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900" dirty="0">
                  <a:solidFill>
                    <a:schemeClr val="tx1">
                      <a:lumMod val="75000"/>
                      <a:lumOff val="25000"/>
                    </a:schemeClr>
                  </a:solidFill>
                </a:rPr>
                <a:t>NAME</a:t>
              </a:r>
            </a:p>
          </p:txBody>
        </p:sp>
        <p:sp>
          <p:nvSpPr>
            <p:cNvPr id="32" name="TextBox 31">
              <a:extLst>
                <a:ext uri="{FF2B5EF4-FFF2-40B4-BE49-F238E27FC236}">
                  <a16:creationId xmlns:a16="http://schemas.microsoft.com/office/drawing/2014/main" id="{4531660F-9842-441E-AF92-5918AD154D0C}"/>
                </a:ext>
              </a:extLst>
            </p:cNvPr>
            <p:cNvSpPr txBox="1"/>
            <p:nvPr userDrawn="1"/>
          </p:nvSpPr>
          <p:spPr>
            <a:xfrm>
              <a:off x="1005145" y="4881134"/>
              <a:ext cx="2088000" cy="492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Easy to change colors, photos and Text.</a:t>
              </a:r>
              <a:endParaRPr lang="ko-KR" altLang="en-US" sz="900" dirty="0">
                <a:solidFill>
                  <a:schemeClr val="tx1">
                    <a:lumMod val="75000"/>
                    <a:lumOff val="25000"/>
                  </a:schemeClr>
                </a:solidFill>
              </a:endParaRPr>
            </a:p>
          </p:txBody>
        </p:sp>
      </p:grpSp>
      <p:grpSp>
        <p:nvGrpSpPr>
          <p:cNvPr id="33" name="그룹 32">
            <a:extLst>
              <a:ext uri="{FF2B5EF4-FFF2-40B4-BE49-F238E27FC236}">
                <a16:creationId xmlns:a16="http://schemas.microsoft.com/office/drawing/2014/main" id="{73EF13E1-0BA4-48D5-A9DB-3AC7855F1C6F}"/>
              </a:ext>
            </a:extLst>
          </p:cNvPr>
          <p:cNvGrpSpPr/>
          <p:nvPr/>
        </p:nvGrpSpPr>
        <p:grpSpPr>
          <a:xfrm>
            <a:off x="661867" y="3390318"/>
            <a:ext cx="1350000" cy="808893"/>
            <a:chOff x="3699181" y="4295053"/>
            <a:chExt cx="2088000" cy="1078523"/>
          </a:xfrm>
        </p:grpSpPr>
        <p:sp>
          <p:nvSpPr>
            <p:cNvPr id="34" name="Text Placeholder 17">
              <a:extLst>
                <a:ext uri="{FF2B5EF4-FFF2-40B4-BE49-F238E27FC236}">
                  <a16:creationId xmlns:a16="http://schemas.microsoft.com/office/drawing/2014/main" id="{6EF24443-9BF0-4811-AD3B-2F76A65ABA15}"/>
                </a:ext>
              </a:extLst>
            </p:cNvPr>
            <p:cNvSpPr txBox="1">
              <a:spLocks/>
            </p:cNvSpPr>
            <p:nvPr userDrawn="1"/>
          </p:nvSpPr>
          <p:spPr>
            <a:xfrm>
              <a:off x="3699181" y="4295053"/>
              <a:ext cx="2088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rgbClr val="056768"/>
                  </a:solidFill>
                </a:rPr>
                <a:t>PRODUCTION</a:t>
              </a:r>
            </a:p>
          </p:txBody>
        </p:sp>
        <p:sp>
          <p:nvSpPr>
            <p:cNvPr id="35" name="Text Placeholder 18">
              <a:extLst>
                <a:ext uri="{FF2B5EF4-FFF2-40B4-BE49-F238E27FC236}">
                  <a16:creationId xmlns:a16="http://schemas.microsoft.com/office/drawing/2014/main" id="{D9B19BE1-F1A4-4C4E-9E4F-C45C1C9B40DC}"/>
                </a:ext>
              </a:extLst>
            </p:cNvPr>
            <p:cNvSpPr txBox="1">
              <a:spLocks/>
            </p:cNvSpPr>
            <p:nvPr userDrawn="1"/>
          </p:nvSpPr>
          <p:spPr>
            <a:xfrm>
              <a:off x="3699181" y="4618777"/>
              <a:ext cx="2088000" cy="25493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900" dirty="0">
                  <a:solidFill>
                    <a:schemeClr val="tx1">
                      <a:lumMod val="75000"/>
                      <a:lumOff val="25000"/>
                    </a:schemeClr>
                  </a:solidFill>
                </a:rPr>
                <a:t>NAME</a:t>
              </a:r>
            </a:p>
          </p:txBody>
        </p:sp>
        <p:sp>
          <p:nvSpPr>
            <p:cNvPr id="36" name="TextBox 35">
              <a:extLst>
                <a:ext uri="{FF2B5EF4-FFF2-40B4-BE49-F238E27FC236}">
                  <a16:creationId xmlns:a16="http://schemas.microsoft.com/office/drawing/2014/main" id="{23E7F6B8-67F3-4204-A011-2659A83A63AD}"/>
                </a:ext>
              </a:extLst>
            </p:cNvPr>
            <p:cNvSpPr txBox="1"/>
            <p:nvPr userDrawn="1"/>
          </p:nvSpPr>
          <p:spPr>
            <a:xfrm>
              <a:off x="3699181" y="4881134"/>
              <a:ext cx="2088000" cy="492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Easy to change colors, photos and Text.</a:t>
              </a:r>
              <a:endParaRPr lang="ko-KR" altLang="en-US" sz="900" dirty="0">
                <a:solidFill>
                  <a:schemeClr val="tx1">
                    <a:lumMod val="75000"/>
                    <a:lumOff val="25000"/>
                  </a:schemeClr>
                </a:solidFill>
              </a:endParaRPr>
            </a:p>
          </p:txBody>
        </p:sp>
      </p:grpSp>
      <p:grpSp>
        <p:nvGrpSpPr>
          <p:cNvPr id="37" name="그룹 36">
            <a:extLst>
              <a:ext uri="{FF2B5EF4-FFF2-40B4-BE49-F238E27FC236}">
                <a16:creationId xmlns:a16="http://schemas.microsoft.com/office/drawing/2014/main" id="{7A04D627-EDDA-4D16-AA5F-584BFE35203F}"/>
              </a:ext>
            </a:extLst>
          </p:cNvPr>
          <p:cNvGrpSpPr/>
          <p:nvPr/>
        </p:nvGrpSpPr>
        <p:grpSpPr>
          <a:xfrm>
            <a:off x="7144756" y="1750917"/>
            <a:ext cx="1350000" cy="808893"/>
            <a:chOff x="6412268" y="4295053"/>
            <a:chExt cx="2088000" cy="1078523"/>
          </a:xfrm>
        </p:grpSpPr>
        <p:sp>
          <p:nvSpPr>
            <p:cNvPr id="38" name="Text Placeholder 17">
              <a:extLst>
                <a:ext uri="{FF2B5EF4-FFF2-40B4-BE49-F238E27FC236}">
                  <a16:creationId xmlns:a16="http://schemas.microsoft.com/office/drawing/2014/main" id="{DF5F421F-6485-44FC-8CA3-FA49822D779D}"/>
                </a:ext>
              </a:extLst>
            </p:cNvPr>
            <p:cNvSpPr txBox="1">
              <a:spLocks/>
            </p:cNvSpPr>
            <p:nvPr userDrawn="1"/>
          </p:nvSpPr>
          <p:spPr>
            <a:xfrm>
              <a:off x="6412268" y="4295053"/>
              <a:ext cx="2088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rgbClr val="056768"/>
                  </a:solidFill>
                </a:rPr>
                <a:t>MARKETING</a:t>
              </a:r>
            </a:p>
          </p:txBody>
        </p:sp>
        <p:sp>
          <p:nvSpPr>
            <p:cNvPr id="50" name="Text Placeholder 18">
              <a:extLst>
                <a:ext uri="{FF2B5EF4-FFF2-40B4-BE49-F238E27FC236}">
                  <a16:creationId xmlns:a16="http://schemas.microsoft.com/office/drawing/2014/main" id="{FFA52191-2B78-40EC-80E9-6BB03E74A56C}"/>
                </a:ext>
              </a:extLst>
            </p:cNvPr>
            <p:cNvSpPr txBox="1">
              <a:spLocks/>
            </p:cNvSpPr>
            <p:nvPr userDrawn="1"/>
          </p:nvSpPr>
          <p:spPr>
            <a:xfrm>
              <a:off x="6412268" y="4618777"/>
              <a:ext cx="2088000" cy="25493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900" dirty="0">
                  <a:solidFill>
                    <a:schemeClr val="tx1">
                      <a:lumMod val="75000"/>
                      <a:lumOff val="25000"/>
                    </a:schemeClr>
                  </a:solidFill>
                </a:rPr>
                <a:t>NAME</a:t>
              </a:r>
            </a:p>
          </p:txBody>
        </p:sp>
        <p:sp>
          <p:nvSpPr>
            <p:cNvPr id="51" name="TextBox 50">
              <a:extLst>
                <a:ext uri="{FF2B5EF4-FFF2-40B4-BE49-F238E27FC236}">
                  <a16:creationId xmlns:a16="http://schemas.microsoft.com/office/drawing/2014/main" id="{1F4E0594-3091-40B3-A465-6574A17438C7}"/>
                </a:ext>
              </a:extLst>
            </p:cNvPr>
            <p:cNvSpPr txBox="1"/>
            <p:nvPr userDrawn="1"/>
          </p:nvSpPr>
          <p:spPr>
            <a:xfrm>
              <a:off x="6412268" y="4881134"/>
              <a:ext cx="2088000" cy="492442"/>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Easy to change colors, photos and Text.</a:t>
              </a:r>
              <a:endParaRPr lang="ko-KR" altLang="en-US" sz="900" dirty="0">
                <a:solidFill>
                  <a:schemeClr val="tx1">
                    <a:lumMod val="75000"/>
                    <a:lumOff val="25000"/>
                  </a:schemeClr>
                </a:solidFill>
              </a:endParaRPr>
            </a:p>
          </p:txBody>
        </p:sp>
      </p:grpSp>
      <p:grpSp>
        <p:nvGrpSpPr>
          <p:cNvPr id="52" name="그룹 51">
            <a:extLst>
              <a:ext uri="{FF2B5EF4-FFF2-40B4-BE49-F238E27FC236}">
                <a16:creationId xmlns:a16="http://schemas.microsoft.com/office/drawing/2014/main" id="{1A606830-B0F6-41EA-AB58-67E755580B29}"/>
              </a:ext>
            </a:extLst>
          </p:cNvPr>
          <p:cNvGrpSpPr/>
          <p:nvPr/>
        </p:nvGrpSpPr>
        <p:grpSpPr>
          <a:xfrm>
            <a:off x="7144756" y="3390318"/>
            <a:ext cx="1350000" cy="808893"/>
            <a:chOff x="9116563" y="4295053"/>
            <a:chExt cx="2088000" cy="1078523"/>
          </a:xfrm>
        </p:grpSpPr>
        <p:sp>
          <p:nvSpPr>
            <p:cNvPr id="53" name="Text Placeholder 17">
              <a:extLst>
                <a:ext uri="{FF2B5EF4-FFF2-40B4-BE49-F238E27FC236}">
                  <a16:creationId xmlns:a16="http://schemas.microsoft.com/office/drawing/2014/main" id="{0B0CF050-74CF-4DC2-921F-1FD9A9858933}"/>
                </a:ext>
              </a:extLst>
            </p:cNvPr>
            <p:cNvSpPr txBox="1">
              <a:spLocks/>
            </p:cNvSpPr>
            <p:nvPr userDrawn="1"/>
          </p:nvSpPr>
          <p:spPr>
            <a:xfrm>
              <a:off x="9116563" y="4295053"/>
              <a:ext cx="2088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rgbClr val="056768"/>
                  </a:solidFill>
                </a:rPr>
                <a:t>SOCIAL MEDIA</a:t>
              </a:r>
            </a:p>
          </p:txBody>
        </p:sp>
        <p:sp>
          <p:nvSpPr>
            <p:cNvPr id="54" name="Text Placeholder 18">
              <a:extLst>
                <a:ext uri="{FF2B5EF4-FFF2-40B4-BE49-F238E27FC236}">
                  <a16:creationId xmlns:a16="http://schemas.microsoft.com/office/drawing/2014/main" id="{C3F43D8F-8260-40F8-A411-7FB94A2B052D}"/>
                </a:ext>
              </a:extLst>
            </p:cNvPr>
            <p:cNvSpPr txBox="1">
              <a:spLocks/>
            </p:cNvSpPr>
            <p:nvPr userDrawn="1"/>
          </p:nvSpPr>
          <p:spPr>
            <a:xfrm>
              <a:off x="9116563" y="4618777"/>
              <a:ext cx="2088000" cy="25493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900" dirty="0">
                  <a:solidFill>
                    <a:schemeClr val="tx1">
                      <a:lumMod val="65000"/>
                      <a:lumOff val="35000"/>
                    </a:schemeClr>
                  </a:solidFill>
                </a:rPr>
                <a:t>NAME</a:t>
              </a:r>
            </a:p>
          </p:txBody>
        </p:sp>
        <p:sp>
          <p:nvSpPr>
            <p:cNvPr id="55" name="TextBox 54">
              <a:extLst>
                <a:ext uri="{FF2B5EF4-FFF2-40B4-BE49-F238E27FC236}">
                  <a16:creationId xmlns:a16="http://schemas.microsoft.com/office/drawing/2014/main" id="{5A0AC1AE-49A2-4721-9BF3-FE05B1A02805}"/>
                </a:ext>
              </a:extLst>
            </p:cNvPr>
            <p:cNvSpPr txBox="1"/>
            <p:nvPr userDrawn="1"/>
          </p:nvSpPr>
          <p:spPr>
            <a:xfrm>
              <a:off x="9116563" y="4881134"/>
              <a:ext cx="2088000" cy="492442"/>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Easy to change colors, photos and Text.</a:t>
              </a:r>
              <a:endParaRPr lang="ko-KR" altLang="en-US" sz="900" dirty="0">
                <a:solidFill>
                  <a:schemeClr val="tx1">
                    <a:lumMod val="75000"/>
                    <a:lumOff val="25000"/>
                  </a:schemeClr>
                </a:solidFill>
              </a:endParaRPr>
            </a:p>
          </p:txBody>
        </p:sp>
      </p:grpSp>
      <p:sp>
        <p:nvSpPr>
          <p:cNvPr id="56" name="Picture Placeholder 27"/>
          <p:cNvSpPr txBox="1">
            <a:spLocks/>
          </p:cNvSpPr>
          <p:nvPr/>
        </p:nvSpPr>
        <p:spPr>
          <a:xfrm>
            <a:off x="5946049" y="1742805"/>
            <a:ext cx="1026000" cy="1026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defTabSz="914400" rtl="0" eaLnBrk="1" latinLnBrk="0" hangingPunct="1">
              <a:lnSpc>
                <a:spcPct val="90000"/>
              </a:lnSpc>
              <a:spcBef>
                <a:spcPts val="1000"/>
              </a:spcBef>
              <a:buFontTx/>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900"/>
              <a:t>Place Your Picture Here</a:t>
            </a:r>
            <a:endParaRPr lang="en-JM" altLang="ko-KR" sz="900" dirty="0"/>
          </a:p>
        </p:txBody>
      </p:sp>
      <p:sp>
        <p:nvSpPr>
          <p:cNvPr id="57" name="Picture Placeholder 27"/>
          <p:cNvSpPr txBox="1">
            <a:spLocks/>
          </p:cNvSpPr>
          <p:nvPr/>
        </p:nvSpPr>
        <p:spPr>
          <a:xfrm>
            <a:off x="5946049" y="3382206"/>
            <a:ext cx="1026000" cy="1026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defTabSz="914400" rtl="0" eaLnBrk="1" latinLnBrk="0" hangingPunct="1">
              <a:lnSpc>
                <a:spcPct val="90000"/>
              </a:lnSpc>
              <a:spcBef>
                <a:spcPts val="1000"/>
              </a:spcBef>
              <a:buFontTx/>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900"/>
              <a:t>Place Your Picture Here</a:t>
            </a:r>
            <a:endParaRPr lang="en-JM" altLang="ko-KR" sz="900" dirty="0"/>
          </a:p>
        </p:txBody>
      </p:sp>
      <p:sp>
        <p:nvSpPr>
          <p:cNvPr id="58" name="Picture Placeholder 27"/>
          <p:cNvSpPr txBox="1">
            <a:spLocks/>
          </p:cNvSpPr>
          <p:nvPr/>
        </p:nvSpPr>
        <p:spPr>
          <a:xfrm>
            <a:off x="2215739" y="1742805"/>
            <a:ext cx="1026000" cy="1026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defTabSz="914400" rtl="0" eaLnBrk="1" latinLnBrk="0" hangingPunct="1">
              <a:lnSpc>
                <a:spcPct val="90000"/>
              </a:lnSpc>
              <a:spcBef>
                <a:spcPts val="1000"/>
              </a:spcBef>
              <a:buFontTx/>
              <a:buNone/>
              <a:defRPr sz="12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900" dirty="0"/>
              <a:t>Place Your Picture Here</a:t>
            </a:r>
            <a:endParaRPr lang="en-JM" sz="900" dirty="0"/>
          </a:p>
        </p:txBody>
      </p:sp>
      <p:sp>
        <p:nvSpPr>
          <p:cNvPr id="59" name="Picture Placeholder 27"/>
          <p:cNvSpPr txBox="1">
            <a:spLocks/>
          </p:cNvSpPr>
          <p:nvPr/>
        </p:nvSpPr>
        <p:spPr>
          <a:xfrm>
            <a:off x="2215739" y="3382206"/>
            <a:ext cx="1026000" cy="1026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defTabSz="914400" rtl="0" eaLnBrk="1" latinLnBrk="0" hangingPunct="1">
              <a:lnSpc>
                <a:spcPct val="90000"/>
              </a:lnSpc>
              <a:spcBef>
                <a:spcPts val="1000"/>
              </a:spcBef>
              <a:buFontTx/>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900"/>
              <a:t>Place Your Picture Here</a:t>
            </a:r>
            <a:endParaRPr lang="en-JM" altLang="ko-KR" sz="900" dirty="0"/>
          </a:p>
        </p:txBody>
      </p:sp>
      <p:sp>
        <p:nvSpPr>
          <p:cNvPr id="3" name="Rectángulo 2"/>
          <p:cNvSpPr/>
          <p:nvPr/>
        </p:nvSpPr>
        <p:spPr>
          <a:xfrm>
            <a:off x="0" y="4535374"/>
            <a:ext cx="9160656" cy="608126"/>
          </a:xfrm>
          <a:prstGeom prst="rect">
            <a:avLst/>
          </a:pr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pic>
        <p:nvPicPr>
          <p:cNvPr id="39" name="Imagen 38"/>
          <p:cNvPicPr>
            <a:picLocks noChangeAspect="1"/>
          </p:cNvPicPr>
          <p:nvPr/>
        </p:nvPicPr>
        <p:blipFill>
          <a:blip r:embed="rId2"/>
          <a:stretch>
            <a:fillRect/>
          </a:stretch>
        </p:blipFill>
        <p:spPr>
          <a:xfrm>
            <a:off x="3376741" y="1960726"/>
            <a:ext cx="2389783" cy="2389783"/>
          </a:xfrm>
          <a:prstGeom prst="rect">
            <a:avLst/>
          </a:prstGeom>
        </p:spPr>
      </p:pic>
      <p:grpSp>
        <p:nvGrpSpPr>
          <p:cNvPr id="7" name="Grupo 6">
            <a:extLst>
              <a:ext uri="{FF2B5EF4-FFF2-40B4-BE49-F238E27FC236}">
                <a16:creationId xmlns:a16="http://schemas.microsoft.com/office/drawing/2014/main" id="{0DB5614A-B68B-8D3F-001D-04F1BEE00374}"/>
              </a:ext>
            </a:extLst>
          </p:cNvPr>
          <p:cNvGrpSpPr/>
          <p:nvPr/>
        </p:nvGrpSpPr>
        <p:grpSpPr>
          <a:xfrm>
            <a:off x="661866" y="326343"/>
            <a:ext cx="8335487" cy="414525"/>
            <a:chOff x="276532" y="237852"/>
            <a:chExt cx="8720822" cy="433688"/>
          </a:xfrm>
        </p:grpSpPr>
        <p:cxnSp>
          <p:nvCxnSpPr>
            <p:cNvPr id="4" name="直接连接符 34">
              <a:extLst>
                <a:ext uri="{FF2B5EF4-FFF2-40B4-BE49-F238E27FC236}">
                  <a16:creationId xmlns:a16="http://schemas.microsoft.com/office/drawing/2014/main" id="{00C117B3-2C4F-8047-63FB-2989FDEFBA54}"/>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6" name="任意多边形 33">
              <a:extLst>
                <a:ext uri="{FF2B5EF4-FFF2-40B4-BE49-F238E27FC236}">
                  <a16:creationId xmlns:a16="http://schemas.microsoft.com/office/drawing/2014/main" id="{086931BC-B6F6-7377-BDD2-D43BE7CC518A}"/>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Elipse 21">
            <a:extLst>
              <a:ext uri="{FF2B5EF4-FFF2-40B4-BE49-F238E27FC236}">
                <a16:creationId xmlns:a16="http://schemas.microsoft.com/office/drawing/2014/main" id="{30336C79-FA9E-FFCB-F5D5-C266BB86B7E6}"/>
              </a:ext>
            </a:extLst>
          </p:cNvPr>
          <p:cNvSpPr/>
          <p:nvPr/>
        </p:nvSpPr>
        <p:spPr>
          <a:xfrm>
            <a:off x="466828" y="395328"/>
            <a:ext cx="417816" cy="4178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 name="Grupo 7">
            <a:extLst>
              <a:ext uri="{FF2B5EF4-FFF2-40B4-BE49-F238E27FC236}">
                <a16:creationId xmlns:a16="http://schemas.microsoft.com/office/drawing/2014/main" id="{DB435341-13F7-3086-CF4D-A18024D19DDC}"/>
              </a:ext>
            </a:extLst>
          </p:cNvPr>
          <p:cNvGrpSpPr/>
          <p:nvPr/>
        </p:nvGrpSpPr>
        <p:grpSpPr>
          <a:xfrm>
            <a:off x="146647" y="27495"/>
            <a:ext cx="776880" cy="983738"/>
            <a:chOff x="7289801" y="2933701"/>
            <a:chExt cx="1585912" cy="2008188"/>
          </a:xfrm>
        </p:grpSpPr>
        <p:sp>
          <p:nvSpPr>
            <p:cNvPr id="9" name="Freeform 5">
              <a:extLst>
                <a:ext uri="{FF2B5EF4-FFF2-40B4-BE49-F238E27FC236}">
                  <a16:creationId xmlns:a16="http://schemas.microsoft.com/office/drawing/2014/main" id="{F9C84C8C-98B7-593E-38CA-673227A68D44}"/>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6">
              <a:extLst>
                <a:ext uri="{FF2B5EF4-FFF2-40B4-BE49-F238E27FC236}">
                  <a16:creationId xmlns:a16="http://schemas.microsoft.com/office/drawing/2014/main" id="{1BE26AF5-EF57-0930-E7D0-7E994A2EDB83}"/>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7">
              <a:extLst>
                <a:ext uri="{FF2B5EF4-FFF2-40B4-BE49-F238E27FC236}">
                  <a16:creationId xmlns:a16="http://schemas.microsoft.com/office/drawing/2014/main" id="{10B787C5-CB88-209A-1E32-BDF8BE54D9DE}"/>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8">
              <a:extLst>
                <a:ext uri="{FF2B5EF4-FFF2-40B4-BE49-F238E27FC236}">
                  <a16:creationId xmlns:a16="http://schemas.microsoft.com/office/drawing/2014/main" id="{F1CB6318-6C2D-BFA8-F5EC-F19F6C21FC54}"/>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12EA2C02-6D3A-6A38-6EDE-5633D2219879}"/>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75A12981-73D0-913D-382A-F020B718D380}"/>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3">
              <a:extLst>
                <a:ext uri="{FF2B5EF4-FFF2-40B4-BE49-F238E27FC236}">
                  <a16:creationId xmlns:a16="http://schemas.microsoft.com/office/drawing/2014/main" id="{3AF09F54-8116-AB41-2773-7CF696BD7F09}"/>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6">
              <a:extLst>
                <a:ext uri="{FF2B5EF4-FFF2-40B4-BE49-F238E27FC236}">
                  <a16:creationId xmlns:a16="http://schemas.microsoft.com/office/drawing/2014/main" id="{B5E8A06D-2280-C45B-3963-06250C8750AF}"/>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7">
              <a:extLst>
                <a:ext uri="{FF2B5EF4-FFF2-40B4-BE49-F238E27FC236}">
                  <a16:creationId xmlns:a16="http://schemas.microsoft.com/office/drawing/2014/main" id="{8CF03123-3B5B-6DCF-A1A3-C43F10F24CB3}"/>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8">
              <a:extLst>
                <a:ext uri="{FF2B5EF4-FFF2-40B4-BE49-F238E27FC236}">
                  <a16:creationId xmlns:a16="http://schemas.microsoft.com/office/drawing/2014/main" id="{8F9918E9-0E2F-B2EC-3DE6-1E1C1BD1564E}"/>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9">
              <a:extLst>
                <a:ext uri="{FF2B5EF4-FFF2-40B4-BE49-F238E27FC236}">
                  <a16:creationId xmlns:a16="http://schemas.microsoft.com/office/drawing/2014/main" id="{5D280491-D22C-78C9-4598-4E057A889EC5}"/>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0">
              <a:extLst>
                <a:ext uri="{FF2B5EF4-FFF2-40B4-BE49-F238E27FC236}">
                  <a16:creationId xmlns:a16="http://schemas.microsoft.com/office/drawing/2014/main" id="{3DEA47F9-1D84-619C-FA62-65B8DF4F878B}"/>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1">
              <a:extLst>
                <a:ext uri="{FF2B5EF4-FFF2-40B4-BE49-F238E27FC236}">
                  <a16:creationId xmlns:a16="http://schemas.microsoft.com/office/drawing/2014/main" id="{C49B45B6-EB7D-47E6-F482-1123A540055A}"/>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920611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32052" y="109489"/>
            <a:ext cx="8679898" cy="543185"/>
          </a:xfrm>
          <a:prstGeom prst="rect">
            <a:avLst/>
          </a:prstGeom>
        </p:spPr>
        <p:txBody>
          <a:bodyPr>
            <a:noAutofit/>
          </a:bodyPr>
          <a:lstStyle/>
          <a:p>
            <a:r>
              <a:rPr lang="en-US" sz="2800" dirty="0">
                <a:solidFill>
                  <a:srgbClr val="FF0000"/>
                </a:solidFill>
              </a:rPr>
              <a:t>Infographic Style</a:t>
            </a:r>
          </a:p>
        </p:txBody>
      </p:sp>
      <p:sp>
        <p:nvSpPr>
          <p:cNvPr id="75" name="TextBox 74">
            <a:extLst>
              <a:ext uri="{FF2B5EF4-FFF2-40B4-BE49-F238E27FC236}">
                <a16:creationId xmlns:a16="http://schemas.microsoft.com/office/drawing/2014/main" id="{9CD91629-9AC9-4F00-B41C-5D63A2E135F9}"/>
              </a:ext>
            </a:extLst>
          </p:cNvPr>
          <p:cNvSpPr txBox="1"/>
          <p:nvPr/>
        </p:nvSpPr>
        <p:spPr>
          <a:xfrm>
            <a:off x="612406" y="1638603"/>
            <a:ext cx="2125285" cy="461665"/>
          </a:xfrm>
          <a:prstGeom prst="rect">
            <a:avLst/>
          </a:prstGeom>
          <a:noFill/>
        </p:spPr>
        <p:txBody>
          <a:bodyPr wrap="square" rtlCol="0" anchor="ctr">
            <a:spAutoFit/>
          </a:bodyPr>
          <a:lstStyle/>
          <a:p>
            <a:r>
              <a:rPr lang="en-US" altLang="ko-KR" sz="2400" b="1" dirty="0">
                <a:solidFill>
                  <a:srgbClr val="FF0000"/>
                </a:solidFill>
                <a:cs typeface="Arial" pitchFamily="34" charset="0"/>
              </a:rPr>
              <a:t>Contents A</a:t>
            </a:r>
            <a:endParaRPr lang="ko-KR" altLang="en-US" sz="2400" b="1" dirty="0">
              <a:solidFill>
                <a:srgbClr val="FF0000"/>
              </a:solidFill>
              <a:cs typeface="Arial" pitchFamily="34" charset="0"/>
            </a:endParaRPr>
          </a:p>
        </p:txBody>
      </p:sp>
      <p:sp>
        <p:nvSpPr>
          <p:cNvPr id="82" name="TextBox 81">
            <a:extLst>
              <a:ext uri="{FF2B5EF4-FFF2-40B4-BE49-F238E27FC236}">
                <a16:creationId xmlns:a16="http://schemas.microsoft.com/office/drawing/2014/main" id="{C4D96E1A-EF20-45AE-829A-E3DA360116A1}"/>
              </a:ext>
            </a:extLst>
          </p:cNvPr>
          <p:cNvSpPr txBox="1"/>
          <p:nvPr/>
        </p:nvSpPr>
        <p:spPr>
          <a:xfrm>
            <a:off x="6536749" y="3066321"/>
            <a:ext cx="2050612" cy="461665"/>
          </a:xfrm>
          <a:prstGeom prst="rect">
            <a:avLst/>
          </a:prstGeom>
          <a:noFill/>
        </p:spPr>
        <p:txBody>
          <a:bodyPr wrap="square" rtlCol="0" anchor="ctr">
            <a:spAutoFit/>
          </a:bodyPr>
          <a:lstStyle/>
          <a:p>
            <a:pPr algn="r"/>
            <a:r>
              <a:rPr lang="en-US" altLang="ko-KR" sz="2400" b="1" dirty="0">
                <a:solidFill>
                  <a:srgbClr val="FF0000"/>
                </a:solidFill>
                <a:cs typeface="Arial" pitchFamily="34" charset="0"/>
              </a:rPr>
              <a:t>Contents B</a:t>
            </a:r>
            <a:endParaRPr lang="ko-KR" altLang="en-US" sz="2400" b="1" dirty="0">
              <a:solidFill>
                <a:srgbClr val="FF0000"/>
              </a:solidFill>
              <a:cs typeface="Arial" pitchFamily="34" charset="0"/>
            </a:endParaRPr>
          </a:p>
        </p:txBody>
      </p:sp>
      <p:grpSp>
        <p:nvGrpSpPr>
          <p:cNvPr id="76" name="Group 75">
            <a:extLst>
              <a:ext uri="{FF2B5EF4-FFF2-40B4-BE49-F238E27FC236}">
                <a16:creationId xmlns:a16="http://schemas.microsoft.com/office/drawing/2014/main" id="{610D6D41-DCB6-4CC9-8EA2-B93E8E75ED08}"/>
              </a:ext>
            </a:extLst>
          </p:cNvPr>
          <p:cNvGrpSpPr/>
          <p:nvPr/>
        </p:nvGrpSpPr>
        <p:grpSpPr>
          <a:xfrm>
            <a:off x="5964298" y="1637661"/>
            <a:ext cx="2642111" cy="686145"/>
            <a:chOff x="60897" y="2082384"/>
            <a:chExt cx="3024336" cy="914860"/>
          </a:xfrm>
        </p:grpSpPr>
        <p:sp>
          <p:nvSpPr>
            <p:cNvPr id="77" name="TextBox 76">
              <a:extLst>
                <a:ext uri="{FF2B5EF4-FFF2-40B4-BE49-F238E27FC236}">
                  <a16:creationId xmlns:a16="http://schemas.microsoft.com/office/drawing/2014/main" id="{9CF6AB07-C2C0-42F7-BABD-03ED10B04DF9}"/>
                </a:ext>
              </a:extLst>
            </p:cNvPr>
            <p:cNvSpPr txBox="1"/>
            <p:nvPr/>
          </p:nvSpPr>
          <p:spPr>
            <a:xfrm>
              <a:off x="60897" y="2082384"/>
              <a:ext cx="3024336" cy="338554"/>
            </a:xfrm>
            <a:prstGeom prst="rect">
              <a:avLst/>
            </a:prstGeom>
            <a:noFill/>
          </p:spPr>
          <p:txBody>
            <a:bodyPr wrap="square" rtlCol="0" anchor="ctr">
              <a:spAutoFit/>
            </a:bodyPr>
            <a:lstStyle/>
            <a:p>
              <a:pPr algn="r"/>
              <a:r>
                <a:rPr lang="en-US" altLang="ko-KR" sz="1050" b="1" dirty="0">
                  <a:solidFill>
                    <a:srgbClr val="0070C0"/>
                  </a:solidFill>
                  <a:cs typeface="Arial" pitchFamily="34" charset="0"/>
                </a:rPr>
                <a:t>Content  Here</a:t>
              </a:r>
              <a:endParaRPr lang="ko-KR" altLang="en-US" sz="1050" b="1" dirty="0">
                <a:solidFill>
                  <a:srgbClr val="0070C0"/>
                </a:solidFill>
                <a:cs typeface="Arial" pitchFamily="34" charset="0"/>
              </a:endParaRPr>
            </a:p>
          </p:txBody>
        </p:sp>
        <p:sp>
          <p:nvSpPr>
            <p:cNvPr id="78" name="TextBox 77">
              <a:extLst>
                <a:ext uri="{FF2B5EF4-FFF2-40B4-BE49-F238E27FC236}">
                  <a16:creationId xmlns:a16="http://schemas.microsoft.com/office/drawing/2014/main" id="{4AA83329-7C1F-415E-B782-A56511D5B467}"/>
                </a:ext>
              </a:extLst>
            </p:cNvPr>
            <p:cNvSpPr txBox="1"/>
            <p:nvPr/>
          </p:nvSpPr>
          <p:spPr>
            <a:xfrm>
              <a:off x="60897" y="2320136"/>
              <a:ext cx="3024336" cy="677108"/>
            </a:xfrm>
            <a:prstGeom prst="rect">
              <a:avLst/>
            </a:prstGeom>
            <a:noFill/>
          </p:spPr>
          <p:txBody>
            <a:bodyPr wrap="square" rtlCol="0">
              <a:spAutoFit/>
            </a:bodyPr>
            <a:lstStyle/>
            <a:p>
              <a:pPr algn="r"/>
              <a:r>
                <a:rPr lang="en-US" altLang="ko-KR" sz="900" dirty="0">
                  <a:solidFill>
                    <a:srgbClr val="0070C0"/>
                  </a:solidFill>
                  <a:cs typeface="Arial" pitchFamily="34" charset="0"/>
                </a:rPr>
                <a:t>Get a modern PowerPoint  Presentation that is beautifully designed. Easy to change colors, photos and Text.  </a:t>
              </a:r>
              <a:endParaRPr lang="ko-KR" altLang="en-US" sz="900" dirty="0">
                <a:solidFill>
                  <a:srgbClr val="0070C0"/>
                </a:solidFill>
                <a:cs typeface="Arial" pitchFamily="34" charset="0"/>
              </a:endParaRPr>
            </a:p>
          </p:txBody>
        </p:sp>
      </p:grpSp>
      <p:grpSp>
        <p:nvGrpSpPr>
          <p:cNvPr id="79" name="Group 78">
            <a:extLst>
              <a:ext uri="{FF2B5EF4-FFF2-40B4-BE49-F238E27FC236}">
                <a16:creationId xmlns:a16="http://schemas.microsoft.com/office/drawing/2014/main" id="{40BCD574-F96B-4E3A-9841-3076B6313774}"/>
              </a:ext>
            </a:extLst>
          </p:cNvPr>
          <p:cNvGrpSpPr/>
          <p:nvPr/>
        </p:nvGrpSpPr>
        <p:grpSpPr>
          <a:xfrm>
            <a:off x="5964298" y="2375774"/>
            <a:ext cx="2642111" cy="686145"/>
            <a:chOff x="60897" y="3066534"/>
            <a:chExt cx="3024336" cy="914860"/>
          </a:xfrm>
        </p:grpSpPr>
        <p:sp>
          <p:nvSpPr>
            <p:cNvPr id="80" name="TextBox 79">
              <a:extLst>
                <a:ext uri="{FF2B5EF4-FFF2-40B4-BE49-F238E27FC236}">
                  <a16:creationId xmlns:a16="http://schemas.microsoft.com/office/drawing/2014/main" id="{4BCEF8ED-052B-460B-94AC-2F931E963775}"/>
                </a:ext>
              </a:extLst>
            </p:cNvPr>
            <p:cNvSpPr txBox="1"/>
            <p:nvPr/>
          </p:nvSpPr>
          <p:spPr>
            <a:xfrm>
              <a:off x="60897" y="3066534"/>
              <a:ext cx="3024336" cy="338554"/>
            </a:xfrm>
            <a:prstGeom prst="rect">
              <a:avLst/>
            </a:prstGeom>
            <a:noFill/>
          </p:spPr>
          <p:txBody>
            <a:bodyPr wrap="square" rtlCol="0" anchor="ctr">
              <a:spAutoFit/>
            </a:bodyPr>
            <a:lstStyle/>
            <a:p>
              <a:pPr algn="r"/>
              <a:r>
                <a:rPr lang="en-US" altLang="ko-KR" sz="1050" b="1" dirty="0">
                  <a:solidFill>
                    <a:srgbClr val="0070C0"/>
                  </a:solidFill>
                  <a:cs typeface="Arial" pitchFamily="34" charset="0"/>
                </a:rPr>
                <a:t>Content  Here</a:t>
              </a:r>
              <a:endParaRPr lang="ko-KR" altLang="en-US" sz="1050" b="1" dirty="0">
                <a:solidFill>
                  <a:srgbClr val="0070C0"/>
                </a:solidFill>
                <a:cs typeface="Arial" pitchFamily="34" charset="0"/>
              </a:endParaRPr>
            </a:p>
          </p:txBody>
        </p:sp>
        <p:sp>
          <p:nvSpPr>
            <p:cNvPr id="81" name="TextBox 80">
              <a:extLst>
                <a:ext uri="{FF2B5EF4-FFF2-40B4-BE49-F238E27FC236}">
                  <a16:creationId xmlns:a16="http://schemas.microsoft.com/office/drawing/2014/main" id="{1996A68F-802D-47C1-A385-C1C274087CAE}"/>
                </a:ext>
              </a:extLst>
            </p:cNvPr>
            <p:cNvSpPr txBox="1"/>
            <p:nvPr/>
          </p:nvSpPr>
          <p:spPr>
            <a:xfrm>
              <a:off x="60897" y="3304286"/>
              <a:ext cx="3024336" cy="677108"/>
            </a:xfrm>
            <a:prstGeom prst="rect">
              <a:avLst/>
            </a:prstGeom>
            <a:noFill/>
          </p:spPr>
          <p:txBody>
            <a:bodyPr wrap="square" rtlCol="0">
              <a:spAutoFit/>
            </a:bodyPr>
            <a:lstStyle/>
            <a:p>
              <a:pPr algn="r"/>
              <a:r>
                <a:rPr lang="en-US" altLang="ko-KR" sz="900" dirty="0">
                  <a:solidFill>
                    <a:srgbClr val="0070C0"/>
                  </a:solidFill>
                  <a:cs typeface="Arial" pitchFamily="34" charset="0"/>
                </a:rPr>
                <a:t>Get a modern PowerPoint  Presentation that is beautifully designed. Easy to change colors, photos and Text. </a:t>
              </a:r>
              <a:endParaRPr lang="ko-KR" altLang="en-US" sz="900" dirty="0">
                <a:solidFill>
                  <a:srgbClr val="0070C0"/>
                </a:solidFill>
                <a:cs typeface="Arial" pitchFamily="34" charset="0"/>
              </a:endParaRPr>
            </a:p>
          </p:txBody>
        </p:sp>
      </p:grpSp>
      <p:grpSp>
        <p:nvGrpSpPr>
          <p:cNvPr id="69" name="Group 68">
            <a:extLst>
              <a:ext uri="{FF2B5EF4-FFF2-40B4-BE49-F238E27FC236}">
                <a16:creationId xmlns:a16="http://schemas.microsoft.com/office/drawing/2014/main" id="{7A13D101-5E10-4C4D-BC64-AC5F4827770C}"/>
              </a:ext>
            </a:extLst>
          </p:cNvPr>
          <p:cNvGrpSpPr/>
          <p:nvPr/>
        </p:nvGrpSpPr>
        <p:grpSpPr>
          <a:xfrm>
            <a:off x="631456" y="2122409"/>
            <a:ext cx="2590757" cy="686145"/>
            <a:chOff x="5940152" y="3708886"/>
            <a:chExt cx="3024336" cy="914860"/>
          </a:xfrm>
        </p:grpSpPr>
        <p:sp>
          <p:nvSpPr>
            <p:cNvPr id="70" name="TextBox 69">
              <a:extLst>
                <a:ext uri="{FF2B5EF4-FFF2-40B4-BE49-F238E27FC236}">
                  <a16:creationId xmlns:a16="http://schemas.microsoft.com/office/drawing/2014/main" id="{7AC8FE3B-580C-47E8-9991-CA05E15BD26F}"/>
                </a:ext>
              </a:extLst>
            </p:cNvPr>
            <p:cNvSpPr txBox="1"/>
            <p:nvPr/>
          </p:nvSpPr>
          <p:spPr>
            <a:xfrm>
              <a:off x="5940152" y="3708886"/>
              <a:ext cx="3024336" cy="338554"/>
            </a:xfrm>
            <a:prstGeom prst="rect">
              <a:avLst/>
            </a:prstGeom>
            <a:noFill/>
          </p:spPr>
          <p:txBody>
            <a:bodyPr wrap="square" rtlCol="0" anchor="ctr">
              <a:spAutoFit/>
            </a:bodyPr>
            <a:lstStyle/>
            <a:p>
              <a:r>
                <a:rPr lang="en-US" altLang="ko-KR" sz="1050" b="1" dirty="0">
                  <a:solidFill>
                    <a:srgbClr val="0070C0"/>
                  </a:solidFill>
                  <a:cs typeface="Arial" pitchFamily="34" charset="0"/>
                </a:rPr>
                <a:t>Content  Here</a:t>
              </a:r>
              <a:endParaRPr lang="ko-KR" altLang="en-US" sz="1050" b="1" dirty="0">
                <a:solidFill>
                  <a:srgbClr val="0070C0"/>
                </a:solidFill>
                <a:cs typeface="Arial" pitchFamily="34" charset="0"/>
              </a:endParaRPr>
            </a:p>
          </p:txBody>
        </p:sp>
        <p:sp>
          <p:nvSpPr>
            <p:cNvPr id="71" name="TextBox 70">
              <a:extLst>
                <a:ext uri="{FF2B5EF4-FFF2-40B4-BE49-F238E27FC236}">
                  <a16:creationId xmlns:a16="http://schemas.microsoft.com/office/drawing/2014/main" id="{F73C3934-F569-4AC4-B3E6-DC6B4E0D215C}"/>
                </a:ext>
              </a:extLst>
            </p:cNvPr>
            <p:cNvSpPr txBox="1"/>
            <p:nvPr/>
          </p:nvSpPr>
          <p:spPr>
            <a:xfrm>
              <a:off x="5940152" y="3946638"/>
              <a:ext cx="3024336" cy="677108"/>
            </a:xfrm>
            <a:prstGeom prst="rect">
              <a:avLst/>
            </a:prstGeom>
            <a:noFill/>
          </p:spPr>
          <p:txBody>
            <a:bodyPr wrap="square" rtlCol="0">
              <a:spAutoFit/>
            </a:bodyPr>
            <a:lstStyle/>
            <a:p>
              <a:r>
                <a:rPr lang="en-US" altLang="ko-KR" sz="900" dirty="0">
                  <a:solidFill>
                    <a:srgbClr val="0070C0"/>
                  </a:solidFill>
                  <a:cs typeface="Arial" pitchFamily="34" charset="0"/>
                </a:rPr>
                <a:t>Get a modern PowerPoint  Presentation that is beautifully designed. Easy to change colors, photos and Text. </a:t>
              </a:r>
              <a:endParaRPr lang="ko-KR" altLang="en-US" sz="900" dirty="0">
                <a:solidFill>
                  <a:srgbClr val="0070C0"/>
                </a:solidFill>
                <a:cs typeface="Arial" pitchFamily="34" charset="0"/>
              </a:endParaRPr>
            </a:p>
          </p:txBody>
        </p:sp>
      </p:grpSp>
      <p:grpSp>
        <p:nvGrpSpPr>
          <p:cNvPr id="72" name="Group 71">
            <a:extLst>
              <a:ext uri="{FF2B5EF4-FFF2-40B4-BE49-F238E27FC236}">
                <a16:creationId xmlns:a16="http://schemas.microsoft.com/office/drawing/2014/main" id="{05A9354B-9202-49D0-A30D-3F60E0806D9E}"/>
              </a:ext>
            </a:extLst>
          </p:cNvPr>
          <p:cNvGrpSpPr/>
          <p:nvPr/>
        </p:nvGrpSpPr>
        <p:grpSpPr>
          <a:xfrm>
            <a:off x="631456" y="2860521"/>
            <a:ext cx="2590757" cy="686145"/>
            <a:chOff x="5940152" y="4693036"/>
            <a:chExt cx="3024336" cy="914860"/>
          </a:xfrm>
        </p:grpSpPr>
        <p:sp>
          <p:nvSpPr>
            <p:cNvPr id="73" name="TextBox 72">
              <a:extLst>
                <a:ext uri="{FF2B5EF4-FFF2-40B4-BE49-F238E27FC236}">
                  <a16:creationId xmlns:a16="http://schemas.microsoft.com/office/drawing/2014/main" id="{59E50339-C4DD-4037-8D18-3C61D5251297}"/>
                </a:ext>
              </a:extLst>
            </p:cNvPr>
            <p:cNvSpPr txBox="1"/>
            <p:nvPr/>
          </p:nvSpPr>
          <p:spPr>
            <a:xfrm>
              <a:off x="5940152" y="4693036"/>
              <a:ext cx="3024336" cy="338554"/>
            </a:xfrm>
            <a:prstGeom prst="rect">
              <a:avLst/>
            </a:prstGeom>
            <a:noFill/>
          </p:spPr>
          <p:txBody>
            <a:bodyPr wrap="square" rtlCol="0" anchor="ctr">
              <a:spAutoFit/>
            </a:bodyPr>
            <a:lstStyle/>
            <a:p>
              <a:r>
                <a:rPr lang="en-US" altLang="ko-KR" sz="1050" b="1" dirty="0">
                  <a:solidFill>
                    <a:srgbClr val="0070C0"/>
                  </a:solidFill>
                  <a:cs typeface="Arial" pitchFamily="34" charset="0"/>
                </a:rPr>
                <a:t>Content  Here</a:t>
              </a:r>
              <a:endParaRPr lang="ko-KR" altLang="en-US" sz="1050" b="1" dirty="0">
                <a:solidFill>
                  <a:srgbClr val="0070C0"/>
                </a:solidFill>
                <a:cs typeface="Arial" pitchFamily="34" charset="0"/>
              </a:endParaRPr>
            </a:p>
          </p:txBody>
        </p:sp>
        <p:sp>
          <p:nvSpPr>
            <p:cNvPr id="74" name="TextBox 73">
              <a:extLst>
                <a:ext uri="{FF2B5EF4-FFF2-40B4-BE49-F238E27FC236}">
                  <a16:creationId xmlns:a16="http://schemas.microsoft.com/office/drawing/2014/main" id="{190E45FA-88E0-43C9-A96D-A550C2C4B662}"/>
                </a:ext>
              </a:extLst>
            </p:cNvPr>
            <p:cNvSpPr txBox="1"/>
            <p:nvPr/>
          </p:nvSpPr>
          <p:spPr>
            <a:xfrm>
              <a:off x="5940152" y="4930788"/>
              <a:ext cx="3024336" cy="677108"/>
            </a:xfrm>
            <a:prstGeom prst="rect">
              <a:avLst/>
            </a:prstGeom>
            <a:noFill/>
          </p:spPr>
          <p:txBody>
            <a:bodyPr wrap="square" rtlCol="0">
              <a:spAutoFit/>
            </a:bodyPr>
            <a:lstStyle/>
            <a:p>
              <a:r>
                <a:rPr lang="en-US" altLang="ko-KR" sz="900" dirty="0">
                  <a:solidFill>
                    <a:srgbClr val="0070C0"/>
                  </a:solidFill>
                  <a:cs typeface="Arial" pitchFamily="34" charset="0"/>
                </a:rPr>
                <a:t>Get a modern PowerPoint  Presentation that is beautifully designed. Easy to change colors, photos and Text. </a:t>
              </a:r>
              <a:endParaRPr lang="ko-KR" altLang="en-US" sz="900" dirty="0">
                <a:solidFill>
                  <a:srgbClr val="0070C0"/>
                </a:solidFill>
                <a:cs typeface="Arial" pitchFamily="34" charset="0"/>
              </a:endParaRPr>
            </a:p>
          </p:txBody>
        </p:sp>
      </p:grpSp>
      <p:pic>
        <p:nvPicPr>
          <p:cNvPr id="3" name="Imagen 2"/>
          <p:cNvPicPr>
            <a:picLocks noChangeAspect="1"/>
          </p:cNvPicPr>
          <p:nvPr/>
        </p:nvPicPr>
        <p:blipFill>
          <a:blip r:embed="rId2"/>
          <a:stretch>
            <a:fillRect/>
          </a:stretch>
        </p:blipFill>
        <p:spPr>
          <a:xfrm>
            <a:off x="3451719" y="1891577"/>
            <a:ext cx="2512579" cy="2578700"/>
          </a:xfrm>
          <a:prstGeom prst="rect">
            <a:avLst/>
          </a:prstGeom>
        </p:spPr>
      </p:pic>
      <p:grpSp>
        <p:nvGrpSpPr>
          <p:cNvPr id="4" name="Grupo 3">
            <a:extLst>
              <a:ext uri="{FF2B5EF4-FFF2-40B4-BE49-F238E27FC236}">
                <a16:creationId xmlns:a16="http://schemas.microsoft.com/office/drawing/2014/main" id="{B78189A7-A9DD-1E09-09F9-C208AF482F33}"/>
              </a:ext>
            </a:extLst>
          </p:cNvPr>
          <p:cNvGrpSpPr/>
          <p:nvPr/>
        </p:nvGrpSpPr>
        <p:grpSpPr>
          <a:xfrm>
            <a:off x="661866" y="326343"/>
            <a:ext cx="8335487" cy="414525"/>
            <a:chOff x="276532" y="237852"/>
            <a:chExt cx="8720822" cy="433688"/>
          </a:xfrm>
        </p:grpSpPr>
        <p:cxnSp>
          <p:nvCxnSpPr>
            <p:cNvPr id="5" name="直接连接符 34">
              <a:extLst>
                <a:ext uri="{FF2B5EF4-FFF2-40B4-BE49-F238E27FC236}">
                  <a16:creationId xmlns:a16="http://schemas.microsoft.com/office/drawing/2014/main" id="{EE711299-EFA6-88D9-977B-BF71126F624E}"/>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6" name="任意多边形 33">
              <a:extLst>
                <a:ext uri="{FF2B5EF4-FFF2-40B4-BE49-F238E27FC236}">
                  <a16:creationId xmlns:a16="http://schemas.microsoft.com/office/drawing/2014/main" id="{B25FEEE4-BDE7-5459-E7A0-BAC2A54E0869}"/>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upo 6">
            <a:extLst>
              <a:ext uri="{FF2B5EF4-FFF2-40B4-BE49-F238E27FC236}">
                <a16:creationId xmlns:a16="http://schemas.microsoft.com/office/drawing/2014/main" id="{FEA80FEB-BEDB-28DC-1E72-835601280E85}"/>
              </a:ext>
            </a:extLst>
          </p:cNvPr>
          <p:cNvGrpSpPr/>
          <p:nvPr/>
        </p:nvGrpSpPr>
        <p:grpSpPr>
          <a:xfrm>
            <a:off x="146647" y="27495"/>
            <a:ext cx="776880" cy="983738"/>
            <a:chOff x="7289801" y="2933701"/>
            <a:chExt cx="1585912" cy="2008188"/>
          </a:xfrm>
        </p:grpSpPr>
        <p:sp>
          <p:nvSpPr>
            <p:cNvPr id="8" name="Freeform 5">
              <a:extLst>
                <a:ext uri="{FF2B5EF4-FFF2-40B4-BE49-F238E27FC236}">
                  <a16:creationId xmlns:a16="http://schemas.microsoft.com/office/drawing/2014/main" id="{42F74CBC-1617-C1E3-7B28-A2B85BE90E2F}"/>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053D14C6-D18E-6327-8719-FCB4D7AC26A9}"/>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146B655D-14CB-5CC3-A3A8-20240B2AF157}"/>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DC717AA9-091A-C5A5-511B-64F88F6C8FEE}"/>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0DECC660-6D1B-635C-3643-53105EF056BF}"/>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0">
              <a:extLst>
                <a:ext uri="{FF2B5EF4-FFF2-40B4-BE49-F238E27FC236}">
                  <a16:creationId xmlns:a16="http://schemas.microsoft.com/office/drawing/2014/main" id="{62DFE759-0D6B-E5E3-881F-0C16FC1C3D6A}"/>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A44F0618-8DFC-AA3A-CAD1-432C08723D87}"/>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6">
              <a:extLst>
                <a:ext uri="{FF2B5EF4-FFF2-40B4-BE49-F238E27FC236}">
                  <a16:creationId xmlns:a16="http://schemas.microsoft.com/office/drawing/2014/main" id="{8CECE431-B295-B0FF-0F41-1717C120940A}"/>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7">
              <a:extLst>
                <a:ext uri="{FF2B5EF4-FFF2-40B4-BE49-F238E27FC236}">
                  <a16:creationId xmlns:a16="http://schemas.microsoft.com/office/drawing/2014/main" id="{46943F12-C0EF-FD83-6EB8-1042A9DB781D}"/>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8">
              <a:extLst>
                <a:ext uri="{FF2B5EF4-FFF2-40B4-BE49-F238E27FC236}">
                  <a16:creationId xmlns:a16="http://schemas.microsoft.com/office/drawing/2014/main" id="{CC7A29F3-33AD-9C5D-413C-35AFF8C00AB2}"/>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9">
              <a:extLst>
                <a:ext uri="{FF2B5EF4-FFF2-40B4-BE49-F238E27FC236}">
                  <a16:creationId xmlns:a16="http://schemas.microsoft.com/office/drawing/2014/main" id="{F69FB3A0-6D32-6BA4-18A5-A9CD1D7C3A7F}"/>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0">
              <a:extLst>
                <a:ext uri="{FF2B5EF4-FFF2-40B4-BE49-F238E27FC236}">
                  <a16:creationId xmlns:a16="http://schemas.microsoft.com/office/drawing/2014/main" id="{D6FBC18B-9C0C-3BC7-EB7D-458F12680F33}"/>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1">
              <a:extLst>
                <a:ext uri="{FF2B5EF4-FFF2-40B4-BE49-F238E27FC236}">
                  <a16:creationId xmlns:a16="http://schemas.microsoft.com/office/drawing/2014/main" id="{60753C70-7201-B1F5-F5BC-F3371F9B8EF3}"/>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79934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55"/>
          <p:cNvSpPr txBox="1">
            <a:spLocks noGrp="1"/>
          </p:cNvSpPr>
          <p:nvPr>
            <p:ph type="title"/>
          </p:nvPr>
        </p:nvSpPr>
        <p:spPr>
          <a:xfrm>
            <a:off x="4722325" y="960838"/>
            <a:ext cx="3573600" cy="74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Treatment</a:t>
            </a:r>
            <a:endParaRPr>
              <a:solidFill>
                <a:schemeClr val="accent2"/>
              </a:solidFill>
            </a:endParaRPr>
          </a:p>
        </p:txBody>
      </p:sp>
      <p:sp>
        <p:nvSpPr>
          <p:cNvPr id="1411" name="Google Shape;1411;p55"/>
          <p:cNvSpPr txBox="1">
            <a:spLocks noGrp="1"/>
          </p:cNvSpPr>
          <p:nvPr>
            <p:ph type="subTitle" idx="1"/>
          </p:nvPr>
        </p:nvSpPr>
        <p:spPr>
          <a:xfrm>
            <a:off x="4722325" y="1586163"/>
            <a:ext cx="3573600" cy="259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1"/>
                </a:solidFill>
              </a:rPr>
              <a:t>Do you know what helps you make your point clear? Lists like this one:</a:t>
            </a:r>
            <a:endParaRPr>
              <a:solidFill>
                <a:schemeClr val="accent1"/>
              </a:solidFill>
            </a:endParaRPr>
          </a:p>
          <a:p>
            <a:pPr marL="457200" lvl="0" indent="-317500" algn="l" rtl="0">
              <a:spcBef>
                <a:spcPts val="1200"/>
              </a:spcBef>
              <a:spcAft>
                <a:spcPts val="0"/>
              </a:spcAft>
              <a:buSzPts val="1400"/>
              <a:buChar char="●"/>
            </a:pPr>
            <a:r>
              <a:rPr lang="en">
                <a:solidFill>
                  <a:schemeClr val="accent1"/>
                </a:solidFill>
              </a:rPr>
              <a:t>They’re simple</a:t>
            </a:r>
            <a:endParaRPr>
              <a:solidFill>
                <a:schemeClr val="accent1"/>
              </a:solidFill>
            </a:endParaRPr>
          </a:p>
          <a:p>
            <a:pPr marL="457200" lvl="0" indent="-317500" algn="l" rtl="0">
              <a:spcBef>
                <a:spcPts val="0"/>
              </a:spcBef>
              <a:spcAft>
                <a:spcPts val="0"/>
              </a:spcAft>
              <a:buSzPts val="1400"/>
              <a:buChar char="●"/>
            </a:pPr>
            <a:r>
              <a:rPr lang="en">
                <a:solidFill>
                  <a:schemeClr val="accent1"/>
                </a:solidFill>
              </a:rPr>
              <a:t>You can organize your ideas clearly</a:t>
            </a:r>
            <a:endParaRPr>
              <a:solidFill>
                <a:schemeClr val="accent1"/>
              </a:solidFill>
            </a:endParaRPr>
          </a:p>
          <a:p>
            <a:pPr marL="457200" lvl="0" indent="-317500" algn="l" rtl="0">
              <a:spcBef>
                <a:spcPts val="0"/>
              </a:spcBef>
              <a:spcAft>
                <a:spcPts val="0"/>
              </a:spcAft>
              <a:buSzPts val="1400"/>
              <a:buChar char="●"/>
            </a:pPr>
            <a:r>
              <a:rPr lang="en">
                <a:solidFill>
                  <a:schemeClr val="accent1"/>
                </a:solidFill>
              </a:rPr>
              <a:t>You’ll never forget to buy milk!</a:t>
            </a:r>
            <a:endParaRPr>
              <a:solidFill>
                <a:schemeClr val="accent1"/>
              </a:solidFill>
            </a:endParaRPr>
          </a:p>
          <a:p>
            <a:pPr marL="0" lvl="0" indent="0" algn="l" rtl="0">
              <a:spcBef>
                <a:spcPts val="1200"/>
              </a:spcBef>
              <a:spcAft>
                <a:spcPts val="1200"/>
              </a:spcAft>
              <a:buNone/>
            </a:pPr>
            <a:r>
              <a:rPr lang="en">
                <a:solidFill>
                  <a:schemeClr val="accent1"/>
                </a:solidFill>
              </a:rPr>
              <a:t>And the most important thing: the audience won’t miss the point of your presentation</a:t>
            </a:r>
            <a:endParaRPr>
              <a:solidFill>
                <a:schemeClr val="accent1"/>
              </a:solidFill>
            </a:endParaRPr>
          </a:p>
        </p:txBody>
      </p:sp>
      <p:pic>
        <p:nvPicPr>
          <p:cNvPr id="2" name="Imagen 1"/>
          <p:cNvPicPr>
            <a:picLocks noChangeAspect="1"/>
          </p:cNvPicPr>
          <p:nvPr/>
        </p:nvPicPr>
        <p:blipFill>
          <a:blip r:embed="rId3"/>
          <a:stretch>
            <a:fillRect/>
          </a:stretch>
        </p:blipFill>
        <p:spPr>
          <a:xfrm>
            <a:off x="865650" y="489324"/>
            <a:ext cx="3363450" cy="4478301"/>
          </a:xfrm>
          <a:prstGeom prst="rect">
            <a:avLst/>
          </a:prstGeom>
        </p:spPr>
      </p:pic>
      <p:sp>
        <p:nvSpPr>
          <p:cNvPr id="5" name="任意多边形 33">
            <a:extLst>
              <a:ext uri="{FF2B5EF4-FFF2-40B4-BE49-F238E27FC236}">
                <a16:creationId xmlns:a16="http://schemas.microsoft.com/office/drawing/2014/main" id="{CF494927-8307-75BC-2F14-E97885E0E00D}"/>
              </a:ext>
            </a:extLst>
          </p:cNvPr>
          <p:cNvSpPr/>
          <p:nvPr/>
        </p:nvSpPr>
        <p:spPr>
          <a:xfrm rot="10800000" flipH="1">
            <a:off x="8126403" y="326343"/>
            <a:ext cx="870950" cy="41452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upo 5">
            <a:extLst>
              <a:ext uri="{FF2B5EF4-FFF2-40B4-BE49-F238E27FC236}">
                <a16:creationId xmlns:a16="http://schemas.microsoft.com/office/drawing/2014/main" id="{64BB3217-1EE8-7DCD-44F8-EE29891F19CA}"/>
              </a:ext>
            </a:extLst>
          </p:cNvPr>
          <p:cNvGrpSpPr/>
          <p:nvPr/>
        </p:nvGrpSpPr>
        <p:grpSpPr>
          <a:xfrm>
            <a:off x="146647" y="27495"/>
            <a:ext cx="776880" cy="983738"/>
            <a:chOff x="7289801" y="2933701"/>
            <a:chExt cx="1585912" cy="2008188"/>
          </a:xfrm>
        </p:grpSpPr>
        <p:sp>
          <p:nvSpPr>
            <p:cNvPr id="7" name="Freeform 5">
              <a:extLst>
                <a:ext uri="{FF2B5EF4-FFF2-40B4-BE49-F238E27FC236}">
                  <a16:creationId xmlns:a16="http://schemas.microsoft.com/office/drawing/2014/main" id="{BA469038-1337-B411-F4D6-876A121B8F0C}"/>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EADF055F-9146-2324-CB9C-75FBF6846204}"/>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FC6E91A4-CDF6-630A-1861-B65DA208E9D8}"/>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9C3DAC19-7966-7F44-2622-43E56044EDD4}"/>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93FE8004-B5D1-6500-308E-DAF80F134EC3}"/>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B8B739E9-596D-0648-7428-8AD6ED9A0870}"/>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989E9205-1765-02B8-4D7E-D3FEE35BF419}"/>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6">
              <a:extLst>
                <a:ext uri="{FF2B5EF4-FFF2-40B4-BE49-F238E27FC236}">
                  <a16:creationId xmlns:a16="http://schemas.microsoft.com/office/drawing/2014/main" id="{8E32499E-0E82-F287-6E95-E4141C2C5CC7}"/>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7">
              <a:extLst>
                <a:ext uri="{FF2B5EF4-FFF2-40B4-BE49-F238E27FC236}">
                  <a16:creationId xmlns:a16="http://schemas.microsoft.com/office/drawing/2014/main" id="{006D1F90-F98E-1082-3EDE-4D519FA79C98}"/>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8">
              <a:extLst>
                <a:ext uri="{FF2B5EF4-FFF2-40B4-BE49-F238E27FC236}">
                  <a16:creationId xmlns:a16="http://schemas.microsoft.com/office/drawing/2014/main" id="{AD72673F-B676-581C-279C-A76D959F1D31}"/>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9">
              <a:extLst>
                <a:ext uri="{FF2B5EF4-FFF2-40B4-BE49-F238E27FC236}">
                  <a16:creationId xmlns:a16="http://schemas.microsoft.com/office/drawing/2014/main" id="{FCD3C234-049C-5D4B-5277-33BBE5C7BA17}"/>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0">
              <a:extLst>
                <a:ext uri="{FF2B5EF4-FFF2-40B4-BE49-F238E27FC236}">
                  <a16:creationId xmlns:a16="http://schemas.microsoft.com/office/drawing/2014/main" id="{24C14F61-5694-816C-CD2C-9EE76CF95426}"/>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1">
              <a:extLst>
                <a:ext uri="{FF2B5EF4-FFF2-40B4-BE49-F238E27FC236}">
                  <a16:creationId xmlns:a16="http://schemas.microsoft.com/office/drawing/2014/main" id="{5746B6CE-7C90-869B-5DA0-F14C54702D1D}"/>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56"/>
          <p:cNvSpPr txBox="1">
            <a:spLocks noGrp="1"/>
          </p:cNvSpPr>
          <p:nvPr>
            <p:ph type="title"/>
          </p:nvPr>
        </p:nvSpPr>
        <p:spPr>
          <a:xfrm>
            <a:off x="713225" y="857000"/>
            <a:ext cx="7717500" cy="406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solidFill>
                  <a:schemeClr val="accent2"/>
                </a:solidFill>
              </a:rPr>
              <a:t>Awesome Words</a:t>
            </a:r>
            <a:endParaRPr dirty="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57"/>
          <p:cNvSpPr/>
          <p:nvPr/>
        </p:nvSpPr>
        <p:spPr>
          <a:xfrm>
            <a:off x="1135550" y="4307375"/>
            <a:ext cx="1771200" cy="301200"/>
          </a:xfrm>
          <a:prstGeom prst="ellipse">
            <a:avLst/>
          </a:pr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7"/>
          <p:cNvSpPr txBox="1">
            <a:spLocks noGrp="1"/>
          </p:cNvSpPr>
          <p:nvPr>
            <p:ph type="title"/>
          </p:nvPr>
        </p:nvSpPr>
        <p:spPr>
          <a:xfrm>
            <a:off x="5358100" y="2099588"/>
            <a:ext cx="2986800" cy="79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2"/>
                </a:solidFill>
              </a:rPr>
              <a:t>Conclusion</a:t>
            </a:r>
            <a:endParaRPr dirty="0">
              <a:solidFill>
                <a:schemeClr val="accent2"/>
              </a:solidFill>
            </a:endParaRPr>
          </a:p>
        </p:txBody>
      </p:sp>
      <p:sp>
        <p:nvSpPr>
          <p:cNvPr id="1464" name="Google Shape;1464;p57"/>
          <p:cNvSpPr txBox="1">
            <a:spLocks noGrp="1"/>
          </p:cNvSpPr>
          <p:nvPr>
            <p:ph type="subTitle" idx="1"/>
          </p:nvPr>
        </p:nvSpPr>
        <p:spPr>
          <a:xfrm>
            <a:off x="5358100" y="2852000"/>
            <a:ext cx="2986800" cy="127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Mercury is the closest planet to the Sun and the smallest one in the Solar System</a:t>
            </a:r>
            <a:endParaRPr dirty="0">
              <a:solidFill>
                <a:schemeClr val="accent1"/>
              </a:solidFill>
            </a:endParaRPr>
          </a:p>
        </p:txBody>
      </p:sp>
      <p:pic>
        <p:nvPicPr>
          <p:cNvPr id="2" name="Imagen 1"/>
          <p:cNvPicPr>
            <a:picLocks noChangeAspect="1"/>
          </p:cNvPicPr>
          <p:nvPr/>
        </p:nvPicPr>
        <p:blipFill>
          <a:blip r:embed="rId3"/>
          <a:stretch>
            <a:fillRect/>
          </a:stretch>
        </p:blipFill>
        <p:spPr>
          <a:xfrm>
            <a:off x="596845" y="1512637"/>
            <a:ext cx="4114855" cy="3095938"/>
          </a:xfrm>
          <a:prstGeom prst="rect">
            <a:avLst/>
          </a:prstGeom>
        </p:spPr>
      </p:pic>
      <p:sp>
        <p:nvSpPr>
          <p:cNvPr id="7" name="Google Shape;1464;p57"/>
          <p:cNvSpPr txBox="1">
            <a:spLocks/>
          </p:cNvSpPr>
          <p:nvPr/>
        </p:nvSpPr>
        <p:spPr>
          <a:xfrm>
            <a:off x="5358100" y="3743875"/>
            <a:ext cx="2986800" cy="127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rgbClr val="0258A1"/>
              </a:buClr>
              <a:buSzPts val="1400"/>
              <a:buFont typeface="Montserrat"/>
              <a:buNone/>
              <a:defRPr sz="1400" b="0" i="0" u="none" strike="noStrike" cap="none">
                <a:solidFill>
                  <a:srgbClr val="0258A1"/>
                </a:solidFill>
                <a:latin typeface="Montserrat"/>
                <a:ea typeface="Montserrat"/>
                <a:cs typeface="Montserrat"/>
                <a:sym typeface="Montserrat"/>
              </a:defRPr>
            </a:lvl9pPr>
          </a:lstStyle>
          <a:p>
            <a:pPr marL="0" indent="0"/>
            <a:r>
              <a:rPr lang="en-US">
                <a:solidFill>
                  <a:schemeClr val="accent1"/>
                </a:solidFill>
              </a:rPr>
              <a:t>Mercury is the closest planet to the Sun and the smallest one in the Solar System</a:t>
            </a:r>
            <a:endParaRPr lang="en-US" dirty="0">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58"/>
          <p:cNvSpPr txBox="1">
            <a:spLocks noGrp="1"/>
          </p:cNvSpPr>
          <p:nvPr>
            <p:ph type="title"/>
          </p:nvPr>
        </p:nvSpPr>
        <p:spPr>
          <a:xfrm>
            <a:off x="858368" y="133100"/>
            <a:ext cx="7717500" cy="80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2"/>
                </a:solidFill>
              </a:rPr>
              <a:t>Recommendations</a:t>
            </a:r>
            <a:endParaRPr dirty="0">
              <a:solidFill>
                <a:schemeClr val="accent2"/>
              </a:solidFill>
            </a:endParaRPr>
          </a:p>
        </p:txBody>
      </p:sp>
      <p:sp>
        <p:nvSpPr>
          <p:cNvPr id="1540" name="Google Shape;1540;p58"/>
          <p:cNvSpPr txBox="1">
            <a:spLocks noGrp="1"/>
          </p:cNvSpPr>
          <p:nvPr>
            <p:ph type="subTitle" idx="1"/>
          </p:nvPr>
        </p:nvSpPr>
        <p:spPr>
          <a:xfrm>
            <a:off x="1610813" y="1544325"/>
            <a:ext cx="2550900" cy="6807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chemeClr val="accent2"/>
                </a:solidFill>
              </a:rPr>
              <a:t>Should</a:t>
            </a:r>
            <a:endParaRPr>
              <a:solidFill>
                <a:schemeClr val="accent2"/>
              </a:solidFill>
            </a:endParaRPr>
          </a:p>
        </p:txBody>
      </p:sp>
      <p:sp>
        <p:nvSpPr>
          <p:cNvPr id="1541" name="Google Shape;1541;p58"/>
          <p:cNvSpPr txBox="1">
            <a:spLocks noGrp="1"/>
          </p:cNvSpPr>
          <p:nvPr>
            <p:ph type="subTitle" idx="2"/>
          </p:nvPr>
        </p:nvSpPr>
        <p:spPr>
          <a:xfrm>
            <a:off x="4983288" y="2148875"/>
            <a:ext cx="2548800" cy="2459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Char char="●"/>
            </a:pPr>
            <a:r>
              <a:rPr lang="en">
                <a:solidFill>
                  <a:schemeClr val="accent1"/>
                </a:solidFill>
              </a:rPr>
              <a:t>You can describe here what the patient shouldn't do </a:t>
            </a:r>
            <a:endParaRPr>
              <a:solidFill>
                <a:schemeClr val="accent1"/>
              </a:solidFill>
            </a:endParaRPr>
          </a:p>
          <a:p>
            <a:pPr marL="457200" lvl="0" indent="-317500" algn="l" rtl="0">
              <a:spcBef>
                <a:spcPts val="0"/>
              </a:spcBef>
              <a:spcAft>
                <a:spcPts val="0"/>
              </a:spcAft>
              <a:buClr>
                <a:schemeClr val="accent1"/>
              </a:buClr>
              <a:buSzPts val="1400"/>
              <a:buChar char="●"/>
            </a:pPr>
            <a:r>
              <a:rPr lang="en">
                <a:solidFill>
                  <a:schemeClr val="accent1"/>
                </a:solidFill>
              </a:rPr>
              <a:t>You can describe here what the patient shouldn't do</a:t>
            </a:r>
            <a:endParaRPr>
              <a:solidFill>
                <a:schemeClr val="accent1"/>
              </a:solidFill>
            </a:endParaRPr>
          </a:p>
          <a:p>
            <a:pPr marL="457200" lvl="0" indent="-317500" algn="l" rtl="0">
              <a:spcBef>
                <a:spcPts val="0"/>
              </a:spcBef>
              <a:spcAft>
                <a:spcPts val="0"/>
              </a:spcAft>
              <a:buClr>
                <a:schemeClr val="accent1"/>
              </a:buClr>
              <a:buSzPts val="1400"/>
              <a:buChar char="●"/>
            </a:pPr>
            <a:r>
              <a:rPr lang="en">
                <a:solidFill>
                  <a:schemeClr val="accent1"/>
                </a:solidFill>
              </a:rPr>
              <a:t>You can describe here what the patient shouldn't do</a:t>
            </a:r>
            <a:endParaRPr>
              <a:solidFill>
                <a:schemeClr val="accent1"/>
              </a:solidFill>
            </a:endParaRPr>
          </a:p>
        </p:txBody>
      </p:sp>
      <p:sp>
        <p:nvSpPr>
          <p:cNvPr id="1542" name="Google Shape;1542;p58"/>
          <p:cNvSpPr txBox="1">
            <a:spLocks noGrp="1"/>
          </p:cNvSpPr>
          <p:nvPr>
            <p:ph type="subTitle" idx="3"/>
          </p:nvPr>
        </p:nvSpPr>
        <p:spPr>
          <a:xfrm>
            <a:off x="4982240" y="1544325"/>
            <a:ext cx="2550900" cy="6807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chemeClr val="accent2"/>
                </a:solidFill>
              </a:rPr>
              <a:t>Shouldn’t</a:t>
            </a:r>
            <a:endParaRPr>
              <a:solidFill>
                <a:schemeClr val="accent2"/>
              </a:solidFill>
            </a:endParaRPr>
          </a:p>
        </p:txBody>
      </p:sp>
      <p:sp>
        <p:nvSpPr>
          <p:cNvPr id="1543" name="Google Shape;1543;p58"/>
          <p:cNvSpPr txBox="1">
            <a:spLocks noGrp="1"/>
          </p:cNvSpPr>
          <p:nvPr>
            <p:ph type="subTitle" idx="4"/>
          </p:nvPr>
        </p:nvSpPr>
        <p:spPr>
          <a:xfrm>
            <a:off x="1611864" y="2148875"/>
            <a:ext cx="2548800" cy="24597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accent1"/>
              </a:buClr>
              <a:buSzPts val="1400"/>
              <a:buChar char="●"/>
            </a:pPr>
            <a:r>
              <a:rPr lang="en">
                <a:solidFill>
                  <a:schemeClr val="accent1"/>
                </a:solidFill>
              </a:rPr>
              <a:t>You can describe here what the patient should do</a:t>
            </a:r>
            <a:endParaRPr>
              <a:solidFill>
                <a:schemeClr val="accent1"/>
              </a:solidFill>
            </a:endParaRPr>
          </a:p>
          <a:p>
            <a:pPr marL="457200" lvl="0" indent="-317500" algn="l" rtl="0">
              <a:spcBef>
                <a:spcPts val="0"/>
              </a:spcBef>
              <a:spcAft>
                <a:spcPts val="0"/>
              </a:spcAft>
              <a:buClr>
                <a:schemeClr val="accent1"/>
              </a:buClr>
              <a:buSzPts val="1400"/>
              <a:buChar char="●"/>
            </a:pPr>
            <a:r>
              <a:rPr lang="en">
                <a:solidFill>
                  <a:schemeClr val="accent1"/>
                </a:solidFill>
              </a:rPr>
              <a:t>You can describe here what the patient should do</a:t>
            </a:r>
            <a:endParaRPr>
              <a:solidFill>
                <a:schemeClr val="accent1"/>
              </a:solidFill>
            </a:endParaRPr>
          </a:p>
          <a:p>
            <a:pPr marL="457200" lvl="0" indent="-317500" algn="l" rtl="0">
              <a:spcBef>
                <a:spcPts val="0"/>
              </a:spcBef>
              <a:spcAft>
                <a:spcPts val="0"/>
              </a:spcAft>
              <a:buClr>
                <a:schemeClr val="accent1"/>
              </a:buClr>
              <a:buSzPts val="1400"/>
              <a:buChar char="●"/>
            </a:pPr>
            <a:r>
              <a:rPr lang="en">
                <a:solidFill>
                  <a:schemeClr val="accent1"/>
                </a:solidFill>
              </a:rPr>
              <a:t>You can describe here what the patient should do</a:t>
            </a:r>
            <a:endParaRPr>
              <a:solidFill>
                <a:schemeClr val="accent1"/>
              </a:solidFill>
            </a:endParaRPr>
          </a:p>
        </p:txBody>
      </p:sp>
      <p:grpSp>
        <p:nvGrpSpPr>
          <p:cNvPr id="2" name="Grupo 1">
            <a:extLst>
              <a:ext uri="{FF2B5EF4-FFF2-40B4-BE49-F238E27FC236}">
                <a16:creationId xmlns:a16="http://schemas.microsoft.com/office/drawing/2014/main" id="{3DE6CEA0-58E7-4DE7-2488-0DDFE35F2A81}"/>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94C87C2D-53AB-7963-02CE-87C2F5298ECF}"/>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527772DE-4B2E-EFEB-A2E1-EAD95D0BAEE1}"/>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65665152-27BD-8743-5472-4ADC91D5FA77}"/>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F41DE181-B871-1A5E-1C0A-157C5F1726D7}"/>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B436C9EC-5568-4F58-606A-0DE3F67CCCB4}"/>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A49C785B-984D-AA13-B8DB-172EF896E81E}"/>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A08D9434-4CE6-39A7-3B86-BB86258CBCFF}"/>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4C7BAEB7-8095-45CF-7412-9B1E687CAE3B}"/>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A2AF4C50-B844-8E4E-DB00-83D2AB54A734}"/>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8B75EBE1-7456-24FE-618C-47DF3D138FCB}"/>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91B86AB1-1A17-FC2D-C5BE-7D4C6596D362}"/>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0695DD1A-47B0-744D-A77C-B5C8182E9FCE}"/>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52E66FE1-616C-66C7-658C-F6D4A1376D1F}"/>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7C595446-2A76-EA10-A2CC-86ADA7F00CDE}"/>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7B5379D7-E699-29F4-E3E6-C03AF10BCB6D}"/>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7191B2D1-087C-EED9-5A89-75FCB5249D5D}"/>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2"/>
          <p:cNvSpPr txBox="1">
            <a:spLocks/>
          </p:cNvSpPr>
          <p:nvPr/>
        </p:nvSpPr>
        <p:spPr>
          <a:xfrm>
            <a:off x="465629" y="407853"/>
            <a:ext cx="4427935" cy="862013"/>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600" b="1" dirty="0">
                <a:solidFill>
                  <a:srgbClr val="056768"/>
                </a:solidFill>
                <a:ea typeface="맑은 고딕" pitchFamily="50" charset="-127"/>
              </a:rPr>
              <a:t>FREE </a:t>
            </a:r>
          </a:p>
          <a:p>
            <a:pPr marL="0" indent="0">
              <a:buNone/>
            </a:pPr>
            <a:r>
              <a:rPr lang="en-US" altLang="ko-KR" sz="3600" b="1" dirty="0">
                <a:solidFill>
                  <a:srgbClr val="056768"/>
                </a:solidFill>
                <a:ea typeface="맑은 고딕" pitchFamily="50" charset="-127"/>
              </a:rPr>
              <a:t>TEMPLATES</a:t>
            </a:r>
            <a:endParaRPr lang="en-US" altLang="ko-KR" sz="3600" b="1" dirty="0">
              <a:solidFill>
                <a:srgbClr val="056768"/>
              </a:solidFill>
            </a:endParaRPr>
          </a:p>
        </p:txBody>
      </p:sp>
      <p:sp>
        <p:nvSpPr>
          <p:cNvPr id="52" name="TextBox 11">
            <a:extLst>
              <a:ext uri="{FF2B5EF4-FFF2-40B4-BE49-F238E27FC236}">
                <a16:creationId xmlns:a16="http://schemas.microsoft.com/office/drawing/2014/main" id="{28765A1A-E430-484C-9685-50871E6809BA}"/>
              </a:ext>
            </a:extLst>
          </p:cNvPr>
          <p:cNvSpPr txBox="1"/>
          <p:nvPr/>
        </p:nvSpPr>
        <p:spPr>
          <a:xfrm>
            <a:off x="638109" y="2328009"/>
            <a:ext cx="2790892" cy="1061829"/>
          </a:xfrm>
          <a:prstGeom prst="rect">
            <a:avLst/>
          </a:prstGeom>
          <a:noFill/>
        </p:spPr>
        <p:txBody>
          <a:bodyPr wrap="square" rtlCol="0">
            <a:spAutoFit/>
          </a:bodyPr>
          <a:lstStyle/>
          <a:p>
            <a:r>
              <a:rPr lang="en-US" altLang="ko-KR" sz="900" dirty="0">
                <a:solidFill>
                  <a:srgbClr val="056768"/>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3" name="TextBox 11">
            <a:extLst>
              <a:ext uri="{FF2B5EF4-FFF2-40B4-BE49-F238E27FC236}">
                <a16:creationId xmlns:a16="http://schemas.microsoft.com/office/drawing/2014/main" id="{28765A1A-E430-484C-9685-50871E6809BA}"/>
              </a:ext>
            </a:extLst>
          </p:cNvPr>
          <p:cNvSpPr txBox="1"/>
          <p:nvPr/>
        </p:nvSpPr>
        <p:spPr>
          <a:xfrm>
            <a:off x="621575" y="1741126"/>
            <a:ext cx="2790892" cy="323165"/>
          </a:xfrm>
          <a:prstGeom prst="rect">
            <a:avLst/>
          </a:prstGeom>
          <a:noFill/>
        </p:spPr>
        <p:txBody>
          <a:bodyPr wrap="square" rtlCol="0">
            <a:spAutoFit/>
          </a:bodyPr>
          <a:lstStyle/>
          <a:p>
            <a:r>
              <a:rPr lang="en-US" altLang="ko-KR" sz="1500" dirty="0">
                <a:solidFill>
                  <a:srgbClr val="056768"/>
                </a:solidFill>
                <a:cs typeface="Arial" pitchFamily="34" charset="0"/>
              </a:rPr>
              <a:t>You can simply impress. </a:t>
            </a:r>
          </a:p>
        </p:txBody>
      </p:sp>
      <p:sp>
        <p:nvSpPr>
          <p:cNvPr id="54" name="TextBox 11">
            <a:extLst>
              <a:ext uri="{FF2B5EF4-FFF2-40B4-BE49-F238E27FC236}">
                <a16:creationId xmlns:a16="http://schemas.microsoft.com/office/drawing/2014/main" id="{28765A1A-E430-484C-9685-50871E6809BA}"/>
              </a:ext>
            </a:extLst>
          </p:cNvPr>
          <p:cNvSpPr txBox="1"/>
          <p:nvPr/>
        </p:nvSpPr>
        <p:spPr>
          <a:xfrm>
            <a:off x="621574" y="3414505"/>
            <a:ext cx="2790892" cy="1061829"/>
          </a:xfrm>
          <a:prstGeom prst="rect">
            <a:avLst/>
          </a:prstGeom>
          <a:noFill/>
        </p:spPr>
        <p:txBody>
          <a:bodyPr wrap="square" rtlCol="0">
            <a:spAutoFit/>
          </a:bodyPr>
          <a:lstStyle/>
          <a:p>
            <a:r>
              <a:rPr lang="en-US" altLang="ko-KR" sz="900" dirty="0">
                <a:solidFill>
                  <a:srgbClr val="056768"/>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4" name="Marcador de texto 3"/>
          <p:cNvSpPr>
            <a:spLocks noGrp="1"/>
          </p:cNvSpPr>
          <p:nvPr>
            <p:ph type="body" sz="quarter" idx="10"/>
          </p:nvPr>
        </p:nvSpPr>
        <p:spPr/>
        <p:txBody>
          <a:bodyPr>
            <a:normAutofit fontScale="55000" lnSpcReduction="20000"/>
          </a:bodyPr>
          <a:lstStyle/>
          <a:p>
            <a:endParaRPr lang="es-AR"/>
          </a:p>
        </p:txBody>
      </p:sp>
      <p:pic>
        <p:nvPicPr>
          <p:cNvPr id="5" name="Imagen 4"/>
          <p:cNvPicPr>
            <a:picLocks noChangeAspect="1"/>
          </p:cNvPicPr>
          <p:nvPr/>
        </p:nvPicPr>
        <p:blipFill>
          <a:blip r:embed="rId2"/>
          <a:stretch>
            <a:fillRect/>
          </a:stretch>
        </p:blipFill>
        <p:spPr>
          <a:xfrm>
            <a:off x="4724400" y="1214652"/>
            <a:ext cx="3653450" cy="3985582"/>
          </a:xfrm>
          <a:prstGeom prst="rect">
            <a:avLst/>
          </a:prstGeom>
        </p:spPr>
      </p:pic>
    </p:spTree>
    <p:extLst>
      <p:ext uri="{BB962C8B-B14F-4D97-AF65-F5344CB8AC3E}">
        <p14:creationId xmlns:p14="http://schemas.microsoft.com/office/powerpoint/2010/main" val="255905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59"/>
          <p:cNvSpPr txBox="1">
            <a:spLocks noGrp="1"/>
          </p:cNvSpPr>
          <p:nvPr>
            <p:ph type="title"/>
          </p:nvPr>
        </p:nvSpPr>
        <p:spPr>
          <a:xfrm>
            <a:off x="439707" y="257379"/>
            <a:ext cx="7717500" cy="69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bg1"/>
                </a:solidFill>
              </a:rPr>
              <a:t>This is a map</a:t>
            </a:r>
            <a:endParaRPr dirty="0">
              <a:solidFill>
                <a:schemeClr val="bg1"/>
              </a:solidFill>
            </a:endParaRPr>
          </a:p>
        </p:txBody>
      </p:sp>
      <p:grpSp>
        <p:nvGrpSpPr>
          <p:cNvPr id="1549" name="Google Shape;1549;p59"/>
          <p:cNvGrpSpPr/>
          <p:nvPr/>
        </p:nvGrpSpPr>
        <p:grpSpPr>
          <a:xfrm>
            <a:off x="927306" y="1421021"/>
            <a:ext cx="4152178" cy="2730362"/>
            <a:chOff x="235800" y="830650"/>
            <a:chExt cx="6978450" cy="4588844"/>
          </a:xfrm>
          <a:solidFill>
            <a:srgbClr val="FFC000"/>
          </a:solidFill>
        </p:grpSpPr>
        <p:sp>
          <p:nvSpPr>
            <p:cNvPr id="1550" name="Google Shape;1550;p59"/>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9"/>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9"/>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9"/>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9"/>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9"/>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59"/>
          <p:cNvSpPr txBox="1"/>
          <p:nvPr/>
        </p:nvSpPr>
        <p:spPr>
          <a:xfrm>
            <a:off x="6691718" y="1693147"/>
            <a:ext cx="17118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2"/>
                </a:solidFill>
                <a:latin typeface="Kanit"/>
                <a:ea typeface="Kanit"/>
                <a:cs typeface="Kanit"/>
                <a:sym typeface="Kanit"/>
              </a:rPr>
              <a:t>Mercury</a:t>
            </a:r>
            <a:endParaRPr sz="1800" b="1">
              <a:solidFill>
                <a:schemeClr val="accent2"/>
              </a:solidFill>
              <a:latin typeface="Kanit"/>
              <a:ea typeface="Kanit"/>
              <a:cs typeface="Kanit"/>
              <a:sym typeface="Kanit"/>
            </a:endParaRPr>
          </a:p>
        </p:txBody>
      </p:sp>
      <p:sp>
        <p:nvSpPr>
          <p:cNvPr id="1557" name="Google Shape;1557;p59"/>
          <p:cNvSpPr txBox="1"/>
          <p:nvPr/>
        </p:nvSpPr>
        <p:spPr>
          <a:xfrm>
            <a:off x="6691718" y="1974700"/>
            <a:ext cx="17118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latin typeface="Montserrat"/>
                <a:ea typeface="Montserrat"/>
                <a:cs typeface="Montserrat"/>
                <a:sym typeface="Montserrat"/>
              </a:rPr>
              <a:t>Mercury is a small planet</a:t>
            </a:r>
            <a:endParaRPr>
              <a:solidFill>
                <a:schemeClr val="accent1"/>
              </a:solidFill>
              <a:latin typeface="Montserrat"/>
              <a:ea typeface="Montserrat"/>
              <a:cs typeface="Montserrat"/>
              <a:sym typeface="Montserrat"/>
            </a:endParaRPr>
          </a:p>
        </p:txBody>
      </p:sp>
      <p:sp>
        <p:nvSpPr>
          <p:cNvPr id="1558" name="Google Shape;1558;p59"/>
          <p:cNvSpPr txBox="1"/>
          <p:nvPr/>
        </p:nvSpPr>
        <p:spPr>
          <a:xfrm>
            <a:off x="6691718" y="2803497"/>
            <a:ext cx="17118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Kanit"/>
                <a:ea typeface="Kanit"/>
                <a:cs typeface="Kanit"/>
                <a:sym typeface="Kanit"/>
              </a:rPr>
              <a:t>Jupiter</a:t>
            </a:r>
            <a:endParaRPr sz="1800" b="1">
              <a:solidFill>
                <a:schemeClr val="accent1"/>
              </a:solidFill>
              <a:latin typeface="Kanit"/>
              <a:ea typeface="Kanit"/>
              <a:cs typeface="Kanit"/>
              <a:sym typeface="Kanit"/>
            </a:endParaRPr>
          </a:p>
        </p:txBody>
      </p:sp>
      <p:sp>
        <p:nvSpPr>
          <p:cNvPr id="1559" name="Google Shape;1559;p59"/>
          <p:cNvSpPr txBox="1"/>
          <p:nvPr/>
        </p:nvSpPr>
        <p:spPr>
          <a:xfrm>
            <a:off x="6691718" y="3085050"/>
            <a:ext cx="1711800" cy="6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latin typeface="Montserrat"/>
                <a:ea typeface="Montserrat"/>
                <a:cs typeface="Montserrat"/>
                <a:sym typeface="Montserrat"/>
              </a:rPr>
              <a:t>Jupiter is a really big planet</a:t>
            </a:r>
            <a:endParaRPr>
              <a:solidFill>
                <a:schemeClr val="accent1"/>
              </a:solidFill>
              <a:latin typeface="Montserrat"/>
              <a:ea typeface="Montserrat"/>
              <a:cs typeface="Montserrat"/>
              <a:sym typeface="Montserrat"/>
            </a:endParaRPr>
          </a:p>
        </p:txBody>
      </p:sp>
      <p:sp>
        <p:nvSpPr>
          <p:cNvPr id="1560" name="Google Shape;1560;p59"/>
          <p:cNvSpPr/>
          <p:nvPr/>
        </p:nvSpPr>
        <p:spPr>
          <a:xfrm rot="-7839092">
            <a:off x="6040602" y="1956060"/>
            <a:ext cx="524189" cy="390029"/>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E94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9"/>
          <p:cNvSpPr/>
          <p:nvPr/>
        </p:nvSpPr>
        <p:spPr>
          <a:xfrm rot="-3404469">
            <a:off x="6103123" y="3072099"/>
            <a:ext cx="399162" cy="430856"/>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9"/>
          <p:cNvSpPr/>
          <p:nvPr/>
        </p:nvSpPr>
        <p:spPr>
          <a:xfrm>
            <a:off x="2637498" y="2571745"/>
            <a:ext cx="225587" cy="292825"/>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9"/>
          <p:cNvSpPr/>
          <p:nvPr/>
        </p:nvSpPr>
        <p:spPr>
          <a:xfrm>
            <a:off x="4756148" y="3279732"/>
            <a:ext cx="225587" cy="292825"/>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9"/>
          <p:cNvSpPr/>
          <p:nvPr/>
        </p:nvSpPr>
        <p:spPr>
          <a:xfrm>
            <a:off x="4571998" y="1518432"/>
            <a:ext cx="225587" cy="292825"/>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9"/>
          <p:cNvSpPr/>
          <p:nvPr/>
        </p:nvSpPr>
        <p:spPr>
          <a:xfrm>
            <a:off x="1445073" y="1811257"/>
            <a:ext cx="225587" cy="292825"/>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9"/>
          <p:cNvSpPr/>
          <p:nvPr/>
        </p:nvSpPr>
        <p:spPr>
          <a:xfrm>
            <a:off x="3895548" y="2571757"/>
            <a:ext cx="225587" cy="292825"/>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60"/>
          <p:cNvSpPr txBox="1">
            <a:spLocks noGrp="1"/>
          </p:cNvSpPr>
          <p:nvPr>
            <p:ph type="title"/>
          </p:nvPr>
        </p:nvSpPr>
        <p:spPr>
          <a:xfrm>
            <a:off x="858368" y="176643"/>
            <a:ext cx="7717500" cy="72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2"/>
                </a:solidFill>
              </a:rPr>
              <a:t>References</a:t>
            </a:r>
            <a:endParaRPr dirty="0">
              <a:solidFill>
                <a:schemeClr val="accent2"/>
              </a:solidFill>
            </a:endParaRPr>
          </a:p>
        </p:txBody>
      </p:sp>
      <p:sp>
        <p:nvSpPr>
          <p:cNvPr id="1572" name="Google Shape;1572;p60"/>
          <p:cNvSpPr txBox="1">
            <a:spLocks noGrp="1"/>
          </p:cNvSpPr>
          <p:nvPr>
            <p:ph type="subTitle" idx="1"/>
          </p:nvPr>
        </p:nvSpPr>
        <p:spPr>
          <a:xfrm>
            <a:off x="713225" y="1442200"/>
            <a:ext cx="3294300" cy="316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solidFill>
                  <a:schemeClr val="accent1"/>
                </a:solidFill>
              </a:rPr>
              <a:t>Author (year). Title of the publication. Publisher</a:t>
            </a:r>
            <a:endParaRPr>
              <a:solidFill>
                <a:schemeClr val="accent1"/>
              </a:solidFill>
            </a:endParaRPr>
          </a:p>
          <a:p>
            <a:pPr marL="457200" lvl="0" indent="-317500" algn="l" rtl="0">
              <a:spcBef>
                <a:spcPts val="1200"/>
              </a:spcBef>
              <a:spcAft>
                <a:spcPts val="0"/>
              </a:spcAft>
              <a:buSzPts val="1400"/>
              <a:buChar char="●"/>
            </a:pPr>
            <a:r>
              <a:rPr lang="en">
                <a:solidFill>
                  <a:schemeClr val="accent1"/>
                </a:solidFill>
              </a:rPr>
              <a:t>Author (year). Title of the publication. Publisher</a:t>
            </a:r>
            <a:endParaRPr>
              <a:solidFill>
                <a:schemeClr val="accent1"/>
              </a:solidFill>
            </a:endParaRPr>
          </a:p>
          <a:p>
            <a:pPr marL="457200" lvl="0" indent="-317500" algn="l" rtl="0">
              <a:spcBef>
                <a:spcPts val="1200"/>
              </a:spcBef>
              <a:spcAft>
                <a:spcPts val="0"/>
              </a:spcAft>
              <a:buSzPts val="1400"/>
              <a:buChar char="●"/>
            </a:pPr>
            <a:r>
              <a:rPr lang="en">
                <a:solidFill>
                  <a:schemeClr val="accent1"/>
                </a:solidFill>
              </a:rPr>
              <a:t>Author (year). Title of the publication. Publisher</a:t>
            </a:r>
            <a:endParaRPr>
              <a:solidFill>
                <a:schemeClr val="accent1"/>
              </a:solidFill>
            </a:endParaRPr>
          </a:p>
          <a:p>
            <a:pPr marL="457200" lvl="0" indent="-317500" algn="l" rtl="0">
              <a:spcBef>
                <a:spcPts val="1200"/>
              </a:spcBef>
              <a:spcAft>
                <a:spcPts val="0"/>
              </a:spcAft>
              <a:buSzPts val="1400"/>
              <a:buChar char="●"/>
            </a:pPr>
            <a:r>
              <a:rPr lang="en">
                <a:solidFill>
                  <a:schemeClr val="accent1"/>
                </a:solidFill>
              </a:rPr>
              <a:t>Author (year). Title of the publication. Publisher</a:t>
            </a:r>
            <a:endParaRPr>
              <a:solidFill>
                <a:schemeClr val="accent1"/>
              </a:solidFill>
            </a:endParaRPr>
          </a:p>
          <a:p>
            <a:pPr marL="457200" lvl="0" indent="-317500" algn="l" rtl="0">
              <a:spcBef>
                <a:spcPts val="1200"/>
              </a:spcBef>
              <a:spcAft>
                <a:spcPts val="1200"/>
              </a:spcAft>
              <a:buSzPts val="1400"/>
              <a:buChar char="●"/>
            </a:pPr>
            <a:r>
              <a:rPr lang="en">
                <a:solidFill>
                  <a:schemeClr val="accent1"/>
                </a:solidFill>
              </a:rPr>
              <a:t>Author (year). Title of the publication. Publisher</a:t>
            </a:r>
            <a:endParaRPr>
              <a:solidFill>
                <a:schemeClr val="accent1"/>
              </a:solidFill>
            </a:endParaRPr>
          </a:p>
        </p:txBody>
      </p:sp>
      <p:pic>
        <p:nvPicPr>
          <p:cNvPr id="2" name="Imagen 1"/>
          <p:cNvPicPr>
            <a:picLocks noChangeAspect="1"/>
          </p:cNvPicPr>
          <p:nvPr/>
        </p:nvPicPr>
        <p:blipFill>
          <a:blip r:embed="rId3"/>
          <a:stretch>
            <a:fillRect/>
          </a:stretch>
        </p:blipFill>
        <p:spPr>
          <a:xfrm>
            <a:off x="4432274" y="956521"/>
            <a:ext cx="4191025" cy="3652179"/>
          </a:xfrm>
          <a:prstGeom prst="rect">
            <a:avLst/>
          </a:prstGeom>
        </p:spPr>
      </p:pic>
      <p:grpSp>
        <p:nvGrpSpPr>
          <p:cNvPr id="3" name="Grupo 2">
            <a:extLst>
              <a:ext uri="{FF2B5EF4-FFF2-40B4-BE49-F238E27FC236}">
                <a16:creationId xmlns:a16="http://schemas.microsoft.com/office/drawing/2014/main" id="{416E672F-703E-8E4E-3673-0BDC68CC7A88}"/>
              </a:ext>
            </a:extLst>
          </p:cNvPr>
          <p:cNvGrpSpPr/>
          <p:nvPr/>
        </p:nvGrpSpPr>
        <p:grpSpPr>
          <a:xfrm>
            <a:off x="661866" y="326343"/>
            <a:ext cx="8335487" cy="414525"/>
            <a:chOff x="276532" y="237852"/>
            <a:chExt cx="8720822" cy="433688"/>
          </a:xfrm>
        </p:grpSpPr>
        <p:cxnSp>
          <p:nvCxnSpPr>
            <p:cNvPr id="4" name="直接连接符 34">
              <a:extLst>
                <a:ext uri="{FF2B5EF4-FFF2-40B4-BE49-F238E27FC236}">
                  <a16:creationId xmlns:a16="http://schemas.microsoft.com/office/drawing/2014/main" id="{83EFC91C-C86F-54FA-499E-403953CAA7FF}"/>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5" name="任意多边形 33">
              <a:extLst>
                <a:ext uri="{FF2B5EF4-FFF2-40B4-BE49-F238E27FC236}">
                  <a16:creationId xmlns:a16="http://schemas.microsoft.com/office/drawing/2014/main" id="{781E98D7-D00B-7092-C9B8-E683ADC92231}"/>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upo 5">
            <a:extLst>
              <a:ext uri="{FF2B5EF4-FFF2-40B4-BE49-F238E27FC236}">
                <a16:creationId xmlns:a16="http://schemas.microsoft.com/office/drawing/2014/main" id="{50B09924-495E-6A69-C008-A122959AFCCC}"/>
              </a:ext>
            </a:extLst>
          </p:cNvPr>
          <p:cNvGrpSpPr/>
          <p:nvPr/>
        </p:nvGrpSpPr>
        <p:grpSpPr>
          <a:xfrm>
            <a:off x="146647" y="27495"/>
            <a:ext cx="776880" cy="983738"/>
            <a:chOff x="7289801" y="2933701"/>
            <a:chExt cx="1585912" cy="2008188"/>
          </a:xfrm>
        </p:grpSpPr>
        <p:sp>
          <p:nvSpPr>
            <p:cNvPr id="7" name="Freeform 5">
              <a:extLst>
                <a:ext uri="{FF2B5EF4-FFF2-40B4-BE49-F238E27FC236}">
                  <a16:creationId xmlns:a16="http://schemas.microsoft.com/office/drawing/2014/main" id="{2E26084F-1FC5-AEF7-E80A-F1294E332B9E}"/>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FAFEE303-5935-F6B1-CF8B-C67112B27ACC}"/>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7B77729C-92B8-FA97-8E75-87519BDCD40A}"/>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A8D95CAE-06BF-A7BD-F617-110709ECE139}"/>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525092FA-27BB-1551-8969-7FC64C198C18}"/>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681874EB-C2BF-9D00-9DC7-0C33FD9311A9}"/>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A6141346-1125-2B30-D81D-1A86CDE51962}"/>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6">
              <a:extLst>
                <a:ext uri="{FF2B5EF4-FFF2-40B4-BE49-F238E27FC236}">
                  <a16:creationId xmlns:a16="http://schemas.microsoft.com/office/drawing/2014/main" id="{8E0F6119-9443-3979-F04D-1E62B5022847}"/>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7">
              <a:extLst>
                <a:ext uri="{FF2B5EF4-FFF2-40B4-BE49-F238E27FC236}">
                  <a16:creationId xmlns:a16="http://schemas.microsoft.com/office/drawing/2014/main" id="{1623FB13-4458-46E7-0396-73F9A5721F65}"/>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8">
              <a:extLst>
                <a:ext uri="{FF2B5EF4-FFF2-40B4-BE49-F238E27FC236}">
                  <a16:creationId xmlns:a16="http://schemas.microsoft.com/office/drawing/2014/main" id="{ED6C2DE9-3454-E3BB-5148-4DB60DA6DBBE}"/>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9">
              <a:extLst>
                <a:ext uri="{FF2B5EF4-FFF2-40B4-BE49-F238E27FC236}">
                  <a16:creationId xmlns:a16="http://schemas.microsoft.com/office/drawing/2014/main" id="{5D765528-496E-A0EF-645C-7A5FF69DF88D}"/>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0">
              <a:extLst>
                <a:ext uri="{FF2B5EF4-FFF2-40B4-BE49-F238E27FC236}">
                  <a16:creationId xmlns:a16="http://schemas.microsoft.com/office/drawing/2014/main" id="{C20BC988-3B4D-1534-AE76-E929009C0843}"/>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1">
              <a:extLst>
                <a:ext uri="{FF2B5EF4-FFF2-40B4-BE49-F238E27FC236}">
                  <a16:creationId xmlns:a16="http://schemas.microsoft.com/office/drawing/2014/main" id="{F7B04D4D-DDF7-9937-19CE-3A8497EC6B97}"/>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61"/>
          <p:cNvSpPr txBox="1">
            <a:spLocks noGrp="1"/>
          </p:cNvSpPr>
          <p:nvPr>
            <p:ph type="title"/>
          </p:nvPr>
        </p:nvSpPr>
        <p:spPr>
          <a:xfrm>
            <a:off x="586225" y="298200"/>
            <a:ext cx="7717500" cy="69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bg1"/>
                </a:solidFill>
              </a:rPr>
              <a:t>This is a Table</a:t>
            </a:r>
            <a:endParaRPr dirty="0">
              <a:solidFill>
                <a:schemeClr val="bg1"/>
              </a:solidFill>
            </a:endParaRPr>
          </a:p>
        </p:txBody>
      </p:sp>
      <p:graphicFrame>
        <p:nvGraphicFramePr>
          <p:cNvPr id="1596" name="Google Shape;1596;p61"/>
          <p:cNvGraphicFramePr/>
          <p:nvPr/>
        </p:nvGraphicFramePr>
        <p:xfrm>
          <a:off x="1415800" y="1621949"/>
          <a:ext cx="6312400" cy="2604735"/>
        </p:xfrm>
        <a:graphic>
          <a:graphicData uri="http://schemas.openxmlformats.org/drawingml/2006/table">
            <a:tbl>
              <a:tblPr>
                <a:noFill/>
                <a:tableStyleId>{51E1F4E5-D39A-4DB5-B876-67EE78B2D4DF}</a:tableStyleId>
              </a:tblPr>
              <a:tblGrid>
                <a:gridCol w="1578100">
                  <a:extLst>
                    <a:ext uri="{9D8B030D-6E8A-4147-A177-3AD203B41FA5}">
                      <a16:colId xmlns:a16="http://schemas.microsoft.com/office/drawing/2014/main" val="20000"/>
                    </a:ext>
                  </a:extLst>
                </a:gridCol>
                <a:gridCol w="1578100">
                  <a:extLst>
                    <a:ext uri="{9D8B030D-6E8A-4147-A177-3AD203B41FA5}">
                      <a16:colId xmlns:a16="http://schemas.microsoft.com/office/drawing/2014/main" val="20001"/>
                    </a:ext>
                  </a:extLst>
                </a:gridCol>
                <a:gridCol w="1578100">
                  <a:extLst>
                    <a:ext uri="{9D8B030D-6E8A-4147-A177-3AD203B41FA5}">
                      <a16:colId xmlns:a16="http://schemas.microsoft.com/office/drawing/2014/main" val="20002"/>
                    </a:ext>
                  </a:extLst>
                </a:gridCol>
                <a:gridCol w="1578100">
                  <a:extLst>
                    <a:ext uri="{9D8B030D-6E8A-4147-A177-3AD203B41FA5}">
                      <a16:colId xmlns:a16="http://schemas.microsoft.com/office/drawing/2014/main" val="20003"/>
                    </a:ext>
                  </a:extLst>
                </a:gridCol>
              </a:tblGrid>
              <a:tr h="769025">
                <a:tc>
                  <a:txBody>
                    <a:bodyPr/>
                    <a:lstStyle/>
                    <a:p>
                      <a:pPr marL="0" lvl="0" indent="0" algn="ctr" rtl="0">
                        <a:spcBef>
                          <a:spcPts val="0"/>
                        </a:spcBef>
                        <a:spcAft>
                          <a:spcPts val="0"/>
                        </a:spcAft>
                        <a:buNone/>
                      </a:pPr>
                      <a:endParaRPr sz="1600" b="1">
                        <a:solidFill>
                          <a:schemeClr val="dk1"/>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b="1">
                          <a:solidFill>
                            <a:schemeClr val="accent2"/>
                          </a:solidFill>
                          <a:latin typeface="Kanit"/>
                          <a:ea typeface="Kanit"/>
                          <a:cs typeface="Kanit"/>
                          <a:sym typeface="Kanit"/>
                        </a:rPr>
                        <a:t>Mass</a:t>
                      </a:r>
                      <a:endParaRPr sz="1800" b="1">
                        <a:solidFill>
                          <a:schemeClr val="accent2"/>
                        </a:solidFill>
                        <a:latin typeface="Kanit"/>
                        <a:ea typeface="Kanit"/>
                        <a:cs typeface="Kanit"/>
                        <a:sym typeface="Kanit"/>
                      </a:endParaRPr>
                    </a:p>
                    <a:p>
                      <a:pPr marL="0" lvl="0" indent="0" algn="ctr" rtl="0">
                        <a:spcBef>
                          <a:spcPts val="0"/>
                        </a:spcBef>
                        <a:spcAft>
                          <a:spcPts val="0"/>
                        </a:spcAft>
                        <a:buNone/>
                      </a:pPr>
                      <a:r>
                        <a:rPr lang="en" sz="1800" b="1">
                          <a:solidFill>
                            <a:schemeClr val="accent2"/>
                          </a:solidFill>
                          <a:latin typeface="Kanit"/>
                          <a:ea typeface="Kanit"/>
                          <a:cs typeface="Kanit"/>
                          <a:sym typeface="Kanit"/>
                        </a:rPr>
                        <a:t>(earths)</a:t>
                      </a:r>
                      <a:endParaRPr sz="1800" b="1">
                        <a:solidFill>
                          <a:schemeClr val="accent2"/>
                        </a:solidFill>
                        <a:latin typeface="Kanit"/>
                        <a:ea typeface="Kanit"/>
                        <a:cs typeface="Kanit"/>
                        <a:sym typeface="Kani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E94A4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b="1">
                          <a:solidFill>
                            <a:schemeClr val="accent2"/>
                          </a:solidFill>
                          <a:latin typeface="Kanit"/>
                          <a:ea typeface="Kanit"/>
                          <a:cs typeface="Kanit"/>
                          <a:sym typeface="Kanit"/>
                        </a:rPr>
                        <a:t>Diameter</a:t>
                      </a:r>
                      <a:endParaRPr sz="1800" b="1">
                        <a:solidFill>
                          <a:schemeClr val="accent2"/>
                        </a:solidFill>
                        <a:latin typeface="Kanit"/>
                        <a:ea typeface="Kanit"/>
                        <a:cs typeface="Kanit"/>
                        <a:sym typeface="Kanit"/>
                      </a:endParaRPr>
                    </a:p>
                    <a:p>
                      <a:pPr marL="0" lvl="0" indent="0" algn="ctr" rtl="0">
                        <a:spcBef>
                          <a:spcPts val="0"/>
                        </a:spcBef>
                        <a:spcAft>
                          <a:spcPts val="0"/>
                        </a:spcAft>
                        <a:buNone/>
                      </a:pPr>
                      <a:r>
                        <a:rPr lang="en" sz="1800" b="1">
                          <a:solidFill>
                            <a:schemeClr val="accent2"/>
                          </a:solidFill>
                          <a:latin typeface="Kanit"/>
                          <a:ea typeface="Kanit"/>
                          <a:cs typeface="Kanit"/>
                          <a:sym typeface="Kanit"/>
                        </a:rPr>
                        <a:t>(earths)</a:t>
                      </a:r>
                      <a:endParaRPr sz="1800" b="1">
                        <a:solidFill>
                          <a:schemeClr val="accent2"/>
                        </a:solidFill>
                        <a:latin typeface="Kanit"/>
                        <a:ea typeface="Kanit"/>
                        <a:cs typeface="Kanit"/>
                        <a:sym typeface="Kani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E94A4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b="1">
                          <a:solidFill>
                            <a:schemeClr val="accent2"/>
                          </a:solidFill>
                          <a:latin typeface="Kanit"/>
                          <a:ea typeface="Kanit"/>
                          <a:cs typeface="Kanit"/>
                          <a:sym typeface="Kanit"/>
                        </a:rPr>
                        <a:t>Surface Gravity</a:t>
                      </a:r>
                      <a:endParaRPr sz="1800" b="1">
                        <a:solidFill>
                          <a:schemeClr val="accent2"/>
                        </a:solidFill>
                        <a:latin typeface="Kanit"/>
                        <a:ea typeface="Kanit"/>
                        <a:cs typeface="Kanit"/>
                        <a:sym typeface="Kanit"/>
                      </a:endParaRPr>
                    </a:p>
                    <a:p>
                      <a:pPr marL="0" lvl="0" indent="0" algn="ctr" rtl="0">
                        <a:spcBef>
                          <a:spcPts val="0"/>
                        </a:spcBef>
                        <a:spcAft>
                          <a:spcPts val="0"/>
                        </a:spcAft>
                        <a:buNone/>
                      </a:pPr>
                      <a:r>
                        <a:rPr lang="en" sz="1800" b="1">
                          <a:solidFill>
                            <a:schemeClr val="accent2"/>
                          </a:solidFill>
                          <a:latin typeface="Kanit"/>
                          <a:ea typeface="Kanit"/>
                          <a:cs typeface="Kanit"/>
                          <a:sym typeface="Kanit"/>
                        </a:rPr>
                        <a:t>(earths)</a:t>
                      </a:r>
                      <a:endParaRPr sz="1800" b="1">
                        <a:solidFill>
                          <a:schemeClr val="accent2"/>
                        </a:solidFill>
                        <a:latin typeface="Kanit"/>
                        <a:ea typeface="Kanit"/>
                        <a:cs typeface="Kanit"/>
                        <a:sym typeface="Kani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E94A4E"/>
                      </a:solidFill>
                      <a:prstDash val="solid"/>
                      <a:round/>
                      <a:headEnd type="none" w="sm" len="sm"/>
                      <a:tailEnd type="none" w="sm" len="sm"/>
                    </a:lnB>
                  </a:tcPr>
                </a:tc>
                <a:extLst>
                  <a:ext uri="{0D108BD9-81ED-4DB2-BD59-A6C34878D82A}">
                    <a16:rowId xmlns:a16="http://schemas.microsoft.com/office/drawing/2014/main" val="10000"/>
                  </a:ext>
                </a:extLst>
              </a:tr>
              <a:tr h="532975">
                <a:tc>
                  <a:txBody>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Mercury</a:t>
                      </a:r>
                      <a:endParaRPr sz="1800" b="1">
                        <a:solidFill>
                          <a:schemeClr val="accent2"/>
                        </a:solidFill>
                        <a:latin typeface="Kanit"/>
                        <a:ea typeface="Kanit"/>
                        <a:cs typeface="Kanit"/>
                        <a:sym typeface="Kanit"/>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0.06</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19050" cap="flat" cmpd="sng">
                      <a:solidFill>
                        <a:srgbClr val="E94A4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0.38</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19050" cap="flat" cmpd="sng">
                      <a:solidFill>
                        <a:srgbClr val="E94A4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0.38</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19050" cap="flat" cmpd="sng">
                      <a:solidFill>
                        <a:srgbClr val="E94A4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32975">
                <a:tc>
                  <a:txBody>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Mars</a:t>
                      </a:r>
                      <a:endParaRPr sz="1800" b="1">
                        <a:solidFill>
                          <a:schemeClr val="accent2"/>
                        </a:solidFill>
                        <a:latin typeface="Kanit"/>
                        <a:ea typeface="Kanit"/>
                        <a:cs typeface="Kanit"/>
                        <a:sym typeface="Kanit"/>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0.11</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0.53</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0.38</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532975">
                <a:tc>
                  <a:txBody>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Saturn</a:t>
                      </a:r>
                      <a:endParaRPr sz="1800" b="1">
                        <a:solidFill>
                          <a:schemeClr val="accent2"/>
                        </a:solidFill>
                        <a:latin typeface="Kanit"/>
                        <a:ea typeface="Kanit"/>
                        <a:cs typeface="Kanit"/>
                        <a:sym typeface="Kanit"/>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95.2</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9.4</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1.16</a:t>
                      </a:r>
                      <a:endParaRPr>
                        <a:solidFill>
                          <a:schemeClr val="accent1"/>
                        </a:solidFill>
                        <a:latin typeface="Montserrat"/>
                        <a:ea typeface="Montserrat"/>
                        <a:cs typeface="Montserrat"/>
                        <a:sym typeface="Montserrat"/>
                      </a:endParaRPr>
                    </a:p>
                  </a:txBody>
                  <a:tcPr marL="91425" marR="91425" marT="91425" marB="91425" anchor="ctr">
                    <a:lnL w="19050" cap="flat" cmpd="sng">
                      <a:solidFill>
                        <a:srgbClr val="0258A1"/>
                      </a:solidFill>
                      <a:prstDash val="solid"/>
                      <a:round/>
                      <a:headEnd type="none" w="sm" len="sm"/>
                      <a:tailEnd type="none" w="sm" len="sm"/>
                    </a:lnL>
                    <a:lnR w="19050" cap="flat" cmpd="sng">
                      <a:solidFill>
                        <a:srgbClr val="0258A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62"/>
          <p:cNvSpPr txBox="1">
            <a:spLocks noGrp="1"/>
          </p:cNvSpPr>
          <p:nvPr>
            <p:ph type="title"/>
          </p:nvPr>
        </p:nvSpPr>
        <p:spPr>
          <a:xfrm>
            <a:off x="901912" y="147614"/>
            <a:ext cx="7717500" cy="68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A Timeline Always Works Fine</a:t>
            </a:r>
            <a:endParaRPr>
              <a:solidFill>
                <a:schemeClr val="accent2"/>
              </a:solidFill>
            </a:endParaRPr>
          </a:p>
        </p:txBody>
      </p:sp>
      <p:sp>
        <p:nvSpPr>
          <p:cNvPr id="1602" name="Google Shape;1602;p62"/>
          <p:cNvSpPr/>
          <p:nvPr/>
        </p:nvSpPr>
        <p:spPr>
          <a:xfrm rot="-5400000">
            <a:off x="1363909" y="1878599"/>
            <a:ext cx="868901" cy="93789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2"/>
          <p:cNvSpPr/>
          <p:nvPr/>
        </p:nvSpPr>
        <p:spPr>
          <a:xfrm>
            <a:off x="5015644" y="1878578"/>
            <a:ext cx="868901" cy="93789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2"/>
          <p:cNvSpPr/>
          <p:nvPr/>
        </p:nvSpPr>
        <p:spPr>
          <a:xfrm>
            <a:off x="3071041" y="1923093"/>
            <a:ext cx="1140863" cy="848873"/>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2"/>
          <p:cNvSpPr/>
          <p:nvPr/>
        </p:nvSpPr>
        <p:spPr>
          <a:xfrm rot="-9000076">
            <a:off x="6793019" y="1923058"/>
            <a:ext cx="1140907" cy="848906"/>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2"/>
          <p:cNvSpPr txBox="1"/>
          <p:nvPr/>
        </p:nvSpPr>
        <p:spPr>
          <a:xfrm>
            <a:off x="924575" y="3063874"/>
            <a:ext cx="1711800" cy="3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Mercury</a:t>
            </a:r>
            <a:endParaRPr sz="1800" b="1">
              <a:solidFill>
                <a:schemeClr val="accent2"/>
              </a:solidFill>
              <a:latin typeface="Kanit"/>
              <a:ea typeface="Kanit"/>
              <a:cs typeface="Kanit"/>
              <a:sym typeface="Kanit"/>
            </a:endParaRPr>
          </a:p>
        </p:txBody>
      </p:sp>
      <p:sp>
        <p:nvSpPr>
          <p:cNvPr id="1607" name="Google Shape;1607;p62"/>
          <p:cNvSpPr txBox="1"/>
          <p:nvPr/>
        </p:nvSpPr>
        <p:spPr>
          <a:xfrm>
            <a:off x="924575" y="3421628"/>
            <a:ext cx="1711800" cy="6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Mercury is a small planet</a:t>
            </a:r>
            <a:endParaRPr>
              <a:solidFill>
                <a:schemeClr val="accent1"/>
              </a:solidFill>
              <a:latin typeface="Montserrat"/>
              <a:ea typeface="Montserrat"/>
              <a:cs typeface="Montserrat"/>
              <a:sym typeface="Montserrat"/>
            </a:endParaRPr>
          </a:p>
        </p:txBody>
      </p:sp>
      <p:sp>
        <p:nvSpPr>
          <p:cNvPr id="1608" name="Google Shape;1608;p62"/>
          <p:cNvSpPr txBox="1"/>
          <p:nvPr/>
        </p:nvSpPr>
        <p:spPr>
          <a:xfrm>
            <a:off x="2785575" y="3063868"/>
            <a:ext cx="1711800" cy="3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Jupiter</a:t>
            </a:r>
            <a:endParaRPr sz="1800" b="1">
              <a:solidFill>
                <a:schemeClr val="accent2"/>
              </a:solidFill>
              <a:latin typeface="Kanit"/>
              <a:ea typeface="Kanit"/>
              <a:cs typeface="Kanit"/>
              <a:sym typeface="Kanit"/>
            </a:endParaRPr>
          </a:p>
        </p:txBody>
      </p:sp>
      <p:sp>
        <p:nvSpPr>
          <p:cNvPr id="1609" name="Google Shape;1609;p62"/>
          <p:cNvSpPr txBox="1"/>
          <p:nvPr/>
        </p:nvSpPr>
        <p:spPr>
          <a:xfrm>
            <a:off x="2785575" y="3421621"/>
            <a:ext cx="1711800" cy="6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Jupiter is a big planet</a:t>
            </a:r>
            <a:endParaRPr>
              <a:solidFill>
                <a:schemeClr val="accent1"/>
              </a:solidFill>
              <a:latin typeface="Montserrat"/>
              <a:ea typeface="Montserrat"/>
              <a:cs typeface="Montserrat"/>
              <a:sym typeface="Montserrat"/>
            </a:endParaRPr>
          </a:p>
        </p:txBody>
      </p:sp>
      <p:sp>
        <p:nvSpPr>
          <p:cNvPr id="1610" name="Google Shape;1610;p62"/>
          <p:cNvSpPr txBox="1"/>
          <p:nvPr/>
        </p:nvSpPr>
        <p:spPr>
          <a:xfrm>
            <a:off x="6507575" y="3063868"/>
            <a:ext cx="1711800" cy="3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Neptune</a:t>
            </a:r>
            <a:endParaRPr sz="1800" b="1">
              <a:solidFill>
                <a:schemeClr val="accent2"/>
              </a:solidFill>
              <a:latin typeface="Kanit"/>
              <a:ea typeface="Kanit"/>
              <a:cs typeface="Kanit"/>
              <a:sym typeface="Kanit"/>
            </a:endParaRPr>
          </a:p>
        </p:txBody>
      </p:sp>
      <p:sp>
        <p:nvSpPr>
          <p:cNvPr id="1611" name="Google Shape;1611;p62"/>
          <p:cNvSpPr txBox="1"/>
          <p:nvPr/>
        </p:nvSpPr>
        <p:spPr>
          <a:xfrm>
            <a:off x="6507575" y="3421621"/>
            <a:ext cx="1711800" cy="6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Neptune is far away from us</a:t>
            </a:r>
            <a:endParaRPr>
              <a:solidFill>
                <a:schemeClr val="accent1"/>
              </a:solidFill>
              <a:latin typeface="Montserrat"/>
              <a:ea typeface="Montserrat"/>
              <a:cs typeface="Montserrat"/>
              <a:sym typeface="Montserrat"/>
            </a:endParaRPr>
          </a:p>
        </p:txBody>
      </p:sp>
      <p:sp>
        <p:nvSpPr>
          <p:cNvPr id="1612" name="Google Shape;1612;p62"/>
          <p:cNvSpPr txBox="1"/>
          <p:nvPr/>
        </p:nvSpPr>
        <p:spPr>
          <a:xfrm>
            <a:off x="4646575" y="3063876"/>
            <a:ext cx="1711800" cy="3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2"/>
                </a:solidFill>
                <a:latin typeface="Kanit"/>
                <a:ea typeface="Kanit"/>
                <a:cs typeface="Kanit"/>
                <a:sym typeface="Kanit"/>
              </a:rPr>
              <a:t>Mars</a:t>
            </a:r>
            <a:endParaRPr sz="1800" b="1">
              <a:solidFill>
                <a:schemeClr val="accent2"/>
              </a:solidFill>
              <a:latin typeface="Kanit"/>
              <a:ea typeface="Kanit"/>
              <a:cs typeface="Kanit"/>
              <a:sym typeface="Kanit"/>
            </a:endParaRPr>
          </a:p>
        </p:txBody>
      </p:sp>
      <p:sp>
        <p:nvSpPr>
          <p:cNvPr id="1613" name="Google Shape;1613;p62"/>
          <p:cNvSpPr txBox="1"/>
          <p:nvPr/>
        </p:nvSpPr>
        <p:spPr>
          <a:xfrm>
            <a:off x="4646575" y="3421624"/>
            <a:ext cx="1711800" cy="68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latin typeface="Montserrat"/>
                <a:ea typeface="Montserrat"/>
                <a:cs typeface="Montserrat"/>
                <a:sym typeface="Montserrat"/>
              </a:rPr>
              <a:t>Mars is a very cold place</a:t>
            </a:r>
            <a:endParaRPr>
              <a:solidFill>
                <a:schemeClr val="accent1"/>
              </a:solidFill>
              <a:latin typeface="Montserrat"/>
              <a:ea typeface="Montserrat"/>
              <a:cs typeface="Montserrat"/>
              <a:sym typeface="Montserrat"/>
            </a:endParaRPr>
          </a:p>
        </p:txBody>
      </p:sp>
      <p:sp>
        <p:nvSpPr>
          <p:cNvPr id="1614" name="Google Shape;1614;p62"/>
          <p:cNvSpPr txBox="1"/>
          <p:nvPr/>
        </p:nvSpPr>
        <p:spPr>
          <a:xfrm>
            <a:off x="1346525" y="2126369"/>
            <a:ext cx="867900" cy="5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Kanit"/>
                <a:ea typeface="Kanit"/>
                <a:cs typeface="Kanit"/>
                <a:sym typeface="Kanit"/>
              </a:rPr>
              <a:t>01</a:t>
            </a:r>
            <a:endParaRPr sz="2400" b="1">
              <a:solidFill>
                <a:schemeClr val="dk2"/>
              </a:solidFill>
              <a:latin typeface="Kanit"/>
              <a:ea typeface="Kanit"/>
              <a:cs typeface="Kanit"/>
              <a:sym typeface="Kanit"/>
            </a:endParaRPr>
          </a:p>
        </p:txBody>
      </p:sp>
      <p:sp>
        <p:nvSpPr>
          <p:cNvPr id="1615" name="Google Shape;1615;p62"/>
          <p:cNvSpPr txBox="1"/>
          <p:nvPr/>
        </p:nvSpPr>
        <p:spPr>
          <a:xfrm>
            <a:off x="3207529" y="2126352"/>
            <a:ext cx="867900" cy="5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Kanit"/>
                <a:ea typeface="Kanit"/>
                <a:cs typeface="Kanit"/>
                <a:sym typeface="Kanit"/>
              </a:rPr>
              <a:t>02</a:t>
            </a:r>
            <a:endParaRPr sz="2400" b="1">
              <a:solidFill>
                <a:schemeClr val="dk2"/>
              </a:solidFill>
              <a:latin typeface="Kanit"/>
              <a:ea typeface="Kanit"/>
              <a:cs typeface="Kanit"/>
              <a:sym typeface="Kanit"/>
            </a:endParaRPr>
          </a:p>
        </p:txBody>
      </p:sp>
      <p:sp>
        <p:nvSpPr>
          <p:cNvPr id="1616" name="Google Shape;1616;p62"/>
          <p:cNvSpPr txBox="1"/>
          <p:nvPr/>
        </p:nvSpPr>
        <p:spPr>
          <a:xfrm>
            <a:off x="5136374" y="2126375"/>
            <a:ext cx="596400" cy="5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Kanit"/>
                <a:ea typeface="Kanit"/>
                <a:cs typeface="Kanit"/>
                <a:sym typeface="Kanit"/>
              </a:rPr>
              <a:t>03</a:t>
            </a:r>
            <a:endParaRPr sz="2400" b="1">
              <a:solidFill>
                <a:schemeClr val="dk2"/>
              </a:solidFill>
              <a:latin typeface="Kanit"/>
              <a:ea typeface="Kanit"/>
              <a:cs typeface="Kanit"/>
              <a:sym typeface="Kanit"/>
            </a:endParaRPr>
          </a:p>
        </p:txBody>
      </p:sp>
      <p:sp>
        <p:nvSpPr>
          <p:cNvPr id="1617" name="Google Shape;1617;p62"/>
          <p:cNvSpPr txBox="1"/>
          <p:nvPr/>
        </p:nvSpPr>
        <p:spPr>
          <a:xfrm>
            <a:off x="6929525" y="2126352"/>
            <a:ext cx="867900" cy="5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Kanit"/>
                <a:ea typeface="Kanit"/>
                <a:cs typeface="Kanit"/>
                <a:sym typeface="Kanit"/>
              </a:rPr>
              <a:t>04</a:t>
            </a:r>
            <a:endParaRPr sz="2400" b="1">
              <a:solidFill>
                <a:schemeClr val="dk2"/>
              </a:solidFill>
              <a:latin typeface="Kanit"/>
              <a:ea typeface="Kanit"/>
              <a:cs typeface="Kanit"/>
              <a:sym typeface="Kanit"/>
            </a:endParaRPr>
          </a:p>
        </p:txBody>
      </p:sp>
      <p:cxnSp>
        <p:nvCxnSpPr>
          <p:cNvPr id="1618" name="Google Shape;1618;p62"/>
          <p:cNvCxnSpPr>
            <a:stCxn id="1614" idx="3"/>
            <a:endCxn id="1615" idx="1"/>
          </p:cNvCxnSpPr>
          <p:nvPr/>
        </p:nvCxnSpPr>
        <p:spPr>
          <a:xfrm>
            <a:off x="2214425" y="2398169"/>
            <a:ext cx="993000" cy="600"/>
          </a:xfrm>
          <a:prstGeom prst="curvedConnector3">
            <a:avLst>
              <a:gd name="adj1" fmla="val 50005"/>
            </a:avLst>
          </a:prstGeom>
          <a:noFill/>
          <a:ln w="19050" cap="flat" cmpd="sng">
            <a:solidFill>
              <a:srgbClr val="0258A1"/>
            </a:solidFill>
            <a:prstDash val="solid"/>
            <a:round/>
            <a:headEnd type="none" w="med" len="med"/>
            <a:tailEnd type="none" w="med" len="med"/>
          </a:ln>
        </p:spPr>
      </p:cxnSp>
      <p:cxnSp>
        <p:nvCxnSpPr>
          <p:cNvPr id="1619" name="Google Shape;1619;p62"/>
          <p:cNvCxnSpPr>
            <a:stCxn id="1615" idx="3"/>
            <a:endCxn id="1616" idx="1"/>
          </p:cNvCxnSpPr>
          <p:nvPr/>
        </p:nvCxnSpPr>
        <p:spPr>
          <a:xfrm>
            <a:off x="4075429" y="2398152"/>
            <a:ext cx="1060800" cy="600"/>
          </a:xfrm>
          <a:prstGeom prst="curvedConnector3">
            <a:avLst>
              <a:gd name="adj1" fmla="val 50007"/>
            </a:avLst>
          </a:prstGeom>
          <a:noFill/>
          <a:ln w="19050" cap="flat" cmpd="sng">
            <a:solidFill>
              <a:srgbClr val="0258A1"/>
            </a:solidFill>
            <a:prstDash val="solid"/>
            <a:round/>
            <a:headEnd type="none" w="med" len="med"/>
            <a:tailEnd type="none" w="med" len="med"/>
          </a:ln>
        </p:spPr>
      </p:cxnSp>
      <p:cxnSp>
        <p:nvCxnSpPr>
          <p:cNvPr id="1620" name="Google Shape;1620;p62"/>
          <p:cNvCxnSpPr>
            <a:stCxn id="1616" idx="3"/>
            <a:endCxn id="1617" idx="1"/>
          </p:cNvCxnSpPr>
          <p:nvPr/>
        </p:nvCxnSpPr>
        <p:spPr>
          <a:xfrm>
            <a:off x="5732774" y="2398175"/>
            <a:ext cx="1196700" cy="600"/>
          </a:xfrm>
          <a:prstGeom prst="curvedConnector3">
            <a:avLst>
              <a:gd name="adj1" fmla="val 50002"/>
            </a:avLst>
          </a:prstGeom>
          <a:noFill/>
          <a:ln w="19050" cap="flat" cmpd="sng">
            <a:solidFill>
              <a:srgbClr val="0258A1"/>
            </a:solidFill>
            <a:prstDash val="solid"/>
            <a:round/>
            <a:headEnd type="none" w="med" len="med"/>
            <a:tailEnd type="none" w="med" len="med"/>
          </a:ln>
        </p:spPr>
      </p:cxnSp>
      <p:grpSp>
        <p:nvGrpSpPr>
          <p:cNvPr id="2" name="Grupo 1">
            <a:extLst>
              <a:ext uri="{FF2B5EF4-FFF2-40B4-BE49-F238E27FC236}">
                <a16:creationId xmlns:a16="http://schemas.microsoft.com/office/drawing/2014/main" id="{96206E64-DE0C-F673-9C14-F4E2ABDC6A09}"/>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D9F2DCF8-32C1-C98F-7AE1-5277DE935748}"/>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A2344E33-D744-9C1D-EB66-AB93A3E3C897}"/>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A26D1178-90F3-2C53-CF0A-E0163AD6E4C1}"/>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FDAA8D19-97F1-5CE2-FA5C-F2FCD85F3815}"/>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5B003AC1-3486-8657-C288-56C3A5424488}"/>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5970558A-D0E2-47CF-781B-BC7C414D752D}"/>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7C8CEABD-B6F9-64AC-8662-039D59A62FCA}"/>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5F148DA9-9910-4743-64DC-5B749DDA21FA}"/>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48AC984C-4BBA-0B22-B134-1CA25BCB8B8A}"/>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CFD07C75-60EF-45F9-42FA-8D5A8ACFC1B6}"/>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B250881D-8FE3-075F-B69D-D893B5C724B8}"/>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3D1E6BAE-F5EF-7C62-9F37-529F49EB1B27}"/>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C7EDF558-E371-BC30-2973-1C5B4BF0E93A}"/>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028715D8-16D1-B777-9845-D9FBC22D1C70}"/>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9E45161B-F2C8-92E3-4C38-C5164788D3FC}"/>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F843EC28-8C6E-F771-18D0-6F048D1B35B2}"/>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7"/>
          <p:cNvSpPr/>
          <p:nvPr/>
        </p:nvSpPr>
        <p:spPr>
          <a:xfrm rot="-7839141">
            <a:off x="3634556" y="3884914"/>
            <a:ext cx="910236" cy="677273"/>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rot="6299985">
            <a:off x="4703480" y="3886017"/>
            <a:ext cx="693180" cy="748221"/>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rot="-5400000">
            <a:off x="4704338" y="1496131"/>
            <a:ext cx="693227" cy="748272"/>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3780875" y="2683756"/>
            <a:ext cx="693227" cy="748272"/>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rot="2412081">
            <a:off x="4594905" y="2719274"/>
            <a:ext cx="910191" cy="677239"/>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3633825" y="1531673"/>
            <a:ext cx="910173" cy="677225"/>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txBox="1">
            <a:spLocks noGrp="1"/>
          </p:cNvSpPr>
          <p:nvPr>
            <p:ph type="title"/>
          </p:nvPr>
        </p:nvSpPr>
        <p:spPr>
          <a:xfrm>
            <a:off x="829339" y="118586"/>
            <a:ext cx="7717500" cy="6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Table of contents</a:t>
            </a:r>
            <a:endParaRPr dirty="0">
              <a:solidFill>
                <a:schemeClr val="accent2"/>
              </a:solidFill>
            </a:endParaRPr>
          </a:p>
        </p:txBody>
      </p:sp>
      <p:sp>
        <p:nvSpPr>
          <p:cNvPr id="484" name="Google Shape;484;p37"/>
          <p:cNvSpPr txBox="1">
            <a:spLocks noGrp="1"/>
          </p:cNvSpPr>
          <p:nvPr>
            <p:ph type="subTitle" idx="1"/>
          </p:nvPr>
        </p:nvSpPr>
        <p:spPr>
          <a:xfrm>
            <a:off x="715906" y="1386225"/>
            <a:ext cx="2728800" cy="3969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accent2"/>
                </a:solidFill>
              </a:rPr>
              <a:t>About the disease</a:t>
            </a:r>
            <a:endParaRPr>
              <a:solidFill>
                <a:schemeClr val="accent2"/>
              </a:solidFill>
            </a:endParaRPr>
          </a:p>
        </p:txBody>
      </p:sp>
      <p:sp>
        <p:nvSpPr>
          <p:cNvPr id="485" name="Google Shape;485;p37"/>
          <p:cNvSpPr txBox="1">
            <a:spLocks noGrp="1"/>
          </p:cNvSpPr>
          <p:nvPr>
            <p:ph type="subTitle" idx="2"/>
          </p:nvPr>
        </p:nvSpPr>
        <p:spPr>
          <a:xfrm>
            <a:off x="715097" y="1698840"/>
            <a:ext cx="2730000" cy="569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You can describe the topic of the section here</a:t>
            </a:r>
            <a:endParaRPr>
              <a:solidFill>
                <a:schemeClr val="accent1"/>
              </a:solidFill>
            </a:endParaRPr>
          </a:p>
        </p:txBody>
      </p:sp>
      <p:sp>
        <p:nvSpPr>
          <p:cNvPr id="486" name="Google Shape;486;p37"/>
          <p:cNvSpPr txBox="1">
            <a:spLocks noGrp="1"/>
          </p:cNvSpPr>
          <p:nvPr>
            <p:ph type="title" idx="3"/>
          </p:nvPr>
        </p:nvSpPr>
        <p:spPr>
          <a:xfrm>
            <a:off x="3780390" y="1659072"/>
            <a:ext cx="632700" cy="42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01</a:t>
            </a:r>
            <a:endParaRPr/>
          </a:p>
        </p:txBody>
      </p:sp>
      <p:sp>
        <p:nvSpPr>
          <p:cNvPr id="487" name="Google Shape;487;p37"/>
          <p:cNvSpPr txBox="1">
            <a:spLocks noGrp="1"/>
          </p:cNvSpPr>
          <p:nvPr>
            <p:ph type="subTitle" idx="4"/>
          </p:nvPr>
        </p:nvSpPr>
        <p:spPr>
          <a:xfrm>
            <a:off x="718301" y="2555497"/>
            <a:ext cx="2736900" cy="3933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accent2"/>
                </a:solidFill>
              </a:rPr>
              <a:t>Diagnosis</a:t>
            </a:r>
            <a:endParaRPr>
              <a:solidFill>
                <a:schemeClr val="accent2"/>
              </a:solidFill>
            </a:endParaRPr>
          </a:p>
        </p:txBody>
      </p:sp>
      <p:sp>
        <p:nvSpPr>
          <p:cNvPr id="488" name="Google Shape;488;p37"/>
          <p:cNvSpPr txBox="1">
            <a:spLocks noGrp="1"/>
          </p:cNvSpPr>
          <p:nvPr>
            <p:ph type="subTitle" idx="5"/>
          </p:nvPr>
        </p:nvSpPr>
        <p:spPr>
          <a:xfrm>
            <a:off x="713212" y="2870188"/>
            <a:ext cx="2733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solidFill>
                  <a:schemeClr val="accent1"/>
                </a:solidFill>
              </a:rPr>
              <a:t>You can describe the topic of the section here</a:t>
            </a:r>
            <a:endParaRPr dirty="0">
              <a:solidFill>
                <a:schemeClr val="accent1"/>
              </a:solidFill>
            </a:endParaRPr>
          </a:p>
        </p:txBody>
      </p:sp>
      <p:sp>
        <p:nvSpPr>
          <p:cNvPr id="489" name="Google Shape;489;p37"/>
          <p:cNvSpPr txBox="1">
            <a:spLocks noGrp="1"/>
          </p:cNvSpPr>
          <p:nvPr>
            <p:ph type="title" idx="6"/>
          </p:nvPr>
        </p:nvSpPr>
        <p:spPr>
          <a:xfrm>
            <a:off x="3780840" y="2829633"/>
            <a:ext cx="630900" cy="420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02</a:t>
            </a:r>
            <a:endParaRPr/>
          </a:p>
        </p:txBody>
      </p:sp>
      <p:sp>
        <p:nvSpPr>
          <p:cNvPr id="490" name="Google Shape;490;p37"/>
          <p:cNvSpPr txBox="1">
            <a:spLocks noGrp="1"/>
          </p:cNvSpPr>
          <p:nvPr>
            <p:ph type="subTitle" idx="7"/>
          </p:nvPr>
        </p:nvSpPr>
        <p:spPr>
          <a:xfrm>
            <a:off x="5688746" y="1388025"/>
            <a:ext cx="2742000" cy="393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accent2"/>
                </a:solidFill>
              </a:rPr>
              <a:t>Pathology</a:t>
            </a:r>
            <a:endParaRPr>
              <a:solidFill>
                <a:schemeClr val="accent2"/>
              </a:solidFill>
            </a:endParaRPr>
          </a:p>
        </p:txBody>
      </p:sp>
      <p:sp>
        <p:nvSpPr>
          <p:cNvPr id="491" name="Google Shape;491;p37"/>
          <p:cNvSpPr txBox="1">
            <a:spLocks noGrp="1"/>
          </p:cNvSpPr>
          <p:nvPr>
            <p:ph type="subTitle" idx="8"/>
          </p:nvPr>
        </p:nvSpPr>
        <p:spPr>
          <a:xfrm>
            <a:off x="5681997" y="1697190"/>
            <a:ext cx="274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1"/>
                </a:solidFill>
              </a:rPr>
              <a:t>You can describe the topic of the section here</a:t>
            </a:r>
            <a:endParaRPr>
              <a:solidFill>
                <a:schemeClr val="accent1"/>
              </a:solidFill>
            </a:endParaRPr>
          </a:p>
        </p:txBody>
      </p:sp>
      <p:sp>
        <p:nvSpPr>
          <p:cNvPr id="492" name="Google Shape;492;p37"/>
          <p:cNvSpPr txBox="1">
            <a:spLocks noGrp="1"/>
          </p:cNvSpPr>
          <p:nvPr>
            <p:ph type="title" idx="9"/>
          </p:nvPr>
        </p:nvSpPr>
        <p:spPr>
          <a:xfrm>
            <a:off x="4732667" y="1659972"/>
            <a:ext cx="630900" cy="420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04</a:t>
            </a:r>
            <a:endParaRPr/>
          </a:p>
        </p:txBody>
      </p:sp>
      <p:sp>
        <p:nvSpPr>
          <p:cNvPr id="493" name="Google Shape;493;p37"/>
          <p:cNvSpPr txBox="1">
            <a:spLocks noGrp="1"/>
          </p:cNvSpPr>
          <p:nvPr>
            <p:ph type="subTitle" idx="13"/>
          </p:nvPr>
        </p:nvSpPr>
        <p:spPr>
          <a:xfrm>
            <a:off x="5688283" y="2555497"/>
            <a:ext cx="2742000" cy="393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accent2"/>
                </a:solidFill>
              </a:rPr>
              <a:t>Treatment</a:t>
            </a:r>
            <a:endParaRPr>
              <a:solidFill>
                <a:schemeClr val="accent2"/>
              </a:solidFill>
            </a:endParaRPr>
          </a:p>
        </p:txBody>
      </p:sp>
      <p:sp>
        <p:nvSpPr>
          <p:cNvPr id="494" name="Google Shape;494;p37"/>
          <p:cNvSpPr txBox="1">
            <a:spLocks noGrp="1"/>
          </p:cNvSpPr>
          <p:nvPr>
            <p:ph type="subTitle" idx="14"/>
          </p:nvPr>
        </p:nvSpPr>
        <p:spPr>
          <a:xfrm>
            <a:off x="5681538" y="2870188"/>
            <a:ext cx="274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1"/>
                </a:solidFill>
              </a:rPr>
              <a:t>You can describe the topic of the section here</a:t>
            </a:r>
            <a:endParaRPr>
              <a:solidFill>
                <a:schemeClr val="accent1"/>
              </a:solidFill>
            </a:endParaRPr>
          </a:p>
        </p:txBody>
      </p:sp>
      <p:sp>
        <p:nvSpPr>
          <p:cNvPr id="495" name="Google Shape;495;p37"/>
          <p:cNvSpPr txBox="1">
            <a:spLocks noGrp="1"/>
          </p:cNvSpPr>
          <p:nvPr>
            <p:ph type="title" idx="15"/>
          </p:nvPr>
        </p:nvSpPr>
        <p:spPr>
          <a:xfrm>
            <a:off x="4732205" y="2829633"/>
            <a:ext cx="630900" cy="420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05</a:t>
            </a:r>
            <a:endParaRPr/>
          </a:p>
        </p:txBody>
      </p:sp>
      <p:sp>
        <p:nvSpPr>
          <p:cNvPr id="496" name="Google Shape;496;p37"/>
          <p:cNvSpPr txBox="1">
            <a:spLocks noGrp="1"/>
          </p:cNvSpPr>
          <p:nvPr>
            <p:ph type="subTitle" idx="16"/>
          </p:nvPr>
        </p:nvSpPr>
        <p:spPr>
          <a:xfrm>
            <a:off x="718301" y="3721172"/>
            <a:ext cx="2736900" cy="3933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accent2"/>
                </a:solidFill>
              </a:rPr>
              <a:t>Recommendations</a:t>
            </a:r>
            <a:endParaRPr>
              <a:solidFill>
                <a:schemeClr val="accent2"/>
              </a:solidFill>
            </a:endParaRPr>
          </a:p>
        </p:txBody>
      </p:sp>
      <p:sp>
        <p:nvSpPr>
          <p:cNvPr id="497" name="Google Shape;497;p37"/>
          <p:cNvSpPr txBox="1">
            <a:spLocks noGrp="1"/>
          </p:cNvSpPr>
          <p:nvPr>
            <p:ph type="subTitle" idx="17"/>
          </p:nvPr>
        </p:nvSpPr>
        <p:spPr>
          <a:xfrm>
            <a:off x="713212" y="4035863"/>
            <a:ext cx="2733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accent1"/>
                </a:solidFill>
              </a:rPr>
              <a:t>You can describe the topic of the section here</a:t>
            </a:r>
            <a:endParaRPr>
              <a:solidFill>
                <a:schemeClr val="accent1"/>
              </a:solidFill>
            </a:endParaRPr>
          </a:p>
        </p:txBody>
      </p:sp>
      <p:sp>
        <p:nvSpPr>
          <p:cNvPr id="498" name="Google Shape;498;p37"/>
          <p:cNvSpPr txBox="1">
            <a:spLocks noGrp="1"/>
          </p:cNvSpPr>
          <p:nvPr>
            <p:ph type="title" idx="18"/>
          </p:nvPr>
        </p:nvSpPr>
        <p:spPr>
          <a:xfrm>
            <a:off x="3780840" y="3998383"/>
            <a:ext cx="630900" cy="420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03</a:t>
            </a:r>
            <a:endParaRPr/>
          </a:p>
        </p:txBody>
      </p:sp>
      <p:sp>
        <p:nvSpPr>
          <p:cNvPr id="499" name="Google Shape;499;p37"/>
          <p:cNvSpPr txBox="1">
            <a:spLocks noGrp="1"/>
          </p:cNvSpPr>
          <p:nvPr>
            <p:ph type="subTitle" idx="19"/>
          </p:nvPr>
        </p:nvSpPr>
        <p:spPr>
          <a:xfrm>
            <a:off x="5688283" y="3721172"/>
            <a:ext cx="2742000" cy="393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accent2"/>
                </a:solidFill>
              </a:rPr>
              <a:t>Conclusions</a:t>
            </a:r>
            <a:endParaRPr>
              <a:solidFill>
                <a:schemeClr val="accent2"/>
              </a:solidFill>
            </a:endParaRPr>
          </a:p>
        </p:txBody>
      </p:sp>
      <p:sp>
        <p:nvSpPr>
          <p:cNvPr id="500" name="Google Shape;500;p37"/>
          <p:cNvSpPr txBox="1">
            <a:spLocks noGrp="1"/>
          </p:cNvSpPr>
          <p:nvPr>
            <p:ph type="subTitle" idx="20"/>
          </p:nvPr>
        </p:nvSpPr>
        <p:spPr>
          <a:xfrm>
            <a:off x="5681538" y="4035863"/>
            <a:ext cx="274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1"/>
                </a:solidFill>
              </a:rPr>
              <a:t>You can describe the topic of the section here</a:t>
            </a:r>
            <a:endParaRPr>
              <a:solidFill>
                <a:schemeClr val="accent1"/>
              </a:solidFill>
            </a:endParaRPr>
          </a:p>
        </p:txBody>
      </p:sp>
      <p:sp>
        <p:nvSpPr>
          <p:cNvPr id="501" name="Google Shape;501;p37"/>
          <p:cNvSpPr txBox="1">
            <a:spLocks noGrp="1"/>
          </p:cNvSpPr>
          <p:nvPr>
            <p:ph type="title" idx="21"/>
          </p:nvPr>
        </p:nvSpPr>
        <p:spPr>
          <a:xfrm>
            <a:off x="4732205" y="3998383"/>
            <a:ext cx="630900" cy="420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06</a:t>
            </a:r>
            <a:endParaRPr/>
          </a:p>
        </p:txBody>
      </p:sp>
      <p:grpSp>
        <p:nvGrpSpPr>
          <p:cNvPr id="2" name="Grupo 1">
            <a:extLst>
              <a:ext uri="{FF2B5EF4-FFF2-40B4-BE49-F238E27FC236}">
                <a16:creationId xmlns:a16="http://schemas.microsoft.com/office/drawing/2014/main" id="{7264A95D-05C1-5239-6FA2-C3AFA37C67E6}"/>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3ED20C4C-AB57-B221-1F76-4D62788EFFB2}"/>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3BF6F798-458D-339F-AC29-01652FD003AC}"/>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49800388-2AF7-1CA0-5C69-4441002B818B}"/>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11030BDA-7755-3127-765B-B9CC0381384D}"/>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8D783D83-E8B3-0337-6044-A99C106A6B3F}"/>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2589D1F3-C987-C742-685E-DD51A23CE0CC}"/>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0B15CD5E-6C6F-8D98-48FA-EF96B4759399}"/>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76BE949B-3326-7A6E-6480-124C8C42F83B}"/>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3F2817D5-DC2F-AF3C-7BBA-A04AA9BAAF55}"/>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2363ED72-66DF-2CFE-EDC5-1333B0B15851}"/>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467213A7-F01E-CE58-409E-676606A45B23}"/>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5335C64D-6022-8096-5569-2F78E26E96B4}"/>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D35DEE6D-4C60-771F-02F7-15317235EC26}"/>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DD5A37BC-6975-106A-F990-7EC37FA4745F}"/>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EFECC285-D7FC-473F-AC18-F887F28EBF94}"/>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D423C4BB-AEC0-1DA8-F913-7EC1E07A769B}"/>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63"/>
          <p:cNvSpPr txBox="1">
            <a:spLocks noGrp="1"/>
          </p:cNvSpPr>
          <p:nvPr>
            <p:ph type="title"/>
          </p:nvPr>
        </p:nvSpPr>
        <p:spPr>
          <a:xfrm>
            <a:off x="637025" y="2096725"/>
            <a:ext cx="7717500" cy="196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solidFill>
                  <a:schemeClr val="accent2"/>
                </a:solidFill>
              </a:rPr>
              <a:t>4,498,300</a:t>
            </a:r>
            <a:endParaRPr dirty="0">
              <a:solidFill>
                <a:schemeClr val="accent2"/>
              </a:solidFill>
            </a:endParaRPr>
          </a:p>
        </p:txBody>
      </p:sp>
      <p:sp>
        <p:nvSpPr>
          <p:cNvPr id="1626" name="Google Shape;1626;p63"/>
          <p:cNvSpPr txBox="1">
            <a:spLocks noGrp="1"/>
          </p:cNvSpPr>
          <p:nvPr>
            <p:ph type="subTitle" idx="1"/>
          </p:nvPr>
        </p:nvSpPr>
        <p:spPr>
          <a:xfrm>
            <a:off x="637025" y="3882425"/>
            <a:ext cx="7717500" cy="7191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chemeClr val="accent1"/>
                </a:solidFill>
              </a:rPr>
              <a:t>Big numbers catch your audience’s attention</a:t>
            </a:r>
            <a:endParaRPr>
              <a:solidFill>
                <a:schemeClr val="accent1"/>
              </a:solidFill>
            </a:endParaRPr>
          </a:p>
        </p:txBody>
      </p:sp>
      <p:pic>
        <p:nvPicPr>
          <p:cNvPr id="2" name="Imagen 1"/>
          <p:cNvPicPr>
            <a:picLocks noChangeAspect="1"/>
          </p:cNvPicPr>
          <p:nvPr/>
        </p:nvPicPr>
        <p:blipFill>
          <a:blip r:embed="rId3"/>
          <a:stretch>
            <a:fillRect/>
          </a:stretch>
        </p:blipFill>
        <p:spPr>
          <a:xfrm>
            <a:off x="2739412" y="582893"/>
            <a:ext cx="3512725" cy="194506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5" name="Google Shape;1635;p64"/>
          <p:cNvSpPr/>
          <p:nvPr/>
        </p:nvSpPr>
        <p:spPr>
          <a:xfrm>
            <a:off x="2994013" y="912340"/>
            <a:ext cx="559200" cy="768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4"/>
          <p:cNvSpPr txBox="1">
            <a:spLocks noGrp="1"/>
          </p:cNvSpPr>
          <p:nvPr>
            <p:ph type="title"/>
          </p:nvPr>
        </p:nvSpPr>
        <p:spPr>
          <a:xfrm>
            <a:off x="5066000" y="1758750"/>
            <a:ext cx="2986800" cy="79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Sneak Peek</a:t>
            </a:r>
            <a:endParaRPr>
              <a:solidFill>
                <a:schemeClr val="accent2"/>
              </a:solidFill>
            </a:endParaRPr>
          </a:p>
        </p:txBody>
      </p:sp>
      <p:sp>
        <p:nvSpPr>
          <p:cNvPr id="1638" name="Google Shape;1638;p64"/>
          <p:cNvSpPr txBox="1">
            <a:spLocks noGrp="1"/>
          </p:cNvSpPr>
          <p:nvPr>
            <p:ph type="subTitle" idx="1"/>
          </p:nvPr>
        </p:nvSpPr>
        <p:spPr>
          <a:xfrm>
            <a:off x="5066000" y="2445600"/>
            <a:ext cx="2986800" cy="127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You can replace the image on the screen with your own work. Just right-click on it and select “Replace image”</a:t>
            </a:r>
            <a:endParaRPr>
              <a:solidFill>
                <a:schemeClr val="accent1"/>
              </a:solidFill>
            </a:endParaRPr>
          </a:p>
        </p:txBody>
      </p:sp>
      <p:pic>
        <p:nvPicPr>
          <p:cNvPr id="2" name="Imagen 1"/>
          <p:cNvPicPr>
            <a:picLocks noChangeAspect="1"/>
          </p:cNvPicPr>
          <p:nvPr/>
        </p:nvPicPr>
        <p:blipFill>
          <a:blip r:embed="rId3"/>
          <a:stretch>
            <a:fillRect/>
          </a:stretch>
        </p:blipFill>
        <p:spPr>
          <a:xfrm>
            <a:off x="1130150" y="1486424"/>
            <a:ext cx="3393836" cy="33776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3" name="Elipse 2"/>
          <p:cNvSpPr/>
          <p:nvPr/>
        </p:nvSpPr>
        <p:spPr>
          <a:xfrm>
            <a:off x="318052" y="4532243"/>
            <a:ext cx="8615180" cy="53671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97" name="Google Shape;1697;p65"/>
          <p:cNvSpPr txBox="1">
            <a:spLocks noGrp="1"/>
          </p:cNvSpPr>
          <p:nvPr>
            <p:ph type="title"/>
          </p:nvPr>
        </p:nvSpPr>
        <p:spPr>
          <a:xfrm>
            <a:off x="713225" y="539500"/>
            <a:ext cx="7668900" cy="131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Thanks!</a:t>
            </a:r>
            <a:endParaRPr>
              <a:solidFill>
                <a:schemeClr val="accent2"/>
              </a:solidFill>
            </a:endParaRPr>
          </a:p>
        </p:txBody>
      </p:sp>
      <p:sp>
        <p:nvSpPr>
          <p:cNvPr id="1698" name="Google Shape;1698;p65"/>
          <p:cNvSpPr txBox="1">
            <a:spLocks noGrp="1"/>
          </p:cNvSpPr>
          <p:nvPr>
            <p:ph type="subTitle" idx="1"/>
          </p:nvPr>
        </p:nvSpPr>
        <p:spPr>
          <a:xfrm>
            <a:off x="713225" y="1709808"/>
            <a:ext cx="4115400" cy="14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1"/>
                </a:solidFill>
              </a:rPr>
              <a:t>Does anyone have any questions?</a:t>
            </a:r>
            <a:endParaRPr dirty="0">
              <a:solidFill>
                <a:schemeClr val="accent1"/>
              </a:solidFill>
            </a:endParaRPr>
          </a:p>
          <a:p>
            <a:pPr marL="0" lvl="0" indent="0" algn="l" rtl="0">
              <a:spcBef>
                <a:spcPts val="0"/>
              </a:spcBef>
              <a:spcAft>
                <a:spcPts val="0"/>
              </a:spcAft>
              <a:buClr>
                <a:schemeClr val="dk1"/>
              </a:buClr>
              <a:buSzPts val="1100"/>
              <a:buFont typeface="Arial"/>
              <a:buNone/>
            </a:pPr>
            <a:r>
              <a:rPr lang="en" dirty="0">
                <a:solidFill>
                  <a:schemeClr val="accent1"/>
                </a:solidFill>
              </a:rPr>
              <a:t>youremail@freepik.com</a:t>
            </a:r>
            <a:endParaRPr dirty="0">
              <a:solidFill>
                <a:schemeClr val="accent1"/>
              </a:solidFill>
            </a:endParaRPr>
          </a:p>
          <a:p>
            <a:pPr marL="0" lvl="0" indent="0" algn="l" rtl="0">
              <a:spcBef>
                <a:spcPts val="0"/>
              </a:spcBef>
              <a:spcAft>
                <a:spcPts val="0"/>
              </a:spcAft>
              <a:buClr>
                <a:schemeClr val="dk1"/>
              </a:buClr>
              <a:buSzPts val="1100"/>
              <a:buFont typeface="Arial"/>
              <a:buNone/>
            </a:pPr>
            <a:r>
              <a:rPr lang="en" dirty="0">
                <a:solidFill>
                  <a:schemeClr val="accent1"/>
                </a:solidFill>
              </a:rPr>
              <a:t>+91 620 421 838</a:t>
            </a:r>
            <a:endParaRPr dirty="0">
              <a:solidFill>
                <a:schemeClr val="accent1"/>
              </a:solidFill>
            </a:endParaRPr>
          </a:p>
          <a:p>
            <a:pPr marL="0" lvl="0" indent="0" algn="l" rtl="0">
              <a:spcBef>
                <a:spcPts val="0"/>
              </a:spcBef>
              <a:spcAft>
                <a:spcPts val="0"/>
              </a:spcAft>
              <a:buNone/>
            </a:pPr>
            <a:r>
              <a:rPr lang="en" dirty="0">
                <a:solidFill>
                  <a:schemeClr val="accent1"/>
                </a:solidFill>
              </a:rPr>
              <a:t>yourcompany.com</a:t>
            </a:r>
            <a:endParaRPr dirty="0">
              <a:solidFill>
                <a:schemeClr val="accent1"/>
              </a:solidFill>
            </a:endParaRPr>
          </a:p>
        </p:txBody>
      </p:sp>
      <p:pic>
        <p:nvPicPr>
          <p:cNvPr id="4" name="Imagen 3"/>
          <p:cNvPicPr>
            <a:picLocks noChangeAspect="1"/>
          </p:cNvPicPr>
          <p:nvPr/>
        </p:nvPicPr>
        <p:blipFill>
          <a:blip r:embed="rId3"/>
          <a:stretch>
            <a:fillRect/>
          </a:stretch>
        </p:blipFill>
        <p:spPr>
          <a:xfrm>
            <a:off x="6875853" y="2996944"/>
            <a:ext cx="452089" cy="198478"/>
          </a:xfrm>
          <a:prstGeom prst="rect">
            <a:avLst/>
          </a:prstGeom>
        </p:spPr>
      </p:pic>
      <p:pic>
        <p:nvPicPr>
          <p:cNvPr id="26" name="Imagen 25"/>
          <p:cNvPicPr>
            <a:picLocks noChangeAspect="1"/>
          </p:cNvPicPr>
          <p:nvPr/>
        </p:nvPicPr>
        <p:blipFill>
          <a:blip r:embed="rId3"/>
          <a:stretch>
            <a:fillRect/>
          </a:stretch>
        </p:blipFill>
        <p:spPr>
          <a:xfrm>
            <a:off x="3802542" y="2855268"/>
            <a:ext cx="452089" cy="198478"/>
          </a:xfrm>
          <a:prstGeom prst="rect">
            <a:avLst/>
          </a:prstGeom>
        </p:spPr>
      </p:pic>
      <p:pic>
        <p:nvPicPr>
          <p:cNvPr id="27" name="Imagen 26"/>
          <p:cNvPicPr>
            <a:picLocks noChangeAspect="1"/>
          </p:cNvPicPr>
          <p:nvPr/>
        </p:nvPicPr>
        <p:blipFill>
          <a:blip r:embed="rId3"/>
          <a:stretch>
            <a:fillRect/>
          </a:stretch>
        </p:blipFill>
        <p:spPr>
          <a:xfrm rot="19883371">
            <a:off x="487179" y="4353491"/>
            <a:ext cx="452089" cy="198478"/>
          </a:xfrm>
          <a:prstGeom prst="rect">
            <a:avLst/>
          </a:prstGeom>
        </p:spPr>
      </p:pic>
      <p:pic>
        <p:nvPicPr>
          <p:cNvPr id="28" name="Imagen 27"/>
          <p:cNvPicPr>
            <a:picLocks noChangeAspect="1"/>
          </p:cNvPicPr>
          <p:nvPr/>
        </p:nvPicPr>
        <p:blipFill>
          <a:blip r:embed="rId3"/>
          <a:stretch>
            <a:fillRect/>
          </a:stretch>
        </p:blipFill>
        <p:spPr>
          <a:xfrm rot="19883371">
            <a:off x="538631" y="3840079"/>
            <a:ext cx="607900" cy="266883"/>
          </a:xfrm>
          <a:prstGeom prst="rect">
            <a:avLst/>
          </a:prstGeom>
        </p:spPr>
      </p:pic>
      <p:grpSp>
        <p:nvGrpSpPr>
          <p:cNvPr id="19" name="Grupo 18"/>
          <p:cNvGrpSpPr/>
          <p:nvPr/>
        </p:nvGrpSpPr>
        <p:grpSpPr>
          <a:xfrm>
            <a:off x="1239504" y="2154627"/>
            <a:ext cx="6772276" cy="2662237"/>
            <a:chOff x="4492625" y="5978525"/>
            <a:chExt cx="6772276" cy="2662237"/>
          </a:xfrm>
        </p:grpSpPr>
        <p:sp>
          <p:nvSpPr>
            <p:cNvPr id="7" name="Freeform 5"/>
            <p:cNvSpPr>
              <a:spLocks noEditPoints="1"/>
            </p:cNvSpPr>
            <p:nvPr/>
          </p:nvSpPr>
          <p:spPr bwMode="auto">
            <a:xfrm>
              <a:off x="5267325" y="7239000"/>
              <a:ext cx="4979988" cy="1355725"/>
            </a:xfrm>
            <a:custGeom>
              <a:avLst/>
              <a:gdLst>
                <a:gd name="T0" fmla="*/ 813 w 1003"/>
                <a:gd name="T1" fmla="*/ 178 h 272"/>
                <a:gd name="T2" fmla="*/ 732 w 1003"/>
                <a:gd name="T3" fmla="*/ 160 h 272"/>
                <a:gd name="T4" fmla="*/ 696 w 1003"/>
                <a:gd name="T5" fmla="*/ 155 h 272"/>
                <a:gd name="T6" fmla="*/ 464 w 1003"/>
                <a:gd name="T7" fmla="*/ 168 h 272"/>
                <a:gd name="T8" fmla="*/ 91 w 1003"/>
                <a:gd name="T9" fmla="*/ 227 h 272"/>
                <a:gd name="T10" fmla="*/ 15 w 1003"/>
                <a:gd name="T11" fmla="*/ 237 h 272"/>
                <a:gd name="T12" fmla="*/ 31 w 1003"/>
                <a:gd name="T13" fmla="*/ 146 h 272"/>
                <a:gd name="T14" fmla="*/ 306 w 1003"/>
                <a:gd name="T15" fmla="*/ 70 h 272"/>
                <a:gd name="T16" fmla="*/ 628 w 1003"/>
                <a:gd name="T17" fmla="*/ 0 h 272"/>
                <a:gd name="T18" fmla="*/ 933 w 1003"/>
                <a:gd name="T19" fmla="*/ 55 h 272"/>
                <a:gd name="T20" fmla="*/ 1003 w 1003"/>
                <a:gd name="T21" fmla="*/ 209 h 272"/>
                <a:gd name="T22" fmla="*/ 924 w 1003"/>
                <a:gd name="T23" fmla="*/ 272 h 272"/>
                <a:gd name="T24" fmla="*/ 461 w 1003"/>
                <a:gd name="T25" fmla="*/ 264 h 272"/>
                <a:gd name="T26" fmla="*/ 446 w 1003"/>
                <a:gd name="T27" fmla="*/ 215 h 272"/>
                <a:gd name="T28" fmla="*/ 612 w 1003"/>
                <a:gd name="T29" fmla="*/ 198 h 272"/>
                <a:gd name="T30" fmla="*/ 842 w 1003"/>
                <a:gd name="T31" fmla="*/ 198 h 272"/>
                <a:gd name="T32" fmla="*/ 855 w 1003"/>
                <a:gd name="T33" fmla="*/ 194 h 272"/>
                <a:gd name="T34" fmla="*/ 626 w 1003"/>
                <a:gd name="T35" fmla="*/ 136 h 272"/>
                <a:gd name="T36" fmla="*/ 733 w 1003"/>
                <a:gd name="T37" fmla="*/ 144 h 272"/>
                <a:gd name="T38" fmla="*/ 886 w 1003"/>
                <a:gd name="T39" fmla="*/ 196 h 272"/>
                <a:gd name="T40" fmla="*/ 880 w 1003"/>
                <a:gd name="T41" fmla="*/ 214 h 272"/>
                <a:gd name="T42" fmla="*/ 623 w 1003"/>
                <a:gd name="T43" fmla="*/ 214 h 272"/>
                <a:gd name="T44" fmla="*/ 463 w 1003"/>
                <a:gd name="T45" fmla="*/ 223 h 272"/>
                <a:gd name="T46" fmla="*/ 463 w 1003"/>
                <a:gd name="T47" fmla="*/ 246 h 272"/>
                <a:gd name="T48" fmla="*/ 512 w 1003"/>
                <a:gd name="T49" fmla="*/ 256 h 272"/>
                <a:gd name="T50" fmla="*/ 947 w 1003"/>
                <a:gd name="T51" fmla="*/ 255 h 272"/>
                <a:gd name="T52" fmla="*/ 987 w 1003"/>
                <a:gd name="T53" fmla="*/ 183 h 272"/>
                <a:gd name="T54" fmla="*/ 847 w 1003"/>
                <a:gd name="T55" fmla="*/ 35 h 272"/>
                <a:gd name="T56" fmla="*/ 588 w 1003"/>
                <a:gd name="T57" fmla="*/ 18 h 272"/>
                <a:gd name="T58" fmla="*/ 575 w 1003"/>
                <a:gd name="T59" fmla="*/ 65 h 272"/>
                <a:gd name="T60" fmla="*/ 18 w 1003"/>
                <a:gd name="T61" fmla="*/ 161 h 272"/>
                <a:gd name="T62" fmla="*/ 36 w 1003"/>
                <a:gd name="T63" fmla="*/ 219 h 272"/>
                <a:gd name="T64" fmla="*/ 203 w 1003"/>
                <a:gd name="T65" fmla="*/ 193 h 272"/>
                <a:gd name="T66" fmla="*/ 436 w 1003"/>
                <a:gd name="T67" fmla="*/ 156 h 272"/>
                <a:gd name="T68" fmla="*/ 556 w 1003"/>
                <a:gd name="T69" fmla="*/ 127 h 272"/>
                <a:gd name="T70" fmla="*/ 560 w 1003"/>
                <a:gd name="T71" fmla="*/ 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3" h="272">
                  <a:moveTo>
                    <a:pt x="855" y="194"/>
                  </a:moveTo>
                  <a:cubicBezTo>
                    <a:pt x="841" y="189"/>
                    <a:pt x="827" y="182"/>
                    <a:pt x="813" y="178"/>
                  </a:cubicBezTo>
                  <a:cubicBezTo>
                    <a:pt x="794" y="172"/>
                    <a:pt x="774" y="167"/>
                    <a:pt x="754" y="162"/>
                  </a:cubicBezTo>
                  <a:cubicBezTo>
                    <a:pt x="747" y="161"/>
                    <a:pt x="739" y="161"/>
                    <a:pt x="732" y="160"/>
                  </a:cubicBezTo>
                  <a:cubicBezTo>
                    <a:pt x="729" y="159"/>
                    <a:pt x="725" y="157"/>
                    <a:pt x="720" y="155"/>
                  </a:cubicBezTo>
                  <a:cubicBezTo>
                    <a:pt x="713" y="155"/>
                    <a:pt x="705" y="155"/>
                    <a:pt x="696" y="155"/>
                  </a:cubicBezTo>
                  <a:cubicBezTo>
                    <a:pt x="653" y="154"/>
                    <a:pt x="609" y="151"/>
                    <a:pt x="567" y="153"/>
                  </a:cubicBezTo>
                  <a:cubicBezTo>
                    <a:pt x="532" y="155"/>
                    <a:pt x="498" y="163"/>
                    <a:pt x="464" y="168"/>
                  </a:cubicBezTo>
                  <a:cubicBezTo>
                    <a:pt x="402" y="178"/>
                    <a:pt x="340" y="188"/>
                    <a:pt x="277" y="197"/>
                  </a:cubicBezTo>
                  <a:cubicBezTo>
                    <a:pt x="215" y="207"/>
                    <a:pt x="153" y="217"/>
                    <a:pt x="91" y="227"/>
                  </a:cubicBezTo>
                  <a:cubicBezTo>
                    <a:pt x="68" y="231"/>
                    <a:pt x="45" y="234"/>
                    <a:pt x="22" y="237"/>
                  </a:cubicBezTo>
                  <a:cubicBezTo>
                    <a:pt x="20" y="238"/>
                    <a:pt x="18" y="237"/>
                    <a:pt x="15" y="237"/>
                  </a:cubicBezTo>
                  <a:cubicBezTo>
                    <a:pt x="10" y="208"/>
                    <a:pt x="5" y="179"/>
                    <a:pt x="0" y="151"/>
                  </a:cubicBezTo>
                  <a:cubicBezTo>
                    <a:pt x="16" y="142"/>
                    <a:pt x="28" y="141"/>
                    <a:pt x="31" y="146"/>
                  </a:cubicBezTo>
                  <a:cubicBezTo>
                    <a:pt x="37" y="143"/>
                    <a:pt x="43" y="139"/>
                    <a:pt x="49" y="137"/>
                  </a:cubicBezTo>
                  <a:cubicBezTo>
                    <a:pt x="135" y="114"/>
                    <a:pt x="220" y="92"/>
                    <a:pt x="306" y="70"/>
                  </a:cubicBezTo>
                  <a:cubicBezTo>
                    <a:pt x="390" y="49"/>
                    <a:pt x="474" y="26"/>
                    <a:pt x="558" y="6"/>
                  </a:cubicBezTo>
                  <a:cubicBezTo>
                    <a:pt x="580" y="1"/>
                    <a:pt x="605" y="0"/>
                    <a:pt x="628" y="0"/>
                  </a:cubicBezTo>
                  <a:cubicBezTo>
                    <a:pt x="675" y="0"/>
                    <a:pt x="723" y="0"/>
                    <a:pt x="770" y="4"/>
                  </a:cubicBezTo>
                  <a:cubicBezTo>
                    <a:pt x="828" y="9"/>
                    <a:pt x="884" y="22"/>
                    <a:pt x="933" y="55"/>
                  </a:cubicBezTo>
                  <a:cubicBezTo>
                    <a:pt x="978" y="85"/>
                    <a:pt x="1002" y="127"/>
                    <a:pt x="1003" y="181"/>
                  </a:cubicBezTo>
                  <a:cubicBezTo>
                    <a:pt x="1003" y="190"/>
                    <a:pt x="1003" y="200"/>
                    <a:pt x="1003" y="209"/>
                  </a:cubicBezTo>
                  <a:cubicBezTo>
                    <a:pt x="1003" y="243"/>
                    <a:pt x="980" y="268"/>
                    <a:pt x="946" y="271"/>
                  </a:cubicBezTo>
                  <a:cubicBezTo>
                    <a:pt x="939" y="272"/>
                    <a:pt x="931" y="272"/>
                    <a:pt x="924" y="272"/>
                  </a:cubicBezTo>
                  <a:cubicBezTo>
                    <a:pt x="787" y="272"/>
                    <a:pt x="651" y="272"/>
                    <a:pt x="515" y="272"/>
                  </a:cubicBezTo>
                  <a:cubicBezTo>
                    <a:pt x="496" y="272"/>
                    <a:pt x="478" y="272"/>
                    <a:pt x="461" y="264"/>
                  </a:cubicBezTo>
                  <a:cubicBezTo>
                    <a:pt x="455" y="261"/>
                    <a:pt x="449" y="257"/>
                    <a:pt x="445" y="253"/>
                  </a:cubicBezTo>
                  <a:cubicBezTo>
                    <a:pt x="433" y="242"/>
                    <a:pt x="435" y="226"/>
                    <a:pt x="446" y="215"/>
                  </a:cubicBezTo>
                  <a:cubicBezTo>
                    <a:pt x="461" y="203"/>
                    <a:pt x="479" y="199"/>
                    <a:pt x="496" y="198"/>
                  </a:cubicBezTo>
                  <a:cubicBezTo>
                    <a:pt x="535" y="197"/>
                    <a:pt x="573" y="198"/>
                    <a:pt x="612" y="198"/>
                  </a:cubicBezTo>
                  <a:cubicBezTo>
                    <a:pt x="631" y="198"/>
                    <a:pt x="650" y="198"/>
                    <a:pt x="669" y="198"/>
                  </a:cubicBezTo>
                  <a:cubicBezTo>
                    <a:pt x="727" y="198"/>
                    <a:pt x="784" y="198"/>
                    <a:pt x="842" y="198"/>
                  </a:cubicBezTo>
                  <a:cubicBezTo>
                    <a:pt x="846" y="198"/>
                    <a:pt x="850" y="198"/>
                    <a:pt x="854" y="198"/>
                  </a:cubicBezTo>
                  <a:cubicBezTo>
                    <a:pt x="855" y="197"/>
                    <a:pt x="855" y="196"/>
                    <a:pt x="855" y="194"/>
                  </a:cubicBezTo>
                  <a:close/>
                  <a:moveTo>
                    <a:pt x="572" y="136"/>
                  </a:moveTo>
                  <a:cubicBezTo>
                    <a:pt x="591" y="136"/>
                    <a:pt x="608" y="135"/>
                    <a:pt x="626" y="136"/>
                  </a:cubicBezTo>
                  <a:cubicBezTo>
                    <a:pt x="646" y="137"/>
                    <a:pt x="666" y="140"/>
                    <a:pt x="686" y="141"/>
                  </a:cubicBezTo>
                  <a:cubicBezTo>
                    <a:pt x="701" y="143"/>
                    <a:pt x="718" y="141"/>
                    <a:pt x="733" y="144"/>
                  </a:cubicBezTo>
                  <a:cubicBezTo>
                    <a:pt x="763" y="149"/>
                    <a:pt x="792" y="156"/>
                    <a:pt x="821" y="164"/>
                  </a:cubicBezTo>
                  <a:cubicBezTo>
                    <a:pt x="844" y="170"/>
                    <a:pt x="866" y="181"/>
                    <a:pt x="886" y="196"/>
                  </a:cubicBezTo>
                  <a:cubicBezTo>
                    <a:pt x="892" y="200"/>
                    <a:pt x="891" y="206"/>
                    <a:pt x="890" y="211"/>
                  </a:cubicBezTo>
                  <a:cubicBezTo>
                    <a:pt x="889" y="213"/>
                    <a:pt x="883" y="214"/>
                    <a:pt x="880" y="214"/>
                  </a:cubicBezTo>
                  <a:cubicBezTo>
                    <a:pt x="817" y="214"/>
                    <a:pt x="754" y="214"/>
                    <a:pt x="691" y="214"/>
                  </a:cubicBezTo>
                  <a:cubicBezTo>
                    <a:pt x="668" y="214"/>
                    <a:pt x="646" y="214"/>
                    <a:pt x="623" y="214"/>
                  </a:cubicBezTo>
                  <a:cubicBezTo>
                    <a:pt x="582" y="214"/>
                    <a:pt x="542" y="214"/>
                    <a:pt x="501" y="215"/>
                  </a:cubicBezTo>
                  <a:cubicBezTo>
                    <a:pt x="488" y="215"/>
                    <a:pt x="476" y="219"/>
                    <a:pt x="463" y="223"/>
                  </a:cubicBezTo>
                  <a:cubicBezTo>
                    <a:pt x="459" y="225"/>
                    <a:pt x="454" y="230"/>
                    <a:pt x="454" y="234"/>
                  </a:cubicBezTo>
                  <a:cubicBezTo>
                    <a:pt x="454" y="238"/>
                    <a:pt x="459" y="243"/>
                    <a:pt x="463" y="246"/>
                  </a:cubicBezTo>
                  <a:cubicBezTo>
                    <a:pt x="464" y="248"/>
                    <a:pt x="467" y="249"/>
                    <a:pt x="469" y="250"/>
                  </a:cubicBezTo>
                  <a:cubicBezTo>
                    <a:pt x="483" y="252"/>
                    <a:pt x="498" y="256"/>
                    <a:pt x="512" y="256"/>
                  </a:cubicBezTo>
                  <a:cubicBezTo>
                    <a:pt x="651" y="257"/>
                    <a:pt x="790" y="257"/>
                    <a:pt x="929" y="256"/>
                  </a:cubicBezTo>
                  <a:cubicBezTo>
                    <a:pt x="935" y="256"/>
                    <a:pt x="941" y="256"/>
                    <a:pt x="947" y="255"/>
                  </a:cubicBezTo>
                  <a:cubicBezTo>
                    <a:pt x="973" y="250"/>
                    <a:pt x="987" y="233"/>
                    <a:pt x="987" y="207"/>
                  </a:cubicBezTo>
                  <a:cubicBezTo>
                    <a:pt x="987" y="199"/>
                    <a:pt x="987" y="191"/>
                    <a:pt x="987" y="183"/>
                  </a:cubicBezTo>
                  <a:cubicBezTo>
                    <a:pt x="986" y="138"/>
                    <a:pt x="969" y="102"/>
                    <a:pt x="933" y="75"/>
                  </a:cubicBezTo>
                  <a:cubicBezTo>
                    <a:pt x="907" y="55"/>
                    <a:pt x="878" y="43"/>
                    <a:pt x="847" y="35"/>
                  </a:cubicBezTo>
                  <a:cubicBezTo>
                    <a:pt x="793" y="20"/>
                    <a:pt x="739" y="15"/>
                    <a:pt x="683" y="14"/>
                  </a:cubicBezTo>
                  <a:cubicBezTo>
                    <a:pt x="652" y="14"/>
                    <a:pt x="620" y="17"/>
                    <a:pt x="588" y="18"/>
                  </a:cubicBezTo>
                  <a:cubicBezTo>
                    <a:pt x="581" y="18"/>
                    <a:pt x="577" y="20"/>
                    <a:pt x="577" y="28"/>
                  </a:cubicBezTo>
                  <a:cubicBezTo>
                    <a:pt x="577" y="40"/>
                    <a:pt x="576" y="53"/>
                    <a:pt x="575" y="65"/>
                  </a:cubicBezTo>
                  <a:cubicBezTo>
                    <a:pt x="574" y="88"/>
                    <a:pt x="573" y="111"/>
                    <a:pt x="572" y="136"/>
                  </a:cubicBezTo>
                  <a:close/>
                  <a:moveTo>
                    <a:pt x="18" y="161"/>
                  </a:moveTo>
                  <a:cubicBezTo>
                    <a:pt x="21" y="179"/>
                    <a:pt x="24" y="196"/>
                    <a:pt x="27" y="213"/>
                  </a:cubicBezTo>
                  <a:cubicBezTo>
                    <a:pt x="28" y="218"/>
                    <a:pt x="30" y="220"/>
                    <a:pt x="36" y="219"/>
                  </a:cubicBezTo>
                  <a:cubicBezTo>
                    <a:pt x="47" y="217"/>
                    <a:pt x="59" y="216"/>
                    <a:pt x="71" y="214"/>
                  </a:cubicBezTo>
                  <a:cubicBezTo>
                    <a:pt x="115" y="207"/>
                    <a:pt x="159" y="200"/>
                    <a:pt x="203" y="193"/>
                  </a:cubicBezTo>
                  <a:cubicBezTo>
                    <a:pt x="243" y="186"/>
                    <a:pt x="284" y="180"/>
                    <a:pt x="324" y="174"/>
                  </a:cubicBezTo>
                  <a:cubicBezTo>
                    <a:pt x="361" y="168"/>
                    <a:pt x="399" y="162"/>
                    <a:pt x="436" y="156"/>
                  </a:cubicBezTo>
                  <a:cubicBezTo>
                    <a:pt x="473" y="150"/>
                    <a:pt x="510" y="144"/>
                    <a:pt x="546" y="139"/>
                  </a:cubicBezTo>
                  <a:cubicBezTo>
                    <a:pt x="554" y="138"/>
                    <a:pt x="556" y="135"/>
                    <a:pt x="556" y="127"/>
                  </a:cubicBezTo>
                  <a:cubicBezTo>
                    <a:pt x="557" y="108"/>
                    <a:pt x="559" y="88"/>
                    <a:pt x="559" y="69"/>
                  </a:cubicBezTo>
                  <a:cubicBezTo>
                    <a:pt x="560" y="53"/>
                    <a:pt x="560" y="38"/>
                    <a:pt x="560" y="22"/>
                  </a:cubicBezTo>
                  <a:cubicBezTo>
                    <a:pt x="379" y="68"/>
                    <a:pt x="198" y="115"/>
                    <a:pt x="18" y="161"/>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noEditPoints="1"/>
            </p:cNvSpPr>
            <p:nvPr/>
          </p:nvSpPr>
          <p:spPr bwMode="auto">
            <a:xfrm>
              <a:off x="10282238" y="7772400"/>
              <a:ext cx="982663" cy="868362"/>
            </a:xfrm>
            <a:custGeom>
              <a:avLst/>
              <a:gdLst>
                <a:gd name="T0" fmla="*/ 198 w 198"/>
                <a:gd name="T1" fmla="*/ 97 h 174"/>
                <a:gd name="T2" fmla="*/ 134 w 198"/>
                <a:gd name="T3" fmla="*/ 168 h 174"/>
                <a:gd name="T4" fmla="*/ 38 w 198"/>
                <a:gd name="T5" fmla="*/ 135 h 174"/>
                <a:gd name="T6" fmla="*/ 70 w 198"/>
                <a:gd name="T7" fmla="*/ 16 h 174"/>
                <a:gd name="T8" fmla="*/ 193 w 198"/>
                <a:gd name="T9" fmla="*/ 75 h 174"/>
                <a:gd name="T10" fmla="*/ 198 w 198"/>
                <a:gd name="T11" fmla="*/ 97 h 174"/>
                <a:gd name="T12" fmla="*/ 117 w 198"/>
                <a:gd name="T13" fmla="*/ 154 h 174"/>
                <a:gd name="T14" fmla="*/ 139 w 198"/>
                <a:gd name="T15" fmla="*/ 150 h 174"/>
                <a:gd name="T16" fmla="*/ 175 w 198"/>
                <a:gd name="T17" fmla="*/ 72 h 174"/>
                <a:gd name="T18" fmla="*/ 67 w 198"/>
                <a:gd name="T19" fmla="*/ 35 h 174"/>
                <a:gd name="T20" fmla="*/ 42 w 198"/>
                <a:gd name="T21" fmla="*/ 113 h 174"/>
                <a:gd name="T22" fmla="*/ 117 w 198"/>
                <a:gd name="T2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74">
                  <a:moveTo>
                    <a:pt x="198" y="97"/>
                  </a:moveTo>
                  <a:cubicBezTo>
                    <a:pt x="197" y="132"/>
                    <a:pt x="171" y="162"/>
                    <a:pt x="134" y="168"/>
                  </a:cubicBezTo>
                  <a:cubicBezTo>
                    <a:pt x="96" y="174"/>
                    <a:pt x="64" y="164"/>
                    <a:pt x="38" y="135"/>
                  </a:cubicBezTo>
                  <a:cubicBezTo>
                    <a:pt x="0" y="93"/>
                    <a:pt x="16" y="33"/>
                    <a:pt x="70" y="16"/>
                  </a:cubicBezTo>
                  <a:cubicBezTo>
                    <a:pt x="120" y="0"/>
                    <a:pt x="175" y="26"/>
                    <a:pt x="193" y="75"/>
                  </a:cubicBezTo>
                  <a:cubicBezTo>
                    <a:pt x="196" y="82"/>
                    <a:pt x="197" y="90"/>
                    <a:pt x="198" y="97"/>
                  </a:cubicBezTo>
                  <a:close/>
                  <a:moveTo>
                    <a:pt x="117" y="154"/>
                  </a:moveTo>
                  <a:cubicBezTo>
                    <a:pt x="123" y="153"/>
                    <a:pt x="131" y="152"/>
                    <a:pt x="139" y="150"/>
                  </a:cubicBezTo>
                  <a:cubicBezTo>
                    <a:pt x="175" y="139"/>
                    <a:pt x="191" y="103"/>
                    <a:pt x="175" y="72"/>
                  </a:cubicBezTo>
                  <a:cubicBezTo>
                    <a:pt x="156" y="34"/>
                    <a:pt x="105" y="17"/>
                    <a:pt x="67" y="35"/>
                  </a:cubicBezTo>
                  <a:cubicBezTo>
                    <a:pt x="35" y="50"/>
                    <a:pt x="24" y="83"/>
                    <a:pt x="42" y="113"/>
                  </a:cubicBezTo>
                  <a:cubicBezTo>
                    <a:pt x="58" y="141"/>
                    <a:pt x="84" y="151"/>
                    <a:pt x="117" y="154"/>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4492625" y="8032750"/>
              <a:ext cx="749300" cy="407987"/>
            </a:xfrm>
            <a:custGeom>
              <a:avLst/>
              <a:gdLst>
                <a:gd name="T0" fmla="*/ 140 w 151"/>
                <a:gd name="T1" fmla="*/ 4 h 82"/>
                <a:gd name="T2" fmla="*/ 138 w 151"/>
                <a:gd name="T3" fmla="*/ 5 h 82"/>
                <a:gd name="T4" fmla="*/ 144 w 151"/>
                <a:gd name="T5" fmla="*/ 11 h 82"/>
                <a:gd name="T6" fmla="*/ 136 w 151"/>
                <a:gd name="T7" fmla="*/ 13 h 82"/>
                <a:gd name="T8" fmla="*/ 69 w 151"/>
                <a:gd name="T9" fmla="*/ 28 h 82"/>
                <a:gd name="T10" fmla="*/ 30 w 151"/>
                <a:gd name="T11" fmla="*/ 35 h 82"/>
                <a:gd name="T12" fmla="*/ 23 w 151"/>
                <a:gd name="T13" fmla="*/ 37 h 82"/>
                <a:gd name="T14" fmla="*/ 23 w 151"/>
                <a:gd name="T15" fmla="*/ 40 h 82"/>
                <a:gd name="T16" fmla="*/ 84 w 151"/>
                <a:gd name="T17" fmla="*/ 57 h 82"/>
                <a:gd name="T18" fmla="*/ 149 w 151"/>
                <a:gd name="T19" fmla="*/ 61 h 82"/>
                <a:gd name="T20" fmla="*/ 151 w 151"/>
                <a:gd name="T21" fmla="*/ 77 h 82"/>
                <a:gd name="T22" fmla="*/ 92 w 151"/>
                <a:gd name="T23" fmla="*/ 75 h 82"/>
                <a:gd name="T24" fmla="*/ 26 w 151"/>
                <a:gd name="T25" fmla="*/ 58 h 82"/>
                <a:gd name="T26" fmla="*/ 11 w 151"/>
                <a:gd name="T27" fmla="*/ 50 h 82"/>
                <a:gd name="T28" fmla="*/ 14 w 151"/>
                <a:gd name="T29" fmla="*/ 23 h 82"/>
                <a:gd name="T30" fmla="*/ 39 w 151"/>
                <a:gd name="T31" fmla="*/ 17 h 82"/>
                <a:gd name="T32" fmla="*/ 127 w 151"/>
                <a:gd name="T33" fmla="*/ 1 h 82"/>
                <a:gd name="T34" fmla="*/ 140 w 151"/>
                <a:gd name="T35" fmla="*/ 1 h 82"/>
                <a:gd name="T36" fmla="*/ 140 w 151"/>
                <a:gd name="T37"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82">
                  <a:moveTo>
                    <a:pt x="140" y="4"/>
                  </a:moveTo>
                  <a:cubicBezTo>
                    <a:pt x="139" y="4"/>
                    <a:pt x="138" y="5"/>
                    <a:pt x="138" y="5"/>
                  </a:cubicBezTo>
                  <a:cubicBezTo>
                    <a:pt x="140" y="7"/>
                    <a:pt x="142" y="9"/>
                    <a:pt x="144" y="11"/>
                  </a:cubicBezTo>
                  <a:cubicBezTo>
                    <a:pt x="141" y="12"/>
                    <a:pt x="138" y="13"/>
                    <a:pt x="136" y="13"/>
                  </a:cubicBezTo>
                  <a:cubicBezTo>
                    <a:pt x="114" y="18"/>
                    <a:pt x="91" y="23"/>
                    <a:pt x="69" y="28"/>
                  </a:cubicBezTo>
                  <a:cubicBezTo>
                    <a:pt x="56" y="30"/>
                    <a:pt x="43" y="32"/>
                    <a:pt x="30" y="35"/>
                  </a:cubicBezTo>
                  <a:cubicBezTo>
                    <a:pt x="28" y="35"/>
                    <a:pt x="26" y="36"/>
                    <a:pt x="23" y="37"/>
                  </a:cubicBezTo>
                  <a:cubicBezTo>
                    <a:pt x="23" y="38"/>
                    <a:pt x="23" y="39"/>
                    <a:pt x="23" y="40"/>
                  </a:cubicBezTo>
                  <a:cubicBezTo>
                    <a:pt x="43" y="45"/>
                    <a:pt x="64" y="50"/>
                    <a:pt x="84" y="57"/>
                  </a:cubicBezTo>
                  <a:cubicBezTo>
                    <a:pt x="106" y="63"/>
                    <a:pt x="127" y="66"/>
                    <a:pt x="149" y="61"/>
                  </a:cubicBezTo>
                  <a:cubicBezTo>
                    <a:pt x="150" y="67"/>
                    <a:pt x="151" y="72"/>
                    <a:pt x="151" y="77"/>
                  </a:cubicBezTo>
                  <a:cubicBezTo>
                    <a:pt x="131" y="82"/>
                    <a:pt x="112" y="81"/>
                    <a:pt x="92" y="75"/>
                  </a:cubicBezTo>
                  <a:cubicBezTo>
                    <a:pt x="70" y="69"/>
                    <a:pt x="48" y="64"/>
                    <a:pt x="26" y="58"/>
                  </a:cubicBezTo>
                  <a:cubicBezTo>
                    <a:pt x="21" y="56"/>
                    <a:pt x="15" y="54"/>
                    <a:pt x="11" y="50"/>
                  </a:cubicBezTo>
                  <a:cubicBezTo>
                    <a:pt x="0" y="42"/>
                    <a:pt x="1" y="29"/>
                    <a:pt x="14" y="23"/>
                  </a:cubicBezTo>
                  <a:cubicBezTo>
                    <a:pt x="22" y="20"/>
                    <a:pt x="31" y="18"/>
                    <a:pt x="39" y="17"/>
                  </a:cubicBezTo>
                  <a:cubicBezTo>
                    <a:pt x="68" y="11"/>
                    <a:pt x="98" y="6"/>
                    <a:pt x="127" y="1"/>
                  </a:cubicBezTo>
                  <a:cubicBezTo>
                    <a:pt x="131" y="0"/>
                    <a:pt x="135" y="1"/>
                    <a:pt x="140" y="1"/>
                  </a:cubicBezTo>
                  <a:cubicBezTo>
                    <a:pt x="140" y="2"/>
                    <a:pt x="140" y="3"/>
                    <a:pt x="140" y="4"/>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p:nvSpPr>
          <p:spPr bwMode="auto">
            <a:xfrm>
              <a:off x="8574088" y="5978525"/>
              <a:ext cx="184150" cy="896937"/>
            </a:xfrm>
            <a:custGeom>
              <a:avLst/>
              <a:gdLst>
                <a:gd name="T0" fmla="*/ 17 w 37"/>
                <a:gd name="T1" fmla="*/ 79 h 180"/>
                <a:gd name="T2" fmla="*/ 36 w 37"/>
                <a:gd name="T3" fmla="*/ 58 h 180"/>
                <a:gd name="T4" fmla="*/ 37 w 37"/>
                <a:gd name="T5" fmla="*/ 65 h 180"/>
                <a:gd name="T6" fmla="*/ 35 w 37"/>
                <a:gd name="T7" fmla="*/ 171 h 180"/>
                <a:gd name="T8" fmla="*/ 27 w 37"/>
                <a:gd name="T9" fmla="*/ 180 h 180"/>
                <a:gd name="T10" fmla="*/ 19 w 37"/>
                <a:gd name="T11" fmla="*/ 171 h 180"/>
                <a:gd name="T12" fmla="*/ 21 w 37"/>
                <a:gd name="T13" fmla="*/ 113 h 180"/>
                <a:gd name="T14" fmla="*/ 19 w 37"/>
                <a:gd name="T15" fmla="*/ 101 h 180"/>
                <a:gd name="T16" fmla="*/ 0 w 37"/>
                <a:gd name="T17" fmla="*/ 121 h 180"/>
                <a:gd name="T18" fmla="*/ 3 w 37"/>
                <a:gd name="T19" fmla="*/ 8 h 180"/>
                <a:gd name="T20" fmla="*/ 10 w 37"/>
                <a:gd name="T21" fmla="*/ 0 h 180"/>
                <a:gd name="T22" fmla="*/ 18 w 37"/>
                <a:gd name="T23" fmla="*/ 9 h 180"/>
                <a:gd name="T24" fmla="*/ 16 w 37"/>
                <a:gd name="T25" fmla="*/ 68 h 180"/>
                <a:gd name="T26" fmla="*/ 17 w 37"/>
                <a:gd name="T27" fmla="*/ 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80">
                  <a:moveTo>
                    <a:pt x="17" y="79"/>
                  </a:moveTo>
                  <a:cubicBezTo>
                    <a:pt x="24" y="71"/>
                    <a:pt x="29" y="65"/>
                    <a:pt x="36" y="58"/>
                  </a:cubicBezTo>
                  <a:cubicBezTo>
                    <a:pt x="37" y="62"/>
                    <a:pt x="37" y="64"/>
                    <a:pt x="37" y="65"/>
                  </a:cubicBezTo>
                  <a:cubicBezTo>
                    <a:pt x="36" y="101"/>
                    <a:pt x="36" y="136"/>
                    <a:pt x="35" y="171"/>
                  </a:cubicBezTo>
                  <a:cubicBezTo>
                    <a:pt x="35" y="177"/>
                    <a:pt x="33" y="180"/>
                    <a:pt x="27" y="180"/>
                  </a:cubicBezTo>
                  <a:cubicBezTo>
                    <a:pt x="20" y="180"/>
                    <a:pt x="19" y="177"/>
                    <a:pt x="19" y="171"/>
                  </a:cubicBezTo>
                  <a:cubicBezTo>
                    <a:pt x="20" y="152"/>
                    <a:pt x="21" y="132"/>
                    <a:pt x="21" y="113"/>
                  </a:cubicBezTo>
                  <a:cubicBezTo>
                    <a:pt x="21" y="109"/>
                    <a:pt x="21" y="106"/>
                    <a:pt x="19" y="101"/>
                  </a:cubicBezTo>
                  <a:cubicBezTo>
                    <a:pt x="13" y="107"/>
                    <a:pt x="7" y="114"/>
                    <a:pt x="0" y="121"/>
                  </a:cubicBezTo>
                  <a:cubicBezTo>
                    <a:pt x="1" y="83"/>
                    <a:pt x="2" y="46"/>
                    <a:pt x="3" y="8"/>
                  </a:cubicBezTo>
                  <a:cubicBezTo>
                    <a:pt x="3" y="4"/>
                    <a:pt x="4" y="0"/>
                    <a:pt x="10" y="0"/>
                  </a:cubicBezTo>
                  <a:cubicBezTo>
                    <a:pt x="17" y="0"/>
                    <a:pt x="18" y="4"/>
                    <a:pt x="18" y="9"/>
                  </a:cubicBezTo>
                  <a:cubicBezTo>
                    <a:pt x="17" y="29"/>
                    <a:pt x="17" y="48"/>
                    <a:pt x="16" y="68"/>
                  </a:cubicBezTo>
                  <a:cubicBezTo>
                    <a:pt x="16" y="71"/>
                    <a:pt x="16" y="74"/>
                    <a:pt x="17" y="79"/>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9"/>
            <p:cNvSpPr>
              <a:spLocks/>
            </p:cNvSpPr>
            <p:nvPr/>
          </p:nvSpPr>
          <p:spPr bwMode="auto">
            <a:xfrm>
              <a:off x="7869238" y="6237288"/>
              <a:ext cx="427038" cy="758825"/>
            </a:xfrm>
            <a:custGeom>
              <a:avLst/>
              <a:gdLst>
                <a:gd name="T0" fmla="*/ 69 w 86"/>
                <a:gd name="T1" fmla="*/ 78 h 152"/>
                <a:gd name="T2" fmla="*/ 42 w 86"/>
                <a:gd name="T3" fmla="*/ 84 h 152"/>
                <a:gd name="T4" fmla="*/ 86 w 86"/>
                <a:gd name="T5" fmla="*/ 143 h 152"/>
                <a:gd name="T6" fmla="*/ 74 w 86"/>
                <a:gd name="T7" fmla="*/ 152 h 152"/>
                <a:gd name="T8" fmla="*/ 16 w 86"/>
                <a:gd name="T9" fmla="*/ 75 h 152"/>
                <a:gd name="T10" fmla="*/ 43 w 86"/>
                <a:gd name="T11" fmla="*/ 67 h 152"/>
                <a:gd name="T12" fmla="*/ 0 w 86"/>
                <a:gd name="T13" fmla="*/ 11 h 152"/>
                <a:gd name="T14" fmla="*/ 19 w 86"/>
                <a:gd name="T15" fmla="*/ 11 h 152"/>
                <a:gd name="T16" fmla="*/ 69 w 86"/>
                <a:gd name="T17" fmla="*/ 7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52">
                  <a:moveTo>
                    <a:pt x="69" y="78"/>
                  </a:moveTo>
                  <a:cubicBezTo>
                    <a:pt x="59" y="80"/>
                    <a:pt x="51" y="82"/>
                    <a:pt x="42" y="84"/>
                  </a:cubicBezTo>
                  <a:cubicBezTo>
                    <a:pt x="57" y="105"/>
                    <a:pt x="71" y="124"/>
                    <a:pt x="86" y="143"/>
                  </a:cubicBezTo>
                  <a:cubicBezTo>
                    <a:pt x="82" y="147"/>
                    <a:pt x="78" y="149"/>
                    <a:pt x="74" y="152"/>
                  </a:cubicBezTo>
                  <a:cubicBezTo>
                    <a:pt x="55" y="127"/>
                    <a:pt x="36" y="101"/>
                    <a:pt x="16" y="75"/>
                  </a:cubicBezTo>
                  <a:cubicBezTo>
                    <a:pt x="25" y="72"/>
                    <a:pt x="33" y="70"/>
                    <a:pt x="43" y="67"/>
                  </a:cubicBezTo>
                  <a:cubicBezTo>
                    <a:pt x="28" y="48"/>
                    <a:pt x="14" y="29"/>
                    <a:pt x="0" y="11"/>
                  </a:cubicBezTo>
                  <a:cubicBezTo>
                    <a:pt x="11" y="0"/>
                    <a:pt x="11" y="0"/>
                    <a:pt x="19" y="11"/>
                  </a:cubicBezTo>
                  <a:cubicBezTo>
                    <a:pt x="35" y="33"/>
                    <a:pt x="52" y="55"/>
                    <a:pt x="69" y="78"/>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0"/>
            <p:cNvSpPr>
              <a:spLocks/>
            </p:cNvSpPr>
            <p:nvPr/>
          </p:nvSpPr>
          <p:spPr bwMode="auto">
            <a:xfrm>
              <a:off x="9036050" y="6248400"/>
              <a:ext cx="427038" cy="741362"/>
            </a:xfrm>
            <a:custGeom>
              <a:avLst/>
              <a:gdLst>
                <a:gd name="T0" fmla="*/ 74 w 86"/>
                <a:gd name="T1" fmla="*/ 0 h 149"/>
                <a:gd name="T2" fmla="*/ 86 w 86"/>
                <a:gd name="T3" fmla="*/ 8 h 149"/>
                <a:gd name="T4" fmla="*/ 43 w 86"/>
                <a:gd name="T5" fmla="*/ 65 h 149"/>
                <a:gd name="T6" fmla="*/ 70 w 86"/>
                <a:gd name="T7" fmla="*/ 72 h 149"/>
                <a:gd name="T8" fmla="*/ 13 w 86"/>
                <a:gd name="T9" fmla="*/ 149 h 149"/>
                <a:gd name="T10" fmla="*/ 7 w 86"/>
                <a:gd name="T11" fmla="*/ 132 h 149"/>
                <a:gd name="T12" fmla="*/ 44 w 86"/>
                <a:gd name="T13" fmla="*/ 82 h 149"/>
                <a:gd name="T14" fmla="*/ 17 w 86"/>
                <a:gd name="T15" fmla="*/ 75 h 149"/>
                <a:gd name="T16" fmla="*/ 74 w 86"/>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9">
                  <a:moveTo>
                    <a:pt x="74" y="0"/>
                  </a:moveTo>
                  <a:cubicBezTo>
                    <a:pt x="79" y="3"/>
                    <a:pt x="82" y="5"/>
                    <a:pt x="86" y="8"/>
                  </a:cubicBezTo>
                  <a:cubicBezTo>
                    <a:pt x="72" y="27"/>
                    <a:pt x="58" y="46"/>
                    <a:pt x="43" y="65"/>
                  </a:cubicBezTo>
                  <a:cubicBezTo>
                    <a:pt x="52" y="68"/>
                    <a:pt x="60" y="70"/>
                    <a:pt x="70" y="72"/>
                  </a:cubicBezTo>
                  <a:cubicBezTo>
                    <a:pt x="50" y="99"/>
                    <a:pt x="32" y="124"/>
                    <a:pt x="13" y="149"/>
                  </a:cubicBezTo>
                  <a:cubicBezTo>
                    <a:pt x="0" y="144"/>
                    <a:pt x="0" y="142"/>
                    <a:pt x="7" y="132"/>
                  </a:cubicBezTo>
                  <a:cubicBezTo>
                    <a:pt x="19" y="116"/>
                    <a:pt x="31" y="100"/>
                    <a:pt x="44" y="82"/>
                  </a:cubicBezTo>
                  <a:cubicBezTo>
                    <a:pt x="34" y="80"/>
                    <a:pt x="27" y="78"/>
                    <a:pt x="17" y="75"/>
                  </a:cubicBezTo>
                  <a:cubicBezTo>
                    <a:pt x="37" y="49"/>
                    <a:pt x="55" y="25"/>
                    <a:pt x="74" y="0"/>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1"/>
            <p:cNvSpPr>
              <a:spLocks/>
            </p:cNvSpPr>
            <p:nvPr/>
          </p:nvSpPr>
          <p:spPr bwMode="auto">
            <a:xfrm>
              <a:off x="10728325" y="6884988"/>
              <a:ext cx="85725" cy="742950"/>
            </a:xfrm>
            <a:custGeom>
              <a:avLst/>
              <a:gdLst>
                <a:gd name="T0" fmla="*/ 16 w 17"/>
                <a:gd name="T1" fmla="*/ 74 h 149"/>
                <a:gd name="T2" fmla="*/ 16 w 17"/>
                <a:gd name="T3" fmla="*/ 139 h 149"/>
                <a:gd name="T4" fmla="*/ 8 w 17"/>
                <a:gd name="T5" fmla="*/ 149 h 149"/>
                <a:gd name="T6" fmla="*/ 1 w 17"/>
                <a:gd name="T7" fmla="*/ 139 h 149"/>
                <a:gd name="T8" fmla="*/ 0 w 17"/>
                <a:gd name="T9" fmla="*/ 11 h 149"/>
                <a:gd name="T10" fmla="*/ 8 w 17"/>
                <a:gd name="T11" fmla="*/ 0 h 149"/>
                <a:gd name="T12" fmla="*/ 16 w 17"/>
                <a:gd name="T13" fmla="*/ 11 h 149"/>
                <a:gd name="T14" fmla="*/ 16 w 17"/>
                <a:gd name="T15" fmla="*/ 74 h 149"/>
                <a:gd name="T16" fmla="*/ 16 w 17"/>
                <a:gd name="T17" fmla="*/ 7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9">
                  <a:moveTo>
                    <a:pt x="16" y="74"/>
                  </a:moveTo>
                  <a:cubicBezTo>
                    <a:pt x="16" y="96"/>
                    <a:pt x="16" y="117"/>
                    <a:pt x="16" y="139"/>
                  </a:cubicBezTo>
                  <a:cubicBezTo>
                    <a:pt x="16" y="144"/>
                    <a:pt x="16" y="149"/>
                    <a:pt x="8" y="149"/>
                  </a:cubicBezTo>
                  <a:cubicBezTo>
                    <a:pt x="1" y="149"/>
                    <a:pt x="1" y="144"/>
                    <a:pt x="1" y="139"/>
                  </a:cubicBezTo>
                  <a:cubicBezTo>
                    <a:pt x="1" y="97"/>
                    <a:pt x="0" y="54"/>
                    <a:pt x="0" y="11"/>
                  </a:cubicBezTo>
                  <a:cubicBezTo>
                    <a:pt x="0" y="5"/>
                    <a:pt x="0" y="1"/>
                    <a:pt x="8" y="0"/>
                  </a:cubicBezTo>
                  <a:cubicBezTo>
                    <a:pt x="17" y="0"/>
                    <a:pt x="16" y="6"/>
                    <a:pt x="16" y="11"/>
                  </a:cubicBezTo>
                  <a:cubicBezTo>
                    <a:pt x="16" y="32"/>
                    <a:pt x="16" y="53"/>
                    <a:pt x="16" y="74"/>
                  </a:cubicBezTo>
                  <a:cubicBezTo>
                    <a:pt x="16" y="74"/>
                    <a:pt x="16" y="74"/>
                    <a:pt x="16" y="74"/>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2"/>
            <p:cNvSpPr>
              <a:spLocks/>
            </p:cNvSpPr>
            <p:nvPr/>
          </p:nvSpPr>
          <p:spPr bwMode="auto">
            <a:xfrm>
              <a:off x="10907713" y="7164388"/>
              <a:ext cx="328613" cy="493712"/>
            </a:xfrm>
            <a:custGeom>
              <a:avLst/>
              <a:gdLst>
                <a:gd name="T0" fmla="*/ 13 w 66"/>
                <a:gd name="T1" fmla="*/ 99 h 99"/>
                <a:gd name="T2" fmla="*/ 0 w 66"/>
                <a:gd name="T3" fmla="*/ 93 h 99"/>
                <a:gd name="T4" fmla="*/ 18 w 66"/>
                <a:gd name="T5" fmla="*/ 61 h 99"/>
                <a:gd name="T6" fmla="*/ 48 w 66"/>
                <a:gd name="T7" fmla="*/ 9 h 99"/>
                <a:gd name="T8" fmla="*/ 59 w 66"/>
                <a:gd name="T9" fmla="*/ 4 h 99"/>
                <a:gd name="T10" fmla="*/ 61 w 66"/>
                <a:gd name="T11" fmla="*/ 17 h 99"/>
                <a:gd name="T12" fmla="*/ 16 w 66"/>
                <a:gd name="T13" fmla="*/ 94 h 99"/>
                <a:gd name="T14" fmla="*/ 13 w 66"/>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9">
                  <a:moveTo>
                    <a:pt x="13" y="99"/>
                  </a:moveTo>
                  <a:cubicBezTo>
                    <a:pt x="8" y="97"/>
                    <a:pt x="5" y="95"/>
                    <a:pt x="0" y="93"/>
                  </a:cubicBezTo>
                  <a:cubicBezTo>
                    <a:pt x="6" y="82"/>
                    <a:pt x="12" y="72"/>
                    <a:pt x="18" y="61"/>
                  </a:cubicBezTo>
                  <a:cubicBezTo>
                    <a:pt x="28" y="44"/>
                    <a:pt x="38" y="27"/>
                    <a:pt x="48" y="9"/>
                  </a:cubicBezTo>
                  <a:cubicBezTo>
                    <a:pt x="51" y="4"/>
                    <a:pt x="53" y="0"/>
                    <a:pt x="59" y="4"/>
                  </a:cubicBezTo>
                  <a:cubicBezTo>
                    <a:pt x="66" y="8"/>
                    <a:pt x="64" y="11"/>
                    <a:pt x="61" y="17"/>
                  </a:cubicBezTo>
                  <a:cubicBezTo>
                    <a:pt x="46" y="42"/>
                    <a:pt x="31" y="68"/>
                    <a:pt x="16" y="94"/>
                  </a:cubicBezTo>
                  <a:cubicBezTo>
                    <a:pt x="16" y="96"/>
                    <a:pt x="14" y="97"/>
                    <a:pt x="13" y="99"/>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3"/>
            <p:cNvSpPr>
              <a:spLocks/>
            </p:cNvSpPr>
            <p:nvPr/>
          </p:nvSpPr>
          <p:spPr bwMode="auto">
            <a:xfrm>
              <a:off x="10267950" y="7285038"/>
              <a:ext cx="352425" cy="382587"/>
            </a:xfrm>
            <a:custGeom>
              <a:avLst/>
              <a:gdLst>
                <a:gd name="T0" fmla="*/ 0 w 71"/>
                <a:gd name="T1" fmla="*/ 10 h 77"/>
                <a:gd name="T2" fmla="*/ 10 w 71"/>
                <a:gd name="T3" fmla="*/ 0 h 77"/>
                <a:gd name="T4" fmla="*/ 71 w 71"/>
                <a:gd name="T5" fmla="*/ 67 h 77"/>
                <a:gd name="T6" fmla="*/ 60 w 71"/>
                <a:gd name="T7" fmla="*/ 77 h 77"/>
                <a:gd name="T8" fmla="*/ 0 w 71"/>
                <a:gd name="T9" fmla="*/ 10 h 77"/>
              </a:gdLst>
              <a:ahLst/>
              <a:cxnLst>
                <a:cxn ang="0">
                  <a:pos x="T0" y="T1"/>
                </a:cxn>
                <a:cxn ang="0">
                  <a:pos x="T2" y="T3"/>
                </a:cxn>
                <a:cxn ang="0">
                  <a:pos x="T4" y="T5"/>
                </a:cxn>
                <a:cxn ang="0">
                  <a:pos x="T6" y="T7"/>
                </a:cxn>
                <a:cxn ang="0">
                  <a:pos x="T8" y="T9"/>
                </a:cxn>
              </a:cxnLst>
              <a:rect l="0" t="0" r="r" b="b"/>
              <a:pathLst>
                <a:path w="71" h="77">
                  <a:moveTo>
                    <a:pt x="0" y="10"/>
                  </a:moveTo>
                  <a:cubicBezTo>
                    <a:pt x="4" y="6"/>
                    <a:pt x="7" y="4"/>
                    <a:pt x="10" y="0"/>
                  </a:cubicBezTo>
                  <a:cubicBezTo>
                    <a:pt x="31" y="23"/>
                    <a:pt x="50" y="45"/>
                    <a:pt x="71" y="67"/>
                  </a:cubicBezTo>
                  <a:cubicBezTo>
                    <a:pt x="67" y="71"/>
                    <a:pt x="64" y="74"/>
                    <a:pt x="60" y="77"/>
                  </a:cubicBezTo>
                  <a:cubicBezTo>
                    <a:pt x="39" y="55"/>
                    <a:pt x="20" y="33"/>
                    <a:pt x="0" y="10"/>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4"/>
            <p:cNvSpPr>
              <a:spLocks/>
            </p:cNvSpPr>
            <p:nvPr/>
          </p:nvSpPr>
          <p:spPr bwMode="auto">
            <a:xfrm>
              <a:off x="5619750" y="6905625"/>
              <a:ext cx="238125" cy="738187"/>
            </a:xfrm>
            <a:custGeom>
              <a:avLst/>
              <a:gdLst>
                <a:gd name="T0" fmla="*/ 31 w 48"/>
                <a:gd name="T1" fmla="*/ 72 h 148"/>
                <a:gd name="T2" fmla="*/ 45 w 48"/>
                <a:gd name="T3" fmla="*/ 135 h 148"/>
                <a:gd name="T4" fmla="*/ 40 w 48"/>
                <a:gd name="T5" fmla="*/ 147 h 148"/>
                <a:gd name="T6" fmla="*/ 31 w 48"/>
                <a:gd name="T7" fmla="*/ 139 h 148"/>
                <a:gd name="T8" fmla="*/ 2 w 48"/>
                <a:gd name="T9" fmla="*/ 14 h 148"/>
                <a:gd name="T10" fmla="*/ 8 w 48"/>
                <a:gd name="T11" fmla="*/ 2 h 148"/>
                <a:gd name="T12" fmla="*/ 17 w 48"/>
                <a:gd name="T13" fmla="*/ 11 h 148"/>
                <a:gd name="T14" fmla="*/ 31 w 48"/>
                <a:gd name="T15" fmla="*/ 72 h 148"/>
                <a:gd name="T16" fmla="*/ 31 w 48"/>
                <a:gd name="T17" fmla="*/ 7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48">
                  <a:moveTo>
                    <a:pt x="31" y="72"/>
                  </a:moveTo>
                  <a:cubicBezTo>
                    <a:pt x="36" y="93"/>
                    <a:pt x="40" y="114"/>
                    <a:pt x="45" y="135"/>
                  </a:cubicBezTo>
                  <a:cubicBezTo>
                    <a:pt x="46" y="140"/>
                    <a:pt x="48" y="145"/>
                    <a:pt x="40" y="147"/>
                  </a:cubicBezTo>
                  <a:cubicBezTo>
                    <a:pt x="33" y="148"/>
                    <a:pt x="32" y="144"/>
                    <a:pt x="31" y="139"/>
                  </a:cubicBezTo>
                  <a:cubicBezTo>
                    <a:pt x="21" y="97"/>
                    <a:pt x="12" y="56"/>
                    <a:pt x="2" y="14"/>
                  </a:cubicBezTo>
                  <a:cubicBezTo>
                    <a:pt x="1" y="8"/>
                    <a:pt x="0" y="4"/>
                    <a:pt x="8" y="2"/>
                  </a:cubicBezTo>
                  <a:cubicBezTo>
                    <a:pt x="17" y="0"/>
                    <a:pt x="16" y="6"/>
                    <a:pt x="17" y="11"/>
                  </a:cubicBezTo>
                  <a:cubicBezTo>
                    <a:pt x="22" y="31"/>
                    <a:pt x="27" y="52"/>
                    <a:pt x="31" y="72"/>
                  </a:cubicBezTo>
                  <a:cubicBezTo>
                    <a:pt x="31" y="72"/>
                    <a:pt x="31" y="72"/>
                    <a:pt x="31" y="72"/>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5"/>
            <p:cNvSpPr>
              <a:spLocks/>
            </p:cNvSpPr>
            <p:nvPr/>
          </p:nvSpPr>
          <p:spPr bwMode="auto">
            <a:xfrm>
              <a:off x="5951538" y="7099300"/>
              <a:ext cx="228600" cy="523875"/>
            </a:xfrm>
            <a:custGeom>
              <a:avLst/>
              <a:gdLst>
                <a:gd name="T0" fmla="*/ 14 w 46"/>
                <a:gd name="T1" fmla="*/ 105 h 105"/>
                <a:gd name="T2" fmla="*/ 0 w 46"/>
                <a:gd name="T3" fmla="*/ 101 h 105"/>
                <a:gd name="T4" fmla="*/ 11 w 46"/>
                <a:gd name="T5" fmla="*/ 67 h 105"/>
                <a:gd name="T6" fmla="*/ 29 w 46"/>
                <a:gd name="T7" fmla="*/ 10 h 105"/>
                <a:gd name="T8" fmla="*/ 39 w 46"/>
                <a:gd name="T9" fmla="*/ 2 h 105"/>
                <a:gd name="T10" fmla="*/ 43 w 46"/>
                <a:gd name="T11" fmla="*/ 14 h 105"/>
                <a:gd name="T12" fmla="*/ 16 w 46"/>
                <a:gd name="T13" fmla="*/ 99 h 105"/>
                <a:gd name="T14" fmla="*/ 14 w 4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05">
                  <a:moveTo>
                    <a:pt x="14" y="105"/>
                  </a:moveTo>
                  <a:cubicBezTo>
                    <a:pt x="9" y="104"/>
                    <a:pt x="5" y="103"/>
                    <a:pt x="0" y="101"/>
                  </a:cubicBezTo>
                  <a:cubicBezTo>
                    <a:pt x="4" y="90"/>
                    <a:pt x="7" y="78"/>
                    <a:pt x="11" y="67"/>
                  </a:cubicBezTo>
                  <a:cubicBezTo>
                    <a:pt x="17" y="48"/>
                    <a:pt x="23" y="29"/>
                    <a:pt x="29" y="10"/>
                  </a:cubicBezTo>
                  <a:cubicBezTo>
                    <a:pt x="30" y="4"/>
                    <a:pt x="31" y="0"/>
                    <a:pt x="39" y="2"/>
                  </a:cubicBezTo>
                  <a:cubicBezTo>
                    <a:pt x="46" y="5"/>
                    <a:pt x="45" y="8"/>
                    <a:pt x="43" y="14"/>
                  </a:cubicBezTo>
                  <a:cubicBezTo>
                    <a:pt x="34" y="42"/>
                    <a:pt x="25" y="71"/>
                    <a:pt x="16" y="99"/>
                  </a:cubicBezTo>
                  <a:cubicBezTo>
                    <a:pt x="16" y="101"/>
                    <a:pt x="15" y="103"/>
                    <a:pt x="14" y="105"/>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6"/>
            <p:cNvSpPr>
              <a:spLocks/>
            </p:cNvSpPr>
            <p:nvPr/>
          </p:nvSpPr>
          <p:spPr bwMode="auto">
            <a:xfrm>
              <a:off x="5260975" y="7399338"/>
              <a:ext cx="407988" cy="323850"/>
            </a:xfrm>
            <a:custGeom>
              <a:avLst/>
              <a:gdLst>
                <a:gd name="T0" fmla="*/ 0 w 82"/>
                <a:gd name="T1" fmla="*/ 12 h 65"/>
                <a:gd name="T2" fmla="*/ 9 w 82"/>
                <a:gd name="T3" fmla="*/ 0 h 65"/>
                <a:gd name="T4" fmla="*/ 82 w 82"/>
                <a:gd name="T5" fmla="*/ 53 h 65"/>
                <a:gd name="T6" fmla="*/ 73 w 82"/>
                <a:gd name="T7" fmla="*/ 65 h 65"/>
                <a:gd name="T8" fmla="*/ 0 w 82"/>
                <a:gd name="T9" fmla="*/ 12 h 65"/>
              </a:gdLst>
              <a:ahLst/>
              <a:cxnLst>
                <a:cxn ang="0">
                  <a:pos x="T0" y="T1"/>
                </a:cxn>
                <a:cxn ang="0">
                  <a:pos x="T2" y="T3"/>
                </a:cxn>
                <a:cxn ang="0">
                  <a:pos x="T4" y="T5"/>
                </a:cxn>
                <a:cxn ang="0">
                  <a:pos x="T6" y="T7"/>
                </a:cxn>
                <a:cxn ang="0">
                  <a:pos x="T8" y="T9"/>
                </a:cxn>
              </a:cxnLst>
              <a:rect l="0" t="0" r="r" b="b"/>
              <a:pathLst>
                <a:path w="82" h="65">
                  <a:moveTo>
                    <a:pt x="0" y="12"/>
                  </a:moveTo>
                  <a:cubicBezTo>
                    <a:pt x="3" y="8"/>
                    <a:pt x="6" y="4"/>
                    <a:pt x="9" y="0"/>
                  </a:cubicBezTo>
                  <a:cubicBezTo>
                    <a:pt x="33" y="18"/>
                    <a:pt x="57" y="35"/>
                    <a:pt x="82" y="53"/>
                  </a:cubicBezTo>
                  <a:cubicBezTo>
                    <a:pt x="79" y="57"/>
                    <a:pt x="76" y="61"/>
                    <a:pt x="73" y="65"/>
                  </a:cubicBezTo>
                  <a:cubicBezTo>
                    <a:pt x="49" y="47"/>
                    <a:pt x="25" y="30"/>
                    <a:pt x="0" y="12"/>
                  </a:cubicBezTo>
                  <a:close/>
                </a:path>
              </a:pathLst>
            </a:custGeom>
            <a:solidFill>
              <a:srgbClr val="E94A4F"/>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68"/>
          <p:cNvSpPr txBox="1">
            <a:spLocks noGrp="1"/>
          </p:cNvSpPr>
          <p:nvPr>
            <p:ph type="title"/>
          </p:nvPr>
        </p:nvSpPr>
        <p:spPr>
          <a:xfrm>
            <a:off x="767013" y="3363383"/>
            <a:ext cx="7717500" cy="670200"/>
          </a:xfrm>
          <a:prstGeom prst="rect">
            <a:avLst/>
          </a:prstGeom>
        </p:spPr>
        <p:txBody>
          <a:bodyPr spcFirstLastPara="1" wrap="square" lIns="91425" tIns="91425" rIns="91425" bIns="91425" anchor="t" anchorCtr="0">
            <a:normAutofit/>
          </a:bodyPr>
          <a:lstStyle/>
          <a:p>
            <a:pPr lvl="0" algn="ctr"/>
            <a:r>
              <a:rPr lang="es-PE" dirty="0"/>
              <a:t>www.plantillaspower-point.com</a:t>
            </a:r>
            <a:endParaRPr dirty="0"/>
          </a:p>
        </p:txBody>
      </p:sp>
      <p:pic>
        <p:nvPicPr>
          <p:cNvPr id="3" name="Imagen 2"/>
          <p:cNvPicPr>
            <a:picLocks noChangeAspect="1"/>
          </p:cNvPicPr>
          <p:nvPr/>
        </p:nvPicPr>
        <p:blipFill>
          <a:blip r:embed="rId3"/>
          <a:stretch>
            <a:fillRect/>
          </a:stretch>
        </p:blipFill>
        <p:spPr>
          <a:xfrm>
            <a:off x="3578024" y="1582641"/>
            <a:ext cx="2095478" cy="178074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67"/>
          <p:cNvSpPr txBox="1">
            <a:spLocks noGrp="1"/>
          </p:cNvSpPr>
          <p:nvPr>
            <p:ph type="title"/>
          </p:nvPr>
        </p:nvSpPr>
        <p:spPr>
          <a:xfrm>
            <a:off x="578755" y="431924"/>
            <a:ext cx="7717500" cy="67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5529685" y="1568051"/>
            <a:ext cx="3217500" cy="3510000"/>
          </a:xfrm>
          <a:prstGeom prst="rect">
            <a:avLst/>
          </a:prstGeom>
        </p:spPr>
      </p:pic>
      <p:pic>
        <p:nvPicPr>
          <p:cNvPr id="3" name="Imagen 2"/>
          <p:cNvPicPr>
            <a:picLocks noChangeAspect="1"/>
          </p:cNvPicPr>
          <p:nvPr/>
        </p:nvPicPr>
        <p:blipFill>
          <a:blip r:embed="rId4"/>
          <a:stretch>
            <a:fillRect/>
          </a:stretch>
        </p:blipFill>
        <p:spPr>
          <a:xfrm>
            <a:off x="4745429" y="2639201"/>
            <a:ext cx="1867500" cy="911250"/>
          </a:xfrm>
          <a:prstGeom prst="rect">
            <a:avLst/>
          </a:prstGeom>
        </p:spPr>
      </p:pic>
      <p:pic>
        <p:nvPicPr>
          <p:cNvPr id="5" name="Imagen 4"/>
          <p:cNvPicPr>
            <a:picLocks noChangeAspect="1"/>
          </p:cNvPicPr>
          <p:nvPr/>
        </p:nvPicPr>
        <p:blipFill>
          <a:blip r:embed="rId5"/>
          <a:stretch>
            <a:fillRect/>
          </a:stretch>
        </p:blipFill>
        <p:spPr>
          <a:xfrm>
            <a:off x="3207815" y="767024"/>
            <a:ext cx="3127500" cy="1406250"/>
          </a:xfrm>
          <a:prstGeom prst="rect">
            <a:avLst/>
          </a:prstGeom>
        </p:spPr>
      </p:pic>
      <p:pic>
        <p:nvPicPr>
          <p:cNvPr id="14" name="Imagen 13"/>
          <p:cNvPicPr>
            <a:picLocks noChangeAspect="1"/>
          </p:cNvPicPr>
          <p:nvPr/>
        </p:nvPicPr>
        <p:blipFill>
          <a:blip r:embed="rId6"/>
          <a:stretch>
            <a:fillRect/>
          </a:stretch>
        </p:blipFill>
        <p:spPr>
          <a:xfrm>
            <a:off x="2513916" y="2353022"/>
            <a:ext cx="1950459" cy="2143823"/>
          </a:xfrm>
          <a:prstGeom prst="rect">
            <a:avLst/>
          </a:prstGeom>
        </p:spPr>
      </p:pic>
      <p:pic>
        <p:nvPicPr>
          <p:cNvPr id="15" name="Imagen 14"/>
          <p:cNvPicPr>
            <a:picLocks noChangeAspect="1"/>
          </p:cNvPicPr>
          <p:nvPr/>
        </p:nvPicPr>
        <p:blipFill>
          <a:blip r:embed="rId7"/>
          <a:stretch>
            <a:fillRect/>
          </a:stretch>
        </p:blipFill>
        <p:spPr>
          <a:xfrm>
            <a:off x="166875" y="1328969"/>
            <a:ext cx="2733750" cy="1271250"/>
          </a:xfrm>
          <a:prstGeom prst="rect">
            <a:avLst/>
          </a:prstGeom>
        </p:spPr>
      </p:pic>
      <p:pic>
        <p:nvPicPr>
          <p:cNvPr id="16" name="Imagen 15"/>
          <p:cNvPicPr>
            <a:picLocks noChangeAspect="1"/>
          </p:cNvPicPr>
          <p:nvPr/>
        </p:nvPicPr>
        <p:blipFill>
          <a:blip r:embed="rId8"/>
          <a:stretch>
            <a:fillRect/>
          </a:stretch>
        </p:blipFill>
        <p:spPr>
          <a:xfrm>
            <a:off x="869394" y="3055844"/>
            <a:ext cx="1418104" cy="1671337"/>
          </a:xfrm>
          <a:prstGeom prst="rect">
            <a:avLst/>
          </a:prstGeom>
        </p:spPr>
      </p:pic>
    </p:spTree>
    <p:extLst>
      <p:ext uri="{BB962C8B-B14F-4D97-AF65-F5344CB8AC3E}">
        <p14:creationId xmlns:p14="http://schemas.microsoft.com/office/powerpoint/2010/main" val="1744600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67"/>
          <p:cNvSpPr txBox="1">
            <a:spLocks noGrp="1"/>
          </p:cNvSpPr>
          <p:nvPr>
            <p:ph type="title"/>
          </p:nvPr>
        </p:nvSpPr>
        <p:spPr>
          <a:xfrm>
            <a:off x="578755" y="431924"/>
            <a:ext cx="7717500" cy="67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6895602" y="431924"/>
            <a:ext cx="1968750" cy="2182500"/>
          </a:xfrm>
          <a:prstGeom prst="rect">
            <a:avLst/>
          </a:prstGeom>
        </p:spPr>
      </p:pic>
      <p:pic>
        <p:nvPicPr>
          <p:cNvPr id="4" name="Imagen 3"/>
          <p:cNvPicPr>
            <a:picLocks noChangeAspect="1"/>
          </p:cNvPicPr>
          <p:nvPr/>
        </p:nvPicPr>
        <p:blipFill>
          <a:blip r:embed="rId4"/>
          <a:stretch>
            <a:fillRect/>
          </a:stretch>
        </p:blipFill>
        <p:spPr>
          <a:xfrm>
            <a:off x="4383692" y="454424"/>
            <a:ext cx="1856250" cy="2137500"/>
          </a:xfrm>
          <a:prstGeom prst="rect">
            <a:avLst/>
          </a:prstGeom>
        </p:spPr>
      </p:pic>
      <p:pic>
        <p:nvPicPr>
          <p:cNvPr id="5" name="Imagen 4"/>
          <p:cNvPicPr>
            <a:picLocks noChangeAspect="1"/>
          </p:cNvPicPr>
          <p:nvPr/>
        </p:nvPicPr>
        <p:blipFill>
          <a:blip r:embed="rId5"/>
          <a:stretch>
            <a:fillRect/>
          </a:stretch>
        </p:blipFill>
        <p:spPr>
          <a:xfrm>
            <a:off x="2247772" y="1048987"/>
            <a:ext cx="2115000" cy="1946250"/>
          </a:xfrm>
          <a:prstGeom prst="rect">
            <a:avLst/>
          </a:prstGeom>
        </p:spPr>
      </p:pic>
      <p:pic>
        <p:nvPicPr>
          <p:cNvPr id="6" name="Imagen 5"/>
          <p:cNvPicPr>
            <a:picLocks noChangeAspect="1"/>
          </p:cNvPicPr>
          <p:nvPr/>
        </p:nvPicPr>
        <p:blipFill>
          <a:blip r:embed="rId6"/>
          <a:stretch>
            <a:fillRect/>
          </a:stretch>
        </p:blipFill>
        <p:spPr>
          <a:xfrm>
            <a:off x="2861515" y="3235816"/>
            <a:ext cx="1665172" cy="1415067"/>
          </a:xfrm>
          <a:prstGeom prst="rect">
            <a:avLst/>
          </a:prstGeom>
        </p:spPr>
      </p:pic>
      <p:pic>
        <p:nvPicPr>
          <p:cNvPr id="7" name="Imagen 6"/>
          <p:cNvPicPr>
            <a:picLocks noChangeAspect="1"/>
          </p:cNvPicPr>
          <p:nvPr/>
        </p:nvPicPr>
        <p:blipFill>
          <a:blip r:embed="rId7"/>
          <a:stretch>
            <a:fillRect/>
          </a:stretch>
        </p:blipFill>
        <p:spPr>
          <a:xfrm>
            <a:off x="578755" y="2591924"/>
            <a:ext cx="1698750" cy="2013750"/>
          </a:xfrm>
          <a:prstGeom prst="rect">
            <a:avLst/>
          </a:prstGeom>
        </p:spPr>
      </p:pic>
      <p:pic>
        <p:nvPicPr>
          <p:cNvPr id="8" name="Imagen 7"/>
          <p:cNvPicPr>
            <a:picLocks noChangeAspect="1"/>
          </p:cNvPicPr>
          <p:nvPr/>
        </p:nvPicPr>
        <p:blipFill>
          <a:blip r:embed="rId8"/>
          <a:stretch>
            <a:fillRect/>
          </a:stretch>
        </p:blipFill>
        <p:spPr>
          <a:xfrm>
            <a:off x="455747" y="1145829"/>
            <a:ext cx="1638450" cy="1232739"/>
          </a:xfrm>
          <a:prstGeom prst="rect">
            <a:avLst/>
          </a:prstGeom>
        </p:spPr>
      </p:pic>
      <p:sp>
        <p:nvSpPr>
          <p:cNvPr id="17" name="Freeform 11">
            <a:extLst>
              <a:ext uri="{FF2B5EF4-FFF2-40B4-BE49-F238E27FC236}">
                <a16:creationId xmlns:a16="http://schemas.microsoft.com/office/drawing/2014/main" id="{F46CA107-622F-B63B-F43F-94B395EAFAC6}"/>
              </a:ext>
            </a:extLst>
          </p:cNvPr>
          <p:cNvSpPr>
            <a:spLocks/>
          </p:cNvSpPr>
          <p:nvPr/>
        </p:nvSpPr>
        <p:spPr bwMode="auto">
          <a:xfrm>
            <a:off x="4819651" y="3138489"/>
            <a:ext cx="890587" cy="633413"/>
          </a:xfrm>
          <a:custGeom>
            <a:avLst/>
            <a:gdLst>
              <a:gd name="T0" fmla="*/ 92 w 237"/>
              <a:gd name="T1" fmla="*/ 18 h 168"/>
              <a:gd name="T2" fmla="*/ 117 w 237"/>
              <a:gd name="T3" fmla="*/ 18 h 168"/>
              <a:gd name="T4" fmla="*/ 128 w 237"/>
              <a:gd name="T5" fmla="*/ 17 h 168"/>
              <a:gd name="T6" fmla="*/ 158 w 237"/>
              <a:gd name="T7" fmla="*/ 36 h 168"/>
              <a:gd name="T8" fmla="*/ 164 w 237"/>
              <a:gd name="T9" fmla="*/ 3 h 168"/>
              <a:gd name="T10" fmla="*/ 193 w 237"/>
              <a:gd name="T11" fmla="*/ 6 h 168"/>
              <a:gd name="T12" fmla="*/ 194 w 237"/>
              <a:gd name="T13" fmla="*/ 18 h 168"/>
              <a:gd name="T14" fmla="*/ 177 w 237"/>
              <a:gd name="T15" fmla="*/ 70 h 168"/>
              <a:gd name="T16" fmla="*/ 227 w 237"/>
              <a:gd name="T17" fmla="*/ 52 h 168"/>
              <a:gd name="T18" fmla="*/ 220 w 237"/>
              <a:gd name="T19" fmla="*/ 89 h 168"/>
              <a:gd name="T20" fmla="*/ 211 w 237"/>
              <a:gd name="T21" fmla="*/ 95 h 168"/>
              <a:gd name="T22" fmla="*/ 161 w 237"/>
              <a:gd name="T23" fmla="*/ 70 h 168"/>
              <a:gd name="T24" fmla="*/ 122 w 237"/>
              <a:gd name="T25" fmla="*/ 42 h 168"/>
              <a:gd name="T26" fmla="*/ 134 w 237"/>
              <a:gd name="T27" fmla="*/ 65 h 168"/>
              <a:gd name="T28" fmla="*/ 109 w 237"/>
              <a:gd name="T29" fmla="*/ 55 h 168"/>
              <a:gd name="T30" fmla="*/ 88 w 237"/>
              <a:gd name="T31" fmla="*/ 36 h 168"/>
              <a:gd name="T32" fmla="*/ 78 w 237"/>
              <a:gd name="T33" fmla="*/ 51 h 168"/>
              <a:gd name="T34" fmla="*/ 134 w 237"/>
              <a:gd name="T35" fmla="*/ 95 h 168"/>
              <a:gd name="T36" fmla="*/ 131 w 237"/>
              <a:gd name="T37" fmla="*/ 106 h 168"/>
              <a:gd name="T38" fmla="*/ 122 w 237"/>
              <a:gd name="T39" fmla="*/ 130 h 168"/>
              <a:gd name="T40" fmla="*/ 125 w 237"/>
              <a:gd name="T41" fmla="*/ 157 h 168"/>
              <a:gd name="T42" fmla="*/ 105 w 237"/>
              <a:gd name="T43" fmla="*/ 135 h 168"/>
              <a:gd name="T44" fmla="*/ 92 w 237"/>
              <a:gd name="T45" fmla="*/ 74 h 168"/>
              <a:gd name="T46" fmla="*/ 65 w 237"/>
              <a:gd name="T47" fmla="*/ 76 h 168"/>
              <a:gd name="T48" fmla="*/ 39 w 237"/>
              <a:gd name="T49" fmla="*/ 125 h 168"/>
              <a:gd name="T50" fmla="*/ 59 w 237"/>
              <a:gd name="T51" fmla="*/ 164 h 168"/>
              <a:gd name="T52" fmla="*/ 16 w 237"/>
              <a:gd name="T53" fmla="*/ 160 h 168"/>
              <a:gd name="T54" fmla="*/ 10 w 237"/>
              <a:gd name="T55" fmla="*/ 150 h 168"/>
              <a:gd name="T56" fmla="*/ 32 w 237"/>
              <a:gd name="T57" fmla="*/ 101 h 168"/>
              <a:gd name="T58" fmla="*/ 29 w 237"/>
              <a:gd name="T59" fmla="*/ 83 h 168"/>
              <a:gd name="T60" fmla="*/ 25 w 237"/>
              <a:gd name="T61" fmla="*/ 66 h 168"/>
              <a:gd name="T62" fmla="*/ 51 w 237"/>
              <a:gd name="T63" fmla="*/ 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168">
                <a:moveTo>
                  <a:pt x="51" y="22"/>
                </a:moveTo>
                <a:cubicBezTo>
                  <a:pt x="66" y="26"/>
                  <a:pt x="79" y="30"/>
                  <a:pt x="92" y="18"/>
                </a:cubicBezTo>
                <a:cubicBezTo>
                  <a:pt x="103" y="8"/>
                  <a:pt x="104" y="30"/>
                  <a:pt x="115" y="28"/>
                </a:cubicBezTo>
                <a:cubicBezTo>
                  <a:pt x="119" y="27"/>
                  <a:pt x="116" y="22"/>
                  <a:pt x="117" y="18"/>
                </a:cubicBezTo>
                <a:cubicBezTo>
                  <a:pt x="117" y="14"/>
                  <a:pt x="118" y="10"/>
                  <a:pt x="123" y="10"/>
                </a:cubicBezTo>
                <a:cubicBezTo>
                  <a:pt x="127" y="10"/>
                  <a:pt x="128" y="14"/>
                  <a:pt x="128" y="17"/>
                </a:cubicBezTo>
                <a:cubicBezTo>
                  <a:pt x="128" y="29"/>
                  <a:pt x="137" y="31"/>
                  <a:pt x="144" y="35"/>
                </a:cubicBezTo>
                <a:cubicBezTo>
                  <a:pt x="148" y="37"/>
                  <a:pt x="153" y="44"/>
                  <a:pt x="158" y="36"/>
                </a:cubicBezTo>
                <a:cubicBezTo>
                  <a:pt x="162" y="30"/>
                  <a:pt x="170" y="23"/>
                  <a:pt x="165" y="13"/>
                </a:cubicBezTo>
                <a:cubicBezTo>
                  <a:pt x="163" y="10"/>
                  <a:pt x="159" y="7"/>
                  <a:pt x="164" y="3"/>
                </a:cubicBezTo>
                <a:cubicBezTo>
                  <a:pt x="168" y="0"/>
                  <a:pt x="171" y="3"/>
                  <a:pt x="174" y="6"/>
                </a:cubicBezTo>
                <a:cubicBezTo>
                  <a:pt x="180" y="12"/>
                  <a:pt x="186" y="7"/>
                  <a:pt x="193" y="6"/>
                </a:cubicBezTo>
                <a:cubicBezTo>
                  <a:pt x="197" y="6"/>
                  <a:pt x="203" y="2"/>
                  <a:pt x="205" y="9"/>
                </a:cubicBezTo>
                <a:cubicBezTo>
                  <a:pt x="206" y="16"/>
                  <a:pt x="199" y="17"/>
                  <a:pt x="194" y="18"/>
                </a:cubicBezTo>
                <a:cubicBezTo>
                  <a:pt x="180" y="18"/>
                  <a:pt x="176" y="29"/>
                  <a:pt x="170" y="38"/>
                </a:cubicBezTo>
                <a:cubicBezTo>
                  <a:pt x="162" y="52"/>
                  <a:pt x="168" y="63"/>
                  <a:pt x="177" y="70"/>
                </a:cubicBezTo>
                <a:cubicBezTo>
                  <a:pt x="185" y="76"/>
                  <a:pt x="198" y="75"/>
                  <a:pt x="208" y="68"/>
                </a:cubicBezTo>
                <a:cubicBezTo>
                  <a:pt x="215" y="62"/>
                  <a:pt x="220" y="46"/>
                  <a:pt x="227" y="52"/>
                </a:cubicBezTo>
                <a:cubicBezTo>
                  <a:pt x="237" y="59"/>
                  <a:pt x="222" y="66"/>
                  <a:pt x="218" y="74"/>
                </a:cubicBezTo>
                <a:cubicBezTo>
                  <a:pt x="215" y="80"/>
                  <a:pt x="218" y="84"/>
                  <a:pt x="220" y="89"/>
                </a:cubicBezTo>
                <a:cubicBezTo>
                  <a:pt x="222" y="92"/>
                  <a:pt x="224" y="96"/>
                  <a:pt x="219" y="99"/>
                </a:cubicBezTo>
                <a:cubicBezTo>
                  <a:pt x="214" y="102"/>
                  <a:pt x="212" y="98"/>
                  <a:pt x="211" y="95"/>
                </a:cubicBezTo>
                <a:cubicBezTo>
                  <a:pt x="207" y="81"/>
                  <a:pt x="198" y="82"/>
                  <a:pt x="187" y="84"/>
                </a:cubicBezTo>
                <a:cubicBezTo>
                  <a:pt x="174" y="88"/>
                  <a:pt x="166" y="83"/>
                  <a:pt x="161" y="70"/>
                </a:cubicBezTo>
                <a:cubicBezTo>
                  <a:pt x="157" y="55"/>
                  <a:pt x="145" y="47"/>
                  <a:pt x="132" y="42"/>
                </a:cubicBezTo>
                <a:cubicBezTo>
                  <a:pt x="128" y="40"/>
                  <a:pt x="125" y="37"/>
                  <a:pt x="122" y="42"/>
                </a:cubicBezTo>
                <a:cubicBezTo>
                  <a:pt x="119" y="46"/>
                  <a:pt x="119" y="51"/>
                  <a:pt x="123" y="55"/>
                </a:cubicBezTo>
                <a:cubicBezTo>
                  <a:pt x="127" y="58"/>
                  <a:pt x="137" y="54"/>
                  <a:pt x="134" y="65"/>
                </a:cubicBezTo>
                <a:cubicBezTo>
                  <a:pt x="133" y="69"/>
                  <a:pt x="130" y="69"/>
                  <a:pt x="126" y="68"/>
                </a:cubicBezTo>
                <a:cubicBezTo>
                  <a:pt x="119" y="65"/>
                  <a:pt x="109" y="67"/>
                  <a:pt x="109" y="55"/>
                </a:cubicBezTo>
                <a:cubicBezTo>
                  <a:pt x="108" y="51"/>
                  <a:pt x="108" y="45"/>
                  <a:pt x="106" y="42"/>
                </a:cubicBezTo>
                <a:cubicBezTo>
                  <a:pt x="102" y="36"/>
                  <a:pt x="98" y="27"/>
                  <a:pt x="88" y="36"/>
                </a:cubicBezTo>
                <a:cubicBezTo>
                  <a:pt x="78" y="43"/>
                  <a:pt x="67" y="36"/>
                  <a:pt x="56" y="36"/>
                </a:cubicBezTo>
                <a:cubicBezTo>
                  <a:pt x="59" y="48"/>
                  <a:pt x="68" y="50"/>
                  <a:pt x="78" y="51"/>
                </a:cubicBezTo>
                <a:cubicBezTo>
                  <a:pt x="92" y="51"/>
                  <a:pt x="102" y="55"/>
                  <a:pt x="103" y="71"/>
                </a:cubicBezTo>
                <a:cubicBezTo>
                  <a:pt x="104" y="91"/>
                  <a:pt x="121" y="90"/>
                  <a:pt x="134" y="95"/>
                </a:cubicBezTo>
                <a:cubicBezTo>
                  <a:pt x="139" y="97"/>
                  <a:pt x="149" y="95"/>
                  <a:pt x="147" y="103"/>
                </a:cubicBezTo>
                <a:cubicBezTo>
                  <a:pt x="145" y="114"/>
                  <a:pt x="136" y="105"/>
                  <a:pt x="131" y="106"/>
                </a:cubicBezTo>
                <a:cubicBezTo>
                  <a:pt x="123" y="106"/>
                  <a:pt x="114" y="94"/>
                  <a:pt x="109" y="107"/>
                </a:cubicBezTo>
                <a:cubicBezTo>
                  <a:pt x="105" y="117"/>
                  <a:pt x="109" y="126"/>
                  <a:pt x="122" y="130"/>
                </a:cubicBezTo>
                <a:cubicBezTo>
                  <a:pt x="134" y="133"/>
                  <a:pt x="128" y="144"/>
                  <a:pt x="129" y="152"/>
                </a:cubicBezTo>
                <a:cubicBezTo>
                  <a:pt x="129" y="154"/>
                  <a:pt x="128" y="157"/>
                  <a:pt x="125" y="157"/>
                </a:cubicBezTo>
                <a:cubicBezTo>
                  <a:pt x="121" y="158"/>
                  <a:pt x="118" y="156"/>
                  <a:pt x="118" y="152"/>
                </a:cubicBezTo>
                <a:cubicBezTo>
                  <a:pt x="119" y="142"/>
                  <a:pt x="114" y="137"/>
                  <a:pt x="105" y="135"/>
                </a:cubicBezTo>
                <a:cubicBezTo>
                  <a:pt x="96" y="133"/>
                  <a:pt x="96" y="126"/>
                  <a:pt x="97" y="119"/>
                </a:cubicBezTo>
                <a:cubicBezTo>
                  <a:pt x="97" y="104"/>
                  <a:pt x="96" y="89"/>
                  <a:pt x="92" y="74"/>
                </a:cubicBezTo>
                <a:cubicBezTo>
                  <a:pt x="89" y="64"/>
                  <a:pt x="82" y="62"/>
                  <a:pt x="74" y="62"/>
                </a:cubicBezTo>
                <a:cubicBezTo>
                  <a:pt x="62" y="62"/>
                  <a:pt x="65" y="70"/>
                  <a:pt x="65" y="76"/>
                </a:cubicBezTo>
                <a:cubicBezTo>
                  <a:pt x="64" y="91"/>
                  <a:pt x="64" y="106"/>
                  <a:pt x="44" y="109"/>
                </a:cubicBezTo>
                <a:cubicBezTo>
                  <a:pt x="34" y="111"/>
                  <a:pt x="38" y="118"/>
                  <a:pt x="39" y="125"/>
                </a:cubicBezTo>
                <a:cubicBezTo>
                  <a:pt x="42" y="137"/>
                  <a:pt x="50" y="146"/>
                  <a:pt x="58" y="155"/>
                </a:cubicBezTo>
                <a:cubicBezTo>
                  <a:pt x="60" y="158"/>
                  <a:pt x="62" y="161"/>
                  <a:pt x="59" y="164"/>
                </a:cubicBezTo>
                <a:cubicBezTo>
                  <a:pt x="55" y="167"/>
                  <a:pt x="52" y="166"/>
                  <a:pt x="50" y="163"/>
                </a:cubicBezTo>
                <a:cubicBezTo>
                  <a:pt x="40" y="144"/>
                  <a:pt x="28" y="153"/>
                  <a:pt x="16" y="160"/>
                </a:cubicBezTo>
                <a:cubicBezTo>
                  <a:pt x="12" y="162"/>
                  <a:pt x="6" y="168"/>
                  <a:pt x="3" y="160"/>
                </a:cubicBezTo>
                <a:cubicBezTo>
                  <a:pt x="0" y="153"/>
                  <a:pt x="7" y="152"/>
                  <a:pt x="10" y="150"/>
                </a:cubicBezTo>
                <a:cubicBezTo>
                  <a:pt x="27" y="144"/>
                  <a:pt x="35" y="134"/>
                  <a:pt x="25" y="116"/>
                </a:cubicBezTo>
                <a:cubicBezTo>
                  <a:pt x="21" y="109"/>
                  <a:pt x="23" y="104"/>
                  <a:pt x="32" y="101"/>
                </a:cubicBezTo>
                <a:cubicBezTo>
                  <a:pt x="53" y="92"/>
                  <a:pt x="59" y="76"/>
                  <a:pt x="50" y="51"/>
                </a:cubicBezTo>
                <a:cubicBezTo>
                  <a:pt x="52" y="68"/>
                  <a:pt x="34" y="70"/>
                  <a:pt x="29" y="83"/>
                </a:cubicBezTo>
                <a:cubicBezTo>
                  <a:pt x="28" y="86"/>
                  <a:pt x="23" y="87"/>
                  <a:pt x="22" y="83"/>
                </a:cubicBezTo>
                <a:cubicBezTo>
                  <a:pt x="19" y="77"/>
                  <a:pt x="18" y="70"/>
                  <a:pt x="25" y="66"/>
                </a:cubicBezTo>
                <a:cubicBezTo>
                  <a:pt x="37" y="59"/>
                  <a:pt x="39" y="50"/>
                  <a:pt x="33" y="38"/>
                </a:cubicBezTo>
                <a:cubicBezTo>
                  <a:pt x="37" y="30"/>
                  <a:pt x="44" y="26"/>
                  <a:pt x="51" y="22"/>
                </a:cubicBezTo>
                <a:close/>
              </a:path>
            </a:pathLst>
          </a:custGeom>
          <a:solidFill>
            <a:srgbClr val="B96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2">
            <a:extLst>
              <a:ext uri="{FF2B5EF4-FFF2-40B4-BE49-F238E27FC236}">
                <a16:creationId xmlns:a16="http://schemas.microsoft.com/office/drawing/2014/main" id="{29E71339-A62D-D03F-10AB-C0788274986E}"/>
              </a:ext>
            </a:extLst>
          </p:cNvPr>
          <p:cNvSpPr>
            <a:spLocks noEditPoints="1"/>
          </p:cNvSpPr>
          <p:nvPr/>
        </p:nvSpPr>
        <p:spPr bwMode="auto">
          <a:xfrm>
            <a:off x="4635501" y="3006726"/>
            <a:ext cx="1671637" cy="1874838"/>
          </a:xfrm>
          <a:custGeom>
            <a:avLst/>
            <a:gdLst>
              <a:gd name="T0" fmla="*/ 433 w 445"/>
              <a:gd name="T1" fmla="*/ 303 h 497"/>
              <a:gd name="T2" fmla="*/ 418 w 445"/>
              <a:gd name="T3" fmla="*/ 261 h 497"/>
              <a:gd name="T4" fmla="*/ 436 w 445"/>
              <a:gd name="T5" fmla="*/ 220 h 497"/>
              <a:gd name="T6" fmla="*/ 424 w 445"/>
              <a:gd name="T7" fmla="*/ 149 h 497"/>
              <a:gd name="T8" fmla="*/ 329 w 445"/>
              <a:gd name="T9" fmla="*/ 15 h 497"/>
              <a:gd name="T10" fmla="*/ 199 w 445"/>
              <a:gd name="T11" fmla="*/ 1 h 497"/>
              <a:gd name="T12" fmla="*/ 30 w 445"/>
              <a:gd name="T13" fmla="*/ 247 h 497"/>
              <a:gd name="T14" fmla="*/ 223 w 445"/>
              <a:gd name="T15" fmla="*/ 376 h 497"/>
              <a:gd name="T16" fmla="*/ 372 w 445"/>
              <a:gd name="T17" fmla="*/ 491 h 497"/>
              <a:gd name="T18" fmla="*/ 441 w 445"/>
              <a:gd name="T19" fmla="*/ 462 h 497"/>
              <a:gd name="T20" fmla="*/ 435 w 445"/>
              <a:gd name="T21" fmla="*/ 336 h 497"/>
              <a:gd name="T22" fmla="*/ 269 w 445"/>
              <a:gd name="T23" fmla="*/ 415 h 497"/>
              <a:gd name="T24" fmla="*/ 246 w 445"/>
              <a:gd name="T25" fmla="*/ 326 h 497"/>
              <a:gd name="T26" fmla="*/ 222 w 445"/>
              <a:gd name="T27" fmla="*/ 325 h 497"/>
              <a:gd name="T28" fmla="*/ 91 w 445"/>
              <a:gd name="T29" fmla="*/ 296 h 497"/>
              <a:gd name="T30" fmla="*/ 82 w 445"/>
              <a:gd name="T31" fmla="*/ 73 h 497"/>
              <a:gd name="T32" fmla="*/ 79 w 445"/>
              <a:gd name="T33" fmla="*/ 106 h 497"/>
              <a:gd name="T34" fmla="*/ 99 w 445"/>
              <a:gd name="T35" fmla="*/ 83 h 497"/>
              <a:gd name="T36" fmla="*/ 88 w 445"/>
              <a:gd name="T37" fmla="*/ 139 h 497"/>
              <a:gd name="T38" fmla="*/ 64 w 445"/>
              <a:gd name="T39" fmla="*/ 189 h 497"/>
              <a:gd name="T40" fmla="*/ 86 w 445"/>
              <a:gd name="T41" fmla="*/ 166 h 497"/>
              <a:gd name="T42" fmla="*/ 109 w 445"/>
              <a:gd name="T43" fmla="*/ 113 h 497"/>
              <a:gd name="T44" fmla="*/ 145 w 445"/>
              <a:gd name="T45" fmla="*/ 109 h 497"/>
              <a:gd name="T46" fmla="*/ 172 w 445"/>
              <a:gd name="T47" fmla="*/ 178 h 497"/>
              <a:gd name="T48" fmla="*/ 155 w 445"/>
              <a:gd name="T49" fmla="*/ 141 h 497"/>
              <a:gd name="T50" fmla="*/ 145 w 445"/>
              <a:gd name="T51" fmla="*/ 103 h 497"/>
              <a:gd name="T52" fmla="*/ 110 w 445"/>
              <a:gd name="T53" fmla="*/ 84 h 497"/>
              <a:gd name="T54" fmla="*/ 115 w 445"/>
              <a:gd name="T55" fmla="*/ 67 h 497"/>
              <a:gd name="T56" fmla="*/ 172 w 445"/>
              <a:gd name="T57" fmla="*/ 95 h 497"/>
              <a:gd name="T58" fmla="*/ 193 w 445"/>
              <a:gd name="T59" fmla="*/ 77 h 497"/>
              <a:gd name="T60" fmla="*/ 241 w 445"/>
              <a:gd name="T61" fmla="*/ 114 h 497"/>
              <a:gd name="T62" fmla="*/ 269 w 445"/>
              <a:gd name="T63" fmla="*/ 98 h 497"/>
              <a:gd name="T64" fmla="*/ 212 w 445"/>
              <a:gd name="T65" fmla="*/ 84 h 497"/>
              <a:gd name="T66" fmla="*/ 218 w 445"/>
              <a:gd name="T67" fmla="*/ 60 h 497"/>
              <a:gd name="T68" fmla="*/ 164 w 445"/>
              <a:gd name="T69" fmla="*/ 66 h 497"/>
              <a:gd name="T70" fmla="*/ 100 w 445"/>
              <a:gd name="T71" fmla="*/ 57 h 497"/>
              <a:gd name="T72" fmla="*/ 312 w 445"/>
              <a:gd name="T73" fmla="*/ 35 h 497"/>
              <a:gd name="T74" fmla="*/ 399 w 445"/>
              <a:gd name="T75" fmla="*/ 158 h 497"/>
              <a:gd name="T76" fmla="*/ 403 w 445"/>
              <a:gd name="T77" fmla="*/ 241 h 497"/>
              <a:gd name="T78" fmla="*/ 413 w 445"/>
              <a:gd name="T79" fmla="*/ 347 h 497"/>
              <a:gd name="T80" fmla="*/ 295 w 445"/>
              <a:gd name="T81" fmla="*/ 344 h 497"/>
              <a:gd name="T82" fmla="*/ 338 w 445"/>
              <a:gd name="T83" fmla="*/ 334 h 497"/>
              <a:gd name="T84" fmla="*/ 340 w 445"/>
              <a:gd name="T85" fmla="*/ 315 h 497"/>
              <a:gd name="T86" fmla="*/ 246 w 445"/>
              <a:gd name="T87" fmla="*/ 259 h 497"/>
              <a:gd name="T88" fmla="*/ 193 w 445"/>
              <a:gd name="T89" fmla="*/ 268 h 497"/>
              <a:gd name="T90" fmla="*/ 250 w 445"/>
              <a:gd name="T91" fmla="*/ 279 h 497"/>
              <a:gd name="T92" fmla="*/ 269 w 445"/>
              <a:gd name="T93" fmla="*/ 345 h 497"/>
              <a:gd name="T94" fmla="*/ 398 w 445"/>
              <a:gd name="T95" fmla="*/ 411 h 497"/>
              <a:gd name="T96" fmla="*/ 416 w 445"/>
              <a:gd name="T97" fmla="*/ 446 h 497"/>
              <a:gd name="T98" fmla="*/ 382 w 445"/>
              <a:gd name="T99" fmla="*/ 384 h 497"/>
              <a:gd name="T100" fmla="*/ 362 w 445"/>
              <a:gd name="T101" fmla="*/ 383 h 497"/>
              <a:gd name="T102" fmla="*/ 382 w 445"/>
              <a:gd name="T103" fmla="*/ 384 h 497"/>
              <a:gd name="T104" fmla="*/ 338 w 445"/>
              <a:gd name="T105" fmla="*/ 387 h 497"/>
              <a:gd name="T106" fmla="*/ 334 w 445"/>
              <a:gd name="T107" fmla="*/ 371 h 497"/>
              <a:gd name="T108" fmla="*/ 410 w 445"/>
              <a:gd name="T109" fmla="*/ 393 h 497"/>
              <a:gd name="T110" fmla="*/ 411 w 445"/>
              <a:gd name="T111" fmla="*/ 373 h 497"/>
              <a:gd name="T112" fmla="*/ 410 w 445"/>
              <a:gd name="T113" fmla="*/ 39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 h="497">
                <a:moveTo>
                  <a:pt x="435" y="336"/>
                </a:moveTo>
                <a:cubicBezTo>
                  <a:pt x="431" y="326"/>
                  <a:pt x="423" y="315"/>
                  <a:pt x="433" y="303"/>
                </a:cubicBezTo>
                <a:cubicBezTo>
                  <a:pt x="438" y="297"/>
                  <a:pt x="431" y="295"/>
                  <a:pt x="427" y="294"/>
                </a:cubicBezTo>
                <a:cubicBezTo>
                  <a:pt x="407" y="287"/>
                  <a:pt x="409" y="275"/>
                  <a:pt x="418" y="261"/>
                </a:cubicBezTo>
                <a:cubicBezTo>
                  <a:pt x="423" y="254"/>
                  <a:pt x="429" y="246"/>
                  <a:pt x="436" y="240"/>
                </a:cubicBezTo>
                <a:cubicBezTo>
                  <a:pt x="445" y="232"/>
                  <a:pt x="443" y="229"/>
                  <a:pt x="436" y="220"/>
                </a:cubicBezTo>
                <a:cubicBezTo>
                  <a:pt x="421" y="205"/>
                  <a:pt x="403" y="189"/>
                  <a:pt x="423" y="165"/>
                </a:cubicBezTo>
                <a:cubicBezTo>
                  <a:pt x="426" y="160"/>
                  <a:pt x="425" y="154"/>
                  <a:pt x="424" y="149"/>
                </a:cubicBezTo>
                <a:cubicBezTo>
                  <a:pt x="421" y="135"/>
                  <a:pt x="419" y="122"/>
                  <a:pt x="416" y="108"/>
                </a:cubicBezTo>
                <a:cubicBezTo>
                  <a:pt x="406" y="60"/>
                  <a:pt x="375" y="30"/>
                  <a:pt x="329" y="15"/>
                </a:cubicBezTo>
                <a:cubicBezTo>
                  <a:pt x="296" y="4"/>
                  <a:pt x="262" y="0"/>
                  <a:pt x="227" y="1"/>
                </a:cubicBezTo>
                <a:cubicBezTo>
                  <a:pt x="218" y="1"/>
                  <a:pt x="208" y="0"/>
                  <a:pt x="199" y="1"/>
                </a:cubicBezTo>
                <a:cubicBezTo>
                  <a:pt x="152" y="5"/>
                  <a:pt x="106" y="14"/>
                  <a:pt x="71" y="49"/>
                </a:cubicBezTo>
                <a:cubicBezTo>
                  <a:pt x="17" y="101"/>
                  <a:pt x="0" y="183"/>
                  <a:pt x="30" y="247"/>
                </a:cubicBezTo>
                <a:cubicBezTo>
                  <a:pt x="66" y="322"/>
                  <a:pt x="119" y="372"/>
                  <a:pt x="210" y="366"/>
                </a:cubicBezTo>
                <a:cubicBezTo>
                  <a:pt x="219" y="366"/>
                  <a:pt x="222" y="367"/>
                  <a:pt x="223" y="376"/>
                </a:cubicBezTo>
                <a:cubicBezTo>
                  <a:pt x="224" y="407"/>
                  <a:pt x="242" y="428"/>
                  <a:pt x="267" y="443"/>
                </a:cubicBezTo>
                <a:cubicBezTo>
                  <a:pt x="300" y="464"/>
                  <a:pt x="335" y="480"/>
                  <a:pt x="372" y="491"/>
                </a:cubicBezTo>
                <a:cubicBezTo>
                  <a:pt x="384" y="495"/>
                  <a:pt x="396" y="497"/>
                  <a:pt x="409" y="496"/>
                </a:cubicBezTo>
                <a:cubicBezTo>
                  <a:pt x="429" y="494"/>
                  <a:pt x="444" y="481"/>
                  <a:pt x="441" y="462"/>
                </a:cubicBezTo>
                <a:cubicBezTo>
                  <a:pt x="437" y="432"/>
                  <a:pt x="440" y="403"/>
                  <a:pt x="443" y="373"/>
                </a:cubicBezTo>
                <a:cubicBezTo>
                  <a:pt x="444" y="360"/>
                  <a:pt x="440" y="348"/>
                  <a:pt x="435" y="336"/>
                </a:cubicBezTo>
                <a:close/>
                <a:moveTo>
                  <a:pt x="393" y="471"/>
                </a:moveTo>
                <a:cubicBezTo>
                  <a:pt x="348" y="461"/>
                  <a:pt x="306" y="442"/>
                  <a:pt x="269" y="415"/>
                </a:cubicBezTo>
                <a:cubicBezTo>
                  <a:pt x="253" y="403"/>
                  <a:pt x="246" y="387"/>
                  <a:pt x="246" y="368"/>
                </a:cubicBezTo>
                <a:cubicBezTo>
                  <a:pt x="246" y="354"/>
                  <a:pt x="246" y="340"/>
                  <a:pt x="246" y="326"/>
                </a:cubicBezTo>
                <a:cubicBezTo>
                  <a:pt x="246" y="318"/>
                  <a:pt x="243" y="313"/>
                  <a:pt x="234" y="313"/>
                </a:cubicBezTo>
                <a:cubicBezTo>
                  <a:pt x="226" y="314"/>
                  <a:pt x="220" y="317"/>
                  <a:pt x="222" y="325"/>
                </a:cubicBezTo>
                <a:cubicBezTo>
                  <a:pt x="225" y="341"/>
                  <a:pt x="215" y="343"/>
                  <a:pt x="203" y="343"/>
                </a:cubicBezTo>
                <a:cubicBezTo>
                  <a:pt x="159" y="344"/>
                  <a:pt x="121" y="330"/>
                  <a:pt x="91" y="296"/>
                </a:cubicBezTo>
                <a:cubicBezTo>
                  <a:pt x="87" y="292"/>
                  <a:pt x="84" y="287"/>
                  <a:pt x="80" y="282"/>
                </a:cubicBezTo>
                <a:cubicBezTo>
                  <a:pt x="25" y="208"/>
                  <a:pt x="26" y="147"/>
                  <a:pt x="82" y="73"/>
                </a:cubicBezTo>
                <a:cubicBezTo>
                  <a:pt x="94" y="75"/>
                  <a:pt x="89" y="84"/>
                  <a:pt x="88" y="91"/>
                </a:cubicBezTo>
                <a:cubicBezTo>
                  <a:pt x="87" y="97"/>
                  <a:pt x="81" y="101"/>
                  <a:pt x="79" y="106"/>
                </a:cubicBezTo>
                <a:cubicBezTo>
                  <a:pt x="84" y="102"/>
                  <a:pt x="90" y="98"/>
                  <a:pt x="92" y="91"/>
                </a:cubicBezTo>
                <a:cubicBezTo>
                  <a:pt x="93" y="86"/>
                  <a:pt x="94" y="82"/>
                  <a:pt x="99" y="83"/>
                </a:cubicBezTo>
                <a:cubicBezTo>
                  <a:pt x="104" y="84"/>
                  <a:pt x="106" y="88"/>
                  <a:pt x="107" y="92"/>
                </a:cubicBezTo>
                <a:cubicBezTo>
                  <a:pt x="113" y="107"/>
                  <a:pt x="104" y="131"/>
                  <a:pt x="88" y="139"/>
                </a:cubicBezTo>
                <a:cubicBezTo>
                  <a:pt x="82" y="142"/>
                  <a:pt x="78" y="145"/>
                  <a:pt x="80" y="154"/>
                </a:cubicBezTo>
                <a:cubicBezTo>
                  <a:pt x="83" y="176"/>
                  <a:pt x="83" y="176"/>
                  <a:pt x="64" y="189"/>
                </a:cubicBezTo>
                <a:cubicBezTo>
                  <a:pt x="76" y="185"/>
                  <a:pt x="87" y="176"/>
                  <a:pt x="101" y="194"/>
                </a:cubicBezTo>
                <a:cubicBezTo>
                  <a:pt x="95" y="181"/>
                  <a:pt x="89" y="175"/>
                  <a:pt x="86" y="166"/>
                </a:cubicBezTo>
                <a:cubicBezTo>
                  <a:pt x="81" y="154"/>
                  <a:pt x="81" y="143"/>
                  <a:pt x="96" y="138"/>
                </a:cubicBezTo>
                <a:cubicBezTo>
                  <a:pt x="108" y="133"/>
                  <a:pt x="108" y="123"/>
                  <a:pt x="109" y="113"/>
                </a:cubicBezTo>
                <a:cubicBezTo>
                  <a:pt x="109" y="103"/>
                  <a:pt x="110" y="93"/>
                  <a:pt x="123" y="93"/>
                </a:cubicBezTo>
                <a:cubicBezTo>
                  <a:pt x="135" y="92"/>
                  <a:pt x="142" y="98"/>
                  <a:pt x="145" y="109"/>
                </a:cubicBezTo>
                <a:cubicBezTo>
                  <a:pt x="148" y="115"/>
                  <a:pt x="150" y="122"/>
                  <a:pt x="150" y="128"/>
                </a:cubicBezTo>
                <a:cubicBezTo>
                  <a:pt x="149" y="149"/>
                  <a:pt x="151" y="168"/>
                  <a:pt x="172" y="178"/>
                </a:cubicBezTo>
                <a:cubicBezTo>
                  <a:pt x="173" y="174"/>
                  <a:pt x="170" y="170"/>
                  <a:pt x="166" y="168"/>
                </a:cubicBezTo>
                <a:cubicBezTo>
                  <a:pt x="155" y="162"/>
                  <a:pt x="150" y="152"/>
                  <a:pt x="155" y="141"/>
                </a:cubicBezTo>
                <a:cubicBezTo>
                  <a:pt x="161" y="127"/>
                  <a:pt x="172" y="134"/>
                  <a:pt x="182" y="135"/>
                </a:cubicBezTo>
                <a:cubicBezTo>
                  <a:pt x="163" y="132"/>
                  <a:pt x="148" y="124"/>
                  <a:pt x="145" y="103"/>
                </a:cubicBezTo>
                <a:cubicBezTo>
                  <a:pt x="143" y="95"/>
                  <a:pt x="136" y="92"/>
                  <a:pt x="128" y="91"/>
                </a:cubicBezTo>
                <a:cubicBezTo>
                  <a:pt x="122" y="89"/>
                  <a:pt x="115" y="88"/>
                  <a:pt x="110" y="84"/>
                </a:cubicBezTo>
                <a:cubicBezTo>
                  <a:pt x="105" y="81"/>
                  <a:pt x="101" y="77"/>
                  <a:pt x="102" y="71"/>
                </a:cubicBezTo>
                <a:cubicBezTo>
                  <a:pt x="103" y="64"/>
                  <a:pt x="110" y="68"/>
                  <a:pt x="115" y="67"/>
                </a:cubicBezTo>
                <a:cubicBezTo>
                  <a:pt x="140" y="62"/>
                  <a:pt x="161" y="64"/>
                  <a:pt x="168" y="94"/>
                </a:cubicBezTo>
                <a:cubicBezTo>
                  <a:pt x="168" y="95"/>
                  <a:pt x="170" y="95"/>
                  <a:pt x="172" y="95"/>
                </a:cubicBezTo>
                <a:cubicBezTo>
                  <a:pt x="169" y="88"/>
                  <a:pt x="163" y="81"/>
                  <a:pt x="171" y="74"/>
                </a:cubicBezTo>
                <a:cubicBezTo>
                  <a:pt x="178" y="68"/>
                  <a:pt x="186" y="73"/>
                  <a:pt x="193" y="77"/>
                </a:cubicBezTo>
                <a:cubicBezTo>
                  <a:pt x="202" y="82"/>
                  <a:pt x="208" y="90"/>
                  <a:pt x="213" y="99"/>
                </a:cubicBezTo>
                <a:cubicBezTo>
                  <a:pt x="219" y="111"/>
                  <a:pt x="227" y="118"/>
                  <a:pt x="241" y="114"/>
                </a:cubicBezTo>
                <a:cubicBezTo>
                  <a:pt x="250" y="111"/>
                  <a:pt x="257" y="116"/>
                  <a:pt x="264" y="125"/>
                </a:cubicBezTo>
                <a:cubicBezTo>
                  <a:pt x="261" y="113"/>
                  <a:pt x="264" y="105"/>
                  <a:pt x="269" y="98"/>
                </a:cubicBezTo>
                <a:cubicBezTo>
                  <a:pt x="258" y="111"/>
                  <a:pt x="245" y="117"/>
                  <a:pt x="229" y="111"/>
                </a:cubicBezTo>
                <a:cubicBezTo>
                  <a:pt x="217" y="107"/>
                  <a:pt x="211" y="96"/>
                  <a:pt x="212" y="84"/>
                </a:cubicBezTo>
                <a:cubicBezTo>
                  <a:pt x="213" y="68"/>
                  <a:pt x="221" y="54"/>
                  <a:pt x="239" y="48"/>
                </a:cubicBezTo>
                <a:cubicBezTo>
                  <a:pt x="229" y="47"/>
                  <a:pt x="221" y="45"/>
                  <a:pt x="218" y="60"/>
                </a:cubicBezTo>
                <a:cubicBezTo>
                  <a:pt x="214" y="81"/>
                  <a:pt x="198" y="83"/>
                  <a:pt x="180" y="68"/>
                </a:cubicBezTo>
                <a:cubicBezTo>
                  <a:pt x="175" y="64"/>
                  <a:pt x="172" y="53"/>
                  <a:pt x="164" y="66"/>
                </a:cubicBezTo>
                <a:cubicBezTo>
                  <a:pt x="146" y="53"/>
                  <a:pt x="126" y="70"/>
                  <a:pt x="108" y="63"/>
                </a:cubicBezTo>
                <a:cubicBezTo>
                  <a:pt x="104" y="62"/>
                  <a:pt x="102" y="60"/>
                  <a:pt x="100" y="57"/>
                </a:cubicBezTo>
                <a:cubicBezTo>
                  <a:pt x="128" y="35"/>
                  <a:pt x="161" y="29"/>
                  <a:pt x="194" y="26"/>
                </a:cubicBezTo>
                <a:cubicBezTo>
                  <a:pt x="234" y="22"/>
                  <a:pt x="273" y="24"/>
                  <a:pt x="312" y="35"/>
                </a:cubicBezTo>
                <a:cubicBezTo>
                  <a:pt x="368" y="51"/>
                  <a:pt x="401" y="95"/>
                  <a:pt x="400" y="152"/>
                </a:cubicBezTo>
                <a:cubicBezTo>
                  <a:pt x="400" y="154"/>
                  <a:pt x="400" y="156"/>
                  <a:pt x="399" y="158"/>
                </a:cubicBezTo>
                <a:cubicBezTo>
                  <a:pt x="378" y="181"/>
                  <a:pt x="391" y="201"/>
                  <a:pt x="404" y="221"/>
                </a:cubicBezTo>
                <a:cubicBezTo>
                  <a:pt x="410" y="229"/>
                  <a:pt x="408" y="234"/>
                  <a:pt x="403" y="241"/>
                </a:cubicBezTo>
                <a:cubicBezTo>
                  <a:pt x="387" y="263"/>
                  <a:pt x="379" y="284"/>
                  <a:pt x="400" y="308"/>
                </a:cubicBezTo>
                <a:cubicBezTo>
                  <a:pt x="408" y="318"/>
                  <a:pt x="406" y="335"/>
                  <a:pt x="413" y="347"/>
                </a:cubicBezTo>
                <a:cubicBezTo>
                  <a:pt x="416" y="354"/>
                  <a:pt x="411" y="355"/>
                  <a:pt x="406" y="355"/>
                </a:cubicBezTo>
                <a:cubicBezTo>
                  <a:pt x="368" y="358"/>
                  <a:pt x="331" y="353"/>
                  <a:pt x="295" y="344"/>
                </a:cubicBezTo>
                <a:cubicBezTo>
                  <a:pt x="281" y="340"/>
                  <a:pt x="290" y="327"/>
                  <a:pt x="286" y="315"/>
                </a:cubicBezTo>
                <a:cubicBezTo>
                  <a:pt x="304" y="326"/>
                  <a:pt x="319" y="335"/>
                  <a:pt x="338" y="334"/>
                </a:cubicBezTo>
                <a:cubicBezTo>
                  <a:pt x="343" y="333"/>
                  <a:pt x="349" y="335"/>
                  <a:pt x="350" y="327"/>
                </a:cubicBezTo>
                <a:cubicBezTo>
                  <a:pt x="351" y="320"/>
                  <a:pt x="348" y="315"/>
                  <a:pt x="340" y="315"/>
                </a:cubicBezTo>
                <a:cubicBezTo>
                  <a:pt x="316" y="315"/>
                  <a:pt x="302" y="302"/>
                  <a:pt x="290" y="282"/>
                </a:cubicBezTo>
                <a:cubicBezTo>
                  <a:pt x="281" y="265"/>
                  <a:pt x="263" y="261"/>
                  <a:pt x="246" y="259"/>
                </a:cubicBezTo>
                <a:cubicBezTo>
                  <a:pt x="232" y="257"/>
                  <a:pt x="218" y="257"/>
                  <a:pt x="204" y="257"/>
                </a:cubicBezTo>
                <a:cubicBezTo>
                  <a:pt x="196" y="257"/>
                  <a:pt x="193" y="261"/>
                  <a:pt x="193" y="268"/>
                </a:cubicBezTo>
                <a:cubicBezTo>
                  <a:pt x="193" y="275"/>
                  <a:pt x="198" y="276"/>
                  <a:pt x="204" y="276"/>
                </a:cubicBezTo>
                <a:cubicBezTo>
                  <a:pt x="219" y="277"/>
                  <a:pt x="235" y="276"/>
                  <a:pt x="250" y="279"/>
                </a:cubicBezTo>
                <a:cubicBezTo>
                  <a:pt x="261" y="281"/>
                  <a:pt x="266" y="286"/>
                  <a:pt x="267" y="297"/>
                </a:cubicBezTo>
                <a:cubicBezTo>
                  <a:pt x="267" y="313"/>
                  <a:pt x="268" y="329"/>
                  <a:pt x="269" y="345"/>
                </a:cubicBezTo>
                <a:cubicBezTo>
                  <a:pt x="270" y="376"/>
                  <a:pt x="278" y="388"/>
                  <a:pt x="307" y="398"/>
                </a:cubicBezTo>
                <a:cubicBezTo>
                  <a:pt x="336" y="409"/>
                  <a:pt x="367" y="410"/>
                  <a:pt x="398" y="411"/>
                </a:cubicBezTo>
                <a:cubicBezTo>
                  <a:pt x="409" y="412"/>
                  <a:pt x="415" y="413"/>
                  <a:pt x="414" y="426"/>
                </a:cubicBezTo>
                <a:cubicBezTo>
                  <a:pt x="413" y="433"/>
                  <a:pt x="415" y="439"/>
                  <a:pt x="416" y="446"/>
                </a:cubicBezTo>
                <a:cubicBezTo>
                  <a:pt x="421" y="468"/>
                  <a:pt x="415" y="476"/>
                  <a:pt x="393" y="471"/>
                </a:cubicBezTo>
                <a:close/>
                <a:moveTo>
                  <a:pt x="382" y="384"/>
                </a:moveTo>
                <a:cubicBezTo>
                  <a:pt x="381" y="390"/>
                  <a:pt x="379" y="392"/>
                  <a:pt x="373" y="392"/>
                </a:cubicBezTo>
                <a:cubicBezTo>
                  <a:pt x="367" y="392"/>
                  <a:pt x="363" y="389"/>
                  <a:pt x="362" y="383"/>
                </a:cubicBezTo>
                <a:cubicBezTo>
                  <a:pt x="362" y="375"/>
                  <a:pt x="367" y="374"/>
                  <a:pt x="373" y="374"/>
                </a:cubicBezTo>
                <a:cubicBezTo>
                  <a:pt x="379" y="374"/>
                  <a:pt x="382" y="377"/>
                  <a:pt x="382" y="384"/>
                </a:cubicBezTo>
                <a:close/>
                <a:moveTo>
                  <a:pt x="345" y="380"/>
                </a:moveTo>
                <a:cubicBezTo>
                  <a:pt x="344" y="384"/>
                  <a:pt x="343" y="387"/>
                  <a:pt x="338" y="387"/>
                </a:cubicBezTo>
                <a:cubicBezTo>
                  <a:pt x="333" y="384"/>
                  <a:pt x="327" y="386"/>
                  <a:pt x="326" y="379"/>
                </a:cubicBezTo>
                <a:cubicBezTo>
                  <a:pt x="325" y="373"/>
                  <a:pt x="328" y="370"/>
                  <a:pt x="334" y="371"/>
                </a:cubicBezTo>
                <a:cubicBezTo>
                  <a:pt x="339" y="372"/>
                  <a:pt x="345" y="372"/>
                  <a:pt x="345" y="380"/>
                </a:cubicBezTo>
                <a:close/>
                <a:moveTo>
                  <a:pt x="410" y="393"/>
                </a:moveTo>
                <a:cubicBezTo>
                  <a:pt x="403" y="392"/>
                  <a:pt x="400" y="390"/>
                  <a:pt x="400" y="384"/>
                </a:cubicBezTo>
                <a:cubicBezTo>
                  <a:pt x="400" y="376"/>
                  <a:pt x="404" y="374"/>
                  <a:pt x="411" y="373"/>
                </a:cubicBezTo>
                <a:cubicBezTo>
                  <a:pt x="417" y="372"/>
                  <a:pt x="419" y="375"/>
                  <a:pt x="419" y="381"/>
                </a:cubicBezTo>
                <a:cubicBezTo>
                  <a:pt x="419" y="387"/>
                  <a:pt x="418" y="393"/>
                  <a:pt x="410" y="393"/>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4">
            <a:extLst>
              <a:ext uri="{FF2B5EF4-FFF2-40B4-BE49-F238E27FC236}">
                <a16:creationId xmlns:a16="http://schemas.microsoft.com/office/drawing/2014/main" id="{A136FEA9-F6EA-E06B-E2E4-6883EB9D920B}"/>
              </a:ext>
            </a:extLst>
          </p:cNvPr>
          <p:cNvSpPr>
            <a:spLocks/>
          </p:cNvSpPr>
          <p:nvPr/>
        </p:nvSpPr>
        <p:spPr bwMode="auto">
          <a:xfrm>
            <a:off x="5111751" y="3503614"/>
            <a:ext cx="809625" cy="427038"/>
          </a:xfrm>
          <a:custGeom>
            <a:avLst/>
            <a:gdLst>
              <a:gd name="T0" fmla="*/ 103 w 215"/>
              <a:gd name="T1" fmla="*/ 113 h 113"/>
              <a:gd name="T2" fmla="*/ 25 w 215"/>
              <a:gd name="T3" fmla="*/ 101 h 113"/>
              <a:gd name="T4" fmla="*/ 8 w 215"/>
              <a:gd name="T5" fmla="*/ 91 h 113"/>
              <a:gd name="T6" fmla="*/ 4 w 215"/>
              <a:gd name="T7" fmla="*/ 79 h 113"/>
              <a:gd name="T8" fmla="*/ 18 w 215"/>
              <a:gd name="T9" fmla="*/ 75 h 113"/>
              <a:gd name="T10" fmla="*/ 126 w 215"/>
              <a:gd name="T11" fmla="*/ 93 h 113"/>
              <a:gd name="T12" fmla="*/ 182 w 215"/>
              <a:gd name="T13" fmla="*/ 40 h 113"/>
              <a:gd name="T14" fmla="*/ 182 w 215"/>
              <a:gd name="T15" fmla="*/ 12 h 113"/>
              <a:gd name="T16" fmla="*/ 191 w 215"/>
              <a:gd name="T17" fmla="*/ 0 h 113"/>
              <a:gd name="T18" fmla="*/ 201 w 215"/>
              <a:gd name="T19" fmla="*/ 10 h 113"/>
              <a:gd name="T20" fmla="*/ 125 w 215"/>
              <a:gd name="T21" fmla="*/ 112 h 113"/>
              <a:gd name="T22" fmla="*/ 103 w 215"/>
              <a:gd name="T2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113">
                <a:moveTo>
                  <a:pt x="103" y="113"/>
                </a:moveTo>
                <a:cubicBezTo>
                  <a:pt x="77" y="113"/>
                  <a:pt x="50" y="112"/>
                  <a:pt x="25" y="101"/>
                </a:cubicBezTo>
                <a:cubicBezTo>
                  <a:pt x="19" y="98"/>
                  <a:pt x="13" y="95"/>
                  <a:pt x="8" y="91"/>
                </a:cubicBezTo>
                <a:cubicBezTo>
                  <a:pt x="4" y="88"/>
                  <a:pt x="0" y="84"/>
                  <a:pt x="4" y="79"/>
                </a:cubicBezTo>
                <a:cubicBezTo>
                  <a:pt x="7" y="75"/>
                  <a:pt x="12" y="71"/>
                  <a:pt x="18" y="75"/>
                </a:cubicBezTo>
                <a:cubicBezTo>
                  <a:pt x="51" y="97"/>
                  <a:pt x="89" y="93"/>
                  <a:pt x="126" y="93"/>
                </a:cubicBezTo>
                <a:cubicBezTo>
                  <a:pt x="161" y="92"/>
                  <a:pt x="179" y="75"/>
                  <a:pt x="182" y="40"/>
                </a:cubicBezTo>
                <a:cubicBezTo>
                  <a:pt x="183" y="31"/>
                  <a:pt x="182" y="22"/>
                  <a:pt x="182" y="12"/>
                </a:cubicBezTo>
                <a:cubicBezTo>
                  <a:pt x="182" y="6"/>
                  <a:pt x="184" y="0"/>
                  <a:pt x="191" y="0"/>
                </a:cubicBezTo>
                <a:cubicBezTo>
                  <a:pt x="198" y="0"/>
                  <a:pt x="200" y="5"/>
                  <a:pt x="201" y="10"/>
                </a:cubicBezTo>
                <a:cubicBezTo>
                  <a:pt x="215" y="65"/>
                  <a:pt x="180" y="111"/>
                  <a:pt x="125" y="112"/>
                </a:cubicBezTo>
                <a:cubicBezTo>
                  <a:pt x="118" y="113"/>
                  <a:pt x="111" y="113"/>
                  <a:pt x="103" y="113"/>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a:extLst>
              <a:ext uri="{FF2B5EF4-FFF2-40B4-BE49-F238E27FC236}">
                <a16:creationId xmlns:a16="http://schemas.microsoft.com/office/drawing/2014/main" id="{A9E8EA68-6AA0-D0F1-C592-0D8942613D0E}"/>
              </a:ext>
            </a:extLst>
          </p:cNvPr>
          <p:cNvSpPr>
            <a:spLocks/>
          </p:cNvSpPr>
          <p:nvPr/>
        </p:nvSpPr>
        <p:spPr bwMode="auto">
          <a:xfrm>
            <a:off x="5834063" y="3662364"/>
            <a:ext cx="258762" cy="411163"/>
          </a:xfrm>
          <a:custGeom>
            <a:avLst/>
            <a:gdLst>
              <a:gd name="T0" fmla="*/ 42 w 69"/>
              <a:gd name="T1" fmla="*/ 23 h 109"/>
              <a:gd name="T2" fmla="*/ 28 w 69"/>
              <a:gd name="T3" fmla="*/ 85 h 109"/>
              <a:gd name="T4" fmla="*/ 41 w 69"/>
              <a:gd name="T5" fmla="*/ 80 h 109"/>
              <a:gd name="T6" fmla="*/ 53 w 69"/>
              <a:gd name="T7" fmla="*/ 92 h 109"/>
              <a:gd name="T8" fmla="*/ 32 w 69"/>
              <a:gd name="T9" fmla="*/ 107 h 109"/>
              <a:gd name="T10" fmla="*/ 11 w 69"/>
              <a:gd name="T11" fmla="*/ 95 h 109"/>
              <a:gd name="T12" fmla="*/ 26 w 69"/>
              <a:gd name="T13" fmla="*/ 11 h 109"/>
              <a:gd name="T14" fmla="*/ 51 w 69"/>
              <a:gd name="T15" fmla="*/ 4 h 109"/>
              <a:gd name="T16" fmla="*/ 67 w 69"/>
              <a:gd name="T17" fmla="*/ 26 h 109"/>
              <a:gd name="T18" fmla="*/ 61 w 69"/>
              <a:gd name="T19" fmla="*/ 41 h 109"/>
              <a:gd name="T20" fmla="*/ 48 w 69"/>
              <a:gd name="T21" fmla="*/ 32 h 109"/>
              <a:gd name="T22" fmla="*/ 42 w 69"/>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9">
                <a:moveTo>
                  <a:pt x="42" y="23"/>
                </a:moveTo>
                <a:cubicBezTo>
                  <a:pt x="24" y="41"/>
                  <a:pt x="25" y="63"/>
                  <a:pt x="28" y="85"/>
                </a:cubicBezTo>
                <a:cubicBezTo>
                  <a:pt x="35" y="87"/>
                  <a:pt x="37" y="80"/>
                  <a:pt x="41" y="80"/>
                </a:cubicBezTo>
                <a:cubicBezTo>
                  <a:pt x="50" y="79"/>
                  <a:pt x="57" y="83"/>
                  <a:pt x="53" y="92"/>
                </a:cubicBezTo>
                <a:cubicBezTo>
                  <a:pt x="50" y="100"/>
                  <a:pt x="41" y="106"/>
                  <a:pt x="32" y="107"/>
                </a:cubicBezTo>
                <a:cubicBezTo>
                  <a:pt x="22" y="109"/>
                  <a:pt x="15" y="104"/>
                  <a:pt x="11" y="95"/>
                </a:cubicBezTo>
                <a:cubicBezTo>
                  <a:pt x="0" y="74"/>
                  <a:pt x="8" y="27"/>
                  <a:pt x="26" y="11"/>
                </a:cubicBezTo>
                <a:cubicBezTo>
                  <a:pt x="33" y="4"/>
                  <a:pt x="41" y="0"/>
                  <a:pt x="51" y="4"/>
                </a:cubicBezTo>
                <a:cubicBezTo>
                  <a:pt x="61" y="8"/>
                  <a:pt x="65" y="16"/>
                  <a:pt x="67" y="26"/>
                </a:cubicBezTo>
                <a:cubicBezTo>
                  <a:pt x="68" y="32"/>
                  <a:pt x="69" y="39"/>
                  <a:pt x="61" y="41"/>
                </a:cubicBezTo>
                <a:cubicBezTo>
                  <a:pt x="54" y="43"/>
                  <a:pt x="50" y="38"/>
                  <a:pt x="48" y="32"/>
                </a:cubicBezTo>
                <a:cubicBezTo>
                  <a:pt x="47" y="29"/>
                  <a:pt x="47" y="25"/>
                  <a:pt x="42" y="23"/>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nvGrpSpPr>
          <p:cNvPr id="28" name="Grupo 27">
            <a:extLst>
              <a:ext uri="{FF2B5EF4-FFF2-40B4-BE49-F238E27FC236}">
                <a16:creationId xmlns:a16="http://schemas.microsoft.com/office/drawing/2014/main" id="{7E40EAD2-798B-5E97-D24E-9AB9B7FA1CF7}"/>
              </a:ext>
            </a:extLst>
          </p:cNvPr>
          <p:cNvGrpSpPr/>
          <p:nvPr/>
        </p:nvGrpSpPr>
        <p:grpSpPr>
          <a:xfrm>
            <a:off x="7289801" y="2933701"/>
            <a:ext cx="1585912" cy="2008188"/>
            <a:chOff x="7289801" y="2933701"/>
            <a:chExt cx="1585912" cy="2008188"/>
          </a:xfrm>
        </p:grpSpPr>
        <p:sp>
          <p:nvSpPr>
            <p:cNvPr id="11" name="Freeform 5">
              <a:extLst>
                <a:ext uri="{FF2B5EF4-FFF2-40B4-BE49-F238E27FC236}">
                  <a16:creationId xmlns:a16="http://schemas.microsoft.com/office/drawing/2014/main" id="{D8F4EF92-BBF7-000C-7DA7-B4887A9C2E1C}"/>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a:extLst>
                <a:ext uri="{FF2B5EF4-FFF2-40B4-BE49-F238E27FC236}">
                  <a16:creationId xmlns:a16="http://schemas.microsoft.com/office/drawing/2014/main" id="{50B5E3F7-C3FB-6050-597C-3B7337305FB0}"/>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562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a:extLst>
                <a:ext uri="{FF2B5EF4-FFF2-40B4-BE49-F238E27FC236}">
                  <a16:creationId xmlns:a16="http://schemas.microsoft.com/office/drawing/2014/main" id="{E7C7E6AF-0B85-C3B0-B54A-3F00F3C5AEC3}"/>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C6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8">
              <a:extLst>
                <a:ext uri="{FF2B5EF4-FFF2-40B4-BE49-F238E27FC236}">
                  <a16:creationId xmlns:a16="http://schemas.microsoft.com/office/drawing/2014/main" id="{248C0CB1-2588-0C7A-249E-B204AD4ECEC9}"/>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C661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9">
              <a:extLst>
                <a:ext uri="{FF2B5EF4-FFF2-40B4-BE49-F238E27FC236}">
                  <a16:creationId xmlns:a16="http://schemas.microsoft.com/office/drawing/2014/main" id="{3BAE7ECF-6D5B-E28C-D94F-14E378963C57}"/>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0">
              <a:extLst>
                <a:ext uri="{FF2B5EF4-FFF2-40B4-BE49-F238E27FC236}">
                  <a16:creationId xmlns:a16="http://schemas.microsoft.com/office/drawing/2014/main" id="{35CF214A-E8F2-C245-E057-6CDBC1B4F63B}"/>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3">
              <a:extLst>
                <a:ext uri="{FF2B5EF4-FFF2-40B4-BE49-F238E27FC236}">
                  <a16:creationId xmlns:a16="http://schemas.microsoft.com/office/drawing/2014/main" id="{4385C1D7-6C4D-7F13-709F-31BC98859A56}"/>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a:extLst>
                <a:ext uri="{FF2B5EF4-FFF2-40B4-BE49-F238E27FC236}">
                  <a16:creationId xmlns:a16="http://schemas.microsoft.com/office/drawing/2014/main" id="{5DA48E23-859E-1E11-1B61-BCAC5225F3D6}"/>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7">
              <a:extLst>
                <a:ext uri="{FF2B5EF4-FFF2-40B4-BE49-F238E27FC236}">
                  <a16:creationId xmlns:a16="http://schemas.microsoft.com/office/drawing/2014/main" id="{E7CC9C53-91C9-8083-9913-8BF9A2C7DE04}"/>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8">
              <a:extLst>
                <a:ext uri="{FF2B5EF4-FFF2-40B4-BE49-F238E27FC236}">
                  <a16:creationId xmlns:a16="http://schemas.microsoft.com/office/drawing/2014/main" id="{5ED04714-149A-703F-3E40-5E396FE4242C}"/>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9">
              <a:extLst>
                <a:ext uri="{FF2B5EF4-FFF2-40B4-BE49-F238E27FC236}">
                  <a16:creationId xmlns:a16="http://schemas.microsoft.com/office/drawing/2014/main" id="{EAB1CB65-C671-92C5-25F9-952A1C9B5AF6}"/>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0">
              <a:extLst>
                <a:ext uri="{FF2B5EF4-FFF2-40B4-BE49-F238E27FC236}">
                  <a16:creationId xmlns:a16="http://schemas.microsoft.com/office/drawing/2014/main" id="{4DE2EDAA-FB8D-1938-F26A-51FB709AED97}"/>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
              <a:extLst>
                <a:ext uri="{FF2B5EF4-FFF2-40B4-BE49-F238E27FC236}">
                  <a16:creationId xmlns:a16="http://schemas.microsoft.com/office/drawing/2014/main" id="{29C81535-B50E-11D2-AE08-4BF3C4019E2A}"/>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662232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67"/>
          <p:cNvSpPr txBox="1">
            <a:spLocks noGrp="1"/>
          </p:cNvSpPr>
          <p:nvPr>
            <p:ph type="title"/>
          </p:nvPr>
        </p:nvSpPr>
        <p:spPr>
          <a:xfrm>
            <a:off x="578755" y="431924"/>
            <a:ext cx="7717500" cy="67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578755" y="1803401"/>
            <a:ext cx="2002500" cy="2666250"/>
          </a:xfrm>
          <a:prstGeom prst="rect">
            <a:avLst/>
          </a:prstGeom>
        </p:spPr>
      </p:pic>
      <p:pic>
        <p:nvPicPr>
          <p:cNvPr id="3" name="Imagen 2"/>
          <p:cNvPicPr>
            <a:picLocks noChangeAspect="1"/>
          </p:cNvPicPr>
          <p:nvPr/>
        </p:nvPicPr>
        <p:blipFill>
          <a:blip r:embed="rId4"/>
          <a:stretch>
            <a:fillRect/>
          </a:stretch>
        </p:blipFill>
        <p:spPr>
          <a:xfrm>
            <a:off x="2799079" y="431924"/>
            <a:ext cx="2362500" cy="2058750"/>
          </a:xfrm>
          <a:prstGeom prst="rect">
            <a:avLst/>
          </a:prstGeom>
        </p:spPr>
      </p:pic>
      <p:pic>
        <p:nvPicPr>
          <p:cNvPr id="4" name="Imagen 3"/>
          <p:cNvPicPr>
            <a:picLocks noChangeAspect="1"/>
          </p:cNvPicPr>
          <p:nvPr/>
        </p:nvPicPr>
        <p:blipFill>
          <a:blip r:embed="rId5"/>
          <a:stretch>
            <a:fillRect/>
          </a:stretch>
        </p:blipFill>
        <p:spPr>
          <a:xfrm>
            <a:off x="2799079" y="2674195"/>
            <a:ext cx="2362500" cy="2351250"/>
          </a:xfrm>
          <a:prstGeom prst="rect">
            <a:avLst/>
          </a:prstGeom>
        </p:spPr>
      </p:pic>
      <p:pic>
        <p:nvPicPr>
          <p:cNvPr id="5" name="Imagen 4"/>
          <p:cNvPicPr>
            <a:picLocks noChangeAspect="1"/>
          </p:cNvPicPr>
          <p:nvPr/>
        </p:nvPicPr>
        <p:blipFill>
          <a:blip r:embed="rId6"/>
          <a:stretch>
            <a:fillRect/>
          </a:stretch>
        </p:blipFill>
        <p:spPr>
          <a:xfrm>
            <a:off x="5161579" y="431924"/>
            <a:ext cx="1440000" cy="2340000"/>
          </a:xfrm>
          <a:prstGeom prst="rect">
            <a:avLst/>
          </a:prstGeom>
        </p:spPr>
      </p:pic>
      <p:pic>
        <p:nvPicPr>
          <p:cNvPr id="6" name="Imagen 5"/>
          <p:cNvPicPr>
            <a:picLocks noChangeAspect="1"/>
          </p:cNvPicPr>
          <p:nvPr/>
        </p:nvPicPr>
        <p:blipFill>
          <a:blip r:embed="rId7"/>
          <a:stretch>
            <a:fillRect/>
          </a:stretch>
        </p:blipFill>
        <p:spPr>
          <a:xfrm>
            <a:off x="5881579" y="3136526"/>
            <a:ext cx="2631223" cy="1456958"/>
          </a:xfrm>
          <a:prstGeom prst="rect">
            <a:avLst/>
          </a:prstGeom>
        </p:spPr>
      </p:pic>
    </p:spTree>
    <p:extLst>
      <p:ext uri="{BB962C8B-B14F-4D97-AF65-F5344CB8AC3E}">
        <p14:creationId xmlns:p14="http://schemas.microsoft.com/office/powerpoint/2010/main" val="3048878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66"/>
          <p:cNvSpPr txBox="1">
            <a:spLocks noGrp="1"/>
          </p:cNvSpPr>
          <p:nvPr>
            <p:ph type="title"/>
          </p:nvPr>
        </p:nvSpPr>
        <p:spPr>
          <a:xfrm>
            <a:off x="656223" y="243377"/>
            <a:ext cx="7717500" cy="69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bg1"/>
                </a:solidFill>
              </a:rPr>
              <a:t>Alternative resources</a:t>
            </a:r>
            <a:endParaRPr dirty="0">
              <a:solidFill>
                <a:schemeClr val="bg1"/>
              </a:solidFill>
            </a:endParaRPr>
          </a:p>
        </p:txBody>
      </p:sp>
      <p:grpSp>
        <p:nvGrpSpPr>
          <p:cNvPr id="1723" name="Google Shape;1723;p66"/>
          <p:cNvGrpSpPr/>
          <p:nvPr/>
        </p:nvGrpSpPr>
        <p:grpSpPr>
          <a:xfrm>
            <a:off x="6660625" y="3120400"/>
            <a:ext cx="1274800" cy="1238475"/>
            <a:chOff x="5062500" y="2855775"/>
            <a:chExt cx="1274800" cy="1238475"/>
          </a:xfrm>
        </p:grpSpPr>
        <p:sp>
          <p:nvSpPr>
            <p:cNvPr id="1724" name="Google Shape;1724;p66"/>
            <p:cNvSpPr/>
            <p:nvPr/>
          </p:nvSpPr>
          <p:spPr>
            <a:xfrm>
              <a:off x="5077300" y="2874650"/>
              <a:ext cx="1245175" cy="1200850"/>
            </a:xfrm>
            <a:custGeom>
              <a:avLst/>
              <a:gdLst/>
              <a:ahLst/>
              <a:cxnLst/>
              <a:rect l="l" t="t" r="r" b="b"/>
              <a:pathLst>
                <a:path w="49807" h="48034" extrusionOk="0">
                  <a:moveTo>
                    <a:pt x="10993" y="1"/>
                  </a:moveTo>
                  <a:cubicBezTo>
                    <a:pt x="8644" y="1"/>
                    <a:pt x="6298" y="899"/>
                    <a:pt x="4511" y="2695"/>
                  </a:cubicBezTo>
                  <a:lnTo>
                    <a:pt x="3575" y="3613"/>
                  </a:lnTo>
                  <a:cubicBezTo>
                    <a:pt x="0" y="7206"/>
                    <a:pt x="0" y="13016"/>
                    <a:pt x="3575" y="16609"/>
                  </a:cubicBezTo>
                  <a:lnTo>
                    <a:pt x="32319" y="45354"/>
                  </a:lnTo>
                  <a:cubicBezTo>
                    <a:pt x="34116" y="47140"/>
                    <a:pt x="36467" y="48034"/>
                    <a:pt x="38815" y="48034"/>
                  </a:cubicBezTo>
                  <a:cubicBezTo>
                    <a:pt x="41163" y="48034"/>
                    <a:pt x="43509" y="47140"/>
                    <a:pt x="45296" y="45354"/>
                  </a:cubicBezTo>
                  <a:lnTo>
                    <a:pt x="46233" y="44416"/>
                  </a:lnTo>
                  <a:cubicBezTo>
                    <a:pt x="49806" y="40843"/>
                    <a:pt x="49806" y="35013"/>
                    <a:pt x="46233" y="31440"/>
                  </a:cubicBezTo>
                  <a:lnTo>
                    <a:pt x="17488" y="2695"/>
                  </a:lnTo>
                  <a:cubicBezTo>
                    <a:pt x="15692" y="899"/>
                    <a:pt x="13341" y="1"/>
                    <a:pt x="10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6"/>
            <p:cNvSpPr/>
            <p:nvPr/>
          </p:nvSpPr>
          <p:spPr>
            <a:xfrm>
              <a:off x="5958350" y="3658225"/>
              <a:ext cx="65025" cy="59275"/>
            </a:xfrm>
            <a:custGeom>
              <a:avLst/>
              <a:gdLst/>
              <a:ahLst/>
              <a:cxnLst/>
              <a:rect l="l" t="t" r="r" b="b"/>
              <a:pathLst>
                <a:path w="2601" h="2371" extrusionOk="0">
                  <a:moveTo>
                    <a:pt x="1300" y="1"/>
                  </a:moveTo>
                  <a:cubicBezTo>
                    <a:pt x="995" y="1"/>
                    <a:pt x="689" y="115"/>
                    <a:pt x="460" y="345"/>
                  </a:cubicBezTo>
                  <a:cubicBezTo>
                    <a:pt x="1" y="803"/>
                    <a:pt x="1" y="1549"/>
                    <a:pt x="460" y="2027"/>
                  </a:cubicBezTo>
                  <a:cubicBezTo>
                    <a:pt x="689" y="2256"/>
                    <a:pt x="995" y="2371"/>
                    <a:pt x="1300" y="2371"/>
                  </a:cubicBezTo>
                  <a:cubicBezTo>
                    <a:pt x="1606" y="2371"/>
                    <a:pt x="1912" y="2256"/>
                    <a:pt x="2141" y="2027"/>
                  </a:cubicBezTo>
                  <a:cubicBezTo>
                    <a:pt x="2600" y="1549"/>
                    <a:pt x="2600" y="803"/>
                    <a:pt x="2141" y="345"/>
                  </a:cubicBezTo>
                  <a:cubicBezTo>
                    <a:pt x="1912" y="115"/>
                    <a:pt x="1606"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6"/>
            <p:cNvSpPr/>
            <p:nvPr/>
          </p:nvSpPr>
          <p:spPr>
            <a:xfrm>
              <a:off x="5880000" y="3736600"/>
              <a:ext cx="65000" cy="59250"/>
            </a:xfrm>
            <a:custGeom>
              <a:avLst/>
              <a:gdLst/>
              <a:ahLst/>
              <a:cxnLst/>
              <a:rect l="l" t="t" r="r" b="b"/>
              <a:pathLst>
                <a:path w="2600" h="2370" extrusionOk="0">
                  <a:moveTo>
                    <a:pt x="1300" y="0"/>
                  </a:moveTo>
                  <a:cubicBezTo>
                    <a:pt x="994" y="0"/>
                    <a:pt x="688" y="115"/>
                    <a:pt x="459" y="344"/>
                  </a:cubicBezTo>
                  <a:cubicBezTo>
                    <a:pt x="0" y="803"/>
                    <a:pt x="0" y="1567"/>
                    <a:pt x="459" y="2026"/>
                  </a:cubicBezTo>
                  <a:cubicBezTo>
                    <a:pt x="688" y="2255"/>
                    <a:pt x="994" y="2370"/>
                    <a:pt x="1300" y="2370"/>
                  </a:cubicBezTo>
                  <a:cubicBezTo>
                    <a:pt x="1606" y="2370"/>
                    <a:pt x="1912" y="2255"/>
                    <a:pt x="2141" y="2026"/>
                  </a:cubicBezTo>
                  <a:cubicBezTo>
                    <a:pt x="2600" y="1567"/>
                    <a:pt x="2600" y="803"/>
                    <a:pt x="2141" y="344"/>
                  </a:cubicBezTo>
                  <a:cubicBezTo>
                    <a:pt x="1912" y="115"/>
                    <a:pt x="1606" y="0"/>
                    <a:pt x="1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6"/>
            <p:cNvSpPr/>
            <p:nvPr/>
          </p:nvSpPr>
          <p:spPr>
            <a:xfrm>
              <a:off x="6045325" y="3745200"/>
              <a:ext cx="65000" cy="59250"/>
            </a:xfrm>
            <a:custGeom>
              <a:avLst/>
              <a:gdLst/>
              <a:ahLst/>
              <a:cxnLst/>
              <a:rect l="l" t="t" r="r" b="b"/>
              <a:pathLst>
                <a:path w="2600" h="2370" extrusionOk="0">
                  <a:moveTo>
                    <a:pt x="1300" y="0"/>
                  </a:moveTo>
                  <a:cubicBezTo>
                    <a:pt x="994" y="0"/>
                    <a:pt x="688" y="115"/>
                    <a:pt x="459" y="344"/>
                  </a:cubicBezTo>
                  <a:cubicBezTo>
                    <a:pt x="0" y="803"/>
                    <a:pt x="0" y="1549"/>
                    <a:pt x="459" y="2026"/>
                  </a:cubicBezTo>
                  <a:cubicBezTo>
                    <a:pt x="688" y="2255"/>
                    <a:pt x="994" y="2370"/>
                    <a:pt x="1300" y="2370"/>
                  </a:cubicBezTo>
                  <a:cubicBezTo>
                    <a:pt x="1606" y="2370"/>
                    <a:pt x="1911" y="2255"/>
                    <a:pt x="2141" y="2026"/>
                  </a:cubicBezTo>
                  <a:cubicBezTo>
                    <a:pt x="2599" y="1549"/>
                    <a:pt x="2599" y="803"/>
                    <a:pt x="2141" y="344"/>
                  </a:cubicBezTo>
                  <a:cubicBezTo>
                    <a:pt x="1911" y="115"/>
                    <a:pt x="1606" y="0"/>
                    <a:pt x="1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6"/>
            <p:cNvSpPr/>
            <p:nvPr/>
          </p:nvSpPr>
          <p:spPr>
            <a:xfrm>
              <a:off x="5966950" y="3823550"/>
              <a:ext cx="65025" cy="59275"/>
            </a:xfrm>
            <a:custGeom>
              <a:avLst/>
              <a:gdLst/>
              <a:ahLst/>
              <a:cxnLst/>
              <a:rect l="l" t="t" r="r" b="b"/>
              <a:pathLst>
                <a:path w="2601" h="2371" extrusionOk="0">
                  <a:moveTo>
                    <a:pt x="1300" y="0"/>
                  </a:moveTo>
                  <a:cubicBezTo>
                    <a:pt x="995" y="0"/>
                    <a:pt x="689" y="115"/>
                    <a:pt x="460" y="344"/>
                  </a:cubicBezTo>
                  <a:cubicBezTo>
                    <a:pt x="1" y="803"/>
                    <a:pt x="1" y="1549"/>
                    <a:pt x="460" y="2026"/>
                  </a:cubicBezTo>
                  <a:cubicBezTo>
                    <a:pt x="689" y="2256"/>
                    <a:pt x="995" y="2370"/>
                    <a:pt x="1300" y="2370"/>
                  </a:cubicBezTo>
                  <a:cubicBezTo>
                    <a:pt x="1606" y="2370"/>
                    <a:pt x="1912" y="2256"/>
                    <a:pt x="2141" y="2026"/>
                  </a:cubicBezTo>
                  <a:cubicBezTo>
                    <a:pt x="2600" y="1549"/>
                    <a:pt x="2600" y="803"/>
                    <a:pt x="2141" y="344"/>
                  </a:cubicBezTo>
                  <a:cubicBezTo>
                    <a:pt x="1912" y="115"/>
                    <a:pt x="1606" y="0"/>
                    <a:pt x="1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6"/>
            <p:cNvSpPr/>
            <p:nvPr/>
          </p:nvSpPr>
          <p:spPr>
            <a:xfrm>
              <a:off x="5382125" y="3081650"/>
              <a:ext cx="65000" cy="59500"/>
            </a:xfrm>
            <a:custGeom>
              <a:avLst/>
              <a:gdLst/>
              <a:ahLst/>
              <a:cxnLst/>
              <a:rect l="l" t="t" r="r" b="b"/>
              <a:pathLst>
                <a:path w="2600" h="2380" extrusionOk="0">
                  <a:moveTo>
                    <a:pt x="1293" y="1"/>
                  </a:moveTo>
                  <a:cubicBezTo>
                    <a:pt x="990" y="1"/>
                    <a:pt x="689" y="120"/>
                    <a:pt x="459" y="358"/>
                  </a:cubicBezTo>
                  <a:cubicBezTo>
                    <a:pt x="1" y="817"/>
                    <a:pt x="1" y="1563"/>
                    <a:pt x="459" y="2022"/>
                  </a:cubicBezTo>
                  <a:cubicBezTo>
                    <a:pt x="689" y="2260"/>
                    <a:pt x="990" y="2380"/>
                    <a:pt x="1293" y="2380"/>
                  </a:cubicBezTo>
                  <a:cubicBezTo>
                    <a:pt x="1597" y="2380"/>
                    <a:pt x="1903" y="2260"/>
                    <a:pt x="2141" y="2022"/>
                  </a:cubicBezTo>
                  <a:cubicBezTo>
                    <a:pt x="2600" y="1563"/>
                    <a:pt x="2600" y="817"/>
                    <a:pt x="2141" y="358"/>
                  </a:cubicBezTo>
                  <a:cubicBezTo>
                    <a:pt x="1903" y="120"/>
                    <a:pt x="1597" y="1"/>
                    <a:pt x="1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6"/>
            <p:cNvSpPr/>
            <p:nvPr/>
          </p:nvSpPr>
          <p:spPr>
            <a:xfrm>
              <a:off x="5303775" y="3160025"/>
              <a:ext cx="65000" cy="59500"/>
            </a:xfrm>
            <a:custGeom>
              <a:avLst/>
              <a:gdLst/>
              <a:ahLst/>
              <a:cxnLst/>
              <a:rect l="l" t="t" r="r" b="b"/>
              <a:pathLst>
                <a:path w="2600" h="2380" extrusionOk="0">
                  <a:moveTo>
                    <a:pt x="1291" y="0"/>
                  </a:moveTo>
                  <a:cubicBezTo>
                    <a:pt x="989" y="0"/>
                    <a:pt x="688" y="119"/>
                    <a:pt x="459" y="358"/>
                  </a:cubicBezTo>
                  <a:cubicBezTo>
                    <a:pt x="0" y="817"/>
                    <a:pt x="0" y="1563"/>
                    <a:pt x="459" y="2021"/>
                  </a:cubicBezTo>
                  <a:cubicBezTo>
                    <a:pt x="688" y="2260"/>
                    <a:pt x="989" y="2379"/>
                    <a:pt x="1291" y="2379"/>
                  </a:cubicBezTo>
                  <a:cubicBezTo>
                    <a:pt x="1592" y="2379"/>
                    <a:pt x="1893" y="2260"/>
                    <a:pt x="2122" y="2021"/>
                  </a:cubicBezTo>
                  <a:cubicBezTo>
                    <a:pt x="2600" y="1563"/>
                    <a:pt x="2600" y="817"/>
                    <a:pt x="2122" y="358"/>
                  </a:cubicBezTo>
                  <a:cubicBezTo>
                    <a:pt x="1893" y="119"/>
                    <a:pt x="1592" y="0"/>
                    <a:pt x="1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6"/>
            <p:cNvSpPr/>
            <p:nvPr/>
          </p:nvSpPr>
          <p:spPr>
            <a:xfrm>
              <a:off x="5469100" y="3168625"/>
              <a:ext cx="65000" cy="59150"/>
            </a:xfrm>
            <a:custGeom>
              <a:avLst/>
              <a:gdLst/>
              <a:ahLst/>
              <a:cxnLst/>
              <a:rect l="l" t="t" r="r" b="b"/>
              <a:pathLst>
                <a:path w="2600" h="2366" extrusionOk="0">
                  <a:moveTo>
                    <a:pt x="1293" y="0"/>
                  </a:moveTo>
                  <a:cubicBezTo>
                    <a:pt x="989" y="0"/>
                    <a:pt x="688" y="119"/>
                    <a:pt x="459" y="358"/>
                  </a:cubicBezTo>
                  <a:cubicBezTo>
                    <a:pt x="0" y="817"/>
                    <a:pt x="0" y="1563"/>
                    <a:pt x="459" y="2021"/>
                  </a:cubicBezTo>
                  <a:cubicBezTo>
                    <a:pt x="688" y="2251"/>
                    <a:pt x="989" y="2365"/>
                    <a:pt x="1293" y="2365"/>
                  </a:cubicBezTo>
                  <a:cubicBezTo>
                    <a:pt x="1596" y="2365"/>
                    <a:pt x="1902" y="2251"/>
                    <a:pt x="2141" y="2021"/>
                  </a:cubicBezTo>
                  <a:cubicBezTo>
                    <a:pt x="2599" y="1563"/>
                    <a:pt x="2599" y="817"/>
                    <a:pt x="2141" y="358"/>
                  </a:cubicBezTo>
                  <a:cubicBezTo>
                    <a:pt x="1902" y="119"/>
                    <a:pt x="1596" y="0"/>
                    <a:pt x="1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6"/>
            <p:cNvSpPr/>
            <p:nvPr/>
          </p:nvSpPr>
          <p:spPr>
            <a:xfrm>
              <a:off x="5390275" y="3246975"/>
              <a:ext cx="65450" cy="59500"/>
            </a:xfrm>
            <a:custGeom>
              <a:avLst/>
              <a:gdLst/>
              <a:ahLst/>
              <a:cxnLst/>
              <a:rect l="l" t="t" r="r" b="b"/>
              <a:pathLst>
                <a:path w="2618" h="2380" extrusionOk="0">
                  <a:moveTo>
                    <a:pt x="1309" y="0"/>
                  </a:moveTo>
                  <a:cubicBezTo>
                    <a:pt x="1008" y="0"/>
                    <a:pt x="707" y="120"/>
                    <a:pt x="477" y="358"/>
                  </a:cubicBezTo>
                  <a:cubicBezTo>
                    <a:pt x="0" y="817"/>
                    <a:pt x="0" y="1563"/>
                    <a:pt x="477" y="2022"/>
                  </a:cubicBezTo>
                  <a:cubicBezTo>
                    <a:pt x="707" y="2260"/>
                    <a:pt x="1008" y="2380"/>
                    <a:pt x="1309" y="2380"/>
                  </a:cubicBezTo>
                  <a:cubicBezTo>
                    <a:pt x="1610" y="2380"/>
                    <a:pt x="1912" y="2260"/>
                    <a:pt x="2141" y="2022"/>
                  </a:cubicBezTo>
                  <a:cubicBezTo>
                    <a:pt x="2618" y="1563"/>
                    <a:pt x="2618" y="817"/>
                    <a:pt x="2141" y="358"/>
                  </a:cubicBezTo>
                  <a:cubicBezTo>
                    <a:pt x="1912" y="120"/>
                    <a:pt x="1610" y="0"/>
                    <a:pt x="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6"/>
            <p:cNvSpPr/>
            <p:nvPr/>
          </p:nvSpPr>
          <p:spPr>
            <a:xfrm>
              <a:off x="5062500" y="2855775"/>
              <a:ext cx="1274800" cy="1238475"/>
            </a:xfrm>
            <a:custGeom>
              <a:avLst/>
              <a:gdLst/>
              <a:ahLst/>
              <a:cxnLst/>
              <a:rect l="l" t="t" r="r" b="b"/>
              <a:pathLst>
                <a:path w="50992" h="49539" extrusionOk="0">
                  <a:moveTo>
                    <a:pt x="39402" y="1"/>
                  </a:moveTo>
                  <a:cubicBezTo>
                    <a:pt x="37522" y="1"/>
                    <a:pt x="35644" y="717"/>
                    <a:pt x="34211" y="2151"/>
                  </a:cubicBezTo>
                  <a:lnTo>
                    <a:pt x="2886" y="33495"/>
                  </a:lnTo>
                  <a:cubicBezTo>
                    <a:pt x="0" y="36361"/>
                    <a:pt x="0" y="41005"/>
                    <a:pt x="2886" y="43892"/>
                  </a:cubicBezTo>
                  <a:lnTo>
                    <a:pt x="6384" y="47388"/>
                  </a:lnTo>
                  <a:cubicBezTo>
                    <a:pt x="7817" y="48822"/>
                    <a:pt x="9700" y="49538"/>
                    <a:pt x="11582" y="49538"/>
                  </a:cubicBezTo>
                  <a:cubicBezTo>
                    <a:pt x="13465" y="49538"/>
                    <a:pt x="15347" y="48822"/>
                    <a:pt x="16781" y="47388"/>
                  </a:cubicBezTo>
                  <a:lnTo>
                    <a:pt x="48105" y="16064"/>
                  </a:lnTo>
                  <a:cubicBezTo>
                    <a:pt x="50991" y="13198"/>
                    <a:pt x="50991" y="8534"/>
                    <a:pt x="48105" y="5667"/>
                  </a:cubicBezTo>
                  <a:lnTo>
                    <a:pt x="44608" y="2151"/>
                  </a:lnTo>
                  <a:cubicBezTo>
                    <a:pt x="43165" y="717"/>
                    <a:pt x="41282" y="1"/>
                    <a:pt x="39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6"/>
            <p:cNvSpPr/>
            <p:nvPr/>
          </p:nvSpPr>
          <p:spPr>
            <a:xfrm>
              <a:off x="5439950" y="3214825"/>
              <a:ext cx="519875" cy="520375"/>
            </a:xfrm>
            <a:custGeom>
              <a:avLst/>
              <a:gdLst/>
              <a:ahLst/>
              <a:cxnLst/>
              <a:rect l="l" t="t" r="r" b="b"/>
              <a:pathLst>
                <a:path w="20795" h="20815" extrusionOk="0">
                  <a:moveTo>
                    <a:pt x="11831" y="1"/>
                  </a:moveTo>
                  <a:lnTo>
                    <a:pt x="1" y="11850"/>
                  </a:lnTo>
                  <a:lnTo>
                    <a:pt x="8964" y="20814"/>
                  </a:lnTo>
                  <a:lnTo>
                    <a:pt x="20795" y="8983"/>
                  </a:lnTo>
                  <a:lnTo>
                    <a:pt x="118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6"/>
            <p:cNvSpPr/>
            <p:nvPr/>
          </p:nvSpPr>
          <p:spPr>
            <a:xfrm>
              <a:off x="5880000" y="3154625"/>
              <a:ext cx="65000" cy="59275"/>
            </a:xfrm>
            <a:custGeom>
              <a:avLst/>
              <a:gdLst/>
              <a:ahLst/>
              <a:cxnLst/>
              <a:rect l="l" t="t" r="r" b="b"/>
              <a:pathLst>
                <a:path w="2600" h="2371" extrusionOk="0">
                  <a:moveTo>
                    <a:pt x="1300" y="0"/>
                  </a:moveTo>
                  <a:cubicBezTo>
                    <a:pt x="994" y="0"/>
                    <a:pt x="688" y="115"/>
                    <a:pt x="459" y="344"/>
                  </a:cubicBezTo>
                  <a:cubicBezTo>
                    <a:pt x="0" y="803"/>
                    <a:pt x="0" y="1549"/>
                    <a:pt x="459" y="2026"/>
                  </a:cubicBezTo>
                  <a:cubicBezTo>
                    <a:pt x="688" y="2256"/>
                    <a:pt x="994" y="2370"/>
                    <a:pt x="1300" y="2370"/>
                  </a:cubicBezTo>
                  <a:cubicBezTo>
                    <a:pt x="1606" y="2370"/>
                    <a:pt x="1912" y="2256"/>
                    <a:pt x="2141" y="2026"/>
                  </a:cubicBezTo>
                  <a:cubicBezTo>
                    <a:pt x="2600" y="1549"/>
                    <a:pt x="2600" y="803"/>
                    <a:pt x="2141" y="344"/>
                  </a:cubicBezTo>
                  <a:cubicBezTo>
                    <a:pt x="1912" y="115"/>
                    <a:pt x="1606" y="0"/>
                    <a:pt x="1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6"/>
            <p:cNvSpPr/>
            <p:nvPr/>
          </p:nvSpPr>
          <p:spPr>
            <a:xfrm>
              <a:off x="5958350" y="3232975"/>
              <a:ext cx="65025" cy="59275"/>
            </a:xfrm>
            <a:custGeom>
              <a:avLst/>
              <a:gdLst/>
              <a:ahLst/>
              <a:cxnLst/>
              <a:rect l="l" t="t" r="r" b="b"/>
              <a:pathLst>
                <a:path w="2601" h="2371" extrusionOk="0">
                  <a:moveTo>
                    <a:pt x="1300" y="1"/>
                  </a:moveTo>
                  <a:cubicBezTo>
                    <a:pt x="995" y="1"/>
                    <a:pt x="689" y="116"/>
                    <a:pt x="460" y="345"/>
                  </a:cubicBezTo>
                  <a:cubicBezTo>
                    <a:pt x="1" y="804"/>
                    <a:pt x="1" y="1550"/>
                    <a:pt x="460" y="2027"/>
                  </a:cubicBezTo>
                  <a:cubicBezTo>
                    <a:pt x="689" y="2256"/>
                    <a:pt x="995" y="2371"/>
                    <a:pt x="1300" y="2371"/>
                  </a:cubicBezTo>
                  <a:cubicBezTo>
                    <a:pt x="1606" y="2371"/>
                    <a:pt x="1912" y="2256"/>
                    <a:pt x="2141" y="2027"/>
                  </a:cubicBezTo>
                  <a:cubicBezTo>
                    <a:pt x="2600" y="1550"/>
                    <a:pt x="2600" y="804"/>
                    <a:pt x="2141" y="345"/>
                  </a:cubicBezTo>
                  <a:cubicBezTo>
                    <a:pt x="1912" y="116"/>
                    <a:pt x="1606"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6"/>
            <p:cNvSpPr/>
            <p:nvPr/>
          </p:nvSpPr>
          <p:spPr>
            <a:xfrm>
              <a:off x="5966950" y="3067675"/>
              <a:ext cx="65025" cy="59250"/>
            </a:xfrm>
            <a:custGeom>
              <a:avLst/>
              <a:gdLst/>
              <a:ahLst/>
              <a:cxnLst/>
              <a:rect l="l" t="t" r="r" b="b"/>
              <a:pathLst>
                <a:path w="2601" h="2370" extrusionOk="0">
                  <a:moveTo>
                    <a:pt x="1300" y="0"/>
                  </a:moveTo>
                  <a:cubicBezTo>
                    <a:pt x="995" y="0"/>
                    <a:pt x="689" y="115"/>
                    <a:pt x="460" y="344"/>
                  </a:cubicBezTo>
                  <a:cubicBezTo>
                    <a:pt x="1" y="803"/>
                    <a:pt x="1" y="1549"/>
                    <a:pt x="460" y="2026"/>
                  </a:cubicBezTo>
                  <a:cubicBezTo>
                    <a:pt x="689" y="2255"/>
                    <a:pt x="995" y="2370"/>
                    <a:pt x="1300" y="2370"/>
                  </a:cubicBezTo>
                  <a:cubicBezTo>
                    <a:pt x="1606" y="2370"/>
                    <a:pt x="1912" y="2255"/>
                    <a:pt x="2141" y="2026"/>
                  </a:cubicBezTo>
                  <a:cubicBezTo>
                    <a:pt x="2600" y="1549"/>
                    <a:pt x="2600" y="803"/>
                    <a:pt x="2141" y="344"/>
                  </a:cubicBezTo>
                  <a:cubicBezTo>
                    <a:pt x="1912" y="115"/>
                    <a:pt x="1606" y="0"/>
                    <a:pt x="1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6"/>
            <p:cNvSpPr/>
            <p:nvPr/>
          </p:nvSpPr>
          <p:spPr>
            <a:xfrm>
              <a:off x="6045325" y="3146025"/>
              <a:ext cx="65000" cy="59275"/>
            </a:xfrm>
            <a:custGeom>
              <a:avLst/>
              <a:gdLst/>
              <a:ahLst/>
              <a:cxnLst/>
              <a:rect l="l" t="t" r="r" b="b"/>
              <a:pathLst>
                <a:path w="2600" h="2371" extrusionOk="0">
                  <a:moveTo>
                    <a:pt x="1300" y="0"/>
                  </a:moveTo>
                  <a:cubicBezTo>
                    <a:pt x="994" y="0"/>
                    <a:pt x="688" y="115"/>
                    <a:pt x="459" y="344"/>
                  </a:cubicBezTo>
                  <a:cubicBezTo>
                    <a:pt x="0" y="803"/>
                    <a:pt x="0" y="1549"/>
                    <a:pt x="459" y="2026"/>
                  </a:cubicBezTo>
                  <a:cubicBezTo>
                    <a:pt x="688" y="2256"/>
                    <a:pt x="994" y="2370"/>
                    <a:pt x="1300" y="2370"/>
                  </a:cubicBezTo>
                  <a:cubicBezTo>
                    <a:pt x="1606" y="2370"/>
                    <a:pt x="1911" y="2256"/>
                    <a:pt x="2141" y="2026"/>
                  </a:cubicBezTo>
                  <a:cubicBezTo>
                    <a:pt x="2599" y="1549"/>
                    <a:pt x="2599" y="803"/>
                    <a:pt x="2141" y="344"/>
                  </a:cubicBezTo>
                  <a:cubicBezTo>
                    <a:pt x="1911" y="115"/>
                    <a:pt x="1606" y="0"/>
                    <a:pt x="1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6"/>
            <p:cNvSpPr/>
            <p:nvPr/>
          </p:nvSpPr>
          <p:spPr>
            <a:xfrm>
              <a:off x="5303775" y="3730850"/>
              <a:ext cx="65000" cy="59275"/>
            </a:xfrm>
            <a:custGeom>
              <a:avLst/>
              <a:gdLst/>
              <a:ahLst/>
              <a:cxnLst/>
              <a:rect l="l" t="t" r="r" b="b"/>
              <a:pathLst>
                <a:path w="2600" h="2371" extrusionOk="0">
                  <a:moveTo>
                    <a:pt x="1291" y="1"/>
                  </a:moveTo>
                  <a:cubicBezTo>
                    <a:pt x="989" y="1"/>
                    <a:pt x="688" y="115"/>
                    <a:pt x="459" y="345"/>
                  </a:cubicBezTo>
                  <a:cubicBezTo>
                    <a:pt x="0" y="803"/>
                    <a:pt x="0" y="1568"/>
                    <a:pt x="459" y="2027"/>
                  </a:cubicBezTo>
                  <a:cubicBezTo>
                    <a:pt x="688" y="2256"/>
                    <a:pt x="989" y="2371"/>
                    <a:pt x="1291" y="2371"/>
                  </a:cubicBezTo>
                  <a:cubicBezTo>
                    <a:pt x="1592" y="2371"/>
                    <a:pt x="1893" y="2256"/>
                    <a:pt x="2122" y="2027"/>
                  </a:cubicBezTo>
                  <a:cubicBezTo>
                    <a:pt x="2600" y="1568"/>
                    <a:pt x="2600" y="803"/>
                    <a:pt x="2122" y="345"/>
                  </a:cubicBezTo>
                  <a:cubicBezTo>
                    <a:pt x="1893" y="115"/>
                    <a:pt x="1592" y="1"/>
                    <a:pt x="1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6"/>
            <p:cNvSpPr/>
            <p:nvPr/>
          </p:nvSpPr>
          <p:spPr>
            <a:xfrm>
              <a:off x="5382125" y="3809225"/>
              <a:ext cx="65000" cy="59250"/>
            </a:xfrm>
            <a:custGeom>
              <a:avLst/>
              <a:gdLst/>
              <a:ahLst/>
              <a:cxnLst/>
              <a:rect l="l" t="t" r="r" b="b"/>
              <a:pathLst>
                <a:path w="2600" h="2370" extrusionOk="0">
                  <a:moveTo>
                    <a:pt x="1293" y="0"/>
                  </a:moveTo>
                  <a:cubicBezTo>
                    <a:pt x="990" y="0"/>
                    <a:pt x="689" y="115"/>
                    <a:pt x="459" y="344"/>
                  </a:cubicBezTo>
                  <a:cubicBezTo>
                    <a:pt x="1" y="803"/>
                    <a:pt x="1" y="1567"/>
                    <a:pt x="459" y="2026"/>
                  </a:cubicBezTo>
                  <a:cubicBezTo>
                    <a:pt x="689" y="2255"/>
                    <a:pt x="990" y="2370"/>
                    <a:pt x="1293" y="2370"/>
                  </a:cubicBezTo>
                  <a:cubicBezTo>
                    <a:pt x="1597" y="2370"/>
                    <a:pt x="1903" y="2255"/>
                    <a:pt x="2141" y="2026"/>
                  </a:cubicBezTo>
                  <a:cubicBezTo>
                    <a:pt x="2600" y="1567"/>
                    <a:pt x="2600" y="803"/>
                    <a:pt x="2141" y="344"/>
                  </a:cubicBezTo>
                  <a:cubicBezTo>
                    <a:pt x="1903" y="115"/>
                    <a:pt x="1597" y="0"/>
                    <a:pt x="1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6"/>
            <p:cNvSpPr/>
            <p:nvPr/>
          </p:nvSpPr>
          <p:spPr>
            <a:xfrm>
              <a:off x="5390275" y="3643900"/>
              <a:ext cx="65450" cy="59275"/>
            </a:xfrm>
            <a:custGeom>
              <a:avLst/>
              <a:gdLst/>
              <a:ahLst/>
              <a:cxnLst/>
              <a:rect l="l" t="t" r="r" b="b"/>
              <a:pathLst>
                <a:path w="2618" h="2371" extrusionOk="0">
                  <a:moveTo>
                    <a:pt x="1309" y="0"/>
                  </a:moveTo>
                  <a:cubicBezTo>
                    <a:pt x="1008" y="0"/>
                    <a:pt x="707" y="115"/>
                    <a:pt x="477" y="344"/>
                  </a:cubicBezTo>
                  <a:cubicBezTo>
                    <a:pt x="0" y="803"/>
                    <a:pt x="0" y="1567"/>
                    <a:pt x="477" y="2026"/>
                  </a:cubicBezTo>
                  <a:cubicBezTo>
                    <a:pt x="707" y="2256"/>
                    <a:pt x="1008" y="2370"/>
                    <a:pt x="1309" y="2370"/>
                  </a:cubicBezTo>
                  <a:cubicBezTo>
                    <a:pt x="1610" y="2370"/>
                    <a:pt x="1912" y="2256"/>
                    <a:pt x="2141" y="2026"/>
                  </a:cubicBezTo>
                  <a:cubicBezTo>
                    <a:pt x="2618" y="1567"/>
                    <a:pt x="2618" y="803"/>
                    <a:pt x="2141" y="344"/>
                  </a:cubicBezTo>
                  <a:cubicBezTo>
                    <a:pt x="1912" y="115"/>
                    <a:pt x="1610" y="0"/>
                    <a:pt x="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6"/>
            <p:cNvSpPr/>
            <p:nvPr/>
          </p:nvSpPr>
          <p:spPr>
            <a:xfrm>
              <a:off x="5469100" y="3722250"/>
              <a:ext cx="65000" cy="59275"/>
            </a:xfrm>
            <a:custGeom>
              <a:avLst/>
              <a:gdLst/>
              <a:ahLst/>
              <a:cxnLst/>
              <a:rect l="l" t="t" r="r" b="b"/>
              <a:pathLst>
                <a:path w="2600" h="2371" extrusionOk="0">
                  <a:moveTo>
                    <a:pt x="1293" y="1"/>
                  </a:moveTo>
                  <a:cubicBezTo>
                    <a:pt x="989" y="1"/>
                    <a:pt x="688" y="115"/>
                    <a:pt x="459" y="345"/>
                  </a:cubicBezTo>
                  <a:cubicBezTo>
                    <a:pt x="0" y="823"/>
                    <a:pt x="0" y="1568"/>
                    <a:pt x="459" y="2027"/>
                  </a:cubicBezTo>
                  <a:cubicBezTo>
                    <a:pt x="688" y="2256"/>
                    <a:pt x="989" y="2371"/>
                    <a:pt x="1293" y="2371"/>
                  </a:cubicBezTo>
                  <a:cubicBezTo>
                    <a:pt x="1596" y="2371"/>
                    <a:pt x="1902" y="2256"/>
                    <a:pt x="2141" y="2027"/>
                  </a:cubicBezTo>
                  <a:cubicBezTo>
                    <a:pt x="2599" y="1568"/>
                    <a:pt x="2599" y="823"/>
                    <a:pt x="2141" y="345"/>
                  </a:cubicBezTo>
                  <a:cubicBezTo>
                    <a:pt x="1902" y="115"/>
                    <a:pt x="1596" y="1"/>
                    <a:pt x="1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66"/>
          <p:cNvGrpSpPr/>
          <p:nvPr/>
        </p:nvGrpSpPr>
        <p:grpSpPr>
          <a:xfrm>
            <a:off x="4725163" y="1185086"/>
            <a:ext cx="1435628" cy="1538994"/>
            <a:chOff x="3840750" y="390550"/>
            <a:chExt cx="2429150" cy="2604050"/>
          </a:xfrm>
        </p:grpSpPr>
        <p:sp>
          <p:nvSpPr>
            <p:cNvPr id="1744" name="Google Shape;1744;p66"/>
            <p:cNvSpPr/>
            <p:nvPr/>
          </p:nvSpPr>
          <p:spPr>
            <a:xfrm>
              <a:off x="3856975" y="401525"/>
              <a:ext cx="873450" cy="978550"/>
            </a:xfrm>
            <a:custGeom>
              <a:avLst/>
              <a:gdLst/>
              <a:ahLst/>
              <a:cxnLst/>
              <a:rect l="l" t="t" r="r" b="b"/>
              <a:pathLst>
                <a:path w="34938" h="39142" extrusionOk="0">
                  <a:moveTo>
                    <a:pt x="4149" y="0"/>
                  </a:moveTo>
                  <a:cubicBezTo>
                    <a:pt x="1856" y="0"/>
                    <a:pt x="1" y="1855"/>
                    <a:pt x="1" y="4148"/>
                  </a:cubicBezTo>
                  <a:lnTo>
                    <a:pt x="1" y="21674"/>
                  </a:lnTo>
                  <a:cubicBezTo>
                    <a:pt x="1" y="31306"/>
                    <a:pt x="7837" y="39142"/>
                    <a:pt x="17469" y="39142"/>
                  </a:cubicBezTo>
                  <a:cubicBezTo>
                    <a:pt x="27102" y="39142"/>
                    <a:pt x="34938" y="31306"/>
                    <a:pt x="34938" y="21674"/>
                  </a:cubicBezTo>
                  <a:lnTo>
                    <a:pt x="34938" y="4148"/>
                  </a:lnTo>
                  <a:cubicBezTo>
                    <a:pt x="34938" y="1855"/>
                    <a:pt x="33065" y="0"/>
                    <a:pt x="30791" y="0"/>
                  </a:cubicBezTo>
                  <a:lnTo>
                    <a:pt x="27924" y="0"/>
                  </a:lnTo>
                  <a:lnTo>
                    <a:pt x="27924" y="2543"/>
                  </a:lnTo>
                  <a:lnTo>
                    <a:pt x="30791" y="2543"/>
                  </a:lnTo>
                  <a:cubicBezTo>
                    <a:pt x="31670" y="2543"/>
                    <a:pt x="32377" y="3269"/>
                    <a:pt x="32377" y="4148"/>
                  </a:cubicBezTo>
                  <a:lnTo>
                    <a:pt x="32377" y="21674"/>
                  </a:lnTo>
                  <a:cubicBezTo>
                    <a:pt x="32377" y="29892"/>
                    <a:pt x="25688" y="36581"/>
                    <a:pt x="17469" y="36581"/>
                  </a:cubicBezTo>
                  <a:cubicBezTo>
                    <a:pt x="9233" y="36581"/>
                    <a:pt x="2544" y="29892"/>
                    <a:pt x="2544" y="21674"/>
                  </a:cubicBezTo>
                  <a:lnTo>
                    <a:pt x="2544" y="4148"/>
                  </a:lnTo>
                  <a:cubicBezTo>
                    <a:pt x="2544" y="3269"/>
                    <a:pt x="3270" y="2543"/>
                    <a:pt x="4149" y="2543"/>
                  </a:cubicBezTo>
                  <a:lnTo>
                    <a:pt x="7016" y="2543"/>
                  </a:lnTo>
                  <a:lnTo>
                    <a:pt x="70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6"/>
            <p:cNvSpPr/>
            <p:nvPr/>
          </p:nvSpPr>
          <p:spPr>
            <a:xfrm>
              <a:off x="3840750" y="943350"/>
              <a:ext cx="905475" cy="452525"/>
            </a:xfrm>
            <a:custGeom>
              <a:avLst/>
              <a:gdLst/>
              <a:ahLst/>
              <a:cxnLst/>
              <a:rect l="l" t="t" r="r" b="b"/>
              <a:pathLst>
                <a:path w="36219" h="18101" extrusionOk="0">
                  <a:moveTo>
                    <a:pt x="0" y="1"/>
                  </a:moveTo>
                  <a:cubicBezTo>
                    <a:pt x="0" y="9977"/>
                    <a:pt x="8123" y="18100"/>
                    <a:pt x="18118" y="18100"/>
                  </a:cubicBezTo>
                  <a:cubicBezTo>
                    <a:pt x="28095" y="18100"/>
                    <a:pt x="36218" y="9977"/>
                    <a:pt x="36218" y="1"/>
                  </a:cubicBezTo>
                  <a:lnTo>
                    <a:pt x="32396" y="1"/>
                  </a:lnTo>
                  <a:cubicBezTo>
                    <a:pt x="32396" y="7875"/>
                    <a:pt x="25992" y="14278"/>
                    <a:pt x="18118" y="14278"/>
                  </a:cubicBezTo>
                  <a:cubicBezTo>
                    <a:pt x="10244" y="14278"/>
                    <a:pt x="3822" y="7875"/>
                    <a:pt x="3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6"/>
            <p:cNvSpPr/>
            <p:nvPr/>
          </p:nvSpPr>
          <p:spPr>
            <a:xfrm>
              <a:off x="3983125" y="390550"/>
              <a:ext cx="175850" cy="85075"/>
            </a:xfrm>
            <a:custGeom>
              <a:avLst/>
              <a:gdLst/>
              <a:ahLst/>
              <a:cxnLst/>
              <a:rect l="l" t="t" r="r" b="b"/>
              <a:pathLst>
                <a:path w="7034" h="3403" extrusionOk="0">
                  <a:moveTo>
                    <a:pt x="1702" y="1"/>
                  </a:moveTo>
                  <a:cubicBezTo>
                    <a:pt x="765" y="1"/>
                    <a:pt x="0" y="765"/>
                    <a:pt x="0" y="1701"/>
                  </a:cubicBezTo>
                  <a:cubicBezTo>
                    <a:pt x="0" y="2656"/>
                    <a:pt x="765" y="3402"/>
                    <a:pt x="1702" y="3402"/>
                  </a:cubicBezTo>
                  <a:lnTo>
                    <a:pt x="5333" y="3402"/>
                  </a:lnTo>
                  <a:cubicBezTo>
                    <a:pt x="6269" y="3402"/>
                    <a:pt x="7034" y="2656"/>
                    <a:pt x="7034" y="1701"/>
                  </a:cubicBezTo>
                  <a:cubicBezTo>
                    <a:pt x="7034" y="765"/>
                    <a:pt x="6269" y="1"/>
                    <a:pt x="5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6"/>
            <p:cNvSpPr/>
            <p:nvPr/>
          </p:nvSpPr>
          <p:spPr>
            <a:xfrm>
              <a:off x="4431800" y="390550"/>
              <a:ext cx="175850" cy="85075"/>
            </a:xfrm>
            <a:custGeom>
              <a:avLst/>
              <a:gdLst/>
              <a:ahLst/>
              <a:cxnLst/>
              <a:rect l="l" t="t" r="r" b="b"/>
              <a:pathLst>
                <a:path w="7034" h="3403" extrusionOk="0">
                  <a:moveTo>
                    <a:pt x="1682" y="1"/>
                  </a:moveTo>
                  <a:cubicBezTo>
                    <a:pt x="745" y="1"/>
                    <a:pt x="0" y="765"/>
                    <a:pt x="0" y="1701"/>
                  </a:cubicBezTo>
                  <a:cubicBezTo>
                    <a:pt x="0" y="2656"/>
                    <a:pt x="745" y="3402"/>
                    <a:pt x="1682" y="3402"/>
                  </a:cubicBezTo>
                  <a:lnTo>
                    <a:pt x="5332" y="3402"/>
                  </a:lnTo>
                  <a:cubicBezTo>
                    <a:pt x="6269" y="3402"/>
                    <a:pt x="7034" y="2656"/>
                    <a:pt x="7034" y="1701"/>
                  </a:cubicBezTo>
                  <a:cubicBezTo>
                    <a:pt x="7034" y="765"/>
                    <a:pt x="6269" y="1"/>
                    <a:pt x="5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6"/>
            <p:cNvSpPr/>
            <p:nvPr/>
          </p:nvSpPr>
          <p:spPr>
            <a:xfrm>
              <a:off x="4261700" y="1464150"/>
              <a:ext cx="1837150" cy="1530450"/>
            </a:xfrm>
            <a:custGeom>
              <a:avLst/>
              <a:gdLst/>
              <a:ahLst/>
              <a:cxnLst/>
              <a:rect l="l" t="t" r="r" b="b"/>
              <a:pathLst>
                <a:path w="73486" h="61218" extrusionOk="0">
                  <a:moveTo>
                    <a:pt x="1" y="1"/>
                  </a:moveTo>
                  <a:lnTo>
                    <a:pt x="1" y="4741"/>
                  </a:lnTo>
                  <a:cubicBezTo>
                    <a:pt x="1" y="15005"/>
                    <a:pt x="8352" y="23356"/>
                    <a:pt x="18616" y="23356"/>
                  </a:cubicBezTo>
                  <a:cubicBezTo>
                    <a:pt x="27484" y="23356"/>
                    <a:pt x="34688" y="30562"/>
                    <a:pt x="34688" y="39410"/>
                  </a:cubicBezTo>
                  <a:lnTo>
                    <a:pt x="34688" y="42602"/>
                  </a:lnTo>
                  <a:cubicBezTo>
                    <a:pt x="34688" y="52865"/>
                    <a:pt x="43041" y="61218"/>
                    <a:pt x="53303" y="61218"/>
                  </a:cubicBezTo>
                  <a:lnTo>
                    <a:pt x="54871" y="61218"/>
                  </a:lnTo>
                  <a:cubicBezTo>
                    <a:pt x="65135" y="61218"/>
                    <a:pt x="73486" y="52865"/>
                    <a:pt x="73486" y="42602"/>
                  </a:cubicBezTo>
                  <a:lnTo>
                    <a:pt x="73486" y="19056"/>
                  </a:lnTo>
                  <a:lnTo>
                    <a:pt x="70925" y="19056"/>
                  </a:lnTo>
                  <a:lnTo>
                    <a:pt x="70925" y="42602"/>
                  </a:lnTo>
                  <a:cubicBezTo>
                    <a:pt x="70925" y="51470"/>
                    <a:pt x="63720" y="58675"/>
                    <a:pt x="54871" y="58675"/>
                  </a:cubicBezTo>
                  <a:lnTo>
                    <a:pt x="53303" y="58675"/>
                  </a:lnTo>
                  <a:cubicBezTo>
                    <a:pt x="44435" y="58675"/>
                    <a:pt x="37231" y="51470"/>
                    <a:pt x="37231" y="42602"/>
                  </a:cubicBezTo>
                  <a:lnTo>
                    <a:pt x="37231" y="39410"/>
                  </a:lnTo>
                  <a:cubicBezTo>
                    <a:pt x="37231" y="29147"/>
                    <a:pt x="28878" y="20795"/>
                    <a:pt x="18616" y="20795"/>
                  </a:cubicBezTo>
                  <a:cubicBezTo>
                    <a:pt x="9766" y="20795"/>
                    <a:pt x="2542" y="13590"/>
                    <a:pt x="2542" y="4741"/>
                  </a:cubicBezTo>
                  <a:lnTo>
                    <a:pt x="25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6"/>
            <p:cNvSpPr/>
            <p:nvPr/>
          </p:nvSpPr>
          <p:spPr>
            <a:xfrm>
              <a:off x="4245925" y="1348075"/>
              <a:ext cx="95575" cy="162475"/>
            </a:xfrm>
            <a:custGeom>
              <a:avLst/>
              <a:gdLst/>
              <a:ahLst/>
              <a:cxnLst/>
              <a:rect l="l" t="t" r="r" b="b"/>
              <a:pathLst>
                <a:path w="3823" h="6499" extrusionOk="0">
                  <a:moveTo>
                    <a:pt x="0" y="0"/>
                  </a:moveTo>
                  <a:lnTo>
                    <a:pt x="0" y="6498"/>
                  </a:lnTo>
                  <a:lnTo>
                    <a:pt x="3823" y="6498"/>
                  </a:lnTo>
                  <a:lnTo>
                    <a:pt x="38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6"/>
            <p:cNvSpPr/>
            <p:nvPr/>
          </p:nvSpPr>
          <p:spPr>
            <a:xfrm>
              <a:off x="5863300" y="1661500"/>
              <a:ext cx="406600" cy="406625"/>
            </a:xfrm>
            <a:custGeom>
              <a:avLst/>
              <a:gdLst/>
              <a:ahLst/>
              <a:cxnLst/>
              <a:rect l="l" t="t" r="r" b="b"/>
              <a:pathLst>
                <a:path w="16264" h="16265" extrusionOk="0">
                  <a:moveTo>
                    <a:pt x="8142" y="1"/>
                  </a:moveTo>
                  <a:cubicBezTo>
                    <a:pt x="3650" y="1"/>
                    <a:pt x="0" y="3650"/>
                    <a:pt x="0" y="8143"/>
                  </a:cubicBezTo>
                  <a:cubicBezTo>
                    <a:pt x="0" y="12633"/>
                    <a:pt x="3650" y="16264"/>
                    <a:pt x="8142" y="16264"/>
                  </a:cubicBezTo>
                  <a:cubicBezTo>
                    <a:pt x="12633" y="16264"/>
                    <a:pt x="16264" y="12633"/>
                    <a:pt x="16264" y="8143"/>
                  </a:cubicBezTo>
                  <a:cubicBezTo>
                    <a:pt x="16264" y="3650"/>
                    <a:pt x="12633" y="1"/>
                    <a:pt x="8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6"/>
            <p:cNvSpPr/>
            <p:nvPr/>
          </p:nvSpPr>
          <p:spPr>
            <a:xfrm>
              <a:off x="5980825" y="1779050"/>
              <a:ext cx="172050" cy="172025"/>
            </a:xfrm>
            <a:custGeom>
              <a:avLst/>
              <a:gdLst/>
              <a:ahLst/>
              <a:cxnLst/>
              <a:rect l="l" t="t" r="r" b="b"/>
              <a:pathLst>
                <a:path w="6882" h="6881" extrusionOk="0">
                  <a:moveTo>
                    <a:pt x="3441" y="0"/>
                  </a:moveTo>
                  <a:cubicBezTo>
                    <a:pt x="1530" y="0"/>
                    <a:pt x="1" y="1548"/>
                    <a:pt x="1" y="3441"/>
                  </a:cubicBezTo>
                  <a:cubicBezTo>
                    <a:pt x="1" y="5332"/>
                    <a:pt x="1530" y="6881"/>
                    <a:pt x="3441" y="6881"/>
                  </a:cubicBezTo>
                  <a:cubicBezTo>
                    <a:pt x="5332" y="6881"/>
                    <a:pt x="6881" y="5332"/>
                    <a:pt x="6881" y="3441"/>
                  </a:cubicBezTo>
                  <a:cubicBezTo>
                    <a:pt x="6881" y="1548"/>
                    <a:pt x="5332" y="0"/>
                    <a:pt x="3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66"/>
          <p:cNvGrpSpPr/>
          <p:nvPr/>
        </p:nvGrpSpPr>
        <p:grpSpPr>
          <a:xfrm>
            <a:off x="6760250" y="1233700"/>
            <a:ext cx="1075550" cy="1385650"/>
            <a:chOff x="2015075" y="238125"/>
            <a:chExt cx="1075550" cy="1385650"/>
          </a:xfrm>
        </p:grpSpPr>
        <p:sp>
          <p:nvSpPr>
            <p:cNvPr id="1753" name="Google Shape;1753;p66"/>
            <p:cNvSpPr/>
            <p:nvPr/>
          </p:nvSpPr>
          <p:spPr>
            <a:xfrm>
              <a:off x="2101550" y="456500"/>
              <a:ext cx="905925" cy="978050"/>
            </a:xfrm>
            <a:custGeom>
              <a:avLst/>
              <a:gdLst/>
              <a:ahLst/>
              <a:cxnLst/>
              <a:rect l="l" t="t" r="r" b="b"/>
              <a:pathLst>
                <a:path w="36237" h="39122" extrusionOk="0">
                  <a:moveTo>
                    <a:pt x="0" y="0"/>
                  </a:moveTo>
                  <a:lnTo>
                    <a:pt x="0" y="38931"/>
                  </a:lnTo>
                  <a:cubicBezTo>
                    <a:pt x="0" y="39027"/>
                    <a:pt x="96" y="39122"/>
                    <a:pt x="211" y="39122"/>
                  </a:cubicBezTo>
                  <a:lnTo>
                    <a:pt x="36045" y="39122"/>
                  </a:lnTo>
                  <a:cubicBezTo>
                    <a:pt x="36142" y="39122"/>
                    <a:pt x="36237" y="39027"/>
                    <a:pt x="36237" y="38931"/>
                  </a:cubicBezTo>
                  <a:lnTo>
                    <a:pt x="3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6"/>
            <p:cNvSpPr/>
            <p:nvPr/>
          </p:nvSpPr>
          <p:spPr>
            <a:xfrm>
              <a:off x="2101550" y="456500"/>
              <a:ext cx="905925" cy="1167275"/>
            </a:xfrm>
            <a:custGeom>
              <a:avLst/>
              <a:gdLst/>
              <a:ahLst/>
              <a:cxnLst/>
              <a:rect l="l" t="t" r="r" b="b"/>
              <a:pathLst>
                <a:path w="36237" h="46691" extrusionOk="0">
                  <a:moveTo>
                    <a:pt x="0" y="0"/>
                  </a:moveTo>
                  <a:lnTo>
                    <a:pt x="0" y="43785"/>
                  </a:lnTo>
                  <a:cubicBezTo>
                    <a:pt x="0" y="45391"/>
                    <a:pt x="1320" y="46690"/>
                    <a:pt x="2905" y="46690"/>
                  </a:cubicBezTo>
                  <a:lnTo>
                    <a:pt x="33332" y="46690"/>
                  </a:lnTo>
                  <a:cubicBezTo>
                    <a:pt x="34937" y="46690"/>
                    <a:pt x="36237" y="45391"/>
                    <a:pt x="36237" y="43785"/>
                  </a:cubicBezTo>
                  <a:lnTo>
                    <a:pt x="36237" y="36561"/>
                  </a:lnTo>
                  <a:lnTo>
                    <a:pt x="15463" y="36561"/>
                  </a:lnTo>
                  <a:cubicBezTo>
                    <a:pt x="13857" y="36561"/>
                    <a:pt x="12557" y="35261"/>
                    <a:pt x="12557" y="33656"/>
                  </a:cubicBezTo>
                  <a:lnTo>
                    <a:pt x="12557" y="0"/>
                  </a:lnTo>
                  <a:close/>
                </a:path>
              </a:pathLst>
            </a:custGeom>
            <a:solidFill>
              <a:srgbClr val="025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6"/>
            <p:cNvSpPr/>
            <p:nvPr/>
          </p:nvSpPr>
          <p:spPr>
            <a:xfrm>
              <a:off x="2101550" y="816750"/>
              <a:ext cx="551400" cy="550925"/>
            </a:xfrm>
            <a:custGeom>
              <a:avLst/>
              <a:gdLst/>
              <a:ahLst/>
              <a:cxnLst/>
              <a:rect l="l" t="t" r="r" b="b"/>
              <a:pathLst>
                <a:path w="22056" h="22037" extrusionOk="0">
                  <a:moveTo>
                    <a:pt x="0" y="1"/>
                  </a:moveTo>
                  <a:lnTo>
                    <a:pt x="0" y="22036"/>
                  </a:lnTo>
                  <a:lnTo>
                    <a:pt x="22055" y="22036"/>
                  </a:lnTo>
                  <a:lnTo>
                    <a:pt x="220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6"/>
            <p:cNvSpPr/>
            <p:nvPr/>
          </p:nvSpPr>
          <p:spPr>
            <a:xfrm>
              <a:off x="2056625" y="238125"/>
              <a:ext cx="992450" cy="218400"/>
            </a:xfrm>
            <a:custGeom>
              <a:avLst/>
              <a:gdLst/>
              <a:ahLst/>
              <a:cxnLst/>
              <a:rect l="l" t="t" r="r" b="b"/>
              <a:pathLst>
                <a:path w="39698" h="8736" extrusionOk="0">
                  <a:moveTo>
                    <a:pt x="135" y="0"/>
                  </a:moveTo>
                  <a:cubicBezTo>
                    <a:pt x="59" y="0"/>
                    <a:pt x="1" y="58"/>
                    <a:pt x="1" y="135"/>
                  </a:cubicBezTo>
                  <a:lnTo>
                    <a:pt x="1" y="8735"/>
                  </a:lnTo>
                  <a:lnTo>
                    <a:pt x="39697" y="8735"/>
                  </a:lnTo>
                  <a:lnTo>
                    <a:pt x="39697" y="135"/>
                  </a:lnTo>
                  <a:cubicBezTo>
                    <a:pt x="39697" y="58"/>
                    <a:pt x="39639" y="0"/>
                    <a:pt x="3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6"/>
            <p:cNvSpPr/>
            <p:nvPr/>
          </p:nvSpPr>
          <p:spPr>
            <a:xfrm>
              <a:off x="2015075" y="414900"/>
              <a:ext cx="1075550" cy="83150"/>
            </a:xfrm>
            <a:custGeom>
              <a:avLst/>
              <a:gdLst/>
              <a:ahLst/>
              <a:cxnLst/>
              <a:rect l="l" t="t" r="r" b="b"/>
              <a:pathLst>
                <a:path w="43022" h="3326" extrusionOk="0">
                  <a:moveTo>
                    <a:pt x="1" y="0"/>
                  </a:moveTo>
                  <a:lnTo>
                    <a:pt x="1" y="3326"/>
                  </a:lnTo>
                  <a:lnTo>
                    <a:pt x="43021" y="3326"/>
                  </a:lnTo>
                  <a:lnTo>
                    <a:pt x="430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6"/>
            <p:cNvSpPr/>
            <p:nvPr/>
          </p:nvSpPr>
          <p:spPr>
            <a:xfrm>
              <a:off x="2532050" y="292575"/>
              <a:ext cx="41575" cy="128575"/>
            </a:xfrm>
            <a:custGeom>
              <a:avLst/>
              <a:gdLst/>
              <a:ahLst/>
              <a:cxnLst/>
              <a:rect l="l" t="t" r="r" b="b"/>
              <a:pathLst>
                <a:path w="1663" h="5143" extrusionOk="0">
                  <a:moveTo>
                    <a:pt x="1" y="1"/>
                  </a:moveTo>
                  <a:lnTo>
                    <a:pt x="1" y="5143"/>
                  </a:lnTo>
                  <a:lnTo>
                    <a:pt x="1663" y="5143"/>
                  </a:lnTo>
                  <a:lnTo>
                    <a:pt x="1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6"/>
            <p:cNvSpPr/>
            <p:nvPr/>
          </p:nvSpPr>
          <p:spPr>
            <a:xfrm>
              <a:off x="2449375" y="292575"/>
              <a:ext cx="41625" cy="128575"/>
            </a:xfrm>
            <a:custGeom>
              <a:avLst/>
              <a:gdLst/>
              <a:ahLst/>
              <a:cxnLst/>
              <a:rect l="l" t="t" r="r" b="b"/>
              <a:pathLst>
                <a:path w="1665" h="5143" extrusionOk="0">
                  <a:moveTo>
                    <a:pt x="1" y="1"/>
                  </a:moveTo>
                  <a:lnTo>
                    <a:pt x="1" y="5143"/>
                  </a:lnTo>
                  <a:lnTo>
                    <a:pt x="1664" y="5143"/>
                  </a:lnTo>
                  <a:lnTo>
                    <a:pt x="1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6"/>
            <p:cNvSpPr/>
            <p:nvPr/>
          </p:nvSpPr>
          <p:spPr>
            <a:xfrm>
              <a:off x="2367200" y="292575"/>
              <a:ext cx="41600" cy="128575"/>
            </a:xfrm>
            <a:custGeom>
              <a:avLst/>
              <a:gdLst/>
              <a:ahLst/>
              <a:cxnLst/>
              <a:rect l="l" t="t" r="r" b="b"/>
              <a:pathLst>
                <a:path w="1664" h="5143" extrusionOk="0">
                  <a:moveTo>
                    <a:pt x="0" y="1"/>
                  </a:moveTo>
                  <a:lnTo>
                    <a:pt x="0" y="5143"/>
                  </a:lnTo>
                  <a:lnTo>
                    <a:pt x="1664" y="5143"/>
                  </a:lnTo>
                  <a:lnTo>
                    <a:pt x="1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6"/>
            <p:cNvSpPr/>
            <p:nvPr/>
          </p:nvSpPr>
          <p:spPr>
            <a:xfrm>
              <a:off x="2284550" y="292575"/>
              <a:ext cx="41575" cy="128575"/>
            </a:xfrm>
            <a:custGeom>
              <a:avLst/>
              <a:gdLst/>
              <a:ahLst/>
              <a:cxnLst/>
              <a:rect l="l" t="t" r="r" b="b"/>
              <a:pathLst>
                <a:path w="1663" h="5143" extrusionOk="0">
                  <a:moveTo>
                    <a:pt x="1" y="1"/>
                  </a:moveTo>
                  <a:lnTo>
                    <a:pt x="1" y="5143"/>
                  </a:lnTo>
                  <a:lnTo>
                    <a:pt x="1663" y="5143"/>
                  </a:lnTo>
                  <a:lnTo>
                    <a:pt x="1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6"/>
            <p:cNvSpPr/>
            <p:nvPr/>
          </p:nvSpPr>
          <p:spPr>
            <a:xfrm>
              <a:off x="2201875" y="292575"/>
              <a:ext cx="41625" cy="128575"/>
            </a:xfrm>
            <a:custGeom>
              <a:avLst/>
              <a:gdLst/>
              <a:ahLst/>
              <a:cxnLst/>
              <a:rect l="l" t="t" r="r" b="b"/>
              <a:pathLst>
                <a:path w="1665" h="5143" extrusionOk="0">
                  <a:moveTo>
                    <a:pt x="1" y="1"/>
                  </a:moveTo>
                  <a:lnTo>
                    <a:pt x="1" y="5143"/>
                  </a:lnTo>
                  <a:lnTo>
                    <a:pt x="1664" y="5143"/>
                  </a:lnTo>
                  <a:lnTo>
                    <a:pt x="1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6"/>
            <p:cNvSpPr/>
            <p:nvPr/>
          </p:nvSpPr>
          <p:spPr>
            <a:xfrm>
              <a:off x="2119225" y="292575"/>
              <a:ext cx="41575" cy="128575"/>
            </a:xfrm>
            <a:custGeom>
              <a:avLst/>
              <a:gdLst/>
              <a:ahLst/>
              <a:cxnLst/>
              <a:rect l="l" t="t" r="r" b="b"/>
              <a:pathLst>
                <a:path w="1663" h="5143" extrusionOk="0">
                  <a:moveTo>
                    <a:pt x="1" y="1"/>
                  </a:moveTo>
                  <a:lnTo>
                    <a:pt x="1" y="5143"/>
                  </a:lnTo>
                  <a:lnTo>
                    <a:pt x="1663" y="5143"/>
                  </a:lnTo>
                  <a:lnTo>
                    <a:pt x="1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6"/>
            <p:cNvSpPr/>
            <p:nvPr/>
          </p:nvSpPr>
          <p:spPr>
            <a:xfrm>
              <a:off x="2944875" y="292575"/>
              <a:ext cx="41575" cy="128575"/>
            </a:xfrm>
            <a:custGeom>
              <a:avLst/>
              <a:gdLst/>
              <a:ahLst/>
              <a:cxnLst/>
              <a:rect l="l" t="t" r="r" b="b"/>
              <a:pathLst>
                <a:path w="1663" h="5143" extrusionOk="0">
                  <a:moveTo>
                    <a:pt x="1" y="1"/>
                  </a:moveTo>
                  <a:lnTo>
                    <a:pt x="1" y="5143"/>
                  </a:lnTo>
                  <a:lnTo>
                    <a:pt x="1663" y="5143"/>
                  </a:lnTo>
                  <a:lnTo>
                    <a:pt x="1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6"/>
            <p:cNvSpPr/>
            <p:nvPr/>
          </p:nvSpPr>
          <p:spPr>
            <a:xfrm>
              <a:off x="2862200" y="292575"/>
              <a:ext cx="41625" cy="128575"/>
            </a:xfrm>
            <a:custGeom>
              <a:avLst/>
              <a:gdLst/>
              <a:ahLst/>
              <a:cxnLst/>
              <a:rect l="l" t="t" r="r" b="b"/>
              <a:pathLst>
                <a:path w="1665" h="5143" extrusionOk="0">
                  <a:moveTo>
                    <a:pt x="1" y="1"/>
                  </a:moveTo>
                  <a:lnTo>
                    <a:pt x="1" y="5143"/>
                  </a:lnTo>
                  <a:lnTo>
                    <a:pt x="1664" y="5143"/>
                  </a:lnTo>
                  <a:lnTo>
                    <a:pt x="1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6"/>
            <p:cNvSpPr/>
            <p:nvPr/>
          </p:nvSpPr>
          <p:spPr>
            <a:xfrm>
              <a:off x="2779550" y="292575"/>
              <a:ext cx="41575" cy="128575"/>
            </a:xfrm>
            <a:custGeom>
              <a:avLst/>
              <a:gdLst/>
              <a:ahLst/>
              <a:cxnLst/>
              <a:rect l="l" t="t" r="r" b="b"/>
              <a:pathLst>
                <a:path w="1663" h="5143" extrusionOk="0">
                  <a:moveTo>
                    <a:pt x="1" y="1"/>
                  </a:moveTo>
                  <a:lnTo>
                    <a:pt x="1" y="5143"/>
                  </a:lnTo>
                  <a:lnTo>
                    <a:pt x="1663" y="5143"/>
                  </a:lnTo>
                  <a:lnTo>
                    <a:pt x="1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6"/>
            <p:cNvSpPr/>
            <p:nvPr/>
          </p:nvSpPr>
          <p:spPr>
            <a:xfrm>
              <a:off x="2697375" y="292575"/>
              <a:ext cx="41575" cy="128575"/>
            </a:xfrm>
            <a:custGeom>
              <a:avLst/>
              <a:gdLst/>
              <a:ahLst/>
              <a:cxnLst/>
              <a:rect l="l" t="t" r="r" b="b"/>
              <a:pathLst>
                <a:path w="1663" h="5143" extrusionOk="0">
                  <a:moveTo>
                    <a:pt x="1" y="1"/>
                  </a:moveTo>
                  <a:lnTo>
                    <a:pt x="1" y="5143"/>
                  </a:lnTo>
                  <a:lnTo>
                    <a:pt x="1663" y="5143"/>
                  </a:lnTo>
                  <a:lnTo>
                    <a:pt x="1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6"/>
            <p:cNvSpPr/>
            <p:nvPr/>
          </p:nvSpPr>
          <p:spPr>
            <a:xfrm>
              <a:off x="2614700" y="292575"/>
              <a:ext cx="41600" cy="128575"/>
            </a:xfrm>
            <a:custGeom>
              <a:avLst/>
              <a:gdLst/>
              <a:ahLst/>
              <a:cxnLst/>
              <a:rect l="l" t="t" r="r" b="b"/>
              <a:pathLst>
                <a:path w="1664" h="5143" extrusionOk="0">
                  <a:moveTo>
                    <a:pt x="0" y="1"/>
                  </a:moveTo>
                  <a:lnTo>
                    <a:pt x="0" y="5143"/>
                  </a:lnTo>
                  <a:lnTo>
                    <a:pt x="1664" y="5143"/>
                  </a:lnTo>
                  <a:lnTo>
                    <a:pt x="1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6"/>
            <p:cNvSpPr/>
            <p:nvPr/>
          </p:nvSpPr>
          <p:spPr>
            <a:xfrm>
              <a:off x="2101550" y="904675"/>
              <a:ext cx="465400" cy="299125"/>
            </a:xfrm>
            <a:custGeom>
              <a:avLst/>
              <a:gdLst/>
              <a:ahLst/>
              <a:cxnLst/>
              <a:rect l="l" t="t" r="r" b="b"/>
              <a:pathLst>
                <a:path w="18616" h="11965" extrusionOk="0">
                  <a:moveTo>
                    <a:pt x="0" y="0"/>
                  </a:moveTo>
                  <a:lnTo>
                    <a:pt x="0" y="1109"/>
                  </a:lnTo>
                  <a:lnTo>
                    <a:pt x="17507" y="1109"/>
                  </a:lnTo>
                  <a:lnTo>
                    <a:pt x="17507" y="10856"/>
                  </a:lnTo>
                  <a:lnTo>
                    <a:pt x="0" y="10856"/>
                  </a:lnTo>
                  <a:lnTo>
                    <a:pt x="0" y="11964"/>
                  </a:lnTo>
                  <a:lnTo>
                    <a:pt x="18615" y="11964"/>
                  </a:lnTo>
                  <a:lnTo>
                    <a:pt x="186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6"/>
            <p:cNvSpPr/>
            <p:nvPr/>
          </p:nvSpPr>
          <p:spPr>
            <a:xfrm>
              <a:off x="2101550" y="1263475"/>
              <a:ext cx="451550" cy="27750"/>
            </a:xfrm>
            <a:custGeom>
              <a:avLst/>
              <a:gdLst/>
              <a:ahLst/>
              <a:cxnLst/>
              <a:rect l="l" t="t" r="r" b="b"/>
              <a:pathLst>
                <a:path w="18062" h="1110" extrusionOk="0">
                  <a:moveTo>
                    <a:pt x="0" y="1"/>
                  </a:moveTo>
                  <a:lnTo>
                    <a:pt x="0" y="1109"/>
                  </a:lnTo>
                  <a:lnTo>
                    <a:pt x="18062" y="1109"/>
                  </a:lnTo>
                  <a:lnTo>
                    <a:pt x="180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66"/>
          <p:cNvGrpSpPr/>
          <p:nvPr/>
        </p:nvGrpSpPr>
        <p:grpSpPr>
          <a:xfrm>
            <a:off x="3014843" y="1323985"/>
            <a:ext cx="1180679" cy="3379724"/>
            <a:chOff x="3014843" y="1323985"/>
            <a:chExt cx="1180679" cy="3379724"/>
          </a:xfrm>
        </p:grpSpPr>
        <p:sp>
          <p:nvSpPr>
            <p:cNvPr id="1772" name="Google Shape;1772;p66"/>
            <p:cNvSpPr/>
            <p:nvPr/>
          </p:nvSpPr>
          <p:spPr>
            <a:xfrm>
              <a:off x="3310594" y="2887381"/>
              <a:ext cx="202858" cy="1609497"/>
            </a:xfrm>
            <a:custGeom>
              <a:avLst/>
              <a:gdLst/>
              <a:ahLst/>
              <a:cxnLst/>
              <a:rect l="l" t="t" r="r" b="b"/>
              <a:pathLst>
                <a:path w="12048" h="95590" extrusionOk="0">
                  <a:moveTo>
                    <a:pt x="5916" y="1"/>
                  </a:moveTo>
                  <a:lnTo>
                    <a:pt x="3029" y="7231"/>
                  </a:lnTo>
                  <a:lnTo>
                    <a:pt x="2926" y="8662"/>
                  </a:lnTo>
                  <a:lnTo>
                    <a:pt x="0" y="50527"/>
                  </a:lnTo>
                  <a:lnTo>
                    <a:pt x="4216" y="87791"/>
                  </a:lnTo>
                  <a:lnTo>
                    <a:pt x="5073" y="95456"/>
                  </a:lnTo>
                  <a:cubicBezTo>
                    <a:pt x="5940" y="95556"/>
                    <a:pt x="6628" y="95589"/>
                    <a:pt x="7237" y="95589"/>
                  </a:cubicBezTo>
                  <a:cubicBezTo>
                    <a:pt x="7874" y="95589"/>
                    <a:pt x="8426" y="95553"/>
                    <a:pt x="9007" y="95521"/>
                  </a:cubicBezTo>
                  <a:cubicBezTo>
                    <a:pt x="9594" y="95485"/>
                    <a:pt x="10220" y="95449"/>
                    <a:pt x="10997" y="95449"/>
                  </a:cubicBezTo>
                  <a:cubicBezTo>
                    <a:pt x="11318" y="95449"/>
                    <a:pt x="11666" y="95455"/>
                    <a:pt x="12048" y="95470"/>
                  </a:cubicBezTo>
                  <a:lnTo>
                    <a:pt x="11971" y="87791"/>
                  </a:lnTo>
                  <a:lnTo>
                    <a:pt x="11894" y="78939"/>
                  </a:lnTo>
                  <a:lnTo>
                    <a:pt x="11626" y="51382"/>
                  </a:lnTo>
                  <a:cubicBezTo>
                    <a:pt x="10540" y="50130"/>
                    <a:pt x="9774" y="48648"/>
                    <a:pt x="9454" y="47026"/>
                  </a:cubicBezTo>
                  <a:cubicBezTo>
                    <a:pt x="8573" y="42453"/>
                    <a:pt x="7538" y="37738"/>
                    <a:pt x="7858" y="33063"/>
                  </a:cubicBezTo>
                  <a:cubicBezTo>
                    <a:pt x="8036" y="30380"/>
                    <a:pt x="8917" y="27927"/>
                    <a:pt x="10387" y="25973"/>
                  </a:cubicBezTo>
                  <a:cubicBezTo>
                    <a:pt x="9786" y="23060"/>
                    <a:pt x="9173" y="20134"/>
                    <a:pt x="8611" y="17209"/>
                  </a:cubicBezTo>
                  <a:cubicBezTo>
                    <a:pt x="7781" y="12929"/>
                    <a:pt x="7359" y="8573"/>
                    <a:pt x="6235" y="4344"/>
                  </a:cubicBezTo>
                  <a:cubicBezTo>
                    <a:pt x="5851" y="2862"/>
                    <a:pt x="5749" y="1406"/>
                    <a:pt x="5916" y="1"/>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6"/>
            <p:cNvSpPr/>
            <p:nvPr/>
          </p:nvSpPr>
          <p:spPr>
            <a:xfrm>
              <a:off x="3115077" y="4412673"/>
              <a:ext cx="427639" cy="148002"/>
            </a:xfrm>
            <a:custGeom>
              <a:avLst/>
              <a:gdLst/>
              <a:ahLst/>
              <a:cxnLst/>
              <a:rect l="l" t="t" r="r" b="b"/>
              <a:pathLst>
                <a:path w="25398" h="8790" extrusionOk="0">
                  <a:moveTo>
                    <a:pt x="15867" y="1"/>
                  </a:moveTo>
                  <a:cubicBezTo>
                    <a:pt x="15867" y="1"/>
                    <a:pt x="11817" y="1789"/>
                    <a:pt x="7805" y="3424"/>
                  </a:cubicBezTo>
                  <a:lnTo>
                    <a:pt x="7793" y="3424"/>
                  </a:lnTo>
                  <a:lnTo>
                    <a:pt x="7793" y="3437"/>
                  </a:lnTo>
                  <a:cubicBezTo>
                    <a:pt x="4114" y="4932"/>
                    <a:pt x="0" y="6273"/>
                    <a:pt x="767" y="8790"/>
                  </a:cubicBezTo>
                  <a:lnTo>
                    <a:pt x="25397" y="8790"/>
                  </a:lnTo>
                  <a:lnTo>
                    <a:pt x="23890" y="882"/>
                  </a:lnTo>
                  <a:cubicBezTo>
                    <a:pt x="23890" y="882"/>
                    <a:pt x="21867" y="3074"/>
                    <a:pt x="19969" y="3074"/>
                  </a:cubicBezTo>
                  <a:cubicBezTo>
                    <a:pt x="19655" y="3074"/>
                    <a:pt x="19345" y="3014"/>
                    <a:pt x="19047" y="2875"/>
                  </a:cubicBezTo>
                  <a:cubicBezTo>
                    <a:pt x="16952" y="2159"/>
                    <a:pt x="15867" y="1"/>
                    <a:pt x="1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6"/>
            <p:cNvSpPr/>
            <p:nvPr/>
          </p:nvSpPr>
          <p:spPr>
            <a:xfrm>
              <a:off x="3115077" y="4470325"/>
              <a:ext cx="172955" cy="90350"/>
            </a:xfrm>
            <a:custGeom>
              <a:avLst/>
              <a:gdLst/>
              <a:ahLst/>
              <a:cxnLst/>
              <a:rect l="l" t="t" r="r" b="b"/>
              <a:pathLst>
                <a:path w="10272" h="5366" extrusionOk="0">
                  <a:moveTo>
                    <a:pt x="7793" y="0"/>
                  </a:moveTo>
                  <a:lnTo>
                    <a:pt x="7793" y="13"/>
                  </a:lnTo>
                  <a:cubicBezTo>
                    <a:pt x="4114" y="1508"/>
                    <a:pt x="0" y="2849"/>
                    <a:pt x="767" y="5366"/>
                  </a:cubicBezTo>
                  <a:lnTo>
                    <a:pt x="9849" y="5366"/>
                  </a:lnTo>
                  <a:lnTo>
                    <a:pt x="10271" y="5059"/>
                  </a:lnTo>
                  <a:cubicBezTo>
                    <a:pt x="10271" y="5059"/>
                    <a:pt x="9735" y="2044"/>
                    <a:pt x="7805" y="0"/>
                  </a:cubicBezTo>
                  <a:close/>
                </a:path>
              </a:pathLst>
            </a:custGeom>
            <a:solidFill>
              <a:srgbClr val="0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6"/>
            <p:cNvSpPr/>
            <p:nvPr/>
          </p:nvSpPr>
          <p:spPr>
            <a:xfrm>
              <a:off x="3664013" y="3030432"/>
              <a:ext cx="202841" cy="1609379"/>
            </a:xfrm>
            <a:custGeom>
              <a:avLst/>
              <a:gdLst/>
              <a:ahLst/>
              <a:cxnLst/>
              <a:rect l="l" t="t" r="r" b="b"/>
              <a:pathLst>
                <a:path w="12047" h="95583" extrusionOk="0">
                  <a:moveTo>
                    <a:pt x="5902" y="1"/>
                  </a:moveTo>
                  <a:lnTo>
                    <a:pt x="3027" y="7218"/>
                  </a:lnTo>
                  <a:lnTo>
                    <a:pt x="2925" y="8662"/>
                  </a:lnTo>
                  <a:lnTo>
                    <a:pt x="0" y="50526"/>
                  </a:lnTo>
                  <a:lnTo>
                    <a:pt x="4203" y="87791"/>
                  </a:lnTo>
                  <a:lnTo>
                    <a:pt x="5071" y="95456"/>
                  </a:lnTo>
                  <a:cubicBezTo>
                    <a:pt x="5939" y="95550"/>
                    <a:pt x="6627" y="95582"/>
                    <a:pt x="7237" y="95582"/>
                  </a:cubicBezTo>
                  <a:cubicBezTo>
                    <a:pt x="7874" y="95582"/>
                    <a:pt x="8425" y="95547"/>
                    <a:pt x="9006" y="95508"/>
                  </a:cubicBezTo>
                  <a:cubicBezTo>
                    <a:pt x="9594" y="95471"/>
                    <a:pt x="10213" y="95435"/>
                    <a:pt x="10990" y="95435"/>
                  </a:cubicBezTo>
                  <a:cubicBezTo>
                    <a:pt x="11312" y="95435"/>
                    <a:pt x="11661" y="95441"/>
                    <a:pt x="12047" y="95456"/>
                  </a:cubicBezTo>
                  <a:lnTo>
                    <a:pt x="11970" y="87791"/>
                  </a:lnTo>
                  <a:lnTo>
                    <a:pt x="11881" y="78938"/>
                  </a:lnTo>
                  <a:lnTo>
                    <a:pt x="11612" y="51369"/>
                  </a:lnTo>
                  <a:cubicBezTo>
                    <a:pt x="10539" y="50117"/>
                    <a:pt x="9760" y="48648"/>
                    <a:pt x="9454" y="47025"/>
                  </a:cubicBezTo>
                  <a:cubicBezTo>
                    <a:pt x="8572" y="42452"/>
                    <a:pt x="7524" y="37738"/>
                    <a:pt x="7844" y="33063"/>
                  </a:cubicBezTo>
                  <a:cubicBezTo>
                    <a:pt x="8035" y="30380"/>
                    <a:pt x="8917" y="27927"/>
                    <a:pt x="10386" y="25972"/>
                  </a:cubicBezTo>
                  <a:cubicBezTo>
                    <a:pt x="9773" y="23047"/>
                    <a:pt x="9173" y="20134"/>
                    <a:pt x="8611" y="17208"/>
                  </a:cubicBezTo>
                  <a:cubicBezTo>
                    <a:pt x="7780" y="12916"/>
                    <a:pt x="7359" y="8560"/>
                    <a:pt x="6235" y="4331"/>
                  </a:cubicBezTo>
                  <a:cubicBezTo>
                    <a:pt x="5838" y="2862"/>
                    <a:pt x="5749" y="1393"/>
                    <a:pt x="5902" y="1"/>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6"/>
            <p:cNvSpPr/>
            <p:nvPr/>
          </p:nvSpPr>
          <p:spPr>
            <a:xfrm>
              <a:off x="3468479" y="4555708"/>
              <a:ext cx="427639" cy="148002"/>
            </a:xfrm>
            <a:custGeom>
              <a:avLst/>
              <a:gdLst/>
              <a:ahLst/>
              <a:cxnLst/>
              <a:rect l="l" t="t" r="r" b="b"/>
              <a:pathLst>
                <a:path w="25398" h="8790" extrusionOk="0">
                  <a:moveTo>
                    <a:pt x="15867" y="1"/>
                  </a:moveTo>
                  <a:cubicBezTo>
                    <a:pt x="15867" y="1"/>
                    <a:pt x="11804" y="1777"/>
                    <a:pt x="7806" y="3412"/>
                  </a:cubicBezTo>
                  <a:cubicBezTo>
                    <a:pt x="7793" y="3412"/>
                    <a:pt x="7793" y="3424"/>
                    <a:pt x="7781" y="3424"/>
                  </a:cubicBezTo>
                  <a:cubicBezTo>
                    <a:pt x="4102" y="4920"/>
                    <a:pt x="0" y="6274"/>
                    <a:pt x="767" y="8790"/>
                  </a:cubicBezTo>
                  <a:lnTo>
                    <a:pt x="25397" y="8790"/>
                  </a:lnTo>
                  <a:lnTo>
                    <a:pt x="23890" y="869"/>
                  </a:lnTo>
                  <a:cubicBezTo>
                    <a:pt x="23890" y="869"/>
                    <a:pt x="21860" y="3070"/>
                    <a:pt x="19959" y="3070"/>
                  </a:cubicBezTo>
                  <a:cubicBezTo>
                    <a:pt x="19649" y="3070"/>
                    <a:pt x="19342" y="3012"/>
                    <a:pt x="19048" y="2876"/>
                  </a:cubicBezTo>
                  <a:cubicBezTo>
                    <a:pt x="16953" y="2147"/>
                    <a:pt x="15867" y="1"/>
                    <a:pt x="1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6"/>
            <p:cNvSpPr/>
            <p:nvPr/>
          </p:nvSpPr>
          <p:spPr>
            <a:xfrm>
              <a:off x="3283923" y="2819846"/>
              <a:ext cx="613053" cy="1685333"/>
            </a:xfrm>
            <a:custGeom>
              <a:avLst/>
              <a:gdLst/>
              <a:ahLst/>
              <a:cxnLst/>
              <a:rect l="l" t="t" r="r" b="b"/>
              <a:pathLst>
                <a:path w="36410" h="100094" extrusionOk="0">
                  <a:moveTo>
                    <a:pt x="32564" y="0"/>
                  </a:moveTo>
                  <a:lnTo>
                    <a:pt x="0" y="397"/>
                  </a:lnTo>
                  <a:lnTo>
                    <a:pt x="3437" y="90602"/>
                  </a:lnTo>
                  <a:lnTo>
                    <a:pt x="13555" y="91049"/>
                  </a:lnTo>
                  <a:lnTo>
                    <a:pt x="15369" y="91126"/>
                  </a:lnTo>
                  <a:lnTo>
                    <a:pt x="15522" y="41775"/>
                  </a:lnTo>
                  <a:lnTo>
                    <a:pt x="15599" y="18575"/>
                  </a:lnTo>
                  <a:lnTo>
                    <a:pt x="24158" y="100094"/>
                  </a:lnTo>
                  <a:lnTo>
                    <a:pt x="36409" y="98995"/>
                  </a:lnTo>
                  <a:lnTo>
                    <a:pt x="325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6"/>
            <p:cNvSpPr/>
            <p:nvPr/>
          </p:nvSpPr>
          <p:spPr>
            <a:xfrm>
              <a:off x="3419230" y="3528822"/>
              <a:ext cx="124766" cy="825357"/>
            </a:xfrm>
            <a:custGeom>
              <a:avLst/>
              <a:gdLst/>
              <a:ahLst/>
              <a:cxnLst/>
              <a:rect l="l" t="t" r="r" b="b"/>
              <a:pathLst>
                <a:path w="7410" h="49019" extrusionOk="0">
                  <a:moveTo>
                    <a:pt x="818" y="0"/>
                  </a:moveTo>
                  <a:lnTo>
                    <a:pt x="0" y="11881"/>
                  </a:lnTo>
                  <a:cubicBezTo>
                    <a:pt x="1380" y="18294"/>
                    <a:pt x="4024" y="30814"/>
                    <a:pt x="4599" y="36423"/>
                  </a:cubicBezTo>
                  <a:cubicBezTo>
                    <a:pt x="5391" y="44113"/>
                    <a:pt x="5519" y="48942"/>
                    <a:pt x="5519" y="48942"/>
                  </a:cubicBezTo>
                  <a:lnTo>
                    <a:pt x="7333" y="49019"/>
                  </a:lnTo>
                  <a:lnTo>
                    <a:pt x="7410" y="23736"/>
                  </a:lnTo>
                  <a:cubicBezTo>
                    <a:pt x="5979" y="23647"/>
                    <a:pt x="5123" y="23557"/>
                    <a:pt x="5123" y="23557"/>
                  </a:cubicBezTo>
                  <a:lnTo>
                    <a:pt x="818" y="0"/>
                  </a:ln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6"/>
            <p:cNvSpPr/>
            <p:nvPr/>
          </p:nvSpPr>
          <p:spPr>
            <a:xfrm>
              <a:off x="3217230" y="1851891"/>
              <a:ext cx="792255" cy="2079414"/>
            </a:xfrm>
            <a:custGeom>
              <a:avLst/>
              <a:gdLst/>
              <a:ahLst/>
              <a:cxnLst/>
              <a:rect l="l" t="t" r="r" b="b"/>
              <a:pathLst>
                <a:path w="47053" h="123499" extrusionOk="0">
                  <a:moveTo>
                    <a:pt x="19024" y="0"/>
                  </a:moveTo>
                  <a:cubicBezTo>
                    <a:pt x="8471" y="1916"/>
                    <a:pt x="1" y="10706"/>
                    <a:pt x="1" y="10706"/>
                  </a:cubicBezTo>
                  <a:lnTo>
                    <a:pt x="1381" y="30367"/>
                  </a:lnTo>
                  <a:lnTo>
                    <a:pt x="1432" y="121020"/>
                  </a:lnTo>
                  <a:cubicBezTo>
                    <a:pt x="3284" y="122618"/>
                    <a:pt x="5523" y="123189"/>
                    <a:pt x="8026" y="123189"/>
                  </a:cubicBezTo>
                  <a:cubicBezTo>
                    <a:pt x="9045" y="123189"/>
                    <a:pt x="10108" y="123095"/>
                    <a:pt x="11205" y="122936"/>
                  </a:cubicBezTo>
                  <a:lnTo>
                    <a:pt x="12815" y="99595"/>
                  </a:lnTo>
                  <a:lnTo>
                    <a:pt x="17120" y="123152"/>
                  </a:lnTo>
                  <a:cubicBezTo>
                    <a:pt x="17120" y="123152"/>
                    <a:pt x="20126" y="123499"/>
                    <a:pt x="24465" y="123499"/>
                  </a:cubicBezTo>
                  <a:cubicBezTo>
                    <a:pt x="27152" y="123499"/>
                    <a:pt x="30351" y="123366"/>
                    <a:pt x="33664" y="122936"/>
                  </a:cubicBezTo>
                  <a:cubicBezTo>
                    <a:pt x="38224" y="122335"/>
                    <a:pt x="43002" y="121185"/>
                    <a:pt x="46975" y="119039"/>
                  </a:cubicBezTo>
                  <a:cubicBezTo>
                    <a:pt x="47052" y="118988"/>
                    <a:pt x="40511" y="59430"/>
                    <a:pt x="39132" y="41519"/>
                  </a:cubicBezTo>
                  <a:cubicBezTo>
                    <a:pt x="39093" y="41059"/>
                    <a:pt x="39067" y="40638"/>
                    <a:pt x="39029" y="40216"/>
                  </a:cubicBezTo>
                  <a:cubicBezTo>
                    <a:pt x="39029" y="40000"/>
                    <a:pt x="39004" y="39782"/>
                    <a:pt x="38990" y="39552"/>
                  </a:cubicBezTo>
                  <a:cubicBezTo>
                    <a:pt x="38990" y="39489"/>
                    <a:pt x="38978" y="39463"/>
                    <a:pt x="38978" y="39463"/>
                  </a:cubicBezTo>
                  <a:cubicBezTo>
                    <a:pt x="38939" y="38773"/>
                    <a:pt x="38902" y="38147"/>
                    <a:pt x="38876" y="37585"/>
                  </a:cubicBezTo>
                  <a:lnTo>
                    <a:pt x="38876" y="37547"/>
                  </a:lnTo>
                  <a:cubicBezTo>
                    <a:pt x="38837" y="36639"/>
                    <a:pt x="38837" y="35886"/>
                    <a:pt x="38863" y="35311"/>
                  </a:cubicBezTo>
                  <a:cubicBezTo>
                    <a:pt x="38888" y="34825"/>
                    <a:pt x="38939" y="34467"/>
                    <a:pt x="39016" y="34263"/>
                  </a:cubicBezTo>
                  <a:cubicBezTo>
                    <a:pt x="42376" y="25257"/>
                    <a:pt x="43373" y="9684"/>
                    <a:pt x="43373" y="9684"/>
                  </a:cubicBezTo>
                  <a:cubicBezTo>
                    <a:pt x="43373" y="9684"/>
                    <a:pt x="39029" y="3782"/>
                    <a:pt x="28106" y="984"/>
                  </a:cubicBezTo>
                  <a:cubicBezTo>
                    <a:pt x="25437" y="295"/>
                    <a:pt x="22536" y="256"/>
                    <a:pt x="19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6"/>
            <p:cNvSpPr/>
            <p:nvPr/>
          </p:nvSpPr>
          <p:spPr>
            <a:xfrm>
              <a:off x="3723147" y="2055171"/>
              <a:ext cx="166506" cy="751357"/>
            </a:xfrm>
            <a:custGeom>
              <a:avLst/>
              <a:gdLst/>
              <a:ahLst/>
              <a:cxnLst/>
              <a:rect l="l" t="t" r="r" b="b"/>
              <a:pathLst>
                <a:path w="9889" h="44624" extrusionOk="0">
                  <a:moveTo>
                    <a:pt x="7117" y="0"/>
                  </a:moveTo>
                  <a:lnTo>
                    <a:pt x="7117" y="0"/>
                  </a:lnTo>
                  <a:cubicBezTo>
                    <a:pt x="6925" y="523"/>
                    <a:pt x="1" y="7640"/>
                    <a:pt x="2505" y="25244"/>
                  </a:cubicBezTo>
                  <a:cubicBezTo>
                    <a:pt x="3527" y="32398"/>
                    <a:pt x="4958" y="38696"/>
                    <a:pt x="6172" y="44623"/>
                  </a:cubicBezTo>
                  <a:lnTo>
                    <a:pt x="9889" y="38670"/>
                  </a:lnTo>
                  <a:cubicBezTo>
                    <a:pt x="9557" y="35004"/>
                    <a:pt x="9276" y="31848"/>
                    <a:pt x="9085" y="29446"/>
                  </a:cubicBezTo>
                  <a:cubicBezTo>
                    <a:pt x="9046" y="28986"/>
                    <a:pt x="9020" y="28565"/>
                    <a:pt x="8982" y="28143"/>
                  </a:cubicBezTo>
                  <a:cubicBezTo>
                    <a:pt x="8982" y="27927"/>
                    <a:pt x="8957" y="27709"/>
                    <a:pt x="8943" y="27479"/>
                  </a:cubicBezTo>
                  <a:cubicBezTo>
                    <a:pt x="8943" y="27416"/>
                    <a:pt x="8931" y="27390"/>
                    <a:pt x="8931" y="27390"/>
                  </a:cubicBezTo>
                  <a:lnTo>
                    <a:pt x="8931" y="27377"/>
                  </a:lnTo>
                  <a:lnTo>
                    <a:pt x="4830" y="20274"/>
                  </a:lnTo>
                  <a:cubicBezTo>
                    <a:pt x="4830" y="20274"/>
                    <a:pt x="3016" y="9582"/>
                    <a:pt x="6618" y="2874"/>
                  </a:cubicBezTo>
                  <a:cubicBezTo>
                    <a:pt x="7015" y="537"/>
                    <a:pt x="7092" y="89"/>
                    <a:pt x="7117"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6"/>
            <p:cNvSpPr/>
            <p:nvPr/>
          </p:nvSpPr>
          <p:spPr>
            <a:xfrm>
              <a:off x="3784031" y="2964614"/>
              <a:ext cx="224158" cy="957212"/>
            </a:xfrm>
            <a:custGeom>
              <a:avLst/>
              <a:gdLst/>
              <a:ahLst/>
              <a:cxnLst/>
              <a:rect l="l" t="t" r="r" b="b"/>
              <a:pathLst>
                <a:path w="13313" h="56850" extrusionOk="0">
                  <a:moveTo>
                    <a:pt x="5980" y="0"/>
                  </a:moveTo>
                  <a:cubicBezTo>
                    <a:pt x="5098" y="830"/>
                    <a:pt x="4574" y="1316"/>
                    <a:pt x="4574" y="1316"/>
                  </a:cubicBezTo>
                  <a:cubicBezTo>
                    <a:pt x="4523" y="1329"/>
                    <a:pt x="4459" y="1341"/>
                    <a:pt x="4408" y="1355"/>
                  </a:cubicBezTo>
                  <a:cubicBezTo>
                    <a:pt x="4714" y="3794"/>
                    <a:pt x="4893" y="6221"/>
                    <a:pt x="4919" y="8688"/>
                  </a:cubicBezTo>
                  <a:cubicBezTo>
                    <a:pt x="4944" y="11817"/>
                    <a:pt x="2415" y="12188"/>
                    <a:pt x="2965" y="15011"/>
                  </a:cubicBezTo>
                  <a:cubicBezTo>
                    <a:pt x="7334" y="37432"/>
                    <a:pt x="1" y="56850"/>
                    <a:pt x="1" y="56850"/>
                  </a:cubicBezTo>
                  <a:cubicBezTo>
                    <a:pt x="4561" y="56249"/>
                    <a:pt x="9339" y="55099"/>
                    <a:pt x="13312" y="52953"/>
                  </a:cubicBezTo>
                  <a:lnTo>
                    <a:pt x="13312" y="52941"/>
                  </a:lnTo>
                  <a:cubicBezTo>
                    <a:pt x="13312" y="52430"/>
                    <a:pt x="10335" y="25205"/>
                    <a:pt x="7998" y="2159"/>
                  </a:cubicBezTo>
                  <a:cubicBezTo>
                    <a:pt x="7934" y="2236"/>
                    <a:pt x="7908" y="2274"/>
                    <a:pt x="7908" y="2274"/>
                  </a:cubicBezTo>
                  <a:lnTo>
                    <a:pt x="5980" y="0"/>
                  </a:ln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6"/>
            <p:cNvSpPr/>
            <p:nvPr/>
          </p:nvSpPr>
          <p:spPr>
            <a:xfrm>
              <a:off x="3795514" y="2376531"/>
              <a:ext cx="364313" cy="613138"/>
            </a:xfrm>
            <a:custGeom>
              <a:avLst/>
              <a:gdLst/>
              <a:ahLst/>
              <a:cxnLst/>
              <a:rect l="l" t="t" r="r" b="b"/>
              <a:pathLst>
                <a:path w="21637" h="36415" extrusionOk="0">
                  <a:moveTo>
                    <a:pt x="15569" y="0"/>
                  </a:moveTo>
                  <a:lnTo>
                    <a:pt x="5897" y="345"/>
                  </a:lnTo>
                  <a:lnTo>
                    <a:pt x="12324" y="16557"/>
                  </a:lnTo>
                  <a:lnTo>
                    <a:pt x="545" y="31542"/>
                  </a:lnTo>
                  <a:cubicBezTo>
                    <a:pt x="0" y="34914"/>
                    <a:pt x="794" y="36414"/>
                    <a:pt x="2664" y="36414"/>
                  </a:cubicBezTo>
                  <a:cubicBezTo>
                    <a:pt x="3032" y="36414"/>
                    <a:pt x="3442" y="36356"/>
                    <a:pt x="3892" y="36243"/>
                  </a:cubicBezTo>
                  <a:cubicBezTo>
                    <a:pt x="3892" y="36243"/>
                    <a:pt x="20717" y="20645"/>
                    <a:pt x="21176" y="17336"/>
                  </a:cubicBezTo>
                  <a:cubicBezTo>
                    <a:pt x="21636" y="14040"/>
                    <a:pt x="15569" y="0"/>
                    <a:pt x="15569" y="0"/>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6"/>
            <p:cNvSpPr/>
            <p:nvPr/>
          </p:nvSpPr>
          <p:spPr>
            <a:xfrm>
              <a:off x="3669603" y="2904168"/>
              <a:ext cx="191459" cy="227003"/>
            </a:xfrm>
            <a:custGeom>
              <a:avLst/>
              <a:gdLst/>
              <a:ahLst/>
              <a:cxnLst/>
              <a:rect l="l" t="t" r="r" b="b"/>
              <a:pathLst>
                <a:path w="11371" h="13482" extrusionOk="0">
                  <a:moveTo>
                    <a:pt x="8176" y="0"/>
                  </a:moveTo>
                  <a:cubicBezTo>
                    <a:pt x="8176" y="0"/>
                    <a:pt x="0" y="3807"/>
                    <a:pt x="38" y="4970"/>
                  </a:cubicBezTo>
                  <a:cubicBezTo>
                    <a:pt x="54" y="5433"/>
                    <a:pt x="387" y="5612"/>
                    <a:pt x="876" y="5612"/>
                  </a:cubicBezTo>
                  <a:cubicBezTo>
                    <a:pt x="1617" y="5612"/>
                    <a:pt x="2716" y="5202"/>
                    <a:pt x="3615" y="4740"/>
                  </a:cubicBezTo>
                  <a:lnTo>
                    <a:pt x="3615" y="4740"/>
                  </a:lnTo>
                  <a:cubicBezTo>
                    <a:pt x="3615" y="4741"/>
                    <a:pt x="1495" y="10757"/>
                    <a:pt x="2159" y="12967"/>
                  </a:cubicBezTo>
                  <a:cubicBezTo>
                    <a:pt x="2263" y="13313"/>
                    <a:pt x="2578" y="13481"/>
                    <a:pt x="2958" y="13481"/>
                  </a:cubicBezTo>
                  <a:cubicBezTo>
                    <a:pt x="3601" y="13481"/>
                    <a:pt x="4430" y="12997"/>
                    <a:pt x="4727" y="12073"/>
                  </a:cubicBezTo>
                  <a:cubicBezTo>
                    <a:pt x="4727" y="12073"/>
                    <a:pt x="10514" y="9786"/>
                    <a:pt x="11370" y="4906"/>
                  </a:cubicBezTo>
                  <a:cubicBezTo>
                    <a:pt x="8674" y="4127"/>
                    <a:pt x="8623" y="1559"/>
                    <a:pt x="8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6"/>
            <p:cNvSpPr/>
            <p:nvPr/>
          </p:nvSpPr>
          <p:spPr>
            <a:xfrm>
              <a:off x="3745321" y="2017084"/>
              <a:ext cx="450201" cy="985836"/>
            </a:xfrm>
            <a:custGeom>
              <a:avLst/>
              <a:gdLst/>
              <a:ahLst/>
              <a:cxnLst/>
              <a:rect l="l" t="t" r="r" b="b"/>
              <a:pathLst>
                <a:path w="26738" h="58550" extrusionOk="0">
                  <a:moveTo>
                    <a:pt x="12469" y="0"/>
                  </a:moveTo>
                  <a:cubicBezTo>
                    <a:pt x="0" y="1815"/>
                    <a:pt x="3513" y="22536"/>
                    <a:pt x="3513" y="22536"/>
                  </a:cubicBezTo>
                  <a:lnTo>
                    <a:pt x="11459" y="36307"/>
                  </a:lnTo>
                  <a:lnTo>
                    <a:pt x="2925" y="49977"/>
                  </a:lnTo>
                  <a:lnTo>
                    <a:pt x="10207" y="58549"/>
                  </a:lnTo>
                  <a:cubicBezTo>
                    <a:pt x="10207" y="58549"/>
                    <a:pt x="25409" y="41456"/>
                    <a:pt x="26074" y="38416"/>
                  </a:cubicBezTo>
                  <a:cubicBezTo>
                    <a:pt x="26738" y="35388"/>
                    <a:pt x="12469" y="0"/>
                    <a:pt x="1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6"/>
            <p:cNvSpPr/>
            <p:nvPr/>
          </p:nvSpPr>
          <p:spPr>
            <a:xfrm>
              <a:off x="3217230" y="2894065"/>
              <a:ext cx="187755" cy="251182"/>
            </a:xfrm>
            <a:custGeom>
              <a:avLst/>
              <a:gdLst/>
              <a:ahLst/>
              <a:cxnLst/>
              <a:rect l="l" t="t" r="r" b="b"/>
              <a:pathLst>
                <a:path w="11151" h="14918" extrusionOk="0">
                  <a:moveTo>
                    <a:pt x="2914" y="0"/>
                  </a:moveTo>
                  <a:cubicBezTo>
                    <a:pt x="1011" y="89"/>
                    <a:pt x="256" y="2133"/>
                    <a:pt x="1" y="4254"/>
                  </a:cubicBezTo>
                  <a:cubicBezTo>
                    <a:pt x="627" y="7461"/>
                    <a:pt x="997" y="9619"/>
                    <a:pt x="2518" y="11485"/>
                  </a:cubicBezTo>
                  <a:cubicBezTo>
                    <a:pt x="3195" y="12596"/>
                    <a:pt x="7219" y="13746"/>
                    <a:pt x="7219" y="13746"/>
                  </a:cubicBezTo>
                  <a:cubicBezTo>
                    <a:pt x="7488" y="14539"/>
                    <a:pt x="8039" y="14918"/>
                    <a:pt x="8487" y="14918"/>
                  </a:cubicBezTo>
                  <a:cubicBezTo>
                    <a:pt x="8826" y="14918"/>
                    <a:pt x="9106" y="14701"/>
                    <a:pt x="9161" y="14283"/>
                  </a:cubicBezTo>
                  <a:cubicBezTo>
                    <a:pt x="9621" y="10476"/>
                    <a:pt x="7322" y="6337"/>
                    <a:pt x="7322" y="6337"/>
                  </a:cubicBezTo>
                  <a:lnTo>
                    <a:pt x="7322" y="6337"/>
                  </a:lnTo>
                  <a:cubicBezTo>
                    <a:pt x="8137" y="6735"/>
                    <a:pt x="9749" y="7507"/>
                    <a:pt x="10591" y="7507"/>
                  </a:cubicBezTo>
                  <a:cubicBezTo>
                    <a:pt x="10935" y="7507"/>
                    <a:pt x="11151" y="7377"/>
                    <a:pt x="11129" y="7039"/>
                  </a:cubicBezTo>
                  <a:cubicBezTo>
                    <a:pt x="11039" y="5877"/>
                    <a:pt x="2914" y="0"/>
                    <a:pt x="2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6"/>
            <p:cNvSpPr/>
            <p:nvPr/>
          </p:nvSpPr>
          <p:spPr>
            <a:xfrm>
              <a:off x="3040655" y="2391365"/>
              <a:ext cx="225437" cy="565959"/>
            </a:xfrm>
            <a:custGeom>
              <a:avLst/>
              <a:gdLst/>
              <a:ahLst/>
              <a:cxnLst/>
              <a:rect l="l" t="t" r="r" b="b"/>
              <a:pathLst>
                <a:path w="13389" h="33613" extrusionOk="0">
                  <a:moveTo>
                    <a:pt x="4995" y="0"/>
                  </a:moveTo>
                  <a:cubicBezTo>
                    <a:pt x="4995" y="0"/>
                    <a:pt x="0" y="13657"/>
                    <a:pt x="205" y="16991"/>
                  </a:cubicBezTo>
                  <a:cubicBezTo>
                    <a:pt x="409" y="20313"/>
                    <a:pt x="10488" y="33612"/>
                    <a:pt x="10488" y="33612"/>
                  </a:cubicBezTo>
                  <a:cubicBezTo>
                    <a:pt x="10782" y="31810"/>
                    <a:pt x="11765" y="30572"/>
                    <a:pt x="13388" y="29868"/>
                  </a:cubicBezTo>
                  <a:lnTo>
                    <a:pt x="6681" y="16710"/>
                  </a:lnTo>
                  <a:lnTo>
                    <a:pt x="12021" y="882"/>
                  </a:lnTo>
                  <a:lnTo>
                    <a:pt x="4995" y="0"/>
                  </a:ln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6"/>
            <p:cNvSpPr/>
            <p:nvPr/>
          </p:nvSpPr>
          <p:spPr>
            <a:xfrm>
              <a:off x="3014843" y="2032137"/>
              <a:ext cx="354059" cy="948406"/>
            </a:xfrm>
            <a:custGeom>
              <a:avLst/>
              <a:gdLst/>
              <a:ahLst/>
              <a:cxnLst/>
              <a:rect l="l" t="t" r="r" b="b"/>
              <a:pathLst>
                <a:path w="21028" h="56327" extrusionOk="0">
                  <a:moveTo>
                    <a:pt x="12021" y="1"/>
                  </a:moveTo>
                  <a:cubicBezTo>
                    <a:pt x="12021" y="1"/>
                    <a:pt x="0" y="34877"/>
                    <a:pt x="358" y="37943"/>
                  </a:cubicBezTo>
                  <a:cubicBezTo>
                    <a:pt x="716" y="41022"/>
                    <a:pt x="9249" y="56327"/>
                    <a:pt x="9249" y="56327"/>
                  </a:cubicBezTo>
                  <a:lnTo>
                    <a:pt x="14845" y="46707"/>
                  </a:lnTo>
                  <a:lnTo>
                    <a:pt x="11076" y="36665"/>
                  </a:lnTo>
                  <a:lnTo>
                    <a:pt x="17425" y="23354"/>
                  </a:lnTo>
                  <a:cubicBezTo>
                    <a:pt x="17425" y="23354"/>
                    <a:pt x="21028" y="2518"/>
                    <a:pt x="1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6"/>
            <p:cNvSpPr/>
            <p:nvPr/>
          </p:nvSpPr>
          <p:spPr>
            <a:xfrm>
              <a:off x="3224117" y="2879636"/>
              <a:ext cx="193833" cy="358605"/>
            </a:xfrm>
            <a:custGeom>
              <a:avLst/>
              <a:gdLst/>
              <a:ahLst/>
              <a:cxnLst/>
              <a:rect l="l" t="t" r="r" b="b"/>
              <a:pathLst>
                <a:path w="11512" h="21298" extrusionOk="0">
                  <a:moveTo>
                    <a:pt x="4306" y="1"/>
                  </a:moveTo>
                  <a:cubicBezTo>
                    <a:pt x="1738" y="2735"/>
                    <a:pt x="1" y="7219"/>
                    <a:pt x="1713" y="15038"/>
                  </a:cubicBezTo>
                  <a:lnTo>
                    <a:pt x="10706" y="21297"/>
                  </a:lnTo>
                  <a:lnTo>
                    <a:pt x="11512" y="2224"/>
                  </a:lnTo>
                  <a:lnTo>
                    <a:pt x="4306" y="1"/>
                  </a:lnTo>
                  <a:close/>
                </a:path>
              </a:pathLst>
            </a:custGeom>
            <a:solidFill>
              <a:srgbClr val="0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6"/>
            <p:cNvSpPr/>
            <p:nvPr/>
          </p:nvSpPr>
          <p:spPr>
            <a:xfrm>
              <a:off x="3657564" y="2897500"/>
              <a:ext cx="166489" cy="389552"/>
            </a:xfrm>
            <a:custGeom>
              <a:avLst/>
              <a:gdLst/>
              <a:ahLst/>
              <a:cxnLst/>
              <a:rect l="l" t="t" r="r" b="b"/>
              <a:pathLst>
                <a:path w="9888" h="23136" extrusionOk="0">
                  <a:moveTo>
                    <a:pt x="6783" y="1"/>
                  </a:moveTo>
                  <a:lnTo>
                    <a:pt x="0" y="1866"/>
                  </a:lnTo>
                  <a:lnTo>
                    <a:pt x="2593" y="23136"/>
                  </a:lnTo>
                  <a:lnTo>
                    <a:pt x="9888" y="13708"/>
                  </a:lnTo>
                  <a:cubicBezTo>
                    <a:pt x="5825" y="6298"/>
                    <a:pt x="4484" y="2670"/>
                    <a:pt x="6783" y="1"/>
                  </a:cubicBezTo>
                  <a:close/>
                </a:path>
              </a:pathLst>
            </a:custGeom>
            <a:solidFill>
              <a:srgbClr val="00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6"/>
            <p:cNvSpPr/>
            <p:nvPr/>
          </p:nvSpPr>
          <p:spPr>
            <a:xfrm>
              <a:off x="3259627" y="3087427"/>
              <a:ext cx="3233" cy="6264"/>
            </a:xfrm>
            <a:custGeom>
              <a:avLst/>
              <a:gdLst/>
              <a:ahLst/>
              <a:cxnLst/>
              <a:rect l="l" t="t" r="r" b="b"/>
              <a:pathLst>
                <a:path w="192" h="372" extrusionOk="0">
                  <a:moveTo>
                    <a:pt x="0" y="1"/>
                  </a:moveTo>
                  <a:lnTo>
                    <a:pt x="0" y="1"/>
                  </a:lnTo>
                  <a:cubicBezTo>
                    <a:pt x="0" y="1"/>
                    <a:pt x="38" y="142"/>
                    <a:pt x="191" y="372"/>
                  </a:cubicBezTo>
                  <a:cubicBezTo>
                    <a:pt x="64" y="142"/>
                    <a:pt x="0" y="1"/>
                    <a:pt x="0" y="1"/>
                  </a:cubicBez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6"/>
            <p:cNvSpPr/>
            <p:nvPr/>
          </p:nvSpPr>
          <p:spPr>
            <a:xfrm>
              <a:off x="3325226" y="3171109"/>
              <a:ext cx="99611" cy="70566"/>
            </a:xfrm>
            <a:custGeom>
              <a:avLst/>
              <a:gdLst/>
              <a:ahLst/>
              <a:cxnLst/>
              <a:rect l="l" t="t" r="r" b="b"/>
              <a:pathLst>
                <a:path w="5916" h="4191" extrusionOk="0">
                  <a:moveTo>
                    <a:pt x="0" y="703"/>
                  </a:moveTo>
                  <a:lnTo>
                    <a:pt x="0" y="703"/>
                  </a:lnTo>
                  <a:cubicBezTo>
                    <a:pt x="1367" y="2236"/>
                    <a:pt x="2989" y="3578"/>
                    <a:pt x="4701" y="3986"/>
                  </a:cubicBezTo>
                  <a:lnTo>
                    <a:pt x="0" y="703"/>
                  </a:lnTo>
                  <a:close/>
                  <a:moveTo>
                    <a:pt x="4868" y="1"/>
                  </a:moveTo>
                  <a:lnTo>
                    <a:pt x="4701" y="3986"/>
                  </a:lnTo>
                  <a:cubicBezTo>
                    <a:pt x="5033" y="4063"/>
                    <a:pt x="5456" y="4126"/>
                    <a:pt x="5915" y="4191"/>
                  </a:cubicBezTo>
                  <a:lnTo>
                    <a:pt x="5851" y="243"/>
                  </a:lnTo>
                  <a:cubicBezTo>
                    <a:pt x="5507" y="166"/>
                    <a:pt x="5187" y="77"/>
                    <a:pt x="4868" y="1"/>
                  </a:cubicBez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6"/>
            <p:cNvSpPr/>
            <p:nvPr/>
          </p:nvSpPr>
          <p:spPr>
            <a:xfrm>
              <a:off x="3262843" y="3093674"/>
              <a:ext cx="144348" cy="144567"/>
            </a:xfrm>
            <a:custGeom>
              <a:avLst/>
              <a:gdLst/>
              <a:ahLst/>
              <a:cxnLst/>
              <a:rect l="l" t="t" r="r" b="b"/>
              <a:pathLst>
                <a:path w="8573" h="8586" extrusionOk="0">
                  <a:moveTo>
                    <a:pt x="0" y="1"/>
                  </a:moveTo>
                  <a:cubicBezTo>
                    <a:pt x="486" y="895"/>
                    <a:pt x="1865" y="3271"/>
                    <a:pt x="3705" y="5302"/>
                  </a:cubicBezTo>
                  <a:lnTo>
                    <a:pt x="8406" y="8585"/>
                  </a:lnTo>
                  <a:lnTo>
                    <a:pt x="8573" y="4600"/>
                  </a:lnTo>
                  <a:lnTo>
                    <a:pt x="8420" y="4561"/>
                  </a:lnTo>
                  <a:cubicBezTo>
                    <a:pt x="2453" y="2990"/>
                    <a:pt x="550" y="856"/>
                    <a:pt x="0" y="1"/>
                  </a:cubicBez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a:off x="3432565" y="3177339"/>
              <a:ext cx="340943" cy="67131"/>
            </a:xfrm>
            <a:custGeom>
              <a:avLst/>
              <a:gdLst/>
              <a:ahLst/>
              <a:cxnLst/>
              <a:rect l="l" t="t" r="r" b="b"/>
              <a:pathLst>
                <a:path w="20249" h="3987" extrusionOk="0">
                  <a:moveTo>
                    <a:pt x="18817" y="2824"/>
                  </a:moveTo>
                  <a:lnTo>
                    <a:pt x="18588" y="3131"/>
                  </a:lnTo>
                  <a:cubicBezTo>
                    <a:pt x="19623" y="3041"/>
                    <a:pt x="20248" y="2978"/>
                    <a:pt x="20248" y="2978"/>
                  </a:cubicBezTo>
                  <a:cubicBezTo>
                    <a:pt x="20248" y="2978"/>
                    <a:pt x="19725" y="2927"/>
                    <a:pt x="18817" y="2824"/>
                  </a:cubicBezTo>
                  <a:close/>
                  <a:moveTo>
                    <a:pt x="13" y="1"/>
                  </a:moveTo>
                  <a:lnTo>
                    <a:pt x="0" y="3859"/>
                  </a:lnTo>
                  <a:cubicBezTo>
                    <a:pt x="983" y="3949"/>
                    <a:pt x="2147" y="3986"/>
                    <a:pt x="3436" y="3986"/>
                  </a:cubicBezTo>
                  <a:cubicBezTo>
                    <a:pt x="7257" y="3986"/>
                    <a:pt x="12086" y="3668"/>
                    <a:pt x="15586" y="3386"/>
                  </a:cubicBezTo>
                  <a:lnTo>
                    <a:pt x="15458" y="2441"/>
                  </a:lnTo>
                  <a:cubicBezTo>
                    <a:pt x="11140" y="1930"/>
                    <a:pt x="4753" y="1061"/>
                    <a:pt x="13"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6"/>
            <p:cNvSpPr/>
            <p:nvPr/>
          </p:nvSpPr>
          <p:spPr>
            <a:xfrm>
              <a:off x="3692839" y="3218440"/>
              <a:ext cx="56574" cy="15928"/>
            </a:xfrm>
            <a:custGeom>
              <a:avLst/>
              <a:gdLst/>
              <a:ahLst/>
              <a:cxnLst/>
              <a:rect l="l" t="t" r="r" b="b"/>
              <a:pathLst>
                <a:path w="3360" h="946" extrusionOk="0">
                  <a:moveTo>
                    <a:pt x="0" y="0"/>
                  </a:moveTo>
                  <a:lnTo>
                    <a:pt x="128" y="945"/>
                  </a:lnTo>
                  <a:cubicBezTo>
                    <a:pt x="1303" y="856"/>
                    <a:pt x="2337" y="767"/>
                    <a:pt x="3130" y="690"/>
                  </a:cubicBezTo>
                  <a:lnTo>
                    <a:pt x="3359" y="383"/>
                  </a:lnTo>
                  <a:cubicBezTo>
                    <a:pt x="2530" y="293"/>
                    <a:pt x="1367" y="166"/>
                    <a:pt x="0" y="0"/>
                  </a:cubicBez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6"/>
            <p:cNvSpPr/>
            <p:nvPr/>
          </p:nvSpPr>
          <p:spPr>
            <a:xfrm>
              <a:off x="3874802" y="2054733"/>
              <a:ext cx="17" cy="455"/>
            </a:xfrm>
            <a:custGeom>
              <a:avLst/>
              <a:gdLst/>
              <a:ahLst/>
              <a:cxnLst/>
              <a:rect l="l" t="t" r="r" b="b"/>
              <a:pathLst>
                <a:path w="1" h="27" extrusionOk="0">
                  <a:moveTo>
                    <a:pt x="1" y="1"/>
                  </a:moveTo>
                  <a:lnTo>
                    <a:pt x="1" y="26"/>
                  </a:ln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6"/>
            <p:cNvSpPr/>
            <p:nvPr/>
          </p:nvSpPr>
          <p:spPr>
            <a:xfrm>
              <a:off x="3871367" y="2484072"/>
              <a:ext cx="657" cy="876"/>
            </a:xfrm>
            <a:custGeom>
              <a:avLst/>
              <a:gdLst/>
              <a:ahLst/>
              <a:cxnLst/>
              <a:rect l="l" t="t" r="r" b="b"/>
              <a:pathLst>
                <a:path w="39" h="52" extrusionOk="0">
                  <a:moveTo>
                    <a:pt x="13" y="1"/>
                  </a:moveTo>
                  <a:cubicBezTo>
                    <a:pt x="13" y="1"/>
                    <a:pt x="0" y="13"/>
                    <a:pt x="0" y="52"/>
                  </a:cubicBezTo>
                  <a:cubicBezTo>
                    <a:pt x="13" y="52"/>
                    <a:pt x="26" y="52"/>
                    <a:pt x="26" y="39"/>
                  </a:cubicBezTo>
                  <a:cubicBezTo>
                    <a:pt x="38" y="39"/>
                    <a:pt x="38" y="26"/>
                    <a:pt x="26" y="1"/>
                  </a:cubicBez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6"/>
            <p:cNvSpPr/>
            <p:nvPr/>
          </p:nvSpPr>
          <p:spPr>
            <a:xfrm>
              <a:off x="3412781" y="1992131"/>
              <a:ext cx="60447" cy="1491331"/>
            </a:xfrm>
            <a:custGeom>
              <a:avLst/>
              <a:gdLst/>
              <a:ahLst/>
              <a:cxnLst/>
              <a:rect l="l" t="t" r="r" b="b"/>
              <a:pathLst>
                <a:path w="3590" h="88572" extrusionOk="0">
                  <a:moveTo>
                    <a:pt x="3589" y="1"/>
                  </a:moveTo>
                  <a:lnTo>
                    <a:pt x="3589" y="1"/>
                  </a:lnTo>
                  <a:cubicBezTo>
                    <a:pt x="3589" y="2"/>
                    <a:pt x="664" y="10451"/>
                    <a:pt x="332" y="18601"/>
                  </a:cubicBezTo>
                  <a:cubicBezTo>
                    <a:pt x="0" y="26739"/>
                    <a:pt x="307" y="28591"/>
                    <a:pt x="307" y="28591"/>
                  </a:cubicBezTo>
                  <a:lnTo>
                    <a:pt x="370" y="48585"/>
                  </a:lnTo>
                  <a:lnTo>
                    <a:pt x="613" y="68591"/>
                  </a:lnTo>
                  <a:lnTo>
                    <a:pt x="651" y="70264"/>
                  </a:lnTo>
                  <a:cubicBezTo>
                    <a:pt x="830" y="70303"/>
                    <a:pt x="1009" y="70340"/>
                    <a:pt x="1188" y="70392"/>
                  </a:cubicBezTo>
                  <a:lnTo>
                    <a:pt x="1201" y="68577"/>
                  </a:lnTo>
                  <a:lnTo>
                    <a:pt x="1124" y="48585"/>
                  </a:lnTo>
                  <a:cubicBezTo>
                    <a:pt x="1124" y="48585"/>
                    <a:pt x="855" y="44522"/>
                    <a:pt x="894" y="28591"/>
                  </a:cubicBezTo>
                  <a:cubicBezTo>
                    <a:pt x="920" y="12649"/>
                    <a:pt x="3589" y="3"/>
                    <a:pt x="3589" y="1"/>
                  </a:cubicBezTo>
                  <a:close/>
                  <a:moveTo>
                    <a:pt x="715" y="74212"/>
                  </a:moveTo>
                  <a:lnTo>
                    <a:pt x="804" y="78581"/>
                  </a:lnTo>
                  <a:lnTo>
                    <a:pt x="1060" y="88571"/>
                  </a:lnTo>
                  <a:lnTo>
                    <a:pt x="1162" y="78581"/>
                  </a:lnTo>
                  <a:lnTo>
                    <a:pt x="1175" y="74250"/>
                  </a:lnTo>
                  <a:lnTo>
                    <a:pt x="715" y="74212"/>
                  </a:ln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6"/>
            <p:cNvSpPr/>
            <p:nvPr/>
          </p:nvSpPr>
          <p:spPr>
            <a:xfrm>
              <a:off x="3423742" y="3175184"/>
              <a:ext cx="9042" cy="67131"/>
            </a:xfrm>
            <a:custGeom>
              <a:avLst/>
              <a:gdLst/>
              <a:ahLst/>
              <a:cxnLst/>
              <a:rect l="l" t="t" r="r" b="b"/>
              <a:pathLst>
                <a:path w="537" h="3987" extrusionOk="0">
                  <a:moveTo>
                    <a:pt x="0" y="1"/>
                  </a:moveTo>
                  <a:lnTo>
                    <a:pt x="64" y="3949"/>
                  </a:lnTo>
                  <a:lnTo>
                    <a:pt x="524" y="3987"/>
                  </a:lnTo>
                  <a:lnTo>
                    <a:pt x="537" y="129"/>
                  </a:lnTo>
                  <a:cubicBezTo>
                    <a:pt x="358" y="77"/>
                    <a:pt x="179" y="40"/>
                    <a:pt x="0" y="1"/>
                  </a:cubicBezTo>
                  <a:close/>
                </a:path>
              </a:pathLst>
            </a:custGeom>
            <a:solidFill>
              <a:srgbClr val="3A9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6"/>
            <p:cNvSpPr/>
            <p:nvPr/>
          </p:nvSpPr>
          <p:spPr>
            <a:xfrm>
              <a:off x="3893946" y="2549671"/>
              <a:ext cx="228249" cy="78749"/>
            </a:xfrm>
            <a:custGeom>
              <a:avLst/>
              <a:gdLst/>
              <a:ahLst/>
              <a:cxnLst/>
              <a:rect l="l" t="t" r="r" b="b"/>
              <a:pathLst>
                <a:path w="13556" h="4677" extrusionOk="0">
                  <a:moveTo>
                    <a:pt x="0" y="1"/>
                  </a:moveTo>
                  <a:lnTo>
                    <a:pt x="2632" y="4676"/>
                  </a:lnTo>
                  <a:cubicBezTo>
                    <a:pt x="3347" y="3194"/>
                    <a:pt x="4983" y="2402"/>
                    <a:pt x="7525" y="2402"/>
                  </a:cubicBezTo>
                  <a:cubicBezTo>
                    <a:pt x="9161" y="2402"/>
                    <a:pt x="11166" y="2735"/>
                    <a:pt x="13555" y="3399"/>
                  </a:cubicBezTo>
                  <a:cubicBezTo>
                    <a:pt x="11256" y="2019"/>
                    <a:pt x="8687" y="461"/>
                    <a:pt x="6273" y="461"/>
                  </a:cubicBezTo>
                  <a:cubicBezTo>
                    <a:pt x="5277" y="461"/>
                    <a:pt x="4293" y="729"/>
                    <a:pt x="3373" y="1406"/>
                  </a:cubicBezTo>
                  <a:cubicBezTo>
                    <a:pt x="3015" y="1661"/>
                    <a:pt x="2722" y="1803"/>
                    <a:pt x="2415" y="1803"/>
                  </a:cubicBezTo>
                  <a:cubicBezTo>
                    <a:pt x="1828" y="1803"/>
                    <a:pt x="1189" y="1253"/>
                    <a:pt x="0"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6"/>
            <p:cNvSpPr/>
            <p:nvPr/>
          </p:nvSpPr>
          <p:spPr>
            <a:xfrm>
              <a:off x="3201319" y="2649484"/>
              <a:ext cx="39383" cy="104780"/>
            </a:xfrm>
            <a:custGeom>
              <a:avLst/>
              <a:gdLst/>
              <a:ahLst/>
              <a:cxnLst/>
              <a:rect l="l" t="t" r="r" b="b"/>
              <a:pathLst>
                <a:path w="2339" h="6223" extrusionOk="0">
                  <a:moveTo>
                    <a:pt x="1" y="0"/>
                  </a:moveTo>
                  <a:lnTo>
                    <a:pt x="2339" y="6222"/>
                  </a:lnTo>
                  <a:lnTo>
                    <a:pt x="2339" y="5839"/>
                  </a:lnTo>
                  <a:lnTo>
                    <a:pt x="1" y="0"/>
                  </a:lnTo>
                  <a:close/>
                </a:path>
              </a:pathLst>
            </a:custGeom>
            <a:solidFill>
              <a:srgbClr val="E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6"/>
            <p:cNvSpPr/>
            <p:nvPr/>
          </p:nvSpPr>
          <p:spPr>
            <a:xfrm>
              <a:off x="3240685" y="2747798"/>
              <a:ext cx="27125" cy="67754"/>
            </a:xfrm>
            <a:custGeom>
              <a:avLst/>
              <a:gdLst/>
              <a:ahLst/>
              <a:cxnLst/>
              <a:rect l="l" t="t" r="r" b="b"/>
              <a:pathLst>
                <a:path w="1611" h="4024" extrusionOk="0">
                  <a:moveTo>
                    <a:pt x="1" y="0"/>
                  </a:moveTo>
                  <a:lnTo>
                    <a:pt x="1" y="383"/>
                  </a:lnTo>
                  <a:lnTo>
                    <a:pt x="448" y="1571"/>
                  </a:lnTo>
                  <a:cubicBezTo>
                    <a:pt x="933" y="2491"/>
                    <a:pt x="1330" y="3347"/>
                    <a:pt x="1611" y="4024"/>
                  </a:cubicBezTo>
                  <a:lnTo>
                    <a:pt x="1" y="0"/>
                  </a:ln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6"/>
            <p:cNvSpPr/>
            <p:nvPr/>
          </p:nvSpPr>
          <p:spPr>
            <a:xfrm>
              <a:off x="3082816" y="2127437"/>
              <a:ext cx="172517" cy="646813"/>
            </a:xfrm>
            <a:custGeom>
              <a:avLst/>
              <a:gdLst/>
              <a:ahLst/>
              <a:cxnLst/>
              <a:rect l="l" t="t" r="r" b="b"/>
              <a:pathLst>
                <a:path w="10246" h="38415" extrusionOk="0">
                  <a:moveTo>
                    <a:pt x="10246" y="1"/>
                  </a:moveTo>
                  <a:lnTo>
                    <a:pt x="4625" y="30954"/>
                  </a:lnTo>
                  <a:lnTo>
                    <a:pt x="0" y="31427"/>
                  </a:lnTo>
                  <a:lnTo>
                    <a:pt x="4177" y="32385"/>
                  </a:lnTo>
                  <a:cubicBezTo>
                    <a:pt x="6476" y="32909"/>
                    <a:pt x="8495" y="35873"/>
                    <a:pt x="9824" y="38415"/>
                  </a:cubicBezTo>
                  <a:lnTo>
                    <a:pt x="9377" y="37227"/>
                  </a:lnTo>
                  <a:lnTo>
                    <a:pt x="7039" y="31005"/>
                  </a:lnTo>
                  <a:lnTo>
                    <a:pt x="9377" y="26113"/>
                  </a:lnTo>
                  <a:lnTo>
                    <a:pt x="9428" y="25985"/>
                  </a:lnTo>
                  <a:lnTo>
                    <a:pt x="10246" y="1"/>
                  </a:ln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6"/>
            <p:cNvSpPr/>
            <p:nvPr/>
          </p:nvSpPr>
          <p:spPr>
            <a:xfrm>
              <a:off x="3267793" y="2815535"/>
              <a:ext cx="9480" cy="23690"/>
            </a:xfrm>
            <a:custGeom>
              <a:avLst/>
              <a:gdLst/>
              <a:ahLst/>
              <a:cxnLst/>
              <a:rect l="l" t="t" r="r" b="b"/>
              <a:pathLst>
                <a:path w="563" h="1407" extrusionOk="0">
                  <a:moveTo>
                    <a:pt x="1" y="1"/>
                  </a:moveTo>
                  <a:lnTo>
                    <a:pt x="563" y="1406"/>
                  </a:lnTo>
                  <a:cubicBezTo>
                    <a:pt x="563" y="1406"/>
                    <a:pt x="371" y="857"/>
                    <a:pt x="1" y="1"/>
                  </a:cubicBezTo>
                  <a:close/>
                </a:path>
              </a:pathLst>
            </a:custGeom>
            <a:solidFill>
              <a:srgbClr val="44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6"/>
            <p:cNvSpPr/>
            <p:nvPr/>
          </p:nvSpPr>
          <p:spPr>
            <a:xfrm>
              <a:off x="3428255" y="1680671"/>
              <a:ext cx="262227" cy="311948"/>
            </a:xfrm>
            <a:custGeom>
              <a:avLst/>
              <a:gdLst/>
              <a:ahLst/>
              <a:cxnLst/>
              <a:rect l="l" t="t" r="r" b="b"/>
              <a:pathLst>
                <a:path w="15574" h="18527" extrusionOk="0">
                  <a:moveTo>
                    <a:pt x="14270" y="0"/>
                  </a:moveTo>
                  <a:lnTo>
                    <a:pt x="7027" y="6822"/>
                  </a:lnTo>
                  <a:lnTo>
                    <a:pt x="1137" y="5890"/>
                  </a:lnTo>
                  <a:lnTo>
                    <a:pt x="1137" y="5890"/>
                  </a:lnTo>
                  <a:cubicBezTo>
                    <a:pt x="1137" y="5890"/>
                    <a:pt x="1151" y="6529"/>
                    <a:pt x="1163" y="7372"/>
                  </a:cubicBezTo>
                  <a:cubicBezTo>
                    <a:pt x="1202" y="8713"/>
                    <a:pt x="1214" y="10552"/>
                    <a:pt x="1163" y="10936"/>
                  </a:cubicBezTo>
                  <a:cubicBezTo>
                    <a:pt x="1151" y="10987"/>
                    <a:pt x="1137" y="11038"/>
                    <a:pt x="1137" y="11089"/>
                  </a:cubicBezTo>
                  <a:cubicBezTo>
                    <a:pt x="345" y="15650"/>
                    <a:pt x="1" y="18218"/>
                    <a:pt x="3067" y="18499"/>
                  </a:cubicBezTo>
                  <a:cubicBezTo>
                    <a:pt x="3273" y="18517"/>
                    <a:pt x="3489" y="18527"/>
                    <a:pt x="3715" y="18527"/>
                  </a:cubicBezTo>
                  <a:cubicBezTo>
                    <a:pt x="7764" y="18527"/>
                    <a:pt x="14774" y="15534"/>
                    <a:pt x="15573" y="11153"/>
                  </a:cubicBezTo>
                  <a:cubicBezTo>
                    <a:pt x="15573" y="11153"/>
                    <a:pt x="15062" y="9837"/>
                    <a:pt x="14653" y="8202"/>
                  </a:cubicBezTo>
                  <a:cubicBezTo>
                    <a:pt x="14462" y="7397"/>
                    <a:pt x="14270" y="6503"/>
                    <a:pt x="14193" y="5660"/>
                  </a:cubicBezTo>
                  <a:cubicBezTo>
                    <a:pt x="14040" y="4153"/>
                    <a:pt x="14104" y="2453"/>
                    <a:pt x="14168" y="1317"/>
                  </a:cubicBezTo>
                  <a:cubicBezTo>
                    <a:pt x="14219" y="525"/>
                    <a:pt x="14270" y="0"/>
                    <a:pt x="1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6"/>
            <p:cNvSpPr/>
            <p:nvPr/>
          </p:nvSpPr>
          <p:spPr>
            <a:xfrm>
              <a:off x="3447399" y="1813603"/>
              <a:ext cx="227592" cy="53779"/>
            </a:xfrm>
            <a:custGeom>
              <a:avLst/>
              <a:gdLst/>
              <a:ahLst/>
              <a:cxnLst/>
              <a:rect l="l" t="t" r="r" b="b"/>
              <a:pathLst>
                <a:path w="13517" h="3194" extrusionOk="0">
                  <a:moveTo>
                    <a:pt x="13491" y="0"/>
                  </a:moveTo>
                  <a:cubicBezTo>
                    <a:pt x="13478" y="13"/>
                    <a:pt x="13465" y="39"/>
                    <a:pt x="13465" y="51"/>
                  </a:cubicBezTo>
                  <a:cubicBezTo>
                    <a:pt x="13478" y="141"/>
                    <a:pt x="13504" y="218"/>
                    <a:pt x="13516" y="307"/>
                  </a:cubicBezTo>
                  <a:cubicBezTo>
                    <a:pt x="13516" y="218"/>
                    <a:pt x="13504" y="116"/>
                    <a:pt x="13491" y="0"/>
                  </a:cubicBezTo>
                  <a:close/>
                  <a:moveTo>
                    <a:pt x="0" y="1547"/>
                  </a:moveTo>
                  <a:lnTo>
                    <a:pt x="0" y="3194"/>
                  </a:lnTo>
                  <a:cubicBezTo>
                    <a:pt x="0" y="3143"/>
                    <a:pt x="14" y="3092"/>
                    <a:pt x="26" y="3041"/>
                  </a:cubicBezTo>
                  <a:cubicBezTo>
                    <a:pt x="51" y="2850"/>
                    <a:pt x="65" y="2300"/>
                    <a:pt x="65" y="1623"/>
                  </a:cubicBezTo>
                  <a:cubicBezTo>
                    <a:pt x="39" y="1598"/>
                    <a:pt x="14" y="1572"/>
                    <a:pt x="0" y="1547"/>
                  </a:cubicBezTo>
                  <a:close/>
                </a:path>
              </a:pathLst>
            </a:custGeom>
            <a:solidFill>
              <a:srgbClr val="E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a:off x="3447399" y="1814462"/>
              <a:ext cx="227592" cy="138758"/>
            </a:xfrm>
            <a:custGeom>
              <a:avLst/>
              <a:gdLst/>
              <a:ahLst/>
              <a:cxnLst/>
              <a:rect l="l" t="t" r="r" b="b"/>
              <a:pathLst>
                <a:path w="13517" h="8241" extrusionOk="0">
                  <a:moveTo>
                    <a:pt x="13465" y="0"/>
                  </a:moveTo>
                  <a:cubicBezTo>
                    <a:pt x="12099" y="2121"/>
                    <a:pt x="10183" y="4587"/>
                    <a:pt x="9442" y="4664"/>
                  </a:cubicBezTo>
                  <a:cubicBezTo>
                    <a:pt x="8726" y="4727"/>
                    <a:pt x="7001" y="4996"/>
                    <a:pt x="5456" y="4996"/>
                  </a:cubicBezTo>
                  <a:cubicBezTo>
                    <a:pt x="4510" y="4996"/>
                    <a:pt x="3642" y="4894"/>
                    <a:pt x="3105" y="4599"/>
                  </a:cubicBezTo>
                  <a:cubicBezTo>
                    <a:pt x="2479" y="4267"/>
                    <a:pt x="1252" y="2990"/>
                    <a:pt x="65" y="1572"/>
                  </a:cubicBezTo>
                  <a:cubicBezTo>
                    <a:pt x="65" y="2249"/>
                    <a:pt x="51" y="2799"/>
                    <a:pt x="26" y="2990"/>
                  </a:cubicBezTo>
                  <a:cubicBezTo>
                    <a:pt x="14" y="3041"/>
                    <a:pt x="0" y="3092"/>
                    <a:pt x="0" y="3143"/>
                  </a:cubicBezTo>
                  <a:lnTo>
                    <a:pt x="0" y="4102"/>
                  </a:lnTo>
                  <a:cubicBezTo>
                    <a:pt x="269" y="5315"/>
                    <a:pt x="2773" y="8241"/>
                    <a:pt x="5851" y="8241"/>
                  </a:cubicBezTo>
                  <a:cubicBezTo>
                    <a:pt x="8317" y="8241"/>
                    <a:pt x="11153" y="6362"/>
                    <a:pt x="13516" y="256"/>
                  </a:cubicBezTo>
                  <a:cubicBezTo>
                    <a:pt x="13504" y="167"/>
                    <a:pt x="13478" y="90"/>
                    <a:pt x="13465"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a:off x="3371243" y="1374262"/>
              <a:ext cx="347627" cy="524219"/>
            </a:xfrm>
            <a:custGeom>
              <a:avLst/>
              <a:gdLst/>
              <a:ahLst/>
              <a:cxnLst/>
              <a:rect l="l" t="t" r="r" b="b"/>
              <a:pathLst>
                <a:path w="20646" h="31134" extrusionOk="0">
                  <a:moveTo>
                    <a:pt x="10359" y="1"/>
                  </a:moveTo>
                  <a:cubicBezTo>
                    <a:pt x="10228" y="1"/>
                    <a:pt x="10097" y="2"/>
                    <a:pt x="9965" y="6"/>
                  </a:cubicBezTo>
                  <a:cubicBezTo>
                    <a:pt x="4344" y="173"/>
                    <a:pt x="1" y="3788"/>
                    <a:pt x="244" y="12117"/>
                  </a:cubicBezTo>
                  <a:cubicBezTo>
                    <a:pt x="321" y="14851"/>
                    <a:pt x="1036" y="22133"/>
                    <a:pt x="1355" y="23219"/>
                  </a:cubicBezTo>
                  <a:cubicBezTo>
                    <a:pt x="1687" y="24305"/>
                    <a:pt x="6184" y="29977"/>
                    <a:pt x="7628" y="30743"/>
                  </a:cubicBezTo>
                  <a:cubicBezTo>
                    <a:pt x="8168" y="31037"/>
                    <a:pt x="9036" y="31133"/>
                    <a:pt x="9970" y="31133"/>
                  </a:cubicBezTo>
                  <a:cubicBezTo>
                    <a:pt x="11515" y="31133"/>
                    <a:pt x="13240" y="30871"/>
                    <a:pt x="13965" y="30808"/>
                  </a:cubicBezTo>
                  <a:cubicBezTo>
                    <a:pt x="15127" y="30692"/>
                    <a:pt x="19177" y="24701"/>
                    <a:pt x="19432" y="23385"/>
                  </a:cubicBezTo>
                  <a:cubicBezTo>
                    <a:pt x="19700" y="22056"/>
                    <a:pt x="20645" y="14391"/>
                    <a:pt x="20569" y="11504"/>
                  </a:cubicBezTo>
                  <a:cubicBezTo>
                    <a:pt x="20332" y="3383"/>
                    <a:pt x="15795" y="1"/>
                    <a:pt x="10359" y="1"/>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a:off x="3606362" y="1629266"/>
              <a:ext cx="20020" cy="49064"/>
            </a:xfrm>
            <a:custGeom>
              <a:avLst/>
              <a:gdLst/>
              <a:ahLst/>
              <a:cxnLst/>
              <a:rect l="l" t="t" r="r" b="b"/>
              <a:pathLst>
                <a:path w="1189" h="2914" extrusionOk="0">
                  <a:moveTo>
                    <a:pt x="600" y="0"/>
                  </a:moveTo>
                  <a:cubicBezTo>
                    <a:pt x="268" y="0"/>
                    <a:pt x="1" y="651"/>
                    <a:pt x="1" y="1457"/>
                  </a:cubicBezTo>
                  <a:cubicBezTo>
                    <a:pt x="1" y="2261"/>
                    <a:pt x="268" y="2913"/>
                    <a:pt x="600" y="2913"/>
                  </a:cubicBezTo>
                  <a:cubicBezTo>
                    <a:pt x="920" y="2913"/>
                    <a:pt x="1188" y="2261"/>
                    <a:pt x="1188" y="1457"/>
                  </a:cubicBezTo>
                  <a:cubicBezTo>
                    <a:pt x="1188" y="651"/>
                    <a:pt x="920" y="0"/>
                    <a:pt x="600" y="0"/>
                  </a:cubicBezTo>
                  <a:close/>
                </a:path>
              </a:pathLst>
            </a:custGeom>
            <a:solidFill>
              <a:srgbClr val="564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6"/>
            <p:cNvSpPr/>
            <p:nvPr/>
          </p:nvSpPr>
          <p:spPr>
            <a:xfrm>
              <a:off x="3479659" y="1629266"/>
              <a:ext cx="20037" cy="49064"/>
            </a:xfrm>
            <a:custGeom>
              <a:avLst/>
              <a:gdLst/>
              <a:ahLst/>
              <a:cxnLst/>
              <a:rect l="l" t="t" r="r" b="b"/>
              <a:pathLst>
                <a:path w="1190" h="2914" extrusionOk="0">
                  <a:moveTo>
                    <a:pt x="588" y="0"/>
                  </a:moveTo>
                  <a:cubicBezTo>
                    <a:pt x="256" y="0"/>
                    <a:pt x="1" y="651"/>
                    <a:pt x="1" y="1457"/>
                  </a:cubicBezTo>
                  <a:cubicBezTo>
                    <a:pt x="1" y="2261"/>
                    <a:pt x="256" y="2913"/>
                    <a:pt x="588" y="2913"/>
                  </a:cubicBezTo>
                  <a:cubicBezTo>
                    <a:pt x="920" y="2913"/>
                    <a:pt x="1189" y="2261"/>
                    <a:pt x="1189" y="1457"/>
                  </a:cubicBezTo>
                  <a:cubicBezTo>
                    <a:pt x="1189" y="651"/>
                    <a:pt x="920" y="0"/>
                    <a:pt x="588" y="0"/>
                  </a:cubicBezTo>
                  <a:close/>
                </a:path>
              </a:pathLst>
            </a:custGeom>
            <a:solidFill>
              <a:srgbClr val="564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6"/>
            <p:cNvSpPr/>
            <p:nvPr/>
          </p:nvSpPr>
          <p:spPr>
            <a:xfrm>
              <a:off x="3406096" y="1686025"/>
              <a:ext cx="32075" cy="10928"/>
            </a:xfrm>
            <a:custGeom>
              <a:avLst/>
              <a:gdLst/>
              <a:ahLst/>
              <a:cxnLst/>
              <a:rect l="l" t="t" r="r" b="b"/>
              <a:pathLst>
                <a:path w="1905" h="649" extrusionOk="0">
                  <a:moveTo>
                    <a:pt x="705" y="0"/>
                  </a:moveTo>
                  <a:cubicBezTo>
                    <a:pt x="324" y="0"/>
                    <a:pt x="34" y="85"/>
                    <a:pt x="14" y="219"/>
                  </a:cubicBezTo>
                  <a:cubicBezTo>
                    <a:pt x="0" y="385"/>
                    <a:pt x="397" y="576"/>
                    <a:pt x="920" y="628"/>
                  </a:cubicBezTo>
                  <a:cubicBezTo>
                    <a:pt x="1032" y="642"/>
                    <a:pt x="1140" y="648"/>
                    <a:pt x="1241" y="648"/>
                  </a:cubicBezTo>
                  <a:cubicBezTo>
                    <a:pt x="1601" y="648"/>
                    <a:pt x="1869" y="563"/>
                    <a:pt x="1879" y="423"/>
                  </a:cubicBezTo>
                  <a:cubicBezTo>
                    <a:pt x="1904" y="258"/>
                    <a:pt x="1496" y="79"/>
                    <a:pt x="985" y="14"/>
                  </a:cubicBezTo>
                  <a:cubicBezTo>
                    <a:pt x="888" y="5"/>
                    <a:pt x="794" y="0"/>
                    <a:pt x="705" y="0"/>
                  </a:cubicBezTo>
                  <a:close/>
                </a:path>
              </a:pathLst>
            </a:custGeom>
            <a:solidFill>
              <a:srgbClr val="B56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6"/>
            <p:cNvSpPr/>
            <p:nvPr/>
          </p:nvSpPr>
          <p:spPr>
            <a:xfrm>
              <a:off x="3408252" y="1707089"/>
              <a:ext cx="32075" cy="11702"/>
            </a:xfrm>
            <a:custGeom>
              <a:avLst/>
              <a:gdLst/>
              <a:ahLst/>
              <a:cxnLst/>
              <a:rect l="l" t="t" r="r" b="b"/>
              <a:pathLst>
                <a:path w="1905" h="695" extrusionOk="0">
                  <a:moveTo>
                    <a:pt x="1329" y="1"/>
                  </a:moveTo>
                  <a:cubicBezTo>
                    <a:pt x="1197" y="1"/>
                    <a:pt x="1049" y="14"/>
                    <a:pt x="894" y="41"/>
                  </a:cubicBezTo>
                  <a:cubicBezTo>
                    <a:pt x="383" y="131"/>
                    <a:pt x="0" y="335"/>
                    <a:pt x="26" y="514"/>
                  </a:cubicBezTo>
                  <a:cubicBezTo>
                    <a:pt x="43" y="629"/>
                    <a:pt x="257" y="695"/>
                    <a:pt x="556" y="695"/>
                  </a:cubicBezTo>
                  <a:cubicBezTo>
                    <a:pt x="689" y="695"/>
                    <a:pt x="839" y="682"/>
                    <a:pt x="997" y="654"/>
                  </a:cubicBezTo>
                  <a:cubicBezTo>
                    <a:pt x="1508" y="565"/>
                    <a:pt x="1904" y="361"/>
                    <a:pt x="1879" y="194"/>
                  </a:cubicBezTo>
                  <a:cubicBezTo>
                    <a:pt x="1852" y="69"/>
                    <a:pt x="1632" y="1"/>
                    <a:pt x="1329" y="1"/>
                  </a:cubicBezTo>
                  <a:close/>
                </a:path>
              </a:pathLst>
            </a:custGeom>
            <a:solidFill>
              <a:srgbClr val="B56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6"/>
            <p:cNvSpPr/>
            <p:nvPr/>
          </p:nvSpPr>
          <p:spPr>
            <a:xfrm>
              <a:off x="3658844" y="1700101"/>
              <a:ext cx="32059" cy="10944"/>
            </a:xfrm>
            <a:custGeom>
              <a:avLst/>
              <a:gdLst/>
              <a:ahLst/>
              <a:cxnLst/>
              <a:rect l="l" t="t" r="r" b="b"/>
              <a:pathLst>
                <a:path w="1904" h="650" extrusionOk="0">
                  <a:moveTo>
                    <a:pt x="668" y="1"/>
                  </a:moveTo>
                  <a:cubicBezTo>
                    <a:pt x="302" y="1"/>
                    <a:pt x="36" y="84"/>
                    <a:pt x="26" y="214"/>
                  </a:cubicBezTo>
                  <a:cubicBezTo>
                    <a:pt x="1" y="392"/>
                    <a:pt x="409" y="571"/>
                    <a:pt x="920" y="635"/>
                  </a:cubicBezTo>
                  <a:cubicBezTo>
                    <a:pt x="1020" y="644"/>
                    <a:pt x="1116" y="649"/>
                    <a:pt x="1207" y="649"/>
                  </a:cubicBezTo>
                  <a:cubicBezTo>
                    <a:pt x="1590" y="649"/>
                    <a:pt x="1871" y="565"/>
                    <a:pt x="1891" y="430"/>
                  </a:cubicBezTo>
                  <a:cubicBezTo>
                    <a:pt x="1904" y="265"/>
                    <a:pt x="1508" y="73"/>
                    <a:pt x="997" y="21"/>
                  </a:cubicBezTo>
                  <a:cubicBezTo>
                    <a:pt x="882" y="8"/>
                    <a:pt x="771" y="1"/>
                    <a:pt x="668" y="1"/>
                  </a:cubicBezTo>
                  <a:close/>
                </a:path>
              </a:pathLst>
            </a:custGeom>
            <a:solidFill>
              <a:srgbClr val="B56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6"/>
            <p:cNvSpPr/>
            <p:nvPr/>
          </p:nvSpPr>
          <p:spPr>
            <a:xfrm>
              <a:off x="3656689" y="1678263"/>
              <a:ext cx="32294" cy="11567"/>
            </a:xfrm>
            <a:custGeom>
              <a:avLst/>
              <a:gdLst/>
              <a:ahLst/>
              <a:cxnLst/>
              <a:rect l="l" t="t" r="r" b="b"/>
              <a:pathLst>
                <a:path w="1918" h="687" extrusionOk="0">
                  <a:moveTo>
                    <a:pt x="1347" y="1"/>
                  </a:moveTo>
                  <a:cubicBezTo>
                    <a:pt x="1214" y="1"/>
                    <a:pt x="1064" y="14"/>
                    <a:pt x="907" y="41"/>
                  </a:cubicBezTo>
                  <a:cubicBezTo>
                    <a:pt x="396" y="131"/>
                    <a:pt x="1" y="335"/>
                    <a:pt x="39" y="501"/>
                  </a:cubicBezTo>
                  <a:cubicBezTo>
                    <a:pt x="57" y="620"/>
                    <a:pt x="285" y="686"/>
                    <a:pt x="600" y="686"/>
                  </a:cubicBezTo>
                  <a:cubicBezTo>
                    <a:pt x="725" y="686"/>
                    <a:pt x="864" y="676"/>
                    <a:pt x="1010" y="654"/>
                  </a:cubicBezTo>
                  <a:cubicBezTo>
                    <a:pt x="1521" y="565"/>
                    <a:pt x="1917" y="348"/>
                    <a:pt x="1878" y="182"/>
                  </a:cubicBezTo>
                  <a:cubicBezTo>
                    <a:pt x="1861" y="67"/>
                    <a:pt x="1647" y="1"/>
                    <a:pt x="1347" y="1"/>
                  </a:cubicBezTo>
                  <a:close/>
                </a:path>
              </a:pathLst>
            </a:custGeom>
            <a:solidFill>
              <a:srgbClr val="B56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6"/>
            <p:cNvSpPr/>
            <p:nvPr/>
          </p:nvSpPr>
          <p:spPr>
            <a:xfrm>
              <a:off x="3533657" y="1629165"/>
              <a:ext cx="47347" cy="102507"/>
            </a:xfrm>
            <a:custGeom>
              <a:avLst/>
              <a:gdLst/>
              <a:ahLst/>
              <a:cxnLst/>
              <a:rect l="l" t="t" r="r" b="b"/>
              <a:pathLst>
                <a:path w="2812" h="6088" extrusionOk="0">
                  <a:moveTo>
                    <a:pt x="572" y="1"/>
                  </a:moveTo>
                  <a:cubicBezTo>
                    <a:pt x="495" y="1"/>
                    <a:pt x="420" y="58"/>
                    <a:pt x="409" y="134"/>
                  </a:cubicBezTo>
                  <a:cubicBezTo>
                    <a:pt x="384" y="198"/>
                    <a:pt x="1" y="1654"/>
                    <a:pt x="192" y="4260"/>
                  </a:cubicBezTo>
                  <a:cubicBezTo>
                    <a:pt x="307" y="5857"/>
                    <a:pt x="933" y="6062"/>
                    <a:pt x="1201" y="6087"/>
                  </a:cubicBezTo>
                  <a:lnTo>
                    <a:pt x="1265" y="6087"/>
                  </a:lnTo>
                  <a:cubicBezTo>
                    <a:pt x="1929" y="6062"/>
                    <a:pt x="2556" y="5168"/>
                    <a:pt x="2798" y="3916"/>
                  </a:cubicBezTo>
                  <a:cubicBezTo>
                    <a:pt x="2811" y="3826"/>
                    <a:pt x="2747" y="3737"/>
                    <a:pt x="2658" y="3711"/>
                  </a:cubicBezTo>
                  <a:cubicBezTo>
                    <a:pt x="2649" y="3710"/>
                    <a:pt x="2640" y="3709"/>
                    <a:pt x="2631" y="3709"/>
                  </a:cubicBezTo>
                  <a:cubicBezTo>
                    <a:pt x="2540" y="3709"/>
                    <a:pt x="2465" y="3770"/>
                    <a:pt x="2453" y="3851"/>
                  </a:cubicBezTo>
                  <a:cubicBezTo>
                    <a:pt x="2227" y="5019"/>
                    <a:pt x="1656" y="5730"/>
                    <a:pt x="1248" y="5730"/>
                  </a:cubicBezTo>
                  <a:cubicBezTo>
                    <a:pt x="1241" y="5730"/>
                    <a:pt x="1234" y="5730"/>
                    <a:pt x="1227" y="5730"/>
                  </a:cubicBezTo>
                  <a:cubicBezTo>
                    <a:pt x="946" y="5716"/>
                    <a:pt x="626" y="5308"/>
                    <a:pt x="549" y="4234"/>
                  </a:cubicBezTo>
                  <a:cubicBezTo>
                    <a:pt x="358" y="1693"/>
                    <a:pt x="742" y="236"/>
                    <a:pt x="742" y="223"/>
                  </a:cubicBezTo>
                  <a:cubicBezTo>
                    <a:pt x="767" y="134"/>
                    <a:pt x="716" y="32"/>
                    <a:pt x="614" y="6"/>
                  </a:cubicBezTo>
                  <a:cubicBezTo>
                    <a:pt x="600" y="3"/>
                    <a:pt x="586" y="1"/>
                    <a:pt x="572" y="1"/>
                  </a:cubicBezTo>
                  <a:close/>
                </a:path>
              </a:pathLst>
            </a:custGeom>
            <a:solidFill>
              <a:srgbClr val="B56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6"/>
            <p:cNvSpPr/>
            <p:nvPr/>
          </p:nvSpPr>
          <p:spPr>
            <a:xfrm>
              <a:off x="3494712" y="1767283"/>
              <a:ext cx="132090" cy="39703"/>
            </a:xfrm>
            <a:custGeom>
              <a:avLst/>
              <a:gdLst/>
              <a:ahLst/>
              <a:cxnLst/>
              <a:rect l="l" t="t" r="r" b="b"/>
              <a:pathLst>
                <a:path w="7845" h="2358" extrusionOk="0">
                  <a:moveTo>
                    <a:pt x="7661" y="0"/>
                  </a:moveTo>
                  <a:cubicBezTo>
                    <a:pt x="7602" y="0"/>
                    <a:pt x="7548" y="29"/>
                    <a:pt x="7513" y="82"/>
                  </a:cubicBezTo>
                  <a:cubicBezTo>
                    <a:pt x="7500" y="107"/>
                    <a:pt x="6453" y="1959"/>
                    <a:pt x="4140" y="2024"/>
                  </a:cubicBezTo>
                  <a:cubicBezTo>
                    <a:pt x="4092" y="2025"/>
                    <a:pt x="4044" y="2026"/>
                    <a:pt x="3997" y="2026"/>
                  </a:cubicBezTo>
                  <a:cubicBezTo>
                    <a:pt x="1766" y="2026"/>
                    <a:pt x="320" y="298"/>
                    <a:pt x="307" y="286"/>
                  </a:cubicBezTo>
                  <a:cubicBezTo>
                    <a:pt x="279" y="244"/>
                    <a:pt x="236" y="225"/>
                    <a:pt x="189" y="225"/>
                  </a:cubicBezTo>
                  <a:cubicBezTo>
                    <a:pt x="152" y="225"/>
                    <a:pt x="112" y="238"/>
                    <a:pt x="77" y="261"/>
                  </a:cubicBezTo>
                  <a:cubicBezTo>
                    <a:pt x="14" y="324"/>
                    <a:pt x="1" y="426"/>
                    <a:pt x="65" y="491"/>
                  </a:cubicBezTo>
                  <a:cubicBezTo>
                    <a:pt x="127" y="566"/>
                    <a:pt x="1613" y="2358"/>
                    <a:pt x="4005" y="2358"/>
                  </a:cubicBezTo>
                  <a:cubicBezTo>
                    <a:pt x="4054" y="2358"/>
                    <a:pt x="4103" y="2357"/>
                    <a:pt x="4153" y="2356"/>
                  </a:cubicBezTo>
                  <a:cubicBezTo>
                    <a:pt x="6644" y="2279"/>
                    <a:pt x="7756" y="324"/>
                    <a:pt x="7807" y="247"/>
                  </a:cubicBezTo>
                  <a:cubicBezTo>
                    <a:pt x="7845" y="171"/>
                    <a:pt x="7819" y="68"/>
                    <a:pt x="7742" y="17"/>
                  </a:cubicBezTo>
                  <a:cubicBezTo>
                    <a:pt x="7715" y="6"/>
                    <a:pt x="7688" y="0"/>
                    <a:pt x="7661" y="0"/>
                  </a:cubicBezTo>
                  <a:close/>
                </a:path>
              </a:pathLst>
            </a:custGeom>
            <a:solidFill>
              <a:srgbClr val="B56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6"/>
            <p:cNvSpPr/>
            <p:nvPr/>
          </p:nvSpPr>
          <p:spPr>
            <a:xfrm>
              <a:off x="3594946" y="1580218"/>
              <a:ext cx="85198" cy="43256"/>
            </a:xfrm>
            <a:custGeom>
              <a:avLst/>
              <a:gdLst/>
              <a:ahLst/>
              <a:cxnLst/>
              <a:rect l="l" t="t" r="r" b="b"/>
              <a:pathLst>
                <a:path w="5060" h="2569" extrusionOk="0">
                  <a:moveTo>
                    <a:pt x="2111" y="0"/>
                  </a:moveTo>
                  <a:cubicBezTo>
                    <a:pt x="1543" y="0"/>
                    <a:pt x="955" y="157"/>
                    <a:pt x="346" y="473"/>
                  </a:cubicBezTo>
                  <a:cubicBezTo>
                    <a:pt x="91" y="601"/>
                    <a:pt x="1" y="895"/>
                    <a:pt x="129" y="1150"/>
                  </a:cubicBezTo>
                  <a:cubicBezTo>
                    <a:pt x="219" y="1321"/>
                    <a:pt x="392" y="1422"/>
                    <a:pt x="576" y="1422"/>
                  </a:cubicBezTo>
                  <a:cubicBezTo>
                    <a:pt x="652" y="1422"/>
                    <a:pt x="731" y="1405"/>
                    <a:pt x="806" y="1367"/>
                  </a:cubicBezTo>
                  <a:cubicBezTo>
                    <a:pt x="1269" y="1123"/>
                    <a:pt x="1710" y="1001"/>
                    <a:pt x="2121" y="1001"/>
                  </a:cubicBezTo>
                  <a:cubicBezTo>
                    <a:pt x="2334" y="1001"/>
                    <a:pt x="2539" y="1034"/>
                    <a:pt x="2735" y="1099"/>
                  </a:cubicBezTo>
                  <a:cubicBezTo>
                    <a:pt x="3645" y="1390"/>
                    <a:pt x="4743" y="2568"/>
                    <a:pt x="4816" y="2568"/>
                  </a:cubicBezTo>
                  <a:cubicBezTo>
                    <a:pt x="4817" y="2568"/>
                    <a:pt x="4817" y="2568"/>
                    <a:pt x="4818" y="2568"/>
                  </a:cubicBezTo>
                  <a:cubicBezTo>
                    <a:pt x="5060" y="2440"/>
                    <a:pt x="4396" y="588"/>
                    <a:pt x="3067" y="154"/>
                  </a:cubicBezTo>
                  <a:cubicBezTo>
                    <a:pt x="2755" y="52"/>
                    <a:pt x="2436" y="0"/>
                    <a:pt x="2111" y="0"/>
                  </a:cubicBezTo>
                  <a:close/>
                </a:path>
              </a:pathLst>
            </a:custGeom>
            <a:solidFill>
              <a:srgbClr val="564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6"/>
            <p:cNvSpPr/>
            <p:nvPr/>
          </p:nvSpPr>
          <p:spPr>
            <a:xfrm>
              <a:off x="3425880" y="1583300"/>
              <a:ext cx="81325" cy="49199"/>
            </a:xfrm>
            <a:custGeom>
              <a:avLst/>
              <a:gdLst/>
              <a:ahLst/>
              <a:cxnLst/>
              <a:rect l="l" t="t" r="r" b="b"/>
              <a:pathLst>
                <a:path w="4830" h="2922" extrusionOk="0">
                  <a:moveTo>
                    <a:pt x="3016" y="1"/>
                  </a:moveTo>
                  <a:cubicBezTo>
                    <a:pt x="2546" y="1"/>
                    <a:pt x="2107" y="100"/>
                    <a:pt x="1700" y="303"/>
                  </a:cubicBezTo>
                  <a:cubicBezTo>
                    <a:pt x="435" y="903"/>
                    <a:pt x="1" y="2833"/>
                    <a:pt x="270" y="2922"/>
                  </a:cubicBezTo>
                  <a:cubicBezTo>
                    <a:pt x="270" y="2922"/>
                    <a:pt x="271" y="2922"/>
                    <a:pt x="271" y="2922"/>
                  </a:cubicBezTo>
                  <a:cubicBezTo>
                    <a:pt x="339" y="2922"/>
                    <a:pt x="1274" y="1614"/>
                    <a:pt x="2135" y="1197"/>
                  </a:cubicBezTo>
                  <a:cubicBezTo>
                    <a:pt x="2406" y="1071"/>
                    <a:pt x="2702" y="1007"/>
                    <a:pt x="3024" y="1007"/>
                  </a:cubicBezTo>
                  <a:cubicBezTo>
                    <a:pt x="3353" y="1007"/>
                    <a:pt x="3708" y="1074"/>
                    <a:pt x="4089" y="1210"/>
                  </a:cubicBezTo>
                  <a:cubicBezTo>
                    <a:pt x="4149" y="1233"/>
                    <a:pt x="4210" y="1243"/>
                    <a:pt x="4269" y="1243"/>
                  </a:cubicBezTo>
                  <a:cubicBezTo>
                    <a:pt x="4475" y="1243"/>
                    <a:pt x="4662" y="1115"/>
                    <a:pt x="4741" y="916"/>
                  </a:cubicBezTo>
                  <a:cubicBezTo>
                    <a:pt x="4830" y="648"/>
                    <a:pt x="4690" y="367"/>
                    <a:pt x="4434" y="264"/>
                  </a:cubicBezTo>
                  <a:cubicBezTo>
                    <a:pt x="3936" y="90"/>
                    <a:pt x="3463" y="1"/>
                    <a:pt x="3016" y="1"/>
                  </a:cubicBezTo>
                  <a:close/>
                </a:path>
              </a:pathLst>
            </a:custGeom>
            <a:solidFill>
              <a:srgbClr val="564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6"/>
            <p:cNvSpPr/>
            <p:nvPr/>
          </p:nvSpPr>
          <p:spPr>
            <a:xfrm>
              <a:off x="3375115" y="1629468"/>
              <a:ext cx="69286" cy="171237"/>
            </a:xfrm>
            <a:custGeom>
              <a:avLst/>
              <a:gdLst/>
              <a:ahLst/>
              <a:cxnLst/>
              <a:rect l="l" t="t" r="r" b="b"/>
              <a:pathLst>
                <a:path w="4115" h="10170" extrusionOk="0">
                  <a:moveTo>
                    <a:pt x="14" y="1"/>
                  </a:moveTo>
                  <a:lnTo>
                    <a:pt x="1" y="14"/>
                  </a:lnTo>
                  <a:cubicBezTo>
                    <a:pt x="1" y="14"/>
                    <a:pt x="14" y="26"/>
                    <a:pt x="40" y="77"/>
                  </a:cubicBezTo>
                  <a:cubicBezTo>
                    <a:pt x="244" y="409"/>
                    <a:pt x="1176" y="1943"/>
                    <a:pt x="2084" y="3591"/>
                  </a:cubicBezTo>
                  <a:cubicBezTo>
                    <a:pt x="2544" y="4409"/>
                    <a:pt x="3004" y="5264"/>
                    <a:pt x="3361" y="6018"/>
                  </a:cubicBezTo>
                  <a:cubicBezTo>
                    <a:pt x="3731" y="6772"/>
                    <a:pt x="4000" y="7424"/>
                    <a:pt x="4077" y="7832"/>
                  </a:cubicBezTo>
                  <a:cubicBezTo>
                    <a:pt x="4089" y="7896"/>
                    <a:pt x="4102" y="7972"/>
                    <a:pt x="4102" y="8037"/>
                  </a:cubicBezTo>
                  <a:cubicBezTo>
                    <a:pt x="4102" y="8509"/>
                    <a:pt x="3796" y="9033"/>
                    <a:pt x="3438" y="9442"/>
                  </a:cubicBezTo>
                  <a:cubicBezTo>
                    <a:pt x="3246" y="9646"/>
                    <a:pt x="3041" y="9825"/>
                    <a:pt x="2850" y="9953"/>
                  </a:cubicBezTo>
                  <a:cubicBezTo>
                    <a:pt x="2671" y="10081"/>
                    <a:pt x="2493" y="10144"/>
                    <a:pt x="2351" y="10144"/>
                  </a:cubicBezTo>
                  <a:cubicBezTo>
                    <a:pt x="2314" y="10144"/>
                    <a:pt x="2275" y="10144"/>
                    <a:pt x="2237" y="10119"/>
                  </a:cubicBezTo>
                  <a:cubicBezTo>
                    <a:pt x="2122" y="10067"/>
                    <a:pt x="1994" y="9953"/>
                    <a:pt x="1879" y="9786"/>
                  </a:cubicBezTo>
                  <a:cubicBezTo>
                    <a:pt x="1675" y="9493"/>
                    <a:pt x="1483" y="9071"/>
                    <a:pt x="1304" y="8599"/>
                  </a:cubicBezTo>
                  <a:cubicBezTo>
                    <a:pt x="1048" y="7883"/>
                    <a:pt x="818" y="7066"/>
                    <a:pt x="665" y="6414"/>
                  </a:cubicBezTo>
                  <a:cubicBezTo>
                    <a:pt x="589" y="6095"/>
                    <a:pt x="525" y="5814"/>
                    <a:pt x="474" y="5622"/>
                  </a:cubicBezTo>
                  <a:cubicBezTo>
                    <a:pt x="461" y="5520"/>
                    <a:pt x="448" y="5443"/>
                    <a:pt x="435" y="5380"/>
                  </a:cubicBezTo>
                  <a:cubicBezTo>
                    <a:pt x="423" y="5328"/>
                    <a:pt x="410" y="5303"/>
                    <a:pt x="410" y="5303"/>
                  </a:cubicBezTo>
                  <a:lnTo>
                    <a:pt x="397" y="5303"/>
                  </a:lnTo>
                  <a:cubicBezTo>
                    <a:pt x="397" y="5303"/>
                    <a:pt x="614" y="6388"/>
                    <a:pt x="946" y="7538"/>
                  </a:cubicBezTo>
                  <a:cubicBezTo>
                    <a:pt x="1113" y="8113"/>
                    <a:pt x="1317" y="8701"/>
                    <a:pt x="1534" y="9173"/>
                  </a:cubicBezTo>
                  <a:cubicBezTo>
                    <a:pt x="1636" y="9416"/>
                    <a:pt x="1752" y="9633"/>
                    <a:pt x="1866" y="9786"/>
                  </a:cubicBezTo>
                  <a:cubicBezTo>
                    <a:pt x="1982" y="9953"/>
                    <a:pt x="2109" y="10081"/>
                    <a:pt x="2224" y="10144"/>
                  </a:cubicBezTo>
                  <a:cubicBezTo>
                    <a:pt x="2263" y="10157"/>
                    <a:pt x="2314" y="10170"/>
                    <a:pt x="2351" y="10170"/>
                  </a:cubicBezTo>
                  <a:cubicBezTo>
                    <a:pt x="2493" y="10170"/>
                    <a:pt x="2671" y="10093"/>
                    <a:pt x="2862" y="9965"/>
                  </a:cubicBezTo>
                  <a:cubicBezTo>
                    <a:pt x="3157" y="9774"/>
                    <a:pt x="3463" y="9468"/>
                    <a:pt x="3706" y="9122"/>
                  </a:cubicBezTo>
                  <a:cubicBezTo>
                    <a:pt x="3949" y="8778"/>
                    <a:pt x="4114" y="8394"/>
                    <a:pt x="4114" y="8037"/>
                  </a:cubicBezTo>
                  <a:cubicBezTo>
                    <a:pt x="4114" y="7960"/>
                    <a:pt x="4114" y="7896"/>
                    <a:pt x="4102" y="7832"/>
                  </a:cubicBezTo>
                  <a:cubicBezTo>
                    <a:pt x="4012" y="7385"/>
                    <a:pt x="3706" y="6683"/>
                    <a:pt x="3310" y="5865"/>
                  </a:cubicBezTo>
                  <a:cubicBezTo>
                    <a:pt x="2109" y="3412"/>
                    <a:pt x="14" y="1"/>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6"/>
            <p:cNvSpPr/>
            <p:nvPr/>
          </p:nvSpPr>
          <p:spPr>
            <a:xfrm>
              <a:off x="3657766" y="1623440"/>
              <a:ext cx="57668" cy="171035"/>
            </a:xfrm>
            <a:custGeom>
              <a:avLst/>
              <a:gdLst/>
              <a:ahLst/>
              <a:cxnLst/>
              <a:rect l="l" t="t" r="r" b="b"/>
              <a:pathLst>
                <a:path w="3425" h="10158" extrusionOk="0">
                  <a:moveTo>
                    <a:pt x="3412" y="1"/>
                  </a:moveTo>
                  <a:cubicBezTo>
                    <a:pt x="3412" y="1"/>
                    <a:pt x="2658" y="1598"/>
                    <a:pt x="1853" y="3425"/>
                  </a:cubicBezTo>
                  <a:cubicBezTo>
                    <a:pt x="1457" y="4345"/>
                    <a:pt x="1048" y="5315"/>
                    <a:pt x="703" y="6159"/>
                  </a:cubicBezTo>
                  <a:cubicBezTo>
                    <a:pt x="371" y="7015"/>
                    <a:pt x="116" y="7743"/>
                    <a:pt x="26" y="8190"/>
                  </a:cubicBezTo>
                  <a:cubicBezTo>
                    <a:pt x="14" y="8267"/>
                    <a:pt x="0" y="8344"/>
                    <a:pt x="0" y="8407"/>
                  </a:cubicBezTo>
                  <a:cubicBezTo>
                    <a:pt x="0" y="8855"/>
                    <a:pt x="256" y="9289"/>
                    <a:pt x="576" y="9621"/>
                  </a:cubicBezTo>
                  <a:cubicBezTo>
                    <a:pt x="741" y="9774"/>
                    <a:pt x="908" y="9914"/>
                    <a:pt x="1087" y="10004"/>
                  </a:cubicBezTo>
                  <a:cubicBezTo>
                    <a:pt x="1252" y="10107"/>
                    <a:pt x="1419" y="10158"/>
                    <a:pt x="1559" y="10158"/>
                  </a:cubicBezTo>
                  <a:cubicBezTo>
                    <a:pt x="1610" y="10158"/>
                    <a:pt x="1674" y="10144"/>
                    <a:pt x="1712" y="10119"/>
                  </a:cubicBezTo>
                  <a:cubicBezTo>
                    <a:pt x="1840" y="10068"/>
                    <a:pt x="1955" y="9953"/>
                    <a:pt x="2058" y="9800"/>
                  </a:cubicBezTo>
                  <a:cubicBezTo>
                    <a:pt x="2236" y="9545"/>
                    <a:pt x="2390" y="9187"/>
                    <a:pt x="2504" y="8778"/>
                  </a:cubicBezTo>
                  <a:cubicBezTo>
                    <a:pt x="2887" y="7552"/>
                    <a:pt x="3029" y="5980"/>
                    <a:pt x="3029" y="5967"/>
                  </a:cubicBezTo>
                  <a:lnTo>
                    <a:pt x="3015" y="5967"/>
                  </a:lnTo>
                  <a:lnTo>
                    <a:pt x="3015" y="6019"/>
                  </a:lnTo>
                  <a:cubicBezTo>
                    <a:pt x="2990" y="6210"/>
                    <a:pt x="2887" y="7130"/>
                    <a:pt x="2683" y="8049"/>
                  </a:cubicBezTo>
                  <a:cubicBezTo>
                    <a:pt x="2581" y="8509"/>
                    <a:pt x="2453" y="8969"/>
                    <a:pt x="2288" y="9340"/>
                  </a:cubicBezTo>
                  <a:cubicBezTo>
                    <a:pt x="2121" y="9710"/>
                    <a:pt x="1930" y="10004"/>
                    <a:pt x="1712" y="10107"/>
                  </a:cubicBezTo>
                  <a:cubicBezTo>
                    <a:pt x="1661" y="10132"/>
                    <a:pt x="1610" y="10144"/>
                    <a:pt x="1559" y="10144"/>
                  </a:cubicBezTo>
                  <a:cubicBezTo>
                    <a:pt x="1419" y="10144"/>
                    <a:pt x="1266" y="10093"/>
                    <a:pt x="1087" y="9991"/>
                  </a:cubicBezTo>
                  <a:cubicBezTo>
                    <a:pt x="843" y="9851"/>
                    <a:pt x="576" y="9621"/>
                    <a:pt x="371" y="9340"/>
                  </a:cubicBezTo>
                  <a:cubicBezTo>
                    <a:pt x="167" y="9059"/>
                    <a:pt x="14" y="8739"/>
                    <a:pt x="14" y="8407"/>
                  </a:cubicBezTo>
                  <a:cubicBezTo>
                    <a:pt x="14" y="8344"/>
                    <a:pt x="26" y="8267"/>
                    <a:pt x="39" y="8190"/>
                  </a:cubicBezTo>
                  <a:cubicBezTo>
                    <a:pt x="128" y="7756"/>
                    <a:pt x="384" y="7015"/>
                    <a:pt x="729" y="6172"/>
                  </a:cubicBezTo>
                  <a:cubicBezTo>
                    <a:pt x="1227" y="4894"/>
                    <a:pt x="1904" y="3348"/>
                    <a:pt x="2453" y="2135"/>
                  </a:cubicBezTo>
                  <a:cubicBezTo>
                    <a:pt x="2722" y="1522"/>
                    <a:pt x="2964" y="985"/>
                    <a:pt x="3143" y="614"/>
                  </a:cubicBezTo>
                  <a:cubicBezTo>
                    <a:pt x="3233" y="423"/>
                    <a:pt x="3296" y="270"/>
                    <a:pt x="3347" y="168"/>
                  </a:cubicBezTo>
                  <a:cubicBezTo>
                    <a:pt x="3373" y="116"/>
                    <a:pt x="3386" y="78"/>
                    <a:pt x="3398" y="52"/>
                  </a:cubicBezTo>
                  <a:cubicBezTo>
                    <a:pt x="3412" y="14"/>
                    <a:pt x="3424" y="1"/>
                    <a:pt x="3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6"/>
            <p:cNvSpPr/>
            <p:nvPr/>
          </p:nvSpPr>
          <p:spPr>
            <a:xfrm>
              <a:off x="3412781" y="1689931"/>
              <a:ext cx="275765" cy="226077"/>
            </a:xfrm>
            <a:custGeom>
              <a:avLst/>
              <a:gdLst/>
              <a:ahLst/>
              <a:cxnLst/>
              <a:rect l="l" t="t" r="r" b="b"/>
              <a:pathLst>
                <a:path w="16378" h="13427" extrusionOk="0">
                  <a:moveTo>
                    <a:pt x="7333" y="0"/>
                  </a:moveTo>
                  <a:lnTo>
                    <a:pt x="179" y="932"/>
                  </a:lnTo>
                  <a:cubicBezTo>
                    <a:pt x="1252" y="3232"/>
                    <a:pt x="625" y="4024"/>
                    <a:pt x="0" y="6541"/>
                  </a:cubicBezTo>
                  <a:cubicBezTo>
                    <a:pt x="0" y="6541"/>
                    <a:pt x="3691" y="13414"/>
                    <a:pt x="8265" y="13426"/>
                  </a:cubicBezTo>
                  <a:cubicBezTo>
                    <a:pt x="8273" y="13426"/>
                    <a:pt x="8282" y="13426"/>
                    <a:pt x="8290" y="13426"/>
                  </a:cubicBezTo>
                  <a:cubicBezTo>
                    <a:pt x="13144" y="13426"/>
                    <a:pt x="16378" y="5979"/>
                    <a:pt x="16378" y="5979"/>
                  </a:cubicBezTo>
                  <a:cubicBezTo>
                    <a:pt x="15381" y="4126"/>
                    <a:pt x="15432" y="2197"/>
                    <a:pt x="16262" y="217"/>
                  </a:cubicBezTo>
                  <a:lnTo>
                    <a:pt x="73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6"/>
            <p:cNvSpPr/>
            <p:nvPr/>
          </p:nvSpPr>
          <p:spPr>
            <a:xfrm>
              <a:off x="3286298" y="1323985"/>
              <a:ext cx="516457" cy="425534"/>
            </a:xfrm>
            <a:custGeom>
              <a:avLst/>
              <a:gdLst/>
              <a:ahLst/>
              <a:cxnLst/>
              <a:rect l="l" t="t" r="r" b="b"/>
              <a:pathLst>
                <a:path w="30673" h="25273" extrusionOk="0">
                  <a:moveTo>
                    <a:pt x="15697" y="1"/>
                  </a:moveTo>
                  <a:cubicBezTo>
                    <a:pt x="15413" y="1"/>
                    <a:pt x="15125" y="6"/>
                    <a:pt x="14832" y="16"/>
                  </a:cubicBezTo>
                  <a:lnTo>
                    <a:pt x="14832" y="3"/>
                  </a:lnTo>
                  <a:lnTo>
                    <a:pt x="14411" y="3"/>
                  </a:lnTo>
                  <a:lnTo>
                    <a:pt x="14411" y="16"/>
                  </a:lnTo>
                  <a:cubicBezTo>
                    <a:pt x="3794" y="463"/>
                    <a:pt x="0" y="7988"/>
                    <a:pt x="1392" y="16508"/>
                  </a:cubicBezTo>
                  <a:cubicBezTo>
                    <a:pt x="1482" y="17019"/>
                    <a:pt x="1584" y="17518"/>
                    <a:pt x="1712" y="17990"/>
                  </a:cubicBezTo>
                  <a:cubicBezTo>
                    <a:pt x="2964" y="22807"/>
                    <a:pt x="5889" y="25272"/>
                    <a:pt x="5889" y="25272"/>
                  </a:cubicBezTo>
                  <a:cubicBezTo>
                    <a:pt x="6375" y="25272"/>
                    <a:pt x="5545" y="21108"/>
                    <a:pt x="6886" y="17339"/>
                  </a:cubicBezTo>
                  <a:cubicBezTo>
                    <a:pt x="7921" y="14439"/>
                    <a:pt x="10246" y="11769"/>
                    <a:pt x="15445" y="11437"/>
                  </a:cubicBezTo>
                  <a:lnTo>
                    <a:pt x="15470" y="11437"/>
                  </a:lnTo>
                  <a:cubicBezTo>
                    <a:pt x="15867" y="11463"/>
                    <a:pt x="16237" y="11501"/>
                    <a:pt x="16582" y="11552"/>
                  </a:cubicBezTo>
                  <a:cubicBezTo>
                    <a:pt x="27223" y="13034"/>
                    <a:pt x="24209" y="25272"/>
                    <a:pt x="25026" y="25272"/>
                  </a:cubicBezTo>
                  <a:cubicBezTo>
                    <a:pt x="25026" y="25272"/>
                    <a:pt x="28565" y="22296"/>
                    <a:pt x="29523" y="16508"/>
                  </a:cubicBezTo>
                  <a:cubicBezTo>
                    <a:pt x="30673" y="9547"/>
                    <a:pt x="28194" y="2660"/>
                    <a:pt x="20645" y="604"/>
                  </a:cubicBezTo>
                  <a:cubicBezTo>
                    <a:pt x="19184" y="216"/>
                    <a:pt x="17540" y="1"/>
                    <a:pt x="15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6"/>
            <p:cNvSpPr/>
            <p:nvPr/>
          </p:nvSpPr>
          <p:spPr>
            <a:xfrm>
              <a:off x="3315123" y="1615931"/>
              <a:ext cx="87117" cy="133589"/>
            </a:xfrm>
            <a:custGeom>
              <a:avLst/>
              <a:gdLst/>
              <a:ahLst/>
              <a:cxnLst/>
              <a:rect l="l" t="t" r="r" b="b"/>
              <a:pathLst>
                <a:path w="5174" h="7934" extrusionOk="0">
                  <a:moveTo>
                    <a:pt x="5174" y="0"/>
                  </a:moveTo>
                  <a:cubicBezTo>
                    <a:pt x="3271" y="511"/>
                    <a:pt x="1584" y="651"/>
                    <a:pt x="307" y="651"/>
                  </a:cubicBezTo>
                  <a:lnTo>
                    <a:pt x="0" y="651"/>
                  </a:lnTo>
                  <a:cubicBezTo>
                    <a:pt x="1252" y="5468"/>
                    <a:pt x="4177" y="7933"/>
                    <a:pt x="4177" y="7933"/>
                  </a:cubicBezTo>
                  <a:cubicBezTo>
                    <a:pt x="4330" y="7933"/>
                    <a:pt x="4356" y="7512"/>
                    <a:pt x="4356" y="6822"/>
                  </a:cubicBezTo>
                  <a:cubicBezTo>
                    <a:pt x="4356" y="6567"/>
                    <a:pt x="4344" y="6272"/>
                    <a:pt x="4344" y="5954"/>
                  </a:cubicBezTo>
                  <a:cubicBezTo>
                    <a:pt x="4344" y="4395"/>
                    <a:pt x="4420" y="2133"/>
                    <a:pt x="5174"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6"/>
            <p:cNvSpPr/>
            <p:nvPr/>
          </p:nvSpPr>
          <p:spPr>
            <a:xfrm>
              <a:off x="3565497" y="1334138"/>
              <a:ext cx="222423" cy="415381"/>
            </a:xfrm>
            <a:custGeom>
              <a:avLst/>
              <a:gdLst/>
              <a:ahLst/>
              <a:cxnLst/>
              <a:rect l="l" t="t" r="r" b="b"/>
              <a:pathLst>
                <a:path w="13210" h="24670" extrusionOk="0">
                  <a:moveTo>
                    <a:pt x="4063" y="1"/>
                  </a:moveTo>
                  <a:lnTo>
                    <a:pt x="4063" y="1"/>
                  </a:lnTo>
                  <a:cubicBezTo>
                    <a:pt x="4906" y="2492"/>
                    <a:pt x="4714" y="6247"/>
                    <a:pt x="0" y="10949"/>
                  </a:cubicBezTo>
                  <a:cubicBezTo>
                    <a:pt x="7946" y="12061"/>
                    <a:pt x="8279" y="19164"/>
                    <a:pt x="8279" y="22690"/>
                  </a:cubicBezTo>
                  <a:lnTo>
                    <a:pt x="8279" y="23558"/>
                  </a:lnTo>
                  <a:cubicBezTo>
                    <a:pt x="8279" y="24248"/>
                    <a:pt x="8291" y="24669"/>
                    <a:pt x="8444" y="24669"/>
                  </a:cubicBezTo>
                  <a:cubicBezTo>
                    <a:pt x="8444" y="24669"/>
                    <a:pt x="11983" y="21693"/>
                    <a:pt x="12941" y="15905"/>
                  </a:cubicBezTo>
                  <a:cubicBezTo>
                    <a:pt x="13108" y="14832"/>
                    <a:pt x="13210" y="13759"/>
                    <a:pt x="13210" y="12712"/>
                  </a:cubicBezTo>
                  <a:cubicBezTo>
                    <a:pt x="13210" y="6937"/>
                    <a:pt x="10450" y="1738"/>
                    <a:pt x="4063"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6"/>
            <p:cNvSpPr/>
            <p:nvPr/>
          </p:nvSpPr>
          <p:spPr>
            <a:xfrm>
              <a:off x="3462014" y="1735948"/>
              <a:ext cx="176204" cy="14649"/>
            </a:xfrm>
            <a:custGeom>
              <a:avLst/>
              <a:gdLst/>
              <a:ahLst/>
              <a:cxnLst/>
              <a:rect l="l" t="t" r="r" b="b"/>
              <a:pathLst>
                <a:path w="10465" h="870" extrusionOk="0">
                  <a:moveTo>
                    <a:pt x="5227" y="1"/>
                  </a:moveTo>
                  <a:cubicBezTo>
                    <a:pt x="4332" y="52"/>
                    <a:pt x="3464" y="205"/>
                    <a:pt x="2595" y="359"/>
                  </a:cubicBezTo>
                  <a:cubicBezTo>
                    <a:pt x="1726" y="512"/>
                    <a:pt x="857" y="677"/>
                    <a:pt x="1" y="870"/>
                  </a:cubicBezTo>
                  <a:cubicBezTo>
                    <a:pt x="883" y="780"/>
                    <a:pt x="1752" y="652"/>
                    <a:pt x="2620" y="537"/>
                  </a:cubicBezTo>
                  <a:cubicBezTo>
                    <a:pt x="3489" y="435"/>
                    <a:pt x="4370" y="282"/>
                    <a:pt x="5227" y="243"/>
                  </a:cubicBezTo>
                  <a:cubicBezTo>
                    <a:pt x="6082" y="269"/>
                    <a:pt x="6964" y="422"/>
                    <a:pt x="7833" y="524"/>
                  </a:cubicBezTo>
                  <a:cubicBezTo>
                    <a:pt x="8714" y="640"/>
                    <a:pt x="9582" y="767"/>
                    <a:pt x="10464" y="870"/>
                  </a:cubicBezTo>
                  <a:cubicBezTo>
                    <a:pt x="9596" y="665"/>
                    <a:pt x="8739" y="499"/>
                    <a:pt x="7870" y="345"/>
                  </a:cubicBezTo>
                  <a:cubicBezTo>
                    <a:pt x="6989" y="192"/>
                    <a:pt x="6133" y="52"/>
                    <a:pt x="5227"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6"/>
            <p:cNvSpPr/>
            <p:nvPr/>
          </p:nvSpPr>
          <p:spPr>
            <a:xfrm>
              <a:off x="3463108" y="1823722"/>
              <a:ext cx="175969" cy="14632"/>
            </a:xfrm>
            <a:custGeom>
              <a:avLst/>
              <a:gdLst/>
              <a:ahLst/>
              <a:cxnLst/>
              <a:rect l="l" t="t" r="r" b="b"/>
              <a:pathLst>
                <a:path w="10451" h="869" extrusionOk="0">
                  <a:moveTo>
                    <a:pt x="10450" y="0"/>
                  </a:moveTo>
                  <a:lnTo>
                    <a:pt x="10450" y="0"/>
                  </a:lnTo>
                  <a:cubicBezTo>
                    <a:pt x="9568" y="89"/>
                    <a:pt x="8700" y="217"/>
                    <a:pt x="7831" y="332"/>
                  </a:cubicBezTo>
                  <a:cubicBezTo>
                    <a:pt x="6962" y="435"/>
                    <a:pt x="6081" y="588"/>
                    <a:pt x="5225" y="626"/>
                  </a:cubicBezTo>
                  <a:cubicBezTo>
                    <a:pt x="4369" y="600"/>
                    <a:pt x="3487" y="447"/>
                    <a:pt x="2619" y="345"/>
                  </a:cubicBezTo>
                  <a:cubicBezTo>
                    <a:pt x="1738" y="230"/>
                    <a:pt x="869" y="102"/>
                    <a:pt x="0" y="0"/>
                  </a:cubicBezTo>
                  <a:lnTo>
                    <a:pt x="0" y="0"/>
                  </a:lnTo>
                  <a:cubicBezTo>
                    <a:pt x="856" y="205"/>
                    <a:pt x="1724" y="370"/>
                    <a:pt x="2581" y="523"/>
                  </a:cubicBezTo>
                  <a:cubicBezTo>
                    <a:pt x="3462" y="677"/>
                    <a:pt x="4318" y="818"/>
                    <a:pt x="5225" y="869"/>
                  </a:cubicBezTo>
                  <a:cubicBezTo>
                    <a:pt x="6132" y="818"/>
                    <a:pt x="6988" y="664"/>
                    <a:pt x="7857" y="511"/>
                  </a:cubicBezTo>
                  <a:cubicBezTo>
                    <a:pt x="8725" y="358"/>
                    <a:pt x="9594" y="191"/>
                    <a:pt x="10450"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6"/>
            <p:cNvSpPr/>
            <p:nvPr/>
          </p:nvSpPr>
          <p:spPr>
            <a:xfrm>
              <a:off x="3462451" y="1784407"/>
              <a:ext cx="169520" cy="4428"/>
            </a:xfrm>
            <a:custGeom>
              <a:avLst/>
              <a:gdLst/>
              <a:ahLst/>
              <a:cxnLst/>
              <a:rect l="l" t="t" r="r" b="b"/>
              <a:pathLst>
                <a:path w="10068" h="263" extrusionOk="0">
                  <a:moveTo>
                    <a:pt x="6929" y="0"/>
                  </a:moveTo>
                  <a:cubicBezTo>
                    <a:pt x="6297" y="0"/>
                    <a:pt x="5666" y="5"/>
                    <a:pt x="5034" y="10"/>
                  </a:cubicBezTo>
                  <a:cubicBezTo>
                    <a:pt x="3361" y="48"/>
                    <a:pt x="1675" y="73"/>
                    <a:pt x="1" y="201"/>
                  </a:cubicBezTo>
                  <a:cubicBezTo>
                    <a:pt x="1051" y="249"/>
                    <a:pt x="2096" y="262"/>
                    <a:pt x="3139" y="262"/>
                  </a:cubicBezTo>
                  <a:cubicBezTo>
                    <a:pt x="3771" y="262"/>
                    <a:pt x="4403" y="257"/>
                    <a:pt x="5034" y="252"/>
                  </a:cubicBezTo>
                  <a:cubicBezTo>
                    <a:pt x="6708" y="214"/>
                    <a:pt x="8394" y="189"/>
                    <a:pt x="10067" y="61"/>
                  </a:cubicBezTo>
                  <a:cubicBezTo>
                    <a:pt x="9017" y="13"/>
                    <a:pt x="7972" y="0"/>
                    <a:pt x="6929"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66"/>
          <p:cNvGrpSpPr/>
          <p:nvPr/>
        </p:nvGrpSpPr>
        <p:grpSpPr>
          <a:xfrm>
            <a:off x="1421500" y="1274325"/>
            <a:ext cx="1206608" cy="3407222"/>
            <a:chOff x="1421500" y="1274325"/>
            <a:chExt cx="1206608" cy="3407222"/>
          </a:xfrm>
        </p:grpSpPr>
        <p:sp>
          <p:nvSpPr>
            <p:cNvPr id="1828" name="Google Shape;1828;p66"/>
            <p:cNvSpPr/>
            <p:nvPr/>
          </p:nvSpPr>
          <p:spPr>
            <a:xfrm>
              <a:off x="2090714" y="1964157"/>
              <a:ext cx="239142" cy="541718"/>
            </a:xfrm>
            <a:custGeom>
              <a:avLst/>
              <a:gdLst/>
              <a:ahLst/>
              <a:cxnLst/>
              <a:rect l="l" t="t" r="r" b="b"/>
              <a:pathLst>
                <a:path w="14258" h="32298" extrusionOk="0">
                  <a:moveTo>
                    <a:pt x="6336" y="0"/>
                  </a:moveTo>
                  <a:lnTo>
                    <a:pt x="3628" y="2351"/>
                  </a:lnTo>
                  <a:lnTo>
                    <a:pt x="0" y="8394"/>
                  </a:lnTo>
                  <a:cubicBezTo>
                    <a:pt x="0" y="8394"/>
                    <a:pt x="2925" y="26522"/>
                    <a:pt x="4662" y="29102"/>
                  </a:cubicBezTo>
                  <a:cubicBezTo>
                    <a:pt x="5915" y="30649"/>
                    <a:pt x="8241" y="32298"/>
                    <a:pt x="10210" y="32298"/>
                  </a:cubicBezTo>
                  <a:cubicBezTo>
                    <a:pt x="11656" y="32298"/>
                    <a:pt x="12909" y="31409"/>
                    <a:pt x="13401" y="28937"/>
                  </a:cubicBezTo>
                  <a:cubicBezTo>
                    <a:pt x="14257" y="5596"/>
                    <a:pt x="6336" y="0"/>
                    <a:pt x="6336" y="0"/>
                  </a:cubicBezTo>
                  <a:close/>
                </a:path>
              </a:pathLst>
            </a:custGeom>
            <a:solidFill>
              <a:srgbClr val="BD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6"/>
            <p:cNvSpPr/>
            <p:nvPr/>
          </p:nvSpPr>
          <p:spPr>
            <a:xfrm>
              <a:off x="1557782" y="2556418"/>
              <a:ext cx="375855" cy="1969829"/>
            </a:xfrm>
            <a:custGeom>
              <a:avLst/>
              <a:gdLst/>
              <a:ahLst/>
              <a:cxnLst/>
              <a:rect l="l" t="t" r="r" b="b"/>
              <a:pathLst>
                <a:path w="22409" h="117444" extrusionOk="0">
                  <a:moveTo>
                    <a:pt x="6465" y="1"/>
                  </a:moveTo>
                  <a:cubicBezTo>
                    <a:pt x="6465" y="1"/>
                    <a:pt x="2760" y="7411"/>
                    <a:pt x="1508" y="16276"/>
                  </a:cubicBezTo>
                  <a:cubicBezTo>
                    <a:pt x="1" y="23942"/>
                    <a:pt x="2671" y="56378"/>
                    <a:pt x="3055" y="59073"/>
                  </a:cubicBezTo>
                  <a:cubicBezTo>
                    <a:pt x="3361" y="61194"/>
                    <a:pt x="6555" y="105243"/>
                    <a:pt x="8126" y="117443"/>
                  </a:cubicBezTo>
                  <a:lnTo>
                    <a:pt x="15114" y="116791"/>
                  </a:lnTo>
                  <a:lnTo>
                    <a:pt x="13709" y="54091"/>
                  </a:lnTo>
                  <a:cubicBezTo>
                    <a:pt x="13709" y="54091"/>
                    <a:pt x="22319" y="17721"/>
                    <a:pt x="22371" y="17133"/>
                  </a:cubicBezTo>
                  <a:cubicBezTo>
                    <a:pt x="22408" y="16545"/>
                    <a:pt x="21757" y="78"/>
                    <a:pt x="21757" y="78"/>
                  </a:cubicBezTo>
                  <a:lnTo>
                    <a:pt x="19560" y="65"/>
                  </a:lnTo>
                  <a:lnTo>
                    <a:pt x="6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6"/>
            <p:cNvSpPr/>
            <p:nvPr/>
          </p:nvSpPr>
          <p:spPr>
            <a:xfrm>
              <a:off x="1846212" y="2429999"/>
              <a:ext cx="494118" cy="2027678"/>
            </a:xfrm>
            <a:custGeom>
              <a:avLst/>
              <a:gdLst/>
              <a:ahLst/>
              <a:cxnLst/>
              <a:rect l="l" t="t" r="r" b="b"/>
              <a:pathLst>
                <a:path w="29460" h="120893" extrusionOk="0">
                  <a:moveTo>
                    <a:pt x="12763" y="1"/>
                  </a:moveTo>
                  <a:lnTo>
                    <a:pt x="10668" y="1048"/>
                  </a:lnTo>
                  <a:lnTo>
                    <a:pt x="2402" y="5136"/>
                  </a:lnTo>
                  <a:lnTo>
                    <a:pt x="2262" y="6363"/>
                  </a:lnTo>
                  <a:lnTo>
                    <a:pt x="0" y="26586"/>
                  </a:lnTo>
                  <a:cubicBezTo>
                    <a:pt x="0" y="26586"/>
                    <a:pt x="19291" y="109778"/>
                    <a:pt x="21169" y="120892"/>
                  </a:cubicBezTo>
                  <a:lnTo>
                    <a:pt x="29460" y="120368"/>
                  </a:lnTo>
                  <a:cubicBezTo>
                    <a:pt x="29422" y="114875"/>
                    <a:pt x="12942" y="42632"/>
                    <a:pt x="17209" y="35132"/>
                  </a:cubicBezTo>
                  <a:cubicBezTo>
                    <a:pt x="19866" y="30495"/>
                    <a:pt x="20032" y="25065"/>
                    <a:pt x="19316" y="20275"/>
                  </a:cubicBezTo>
                  <a:cubicBezTo>
                    <a:pt x="19304" y="20236"/>
                    <a:pt x="19304" y="20211"/>
                    <a:pt x="19304" y="20173"/>
                  </a:cubicBezTo>
                  <a:cubicBezTo>
                    <a:pt x="18447" y="14564"/>
                    <a:pt x="16391" y="9851"/>
                    <a:pt x="15676" y="8318"/>
                  </a:cubicBezTo>
                  <a:cubicBezTo>
                    <a:pt x="15599" y="8151"/>
                    <a:pt x="15522" y="7998"/>
                    <a:pt x="15458" y="7819"/>
                  </a:cubicBezTo>
                  <a:cubicBezTo>
                    <a:pt x="14986" y="6734"/>
                    <a:pt x="14500" y="5392"/>
                    <a:pt x="14078" y="4128"/>
                  </a:cubicBezTo>
                  <a:cubicBezTo>
                    <a:pt x="13337" y="1942"/>
                    <a:pt x="12763" y="1"/>
                    <a:pt x="12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6"/>
            <p:cNvSpPr/>
            <p:nvPr/>
          </p:nvSpPr>
          <p:spPr>
            <a:xfrm>
              <a:off x="1595924" y="2438788"/>
              <a:ext cx="71585" cy="213430"/>
            </a:xfrm>
            <a:custGeom>
              <a:avLst/>
              <a:gdLst/>
              <a:ahLst/>
              <a:cxnLst/>
              <a:rect l="l" t="t" r="r" b="b"/>
              <a:pathLst>
                <a:path w="4268" h="12725" extrusionOk="0">
                  <a:moveTo>
                    <a:pt x="4268" y="1"/>
                  </a:moveTo>
                  <a:cubicBezTo>
                    <a:pt x="4191" y="1470"/>
                    <a:pt x="3655" y="5826"/>
                    <a:pt x="1" y="12725"/>
                  </a:cubicBezTo>
                  <a:cubicBezTo>
                    <a:pt x="3655" y="5826"/>
                    <a:pt x="4191" y="1470"/>
                    <a:pt x="4268" y="1"/>
                  </a:cubicBezTo>
                  <a:close/>
                </a:path>
              </a:pathLst>
            </a:custGeom>
            <a:solidFill>
              <a:srgbClr val="C58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6"/>
            <p:cNvSpPr/>
            <p:nvPr/>
          </p:nvSpPr>
          <p:spPr>
            <a:xfrm>
              <a:off x="1663436" y="1831531"/>
              <a:ext cx="102446" cy="42015"/>
            </a:xfrm>
            <a:custGeom>
              <a:avLst/>
              <a:gdLst/>
              <a:ahLst/>
              <a:cxnLst/>
              <a:rect l="l" t="t" r="r" b="b"/>
              <a:pathLst>
                <a:path w="6108" h="2505" extrusionOk="0">
                  <a:moveTo>
                    <a:pt x="1" y="2504"/>
                  </a:moveTo>
                  <a:cubicBezTo>
                    <a:pt x="1789" y="1597"/>
                    <a:pt x="3833" y="716"/>
                    <a:pt x="6107" y="0"/>
                  </a:cubicBezTo>
                  <a:cubicBezTo>
                    <a:pt x="3833" y="716"/>
                    <a:pt x="1789" y="1597"/>
                    <a:pt x="1" y="2504"/>
                  </a:cubicBezTo>
                  <a:close/>
                </a:path>
              </a:pathLst>
            </a:custGeom>
            <a:solidFill>
              <a:srgbClr val="DCE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6"/>
            <p:cNvSpPr/>
            <p:nvPr/>
          </p:nvSpPr>
          <p:spPr>
            <a:xfrm>
              <a:off x="1615012" y="2269093"/>
              <a:ext cx="52733" cy="169704"/>
            </a:xfrm>
            <a:custGeom>
              <a:avLst/>
              <a:gdLst/>
              <a:ahLst/>
              <a:cxnLst/>
              <a:rect l="l" t="t" r="r" b="b"/>
              <a:pathLst>
                <a:path w="3144" h="10118" extrusionOk="0">
                  <a:moveTo>
                    <a:pt x="1406" y="1188"/>
                  </a:moveTo>
                  <a:cubicBezTo>
                    <a:pt x="1406" y="1188"/>
                    <a:pt x="1406" y="1201"/>
                    <a:pt x="1418" y="1226"/>
                  </a:cubicBezTo>
                  <a:lnTo>
                    <a:pt x="1418" y="1226"/>
                  </a:lnTo>
                  <a:cubicBezTo>
                    <a:pt x="1431" y="1278"/>
                    <a:pt x="1469" y="1380"/>
                    <a:pt x="1520" y="1533"/>
                  </a:cubicBezTo>
                  <a:cubicBezTo>
                    <a:pt x="1559" y="1648"/>
                    <a:pt x="1610" y="1801"/>
                    <a:pt x="1661" y="1980"/>
                  </a:cubicBezTo>
                  <a:cubicBezTo>
                    <a:pt x="1738" y="2286"/>
                    <a:pt x="1852" y="2657"/>
                    <a:pt x="1968" y="3117"/>
                  </a:cubicBezTo>
                  <a:cubicBezTo>
                    <a:pt x="2031" y="3385"/>
                    <a:pt x="2108" y="3679"/>
                    <a:pt x="2184" y="3998"/>
                  </a:cubicBezTo>
                  <a:cubicBezTo>
                    <a:pt x="2555" y="5570"/>
                    <a:pt x="2951" y="7652"/>
                    <a:pt x="3143" y="9862"/>
                  </a:cubicBezTo>
                  <a:cubicBezTo>
                    <a:pt x="3130" y="9939"/>
                    <a:pt x="3130" y="10016"/>
                    <a:pt x="3130" y="10118"/>
                  </a:cubicBezTo>
                  <a:cubicBezTo>
                    <a:pt x="3130" y="10016"/>
                    <a:pt x="3130" y="9939"/>
                    <a:pt x="3143" y="9862"/>
                  </a:cubicBezTo>
                  <a:cubicBezTo>
                    <a:pt x="2951" y="7652"/>
                    <a:pt x="2555" y="5570"/>
                    <a:pt x="2184" y="3998"/>
                  </a:cubicBezTo>
                  <a:cubicBezTo>
                    <a:pt x="2108" y="3679"/>
                    <a:pt x="2031" y="3385"/>
                    <a:pt x="1968" y="3117"/>
                  </a:cubicBezTo>
                  <a:cubicBezTo>
                    <a:pt x="1852" y="2657"/>
                    <a:pt x="1738" y="2286"/>
                    <a:pt x="1661" y="1980"/>
                  </a:cubicBezTo>
                  <a:cubicBezTo>
                    <a:pt x="1610" y="1801"/>
                    <a:pt x="1559" y="1648"/>
                    <a:pt x="1520" y="1533"/>
                  </a:cubicBezTo>
                  <a:cubicBezTo>
                    <a:pt x="1469" y="1380"/>
                    <a:pt x="1431" y="1278"/>
                    <a:pt x="1418" y="1226"/>
                  </a:cubicBezTo>
                  <a:lnTo>
                    <a:pt x="1418" y="1226"/>
                  </a:lnTo>
                  <a:cubicBezTo>
                    <a:pt x="1406" y="1201"/>
                    <a:pt x="1406" y="1188"/>
                    <a:pt x="1406" y="1188"/>
                  </a:cubicBezTo>
                  <a:cubicBezTo>
                    <a:pt x="1406" y="1188"/>
                    <a:pt x="741" y="830"/>
                    <a:pt x="0" y="0"/>
                  </a:cubicBezTo>
                  <a:cubicBezTo>
                    <a:pt x="741" y="830"/>
                    <a:pt x="1406" y="1188"/>
                    <a:pt x="1406" y="1188"/>
                  </a:cubicBezTo>
                  <a:close/>
                </a:path>
              </a:pathLst>
            </a:custGeom>
            <a:solidFill>
              <a:srgbClr val="DCE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6"/>
            <p:cNvSpPr/>
            <p:nvPr/>
          </p:nvSpPr>
          <p:spPr>
            <a:xfrm>
              <a:off x="2104854" y="2170517"/>
              <a:ext cx="20580" cy="76499"/>
            </a:xfrm>
            <a:custGeom>
              <a:avLst/>
              <a:gdLst/>
              <a:ahLst/>
              <a:cxnLst/>
              <a:rect l="l" t="t" r="r" b="b"/>
              <a:pathLst>
                <a:path w="1227" h="4561" extrusionOk="0">
                  <a:moveTo>
                    <a:pt x="0" y="0"/>
                  </a:moveTo>
                  <a:lnTo>
                    <a:pt x="0" y="4561"/>
                  </a:lnTo>
                  <a:lnTo>
                    <a:pt x="1227" y="4561"/>
                  </a:lnTo>
                  <a:lnTo>
                    <a:pt x="0" y="0"/>
                  </a:lnTo>
                  <a:close/>
                </a:path>
              </a:pathLst>
            </a:custGeom>
            <a:solidFill>
              <a:srgbClr val="BA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6"/>
            <p:cNvSpPr/>
            <p:nvPr/>
          </p:nvSpPr>
          <p:spPr>
            <a:xfrm>
              <a:off x="1618215" y="1873531"/>
              <a:ext cx="45235" cy="25293"/>
            </a:xfrm>
            <a:custGeom>
              <a:avLst/>
              <a:gdLst/>
              <a:ahLst/>
              <a:cxnLst/>
              <a:rect l="l" t="t" r="r" b="b"/>
              <a:pathLst>
                <a:path w="2697" h="1508" extrusionOk="0">
                  <a:moveTo>
                    <a:pt x="1" y="1508"/>
                  </a:moveTo>
                  <a:cubicBezTo>
                    <a:pt x="818" y="1009"/>
                    <a:pt x="1712" y="498"/>
                    <a:pt x="2697" y="0"/>
                  </a:cubicBezTo>
                  <a:cubicBezTo>
                    <a:pt x="1712" y="498"/>
                    <a:pt x="818" y="1009"/>
                    <a:pt x="1" y="1508"/>
                  </a:cubicBezTo>
                  <a:close/>
                </a:path>
              </a:pathLst>
            </a:custGeom>
            <a:solidFill>
              <a:srgbClr val="304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6"/>
            <p:cNvSpPr/>
            <p:nvPr/>
          </p:nvSpPr>
          <p:spPr>
            <a:xfrm>
              <a:off x="1531649" y="1831531"/>
              <a:ext cx="671957" cy="924383"/>
            </a:xfrm>
            <a:custGeom>
              <a:avLst/>
              <a:gdLst/>
              <a:ahLst/>
              <a:cxnLst/>
              <a:rect l="l" t="t" r="r" b="b"/>
              <a:pathLst>
                <a:path w="40063" h="55113" extrusionOk="0">
                  <a:moveTo>
                    <a:pt x="13964" y="0"/>
                  </a:moveTo>
                  <a:cubicBezTo>
                    <a:pt x="12942" y="319"/>
                    <a:pt x="11983" y="665"/>
                    <a:pt x="11064" y="1048"/>
                  </a:cubicBezTo>
                  <a:cubicBezTo>
                    <a:pt x="10987" y="1073"/>
                    <a:pt x="10924" y="1099"/>
                    <a:pt x="10847" y="1124"/>
                  </a:cubicBezTo>
                  <a:cubicBezTo>
                    <a:pt x="10195" y="1392"/>
                    <a:pt x="9582" y="1661"/>
                    <a:pt x="8994" y="1942"/>
                  </a:cubicBezTo>
                  <a:cubicBezTo>
                    <a:pt x="8599" y="2133"/>
                    <a:pt x="8228" y="2312"/>
                    <a:pt x="7858" y="2504"/>
                  </a:cubicBezTo>
                  <a:cubicBezTo>
                    <a:pt x="6873" y="3002"/>
                    <a:pt x="5979" y="3513"/>
                    <a:pt x="5162" y="4012"/>
                  </a:cubicBezTo>
                  <a:cubicBezTo>
                    <a:pt x="2339" y="5736"/>
                    <a:pt x="537" y="7308"/>
                    <a:pt x="0" y="7805"/>
                  </a:cubicBezTo>
                  <a:cubicBezTo>
                    <a:pt x="10" y="7798"/>
                    <a:pt x="22" y="7794"/>
                    <a:pt x="38" y="7794"/>
                  </a:cubicBezTo>
                  <a:cubicBezTo>
                    <a:pt x="443" y="7794"/>
                    <a:pt x="2927" y="10145"/>
                    <a:pt x="3284" y="15714"/>
                  </a:cubicBezTo>
                  <a:cubicBezTo>
                    <a:pt x="4127" y="28731"/>
                    <a:pt x="2773" y="52046"/>
                    <a:pt x="2773" y="52058"/>
                  </a:cubicBezTo>
                  <a:cubicBezTo>
                    <a:pt x="3460" y="54041"/>
                    <a:pt x="12915" y="55112"/>
                    <a:pt x="22039" y="55112"/>
                  </a:cubicBezTo>
                  <a:cubicBezTo>
                    <a:pt x="30732" y="55112"/>
                    <a:pt x="39123" y="54140"/>
                    <a:pt x="39348" y="52058"/>
                  </a:cubicBezTo>
                  <a:cubicBezTo>
                    <a:pt x="39143" y="50934"/>
                    <a:pt x="36639" y="15164"/>
                    <a:pt x="39067" y="10118"/>
                  </a:cubicBezTo>
                  <a:cubicBezTo>
                    <a:pt x="39156" y="9900"/>
                    <a:pt x="39284" y="9696"/>
                    <a:pt x="39412" y="9492"/>
                  </a:cubicBezTo>
                  <a:lnTo>
                    <a:pt x="40063" y="7959"/>
                  </a:lnTo>
                  <a:cubicBezTo>
                    <a:pt x="40063" y="7959"/>
                    <a:pt x="38824" y="6630"/>
                    <a:pt x="36486" y="4957"/>
                  </a:cubicBezTo>
                  <a:cubicBezTo>
                    <a:pt x="35733" y="4407"/>
                    <a:pt x="34864" y="3833"/>
                    <a:pt x="33893" y="3257"/>
                  </a:cubicBezTo>
                  <a:cubicBezTo>
                    <a:pt x="33727" y="3155"/>
                    <a:pt x="33561" y="3066"/>
                    <a:pt x="33382" y="2964"/>
                  </a:cubicBezTo>
                  <a:cubicBezTo>
                    <a:pt x="33152" y="2823"/>
                    <a:pt x="32909" y="2695"/>
                    <a:pt x="32653" y="2555"/>
                  </a:cubicBezTo>
                  <a:cubicBezTo>
                    <a:pt x="32028" y="2223"/>
                    <a:pt x="31364" y="1878"/>
                    <a:pt x="30661" y="1559"/>
                  </a:cubicBezTo>
                  <a:cubicBezTo>
                    <a:pt x="29856" y="1188"/>
                    <a:pt x="29000" y="830"/>
                    <a:pt x="28093" y="498"/>
                  </a:cubicBezTo>
                  <a:lnTo>
                    <a:pt x="28068" y="2095"/>
                  </a:lnTo>
                  <a:lnTo>
                    <a:pt x="28068" y="2146"/>
                  </a:lnTo>
                  <a:cubicBezTo>
                    <a:pt x="28068" y="2146"/>
                    <a:pt x="28080" y="2811"/>
                    <a:pt x="27773" y="3666"/>
                  </a:cubicBezTo>
                  <a:cubicBezTo>
                    <a:pt x="27710" y="3845"/>
                    <a:pt x="27633" y="4037"/>
                    <a:pt x="27543" y="4228"/>
                  </a:cubicBezTo>
                  <a:cubicBezTo>
                    <a:pt x="26828" y="5659"/>
                    <a:pt x="25155" y="7308"/>
                    <a:pt x="21246" y="7308"/>
                  </a:cubicBezTo>
                  <a:cubicBezTo>
                    <a:pt x="17323" y="7308"/>
                    <a:pt x="15509" y="5519"/>
                    <a:pt x="14679" y="3960"/>
                  </a:cubicBezTo>
                  <a:cubicBezTo>
                    <a:pt x="14577" y="3768"/>
                    <a:pt x="14487" y="3577"/>
                    <a:pt x="14411" y="3398"/>
                  </a:cubicBezTo>
                  <a:cubicBezTo>
                    <a:pt x="14079" y="2593"/>
                    <a:pt x="14002" y="1942"/>
                    <a:pt x="13976" y="1763"/>
                  </a:cubicBezTo>
                  <a:lnTo>
                    <a:pt x="13976" y="1712"/>
                  </a:lnTo>
                  <a:lnTo>
                    <a:pt x="139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6"/>
            <p:cNvSpPr/>
            <p:nvPr/>
          </p:nvSpPr>
          <p:spPr>
            <a:xfrm>
              <a:off x="1765869" y="1808384"/>
              <a:ext cx="236995" cy="31499"/>
            </a:xfrm>
            <a:custGeom>
              <a:avLst/>
              <a:gdLst/>
              <a:ahLst/>
              <a:cxnLst/>
              <a:rect l="l" t="t" r="r" b="b"/>
              <a:pathLst>
                <a:path w="14130" h="1878" extrusionOk="0">
                  <a:moveTo>
                    <a:pt x="6374" y="0"/>
                  </a:moveTo>
                  <a:cubicBezTo>
                    <a:pt x="4088" y="282"/>
                    <a:pt x="1967" y="767"/>
                    <a:pt x="0" y="1380"/>
                  </a:cubicBezTo>
                  <a:lnTo>
                    <a:pt x="14129" y="1878"/>
                  </a:lnTo>
                  <a:cubicBezTo>
                    <a:pt x="11842" y="1035"/>
                    <a:pt x="9249" y="345"/>
                    <a:pt x="6374" y="0"/>
                  </a:cubicBezTo>
                  <a:close/>
                </a:path>
              </a:pathLst>
            </a:custGeom>
            <a:solidFill>
              <a:srgbClr val="DCE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6"/>
            <p:cNvSpPr/>
            <p:nvPr/>
          </p:nvSpPr>
          <p:spPr>
            <a:xfrm>
              <a:off x="1872781" y="1808384"/>
              <a:ext cx="130088" cy="31499"/>
            </a:xfrm>
            <a:custGeom>
              <a:avLst/>
              <a:gdLst/>
              <a:ahLst/>
              <a:cxnLst/>
              <a:rect l="l" t="t" r="r" b="b"/>
              <a:pathLst>
                <a:path w="7756" h="1878" extrusionOk="0">
                  <a:moveTo>
                    <a:pt x="0" y="0"/>
                  </a:moveTo>
                  <a:lnTo>
                    <a:pt x="0" y="0"/>
                  </a:lnTo>
                  <a:cubicBezTo>
                    <a:pt x="2875" y="345"/>
                    <a:pt x="5468" y="1035"/>
                    <a:pt x="7755" y="1878"/>
                  </a:cubicBezTo>
                  <a:cubicBezTo>
                    <a:pt x="5468" y="1035"/>
                    <a:pt x="2875" y="345"/>
                    <a:pt x="0" y="0"/>
                  </a:cubicBezTo>
                  <a:close/>
                </a:path>
              </a:pathLst>
            </a:custGeom>
            <a:solidFill>
              <a:srgbClr val="DCE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6"/>
            <p:cNvSpPr/>
            <p:nvPr/>
          </p:nvSpPr>
          <p:spPr>
            <a:xfrm>
              <a:off x="1765869" y="1808384"/>
              <a:ext cx="106925" cy="23163"/>
            </a:xfrm>
            <a:custGeom>
              <a:avLst/>
              <a:gdLst/>
              <a:ahLst/>
              <a:cxnLst/>
              <a:rect l="l" t="t" r="r" b="b"/>
              <a:pathLst>
                <a:path w="6375" h="1381" extrusionOk="0">
                  <a:moveTo>
                    <a:pt x="6374" y="0"/>
                  </a:moveTo>
                  <a:cubicBezTo>
                    <a:pt x="4088" y="282"/>
                    <a:pt x="1967" y="767"/>
                    <a:pt x="0" y="1380"/>
                  </a:cubicBezTo>
                  <a:cubicBezTo>
                    <a:pt x="1967" y="767"/>
                    <a:pt x="4088" y="282"/>
                    <a:pt x="6374" y="0"/>
                  </a:cubicBezTo>
                  <a:close/>
                </a:path>
              </a:pathLst>
            </a:custGeom>
            <a:solidFill>
              <a:srgbClr val="DCE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6"/>
            <p:cNvSpPr/>
            <p:nvPr/>
          </p:nvSpPr>
          <p:spPr>
            <a:xfrm>
              <a:off x="1764100" y="1762625"/>
              <a:ext cx="264906" cy="210228"/>
            </a:xfrm>
            <a:custGeom>
              <a:avLst/>
              <a:gdLst/>
              <a:ahLst/>
              <a:cxnLst/>
              <a:rect l="l" t="t" r="r" b="b"/>
              <a:pathLst>
                <a:path w="14206" h="8688" extrusionOk="0">
                  <a:moveTo>
                    <a:pt x="6374" y="0"/>
                  </a:moveTo>
                  <a:cubicBezTo>
                    <a:pt x="4088" y="282"/>
                    <a:pt x="1967" y="767"/>
                    <a:pt x="0" y="1380"/>
                  </a:cubicBezTo>
                  <a:lnTo>
                    <a:pt x="12" y="3092"/>
                  </a:lnTo>
                  <a:cubicBezTo>
                    <a:pt x="12" y="3092"/>
                    <a:pt x="358" y="8688"/>
                    <a:pt x="7282" y="8688"/>
                  </a:cubicBezTo>
                  <a:cubicBezTo>
                    <a:pt x="14206" y="8688"/>
                    <a:pt x="14104" y="3526"/>
                    <a:pt x="14104" y="3526"/>
                  </a:cubicBezTo>
                  <a:lnTo>
                    <a:pt x="14129" y="1878"/>
                  </a:lnTo>
                  <a:cubicBezTo>
                    <a:pt x="11842" y="1035"/>
                    <a:pt x="9249" y="345"/>
                    <a:pt x="6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6"/>
            <p:cNvSpPr/>
            <p:nvPr/>
          </p:nvSpPr>
          <p:spPr>
            <a:xfrm>
              <a:off x="1421500" y="2701507"/>
              <a:ext cx="574274" cy="1718678"/>
            </a:xfrm>
            <a:custGeom>
              <a:avLst/>
              <a:gdLst/>
              <a:ahLst/>
              <a:cxnLst/>
              <a:rect l="l" t="t" r="r" b="b"/>
              <a:pathLst>
                <a:path w="34239" h="102470" extrusionOk="0">
                  <a:moveTo>
                    <a:pt x="11103" y="0"/>
                  </a:moveTo>
                  <a:cubicBezTo>
                    <a:pt x="11103" y="0"/>
                    <a:pt x="10988" y="383"/>
                    <a:pt x="10796" y="1060"/>
                  </a:cubicBezTo>
                  <a:cubicBezTo>
                    <a:pt x="10681" y="1469"/>
                    <a:pt x="10541" y="1980"/>
                    <a:pt x="10374" y="2606"/>
                  </a:cubicBezTo>
                  <a:cubicBezTo>
                    <a:pt x="9327" y="6553"/>
                    <a:pt x="7424" y="14589"/>
                    <a:pt x="6593" y="23685"/>
                  </a:cubicBezTo>
                  <a:cubicBezTo>
                    <a:pt x="1" y="95303"/>
                    <a:pt x="15561" y="102431"/>
                    <a:pt x="15561" y="102431"/>
                  </a:cubicBezTo>
                  <a:lnTo>
                    <a:pt x="21962" y="102469"/>
                  </a:lnTo>
                  <a:lnTo>
                    <a:pt x="22971" y="102469"/>
                  </a:lnTo>
                  <a:cubicBezTo>
                    <a:pt x="31364" y="85989"/>
                    <a:pt x="33395" y="63122"/>
                    <a:pt x="33178" y="37980"/>
                  </a:cubicBezTo>
                  <a:cubicBezTo>
                    <a:pt x="33306" y="33829"/>
                    <a:pt x="34238" y="8930"/>
                    <a:pt x="28349" y="5187"/>
                  </a:cubicBezTo>
                  <a:cubicBezTo>
                    <a:pt x="27800" y="4842"/>
                    <a:pt x="28400" y="4012"/>
                    <a:pt x="28426" y="3641"/>
                  </a:cubicBezTo>
                  <a:cubicBezTo>
                    <a:pt x="28452" y="3232"/>
                    <a:pt x="28464" y="3002"/>
                    <a:pt x="28464" y="3002"/>
                  </a:cubicBezTo>
                  <a:lnTo>
                    <a:pt x="28413" y="2990"/>
                  </a:lnTo>
                  <a:lnTo>
                    <a:pt x="28400" y="2990"/>
                  </a:lnTo>
                  <a:lnTo>
                    <a:pt x="11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6"/>
            <p:cNvSpPr/>
            <p:nvPr/>
          </p:nvSpPr>
          <p:spPr>
            <a:xfrm>
              <a:off x="1822864" y="2720360"/>
              <a:ext cx="594166" cy="1619049"/>
            </a:xfrm>
            <a:custGeom>
              <a:avLst/>
              <a:gdLst/>
              <a:ahLst/>
              <a:cxnLst/>
              <a:rect l="l" t="t" r="r" b="b"/>
              <a:pathLst>
                <a:path w="35425" h="96530" extrusionOk="0">
                  <a:moveTo>
                    <a:pt x="920" y="0"/>
                  </a:moveTo>
                  <a:cubicBezTo>
                    <a:pt x="920" y="0"/>
                    <a:pt x="907" y="179"/>
                    <a:pt x="894" y="498"/>
                  </a:cubicBezTo>
                  <a:lnTo>
                    <a:pt x="805" y="1968"/>
                  </a:lnTo>
                  <a:cubicBezTo>
                    <a:pt x="613" y="4804"/>
                    <a:pt x="307" y="10028"/>
                    <a:pt x="191" y="12762"/>
                  </a:cubicBezTo>
                  <a:cubicBezTo>
                    <a:pt x="179" y="13184"/>
                    <a:pt x="166" y="13619"/>
                    <a:pt x="140" y="14053"/>
                  </a:cubicBezTo>
                  <a:cubicBezTo>
                    <a:pt x="38" y="17336"/>
                    <a:pt x="0" y="20722"/>
                    <a:pt x="242" y="22548"/>
                  </a:cubicBezTo>
                  <a:cubicBezTo>
                    <a:pt x="1137" y="27671"/>
                    <a:pt x="2005" y="32449"/>
                    <a:pt x="2874" y="36895"/>
                  </a:cubicBezTo>
                  <a:cubicBezTo>
                    <a:pt x="3501" y="40152"/>
                    <a:pt x="4114" y="43232"/>
                    <a:pt x="4714" y="46144"/>
                  </a:cubicBezTo>
                  <a:lnTo>
                    <a:pt x="4714" y="46157"/>
                  </a:lnTo>
                  <a:cubicBezTo>
                    <a:pt x="6017" y="52391"/>
                    <a:pt x="7256" y="57859"/>
                    <a:pt x="8444" y="62662"/>
                  </a:cubicBezTo>
                  <a:cubicBezTo>
                    <a:pt x="16046" y="93463"/>
                    <a:pt x="21117" y="96529"/>
                    <a:pt x="21117" y="96529"/>
                  </a:cubicBezTo>
                  <a:lnTo>
                    <a:pt x="26023" y="96286"/>
                  </a:lnTo>
                  <a:lnTo>
                    <a:pt x="29983" y="96082"/>
                  </a:lnTo>
                  <a:cubicBezTo>
                    <a:pt x="29983" y="96082"/>
                    <a:pt x="30711" y="95520"/>
                    <a:pt x="31184" y="91675"/>
                  </a:cubicBezTo>
                  <a:cubicBezTo>
                    <a:pt x="35425" y="56913"/>
                    <a:pt x="25384" y="11038"/>
                    <a:pt x="22037" y="2312"/>
                  </a:cubicBezTo>
                  <a:cubicBezTo>
                    <a:pt x="21730" y="1508"/>
                    <a:pt x="21475" y="997"/>
                    <a:pt x="21270" y="856"/>
                  </a:cubicBezTo>
                  <a:cubicBezTo>
                    <a:pt x="21258" y="844"/>
                    <a:pt x="21245" y="844"/>
                    <a:pt x="21232" y="830"/>
                  </a:cubicBezTo>
                  <a:lnTo>
                    <a:pt x="4509" y="140"/>
                  </a:lnTo>
                  <a:lnTo>
                    <a:pt x="9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6"/>
            <p:cNvSpPr/>
            <p:nvPr/>
          </p:nvSpPr>
          <p:spPr>
            <a:xfrm>
              <a:off x="1815148" y="1685587"/>
              <a:ext cx="145501" cy="54242"/>
            </a:xfrm>
            <a:custGeom>
              <a:avLst/>
              <a:gdLst/>
              <a:ahLst/>
              <a:cxnLst/>
              <a:rect l="l" t="t" r="r" b="b"/>
              <a:pathLst>
                <a:path w="8675" h="3234" extrusionOk="0">
                  <a:moveTo>
                    <a:pt x="0" y="1"/>
                  </a:moveTo>
                  <a:cubicBezTo>
                    <a:pt x="0" y="1"/>
                    <a:pt x="614" y="1445"/>
                    <a:pt x="1903" y="2403"/>
                  </a:cubicBezTo>
                  <a:cubicBezTo>
                    <a:pt x="2019" y="2492"/>
                    <a:pt x="2159" y="2581"/>
                    <a:pt x="2287" y="2658"/>
                  </a:cubicBezTo>
                  <a:cubicBezTo>
                    <a:pt x="2849" y="2990"/>
                    <a:pt x="3526" y="3220"/>
                    <a:pt x="4318" y="3233"/>
                  </a:cubicBezTo>
                  <a:cubicBezTo>
                    <a:pt x="5250" y="3233"/>
                    <a:pt x="6030" y="2927"/>
                    <a:pt x="6656" y="2492"/>
                  </a:cubicBezTo>
                  <a:cubicBezTo>
                    <a:pt x="6783" y="2403"/>
                    <a:pt x="6899" y="2314"/>
                    <a:pt x="7013" y="2224"/>
                  </a:cubicBezTo>
                  <a:cubicBezTo>
                    <a:pt x="8137" y="1292"/>
                    <a:pt x="8674" y="52"/>
                    <a:pt x="8674" y="52"/>
                  </a:cubicBezTo>
                  <a:lnTo>
                    <a:pt x="8674" y="52"/>
                  </a:lnTo>
                  <a:cubicBezTo>
                    <a:pt x="8674" y="52"/>
                    <a:pt x="6919" y="565"/>
                    <a:pt x="4407" y="565"/>
                  </a:cubicBezTo>
                  <a:cubicBezTo>
                    <a:pt x="3097" y="565"/>
                    <a:pt x="1581" y="426"/>
                    <a:pt x="0" y="1"/>
                  </a:cubicBezTo>
                  <a:close/>
                </a:path>
              </a:pathLst>
            </a:custGeom>
            <a:solidFill>
              <a:srgbClr val="DCE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6"/>
            <p:cNvSpPr/>
            <p:nvPr/>
          </p:nvSpPr>
          <p:spPr>
            <a:xfrm>
              <a:off x="1624874" y="4462660"/>
              <a:ext cx="249189" cy="212558"/>
            </a:xfrm>
            <a:custGeom>
              <a:avLst/>
              <a:gdLst/>
              <a:ahLst/>
              <a:cxnLst/>
              <a:rect l="l" t="t" r="r" b="b"/>
              <a:pathLst>
                <a:path w="14857" h="12673" extrusionOk="0">
                  <a:moveTo>
                    <a:pt x="3692" y="1"/>
                  </a:moveTo>
                  <a:cubicBezTo>
                    <a:pt x="3283" y="448"/>
                    <a:pt x="115" y="8943"/>
                    <a:pt x="115" y="8943"/>
                  </a:cubicBezTo>
                  <a:cubicBezTo>
                    <a:pt x="102" y="8982"/>
                    <a:pt x="102" y="9033"/>
                    <a:pt x="102" y="9084"/>
                  </a:cubicBezTo>
                  <a:cubicBezTo>
                    <a:pt x="0" y="10004"/>
                    <a:pt x="63" y="10578"/>
                    <a:pt x="63" y="10578"/>
                  </a:cubicBezTo>
                  <a:cubicBezTo>
                    <a:pt x="1850" y="12171"/>
                    <a:pt x="4339" y="12673"/>
                    <a:pt x="6766" y="12673"/>
                  </a:cubicBezTo>
                  <a:cubicBezTo>
                    <a:pt x="10901" y="12673"/>
                    <a:pt x="14857" y="11217"/>
                    <a:pt x="14857" y="11217"/>
                  </a:cubicBezTo>
                  <a:cubicBezTo>
                    <a:pt x="14857" y="11217"/>
                    <a:pt x="14845" y="11013"/>
                    <a:pt x="14857" y="10706"/>
                  </a:cubicBezTo>
                  <a:cubicBezTo>
                    <a:pt x="14845" y="10170"/>
                    <a:pt x="14819" y="9326"/>
                    <a:pt x="14806" y="8752"/>
                  </a:cubicBezTo>
                  <a:lnTo>
                    <a:pt x="14819" y="8739"/>
                  </a:lnTo>
                  <a:cubicBezTo>
                    <a:pt x="14806" y="7844"/>
                    <a:pt x="11063" y="26"/>
                    <a:pt x="110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6"/>
            <p:cNvSpPr/>
            <p:nvPr/>
          </p:nvSpPr>
          <p:spPr>
            <a:xfrm>
              <a:off x="1624874" y="4550283"/>
              <a:ext cx="249189" cy="106958"/>
            </a:xfrm>
            <a:custGeom>
              <a:avLst/>
              <a:gdLst/>
              <a:ahLst/>
              <a:cxnLst/>
              <a:rect l="l" t="t" r="r" b="b"/>
              <a:pathLst>
                <a:path w="14857" h="6377" extrusionOk="0">
                  <a:moveTo>
                    <a:pt x="7644" y="0"/>
                  </a:moveTo>
                  <a:cubicBezTo>
                    <a:pt x="7575" y="0"/>
                    <a:pt x="7505" y="1"/>
                    <a:pt x="7435" y="2"/>
                  </a:cubicBezTo>
                  <a:cubicBezTo>
                    <a:pt x="3538" y="65"/>
                    <a:pt x="1239" y="2263"/>
                    <a:pt x="102" y="3860"/>
                  </a:cubicBezTo>
                  <a:cubicBezTo>
                    <a:pt x="0" y="4780"/>
                    <a:pt x="63" y="5354"/>
                    <a:pt x="63" y="5354"/>
                  </a:cubicBezTo>
                  <a:cubicBezTo>
                    <a:pt x="1763" y="6376"/>
                    <a:pt x="4995" y="5828"/>
                    <a:pt x="7984" y="6236"/>
                  </a:cubicBezTo>
                  <a:cubicBezTo>
                    <a:pt x="8544" y="6285"/>
                    <a:pt x="9085" y="6308"/>
                    <a:pt x="9604" y="6308"/>
                  </a:cubicBezTo>
                  <a:cubicBezTo>
                    <a:pt x="11789" y="6308"/>
                    <a:pt x="13598" y="5916"/>
                    <a:pt x="14857" y="5482"/>
                  </a:cubicBezTo>
                  <a:cubicBezTo>
                    <a:pt x="14845" y="4946"/>
                    <a:pt x="14819" y="4102"/>
                    <a:pt x="14806" y="3528"/>
                  </a:cubicBezTo>
                  <a:cubicBezTo>
                    <a:pt x="13652" y="2023"/>
                    <a:pt x="11402" y="0"/>
                    <a:pt x="7644" y="0"/>
                  </a:cubicBezTo>
                  <a:close/>
                </a:path>
              </a:pathLst>
            </a:custGeom>
            <a:solidFill>
              <a:srgbClr val="41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6"/>
            <p:cNvSpPr/>
            <p:nvPr/>
          </p:nvSpPr>
          <p:spPr>
            <a:xfrm>
              <a:off x="1623365" y="4609224"/>
              <a:ext cx="250699" cy="72323"/>
            </a:xfrm>
            <a:custGeom>
              <a:avLst/>
              <a:gdLst/>
              <a:ahLst/>
              <a:cxnLst/>
              <a:rect l="l" t="t" r="r" b="b"/>
              <a:pathLst>
                <a:path w="14947" h="4312" extrusionOk="0">
                  <a:moveTo>
                    <a:pt x="14909" y="1"/>
                  </a:moveTo>
                  <a:cubicBezTo>
                    <a:pt x="14909" y="1"/>
                    <a:pt x="11779" y="1762"/>
                    <a:pt x="7295" y="1762"/>
                  </a:cubicBezTo>
                  <a:cubicBezTo>
                    <a:pt x="5197" y="1762"/>
                    <a:pt x="2803" y="1376"/>
                    <a:pt x="294" y="244"/>
                  </a:cubicBezTo>
                  <a:cubicBezTo>
                    <a:pt x="256" y="231"/>
                    <a:pt x="230" y="218"/>
                    <a:pt x="192" y="205"/>
                  </a:cubicBezTo>
                  <a:lnTo>
                    <a:pt x="0" y="2121"/>
                  </a:lnTo>
                  <a:cubicBezTo>
                    <a:pt x="2576" y="3776"/>
                    <a:pt x="5189" y="4312"/>
                    <a:pt x="7495" y="4312"/>
                  </a:cubicBezTo>
                  <a:cubicBezTo>
                    <a:pt x="11743" y="4312"/>
                    <a:pt x="14947" y="2492"/>
                    <a:pt x="14947" y="2492"/>
                  </a:cubicBezTo>
                  <a:cubicBezTo>
                    <a:pt x="14947" y="2492"/>
                    <a:pt x="14921" y="895"/>
                    <a:pt x="1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6"/>
            <p:cNvSpPr/>
            <p:nvPr/>
          </p:nvSpPr>
          <p:spPr>
            <a:xfrm>
              <a:off x="1730713" y="1280347"/>
              <a:ext cx="375201" cy="543094"/>
            </a:xfrm>
            <a:custGeom>
              <a:avLst/>
              <a:gdLst/>
              <a:ahLst/>
              <a:cxnLst/>
              <a:rect l="l" t="t" r="r" b="b"/>
              <a:pathLst>
                <a:path w="22370" h="32380" extrusionOk="0">
                  <a:moveTo>
                    <a:pt x="10929" y="0"/>
                  </a:moveTo>
                  <a:cubicBezTo>
                    <a:pt x="10855" y="0"/>
                    <a:pt x="10781" y="1"/>
                    <a:pt x="10706" y="4"/>
                  </a:cubicBezTo>
                  <a:cubicBezTo>
                    <a:pt x="4677" y="182"/>
                    <a:pt x="1" y="7579"/>
                    <a:pt x="269" y="16521"/>
                  </a:cubicBezTo>
                  <a:cubicBezTo>
                    <a:pt x="534" y="25341"/>
                    <a:pt x="5509" y="32379"/>
                    <a:pt x="11441" y="32379"/>
                  </a:cubicBezTo>
                  <a:cubicBezTo>
                    <a:pt x="11515" y="32379"/>
                    <a:pt x="11590" y="32378"/>
                    <a:pt x="11664" y="32376"/>
                  </a:cubicBezTo>
                  <a:cubicBezTo>
                    <a:pt x="17694" y="32197"/>
                    <a:pt x="22370" y="24813"/>
                    <a:pt x="22102" y="15870"/>
                  </a:cubicBezTo>
                  <a:cubicBezTo>
                    <a:pt x="21849" y="7038"/>
                    <a:pt x="16862" y="0"/>
                    <a:pt x="10929" y="0"/>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6"/>
            <p:cNvSpPr/>
            <p:nvPr/>
          </p:nvSpPr>
          <p:spPr>
            <a:xfrm>
              <a:off x="1767999" y="1614133"/>
              <a:ext cx="34300" cy="11607"/>
            </a:xfrm>
            <a:custGeom>
              <a:avLst/>
              <a:gdLst/>
              <a:ahLst/>
              <a:cxnLst/>
              <a:rect l="l" t="t" r="r" b="b"/>
              <a:pathLst>
                <a:path w="2045" h="692" extrusionOk="0">
                  <a:moveTo>
                    <a:pt x="740" y="1"/>
                  </a:moveTo>
                  <a:cubicBezTo>
                    <a:pt x="339" y="1"/>
                    <a:pt x="36" y="95"/>
                    <a:pt x="26" y="237"/>
                  </a:cubicBezTo>
                  <a:cubicBezTo>
                    <a:pt x="1" y="416"/>
                    <a:pt x="435" y="620"/>
                    <a:pt x="984" y="672"/>
                  </a:cubicBezTo>
                  <a:cubicBezTo>
                    <a:pt x="1105" y="685"/>
                    <a:pt x="1222" y="692"/>
                    <a:pt x="1330" y="692"/>
                  </a:cubicBezTo>
                  <a:cubicBezTo>
                    <a:pt x="1724" y="692"/>
                    <a:pt x="2011" y="605"/>
                    <a:pt x="2032" y="454"/>
                  </a:cubicBezTo>
                  <a:cubicBezTo>
                    <a:pt x="2045" y="275"/>
                    <a:pt x="1623" y="84"/>
                    <a:pt x="1061" y="19"/>
                  </a:cubicBezTo>
                  <a:cubicBezTo>
                    <a:pt x="950" y="7"/>
                    <a:pt x="842" y="1"/>
                    <a:pt x="740" y="1"/>
                  </a:cubicBezTo>
                  <a:close/>
                </a:path>
              </a:pathLst>
            </a:custGeom>
            <a:solidFill>
              <a:srgbClr val="BE7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6"/>
            <p:cNvSpPr/>
            <p:nvPr/>
          </p:nvSpPr>
          <p:spPr>
            <a:xfrm>
              <a:off x="1770347" y="1636710"/>
              <a:ext cx="34300" cy="12496"/>
            </a:xfrm>
            <a:custGeom>
              <a:avLst/>
              <a:gdLst/>
              <a:ahLst/>
              <a:cxnLst/>
              <a:rect l="l" t="t" r="r" b="b"/>
              <a:pathLst>
                <a:path w="2045" h="745" extrusionOk="0">
                  <a:moveTo>
                    <a:pt x="1427" y="1"/>
                  </a:moveTo>
                  <a:cubicBezTo>
                    <a:pt x="1287" y="1"/>
                    <a:pt x="1132" y="14"/>
                    <a:pt x="972" y="41"/>
                  </a:cubicBezTo>
                  <a:cubicBezTo>
                    <a:pt x="423" y="143"/>
                    <a:pt x="1" y="360"/>
                    <a:pt x="26" y="539"/>
                  </a:cubicBezTo>
                  <a:cubicBezTo>
                    <a:pt x="54" y="673"/>
                    <a:pt x="288" y="745"/>
                    <a:pt x="615" y="745"/>
                  </a:cubicBezTo>
                  <a:cubicBezTo>
                    <a:pt x="754" y="745"/>
                    <a:pt x="910" y="732"/>
                    <a:pt x="1074" y="705"/>
                  </a:cubicBezTo>
                  <a:cubicBezTo>
                    <a:pt x="1624" y="603"/>
                    <a:pt x="2045" y="385"/>
                    <a:pt x="2019" y="206"/>
                  </a:cubicBezTo>
                  <a:cubicBezTo>
                    <a:pt x="1993" y="73"/>
                    <a:pt x="1753" y="1"/>
                    <a:pt x="1427" y="1"/>
                  </a:cubicBezTo>
                  <a:close/>
                </a:path>
              </a:pathLst>
            </a:custGeom>
            <a:solidFill>
              <a:srgbClr val="BE7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6"/>
            <p:cNvSpPr/>
            <p:nvPr/>
          </p:nvSpPr>
          <p:spPr>
            <a:xfrm>
              <a:off x="2038634" y="1629129"/>
              <a:ext cx="34518" cy="11808"/>
            </a:xfrm>
            <a:custGeom>
              <a:avLst/>
              <a:gdLst/>
              <a:ahLst/>
              <a:cxnLst/>
              <a:rect l="l" t="t" r="r" b="b"/>
              <a:pathLst>
                <a:path w="2058" h="704" extrusionOk="0">
                  <a:moveTo>
                    <a:pt x="741" y="1"/>
                  </a:moveTo>
                  <a:cubicBezTo>
                    <a:pt x="343" y="1"/>
                    <a:pt x="46" y="95"/>
                    <a:pt x="26" y="237"/>
                  </a:cubicBezTo>
                  <a:cubicBezTo>
                    <a:pt x="0" y="416"/>
                    <a:pt x="435" y="621"/>
                    <a:pt x="997" y="684"/>
                  </a:cubicBezTo>
                  <a:cubicBezTo>
                    <a:pt x="1109" y="697"/>
                    <a:pt x="1218" y="703"/>
                    <a:pt x="1320" y="703"/>
                  </a:cubicBezTo>
                  <a:cubicBezTo>
                    <a:pt x="1716" y="703"/>
                    <a:pt x="2012" y="610"/>
                    <a:pt x="2032" y="467"/>
                  </a:cubicBezTo>
                  <a:cubicBezTo>
                    <a:pt x="2057" y="275"/>
                    <a:pt x="1623" y="84"/>
                    <a:pt x="1061" y="20"/>
                  </a:cubicBezTo>
                  <a:cubicBezTo>
                    <a:pt x="950" y="7"/>
                    <a:pt x="842" y="1"/>
                    <a:pt x="741" y="1"/>
                  </a:cubicBezTo>
                  <a:close/>
                </a:path>
              </a:pathLst>
            </a:custGeom>
            <a:solidFill>
              <a:srgbClr val="BE7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6"/>
            <p:cNvSpPr/>
            <p:nvPr/>
          </p:nvSpPr>
          <p:spPr>
            <a:xfrm>
              <a:off x="2036487" y="1605764"/>
              <a:ext cx="34300" cy="12479"/>
            </a:xfrm>
            <a:custGeom>
              <a:avLst/>
              <a:gdLst/>
              <a:ahLst/>
              <a:cxnLst/>
              <a:rect l="l" t="t" r="r" b="b"/>
              <a:pathLst>
                <a:path w="2045" h="744" extrusionOk="0">
                  <a:moveTo>
                    <a:pt x="1441" y="1"/>
                  </a:moveTo>
                  <a:cubicBezTo>
                    <a:pt x="1299" y="1"/>
                    <a:pt x="1139" y="15"/>
                    <a:pt x="971" y="46"/>
                  </a:cubicBezTo>
                  <a:cubicBezTo>
                    <a:pt x="423" y="135"/>
                    <a:pt x="0" y="365"/>
                    <a:pt x="26" y="544"/>
                  </a:cubicBezTo>
                  <a:cubicBezTo>
                    <a:pt x="53" y="668"/>
                    <a:pt x="283" y="743"/>
                    <a:pt x="605" y="743"/>
                  </a:cubicBezTo>
                  <a:cubicBezTo>
                    <a:pt x="746" y="743"/>
                    <a:pt x="906" y="729"/>
                    <a:pt x="1074" y="697"/>
                  </a:cubicBezTo>
                  <a:cubicBezTo>
                    <a:pt x="1623" y="608"/>
                    <a:pt x="2044" y="378"/>
                    <a:pt x="2019" y="200"/>
                  </a:cubicBezTo>
                  <a:cubicBezTo>
                    <a:pt x="1993" y="75"/>
                    <a:pt x="1763" y="1"/>
                    <a:pt x="1441" y="1"/>
                  </a:cubicBezTo>
                  <a:close/>
                </a:path>
              </a:pathLst>
            </a:custGeom>
            <a:solidFill>
              <a:srgbClr val="BE7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6"/>
            <p:cNvSpPr/>
            <p:nvPr/>
          </p:nvSpPr>
          <p:spPr>
            <a:xfrm>
              <a:off x="1901496" y="1556920"/>
              <a:ext cx="48238" cy="110262"/>
            </a:xfrm>
            <a:custGeom>
              <a:avLst/>
              <a:gdLst/>
              <a:ahLst/>
              <a:cxnLst/>
              <a:rect l="l" t="t" r="r" b="b"/>
              <a:pathLst>
                <a:path w="2876" h="6574" extrusionOk="0">
                  <a:moveTo>
                    <a:pt x="2161" y="0"/>
                  </a:moveTo>
                  <a:cubicBezTo>
                    <a:pt x="2144" y="0"/>
                    <a:pt x="2126" y="2"/>
                    <a:pt x="2109" y="7"/>
                  </a:cubicBezTo>
                  <a:cubicBezTo>
                    <a:pt x="2006" y="46"/>
                    <a:pt x="1955" y="148"/>
                    <a:pt x="1993" y="250"/>
                  </a:cubicBezTo>
                  <a:cubicBezTo>
                    <a:pt x="1993" y="262"/>
                    <a:pt x="2492" y="1795"/>
                    <a:pt x="2466" y="4542"/>
                  </a:cubicBezTo>
                  <a:cubicBezTo>
                    <a:pt x="2453" y="5704"/>
                    <a:pt x="2134" y="6152"/>
                    <a:pt x="1840" y="6190"/>
                  </a:cubicBezTo>
                  <a:cubicBezTo>
                    <a:pt x="1825" y="6192"/>
                    <a:pt x="1811" y="6192"/>
                    <a:pt x="1796" y="6192"/>
                  </a:cubicBezTo>
                  <a:cubicBezTo>
                    <a:pt x="1360" y="6192"/>
                    <a:pt x="705" y="5472"/>
                    <a:pt x="397" y="4248"/>
                  </a:cubicBezTo>
                  <a:cubicBezTo>
                    <a:pt x="375" y="4173"/>
                    <a:pt x="298" y="4115"/>
                    <a:pt x="213" y="4115"/>
                  </a:cubicBezTo>
                  <a:cubicBezTo>
                    <a:pt x="197" y="4115"/>
                    <a:pt x="182" y="4116"/>
                    <a:pt x="167" y="4120"/>
                  </a:cubicBezTo>
                  <a:cubicBezTo>
                    <a:pt x="65" y="4146"/>
                    <a:pt x="0" y="4248"/>
                    <a:pt x="26" y="4350"/>
                  </a:cubicBezTo>
                  <a:cubicBezTo>
                    <a:pt x="369" y="5669"/>
                    <a:pt x="1101" y="6573"/>
                    <a:pt x="1799" y="6573"/>
                  </a:cubicBezTo>
                  <a:cubicBezTo>
                    <a:pt x="1804" y="6573"/>
                    <a:pt x="1809" y="6573"/>
                    <a:pt x="1814" y="6573"/>
                  </a:cubicBezTo>
                  <a:cubicBezTo>
                    <a:pt x="1840" y="6561"/>
                    <a:pt x="1853" y="6561"/>
                    <a:pt x="1879" y="6561"/>
                  </a:cubicBezTo>
                  <a:cubicBezTo>
                    <a:pt x="2160" y="6522"/>
                    <a:pt x="2824" y="6267"/>
                    <a:pt x="2850" y="4542"/>
                  </a:cubicBezTo>
                  <a:cubicBezTo>
                    <a:pt x="2875" y="1732"/>
                    <a:pt x="2376" y="199"/>
                    <a:pt x="2351" y="134"/>
                  </a:cubicBezTo>
                  <a:cubicBezTo>
                    <a:pt x="2319" y="50"/>
                    <a:pt x="2244" y="0"/>
                    <a:pt x="2161" y="0"/>
                  </a:cubicBezTo>
                  <a:close/>
                </a:path>
              </a:pathLst>
            </a:custGeom>
            <a:solidFill>
              <a:srgbClr val="BE7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6"/>
            <p:cNvSpPr/>
            <p:nvPr/>
          </p:nvSpPr>
          <p:spPr>
            <a:xfrm>
              <a:off x="1845994" y="1669351"/>
              <a:ext cx="153217" cy="46091"/>
            </a:xfrm>
            <a:custGeom>
              <a:avLst/>
              <a:gdLst/>
              <a:ahLst/>
              <a:cxnLst/>
              <a:rect l="l" t="t" r="r" b="b"/>
              <a:pathLst>
                <a:path w="9135" h="2748" extrusionOk="0">
                  <a:moveTo>
                    <a:pt x="8921" y="1"/>
                  </a:moveTo>
                  <a:cubicBezTo>
                    <a:pt x="8854" y="1"/>
                    <a:pt x="8787" y="38"/>
                    <a:pt x="8751" y="100"/>
                  </a:cubicBezTo>
                  <a:cubicBezTo>
                    <a:pt x="8739" y="126"/>
                    <a:pt x="7499" y="2285"/>
                    <a:pt x="4817" y="2362"/>
                  </a:cubicBezTo>
                  <a:cubicBezTo>
                    <a:pt x="4768" y="2363"/>
                    <a:pt x="4720" y="2364"/>
                    <a:pt x="4671" y="2364"/>
                  </a:cubicBezTo>
                  <a:cubicBezTo>
                    <a:pt x="2059" y="2364"/>
                    <a:pt x="371" y="355"/>
                    <a:pt x="359" y="330"/>
                  </a:cubicBezTo>
                  <a:cubicBezTo>
                    <a:pt x="322" y="287"/>
                    <a:pt x="265" y="264"/>
                    <a:pt x="209" y="264"/>
                  </a:cubicBezTo>
                  <a:cubicBezTo>
                    <a:pt x="166" y="264"/>
                    <a:pt x="123" y="277"/>
                    <a:pt x="90" y="305"/>
                  </a:cubicBezTo>
                  <a:cubicBezTo>
                    <a:pt x="13" y="369"/>
                    <a:pt x="1" y="483"/>
                    <a:pt x="64" y="573"/>
                  </a:cubicBezTo>
                  <a:cubicBezTo>
                    <a:pt x="140" y="661"/>
                    <a:pt x="1880" y="2747"/>
                    <a:pt x="4680" y="2747"/>
                  </a:cubicBezTo>
                  <a:cubicBezTo>
                    <a:pt x="4730" y="2747"/>
                    <a:pt x="4780" y="2746"/>
                    <a:pt x="4830" y="2745"/>
                  </a:cubicBezTo>
                  <a:cubicBezTo>
                    <a:pt x="7729" y="2655"/>
                    <a:pt x="9020" y="381"/>
                    <a:pt x="9083" y="279"/>
                  </a:cubicBezTo>
                  <a:cubicBezTo>
                    <a:pt x="9135" y="190"/>
                    <a:pt x="9097" y="75"/>
                    <a:pt x="9007" y="23"/>
                  </a:cubicBezTo>
                  <a:cubicBezTo>
                    <a:pt x="8980" y="8"/>
                    <a:pt x="8950" y="1"/>
                    <a:pt x="8921" y="1"/>
                  </a:cubicBezTo>
                  <a:close/>
                </a:path>
              </a:pathLst>
            </a:custGeom>
            <a:solidFill>
              <a:srgbClr val="BE7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6"/>
            <p:cNvSpPr/>
            <p:nvPr/>
          </p:nvSpPr>
          <p:spPr>
            <a:xfrm>
              <a:off x="1970283" y="1500797"/>
              <a:ext cx="91293" cy="46393"/>
            </a:xfrm>
            <a:custGeom>
              <a:avLst/>
              <a:gdLst/>
              <a:ahLst/>
              <a:cxnLst/>
              <a:rect l="l" t="t" r="r" b="b"/>
              <a:pathLst>
                <a:path w="5443" h="2766" extrusionOk="0">
                  <a:moveTo>
                    <a:pt x="2278" y="1"/>
                  </a:moveTo>
                  <a:cubicBezTo>
                    <a:pt x="1664" y="1"/>
                    <a:pt x="1025" y="168"/>
                    <a:pt x="370" y="504"/>
                  </a:cubicBezTo>
                  <a:cubicBezTo>
                    <a:pt x="103" y="644"/>
                    <a:pt x="0" y="977"/>
                    <a:pt x="128" y="1232"/>
                  </a:cubicBezTo>
                  <a:cubicBezTo>
                    <a:pt x="228" y="1423"/>
                    <a:pt x="418" y="1530"/>
                    <a:pt x="616" y="1530"/>
                  </a:cubicBezTo>
                  <a:cubicBezTo>
                    <a:pt x="697" y="1530"/>
                    <a:pt x="778" y="1512"/>
                    <a:pt x="856" y="1475"/>
                  </a:cubicBezTo>
                  <a:cubicBezTo>
                    <a:pt x="1365" y="1212"/>
                    <a:pt x="1846" y="1078"/>
                    <a:pt x="2292" y="1078"/>
                  </a:cubicBezTo>
                  <a:cubicBezTo>
                    <a:pt x="2517" y="1078"/>
                    <a:pt x="2733" y="1112"/>
                    <a:pt x="2939" y="1181"/>
                  </a:cubicBezTo>
                  <a:cubicBezTo>
                    <a:pt x="3912" y="1498"/>
                    <a:pt x="5099" y="2765"/>
                    <a:pt x="5172" y="2765"/>
                  </a:cubicBezTo>
                  <a:cubicBezTo>
                    <a:pt x="5173" y="2765"/>
                    <a:pt x="5173" y="2765"/>
                    <a:pt x="5174" y="2765"/>
                  </a:cubicBezTo>
                  <a:cubicBezTo>
                    <a:pt x="5443" y="2637"/>
                    <a:pt x="4714" y="632"/>
                    <a:pt x="3283" y="159"/>
                  </a:cubicBezTo>
                  <a:cubicBezTo>
                    <a:pt x="2957" y="54"/>
                    <a:pt x="2622" y="1"/>
                    <a:pt x="2278" y="1"/>
                  </a:cubicBezTo>
                  <a:close/>
                </a:path>
              </a:pathLst>
            </a:custGeom>
            <a:solidFill>
              <a:srgbClr val="302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6"/>
            <p:cNvSpPr/>
            <p:nvPr/>
          </p:nvSpPr>
          <p:spPr>
            <a:xfrm>
              <a:off x="1789217" y="1504185"/>
              <a:ext cx="86999" cy="52649"/>
            </a:xfrm>
            <a:custGeom>
              <a:avLst/>
              <a:gdLst/>
              <a:ahLst/>
              <a:cxnLst/>
              <a:rect l="l" t="t" r="r" b="b"/>
              <a:pathLst>
                <a:path w="5187" h="3139" extrusionOk="0">
                  <a:moveTo>
                    <a:pt x="3240" y="0"/>
                  </a:moveTo>
                  <a:cubicBezTo>
                    <a:pt x="2737" y="0"/>
                    <a:pt x="2265" y="105"/>
                    <a:pt x="1827" y="315"/>
                  </a:cubicBezTo>
                  <a:cubicBezTo>
                    <a:pt x="473" y="967"/>
                    <a:pt x="0" y="3049"/>
                    <a:pt x="294" y="3138"/>
                  </a:cubicBezTo>
                  <a:cubicBezTo>
                    <a:pt x="295" y="3139"/>
                    <a:pt x="295" y="3139"/>
                    <a:pt x="296" y="3139"/>
                  </a:cubicBezTo>
                  <a:cubicBezTo>
                    <a:pt x="363" y="3139"/>
                    <a:pt x="1362" y="1741"/>
                    <a:pt x="2287" y="1286"/>
                  </a:cubicBezTo>
                  <a:cubicBezTo>
                    <a:pt x="2584" y="1147"/>
                    <a:pt x="2905" y="1076"/>
                    <a:pt x="3252" y="1076"/>
                  </a:cubicBezTo>
                  <a:cubicBezTo>
                    <a:pt x="3607" y="1076"/>
                    <a:pt x="3988" y="1150"/>
                    <a:pt x="4395" y="1299"/>
                  </a:cubicBezTo>
                  <a:cubicBezTo>
                    <a:pt x="4457" y="1321"/>
                    <a:pt x="4520" y="1332"/>
                    <a:pt x="4583" y="1332"/>
                  </a:cubicBezTo>
                  <a:cubicBezTo>
                    <a:pt x="4806" y="1332"/>
                    <a:pt x="5018" y="1198"/>
                    <a:pt x="5098" y="979"/>
                  </a:cubicBezTo>
                  <a:cubicBezTo>
                    <a:pt x="5187" y="698"/>
                    <a:pt x="5047" y="391"/>
                    <a:pt x="4766" y="289"/>
                  </a:cubicBezTo>
                  <a:cubicBezTo>
                    <a:pt x="4229" y="96"/>
                    <a:pt x="3720" y="0"/>
                    <a:pt x="3240" y="0"/>
                  </a:cubicBezTo>
                  <a:close/>
                </a:path>
              </a:pathLst>
            </a:custGeom>
            <a:solidFill>
              <a:srgbClr val="302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6"/>
            <p:cNvSpPr/>
            <p:nvPr/>
          </p:nvSpPr>
          <p:spPr>
            <a:xfrm>
              <a:off x="1973067" y="1553398"/>
              <a:ext cx="21653" cy="60633"/>
            </a:xfrm>
            <a:custGeom>
              <a:avLst/>
              <a:gdLst/>
              <a:ahLst/>
              <a:cxnLst/>
              <a:rect l="l" t="t" r="r" b="b"/>
              <a:pathLst>
                <a:path w="1291" h="3615" extrusionOk="0">
                  <a:moveTo>
                    <a:pt x="652" y="0"/>
                  </a:moveTo>
                  <a:cubicBezTo>
                    <a:pt x="294" y="0"/>
                    <a:pt x="0" y="804"/>
                    <a:pt x="0" y="1801"/>
                  </a:cubicBezTo>
                  <a:cubicBezTo>
                    <a:pt x="0" y="2811"/>
                    <a:pt x="294" y="3615"/>
                    <a:pt x="652" y="3615"/>
                  </a:cubicBezTo>
                  <a:cubicBezTo>
                    <a:pt x="996" y="3615"/>
                    <a:pt x="1291" y="2811"/>
                    <a:pt x="1291" y="1801"/>
                  </a:cubicBezTo>
                  <a:cubicBezTo>
                    <a:pt x="1291" y="804"/>
                    <a:pt x="996" y="0"/>
                    <a:pt x="652" y="0"/>
                  </a:cubicBezTo>
                  <a:close/>
                </a:path>
              </a:pathLst>
            </a:custGeom>
            <a:solidFill>
              <a:srgbClr val="302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6"/>
            <p:cNvSpPr/>
            <p:nvPr/>
          </p:nvSpPr>
          <p:spPr>
            <a:xfrm>
              <a:off x="1837423" y="1553398"/>
              <a:ext cx="21452" cy="60633"/>
            </a:xfrm>
            <a:custGeom>
              <a:avLst/>
              <a:gdLst/>
              <a:ahLst/>
              <a:cxnLst/>
              <a:rect l="l" t="t" r="r" b="b"/>
              <a:pathLst>
                <a:path w="1279" h="3615" extrusionOk="0">
                  <a:moveTo>
                    <a:pt x="640" y="0"/>
                  </a:moveTo>
                  <a:cubicBezTo>
                    <a:pt x="282" y="0"/>
                    <a:pt x="1" y="804"/>
                    <a:pt x="1" y="1801"/>
                  </a:cubicBezTo>
                  <a:cubicBezTo>
                    <a:pt x="1" y="2811"/>
                    <a:pt x="282" y="3615"/>
                    <a:pt x="640" y="3615"/>
                  </a:cubicBezTo>
                  <a:cubicBezTo>
                    <a:pt x="997" y="3615"/>
                    <a:pt x="1278" y="2811"/>
                    <a:pt x="1278" y="1801"/>
                  </a:cubicBezTo>
                  <a:cubicBezTo>
                    <a:pt x="1278" y="804"/>
                    <a:pt x="997" y="0"/>
                    <a:pt x="640" y="0"/>
                  </a:cubicBezTo>
                  <a:close/>
                </a:path>
              </a:pathLst>
            </a:custGeom>
            <a:solidFill>
              <a:srgbClr val="302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6"/>
            <p:cNvSpPr/>
            <p:nvPr/>
          </p:nvSpPr>
          <p:spPr>
            <a:xfrm>
              <a:off x="1726855" y="1560878"/>
              <a:ext cx="83594" cy="89381"/>
            </a:xfrm>
            <a:custGeom>
              <a:avLst/>
              <a:gdLst/>
              <a:ahLst/>
              <a:cxnLst/>
              <a:rect l="l" t="t" r="r" b="b"/>
              <a:pathLst>
                <a:path w="4984" h="5329" extrusionOk="0">
                  <a:moveTo>
                    <a:pt x="1" y="1"/>
                  </a:moveTo>
                  <a:lnTo>
                    <a:pt x="461" y="806"/>
                  </a:lnTo>
                  <a:lnTo>
                    <a:pt x="4856" y="5328"/>
                  </a:lnTo>
                  <a:lnTo>
                    <a:pt x="4983" y="499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6"/>
            <p:cNvSpPr/>
            <p:nvPr/>
          </p:nvSpPr>
          <p:spPr>
            <a:xfrm>
              <a:off x="1731585" y="1654959"/>
              <a:ext cx="69438" cy="82068"/>
            </a:xfrm>
            <a:custGeom>
              <a:avLst/>
              <a:gdLst/>
              <a:ahLst/>
              <a:cxnLst/>
              <a:rect l="l" t="t" r="r" b="b"/>
              <a:pathLst>
                <a:path w="4140" h="4893" extrusionOk="0">
                  <a:moveTo>
                    <a:pt x="281" y="0"/>
                  </a:moveTo>
                  <a:lnTo>
                    <a:pt x="0" y="52"/>
                  </a:lnTo>
                  <a:lnTo>
                    <a:pt x="3858" y="4893"/>
                  </a:lnTo>
                  <a:lnTo>
                    <a:pt x="4139" y="4765"/>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6"/>
            <p:cNvSpPr/>
            <p:nvPr/>
          </p:nvSpPr>
          <p:spPr>
            <a:xfrm>
              <a:off x="2037560" y="1578876"/>
              <a:ext cx="54444" cy="76533"/>
            </a:xfrm>
            <a:custGeom>
              <a:avLst/>
              <a:gdLst/>
              <a:ahLst/>
              <a:cxnLst/>
              <a:rect l="l" t="t" r="r" b="b"/>
              <a:pathLst>
                <a:path w="3246" h="4563" extrusionOk="0">
                  <a:moveTo>
                    <a:pt x="3246" y="1"/>
                  </a:moveTo>
                  <a:lnTo>
                    <a:pt x="2505" y="793"/>
                  </a:lnTo>
                  <a:lnTo>
                    <a:pt x="1" y="4255"/>
                  </a:lnTo>
                  <a:lnTo>
                    <a:pt x="154" y="4562"/>
                  </a:lnTo>
                  <a:lnTo>
                    <a:pt x="3246" y="1"/>
                  </a:lnTo>
                  <a:close/>
                </a:path>
              </a:pathLst>
            </a:custGeom>
            <a:solidFill>
              <a:srgbClr val="F2F2F2">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6"/>
            <p:cNvSpPr/>
            <p:nvPr/>
          </p:nvSpPr>
          <p:spPr>
            <a:xfrm>
              <a:off x="2045712" y="1674249"/>
              <a:ext cx="30442" cy="66637"/>
            </a:xfrm>
            <a:custGeom>
              <a:avLst/>
              <a:gdLst/>
              <a:ahLst/>
              <a:cxnLst/>
              <a:rect l="l" t="t" r="r" b="b"/>
              <a:pathLst>
                <a:path w="1815" h="3973" extrusionOk="0">
                  <a:moveTo>
                    <a:pt x="1533" y="0"/>
                  </a:moveTo>
                  <a:lnTo>
                    <a:pt x="0" y="3858"/>
                  </a:lnTo>
                  <a:lnTo>
                    <a:pt x="294" y="3973"/>
                  </a:lnTo>
                  <a:lnTo>
                    <a:pt x="1814" y="64"/>
                  </a:lnTo>
                  <a:lnTo>
                    <a:pt x="1533" y="0"/>
                  </a:lnTo>
                  <a:close/>
                </a:path>
              </a:pathLst>
            </a:custGeom>
            <a:solidFill>
              <a:srgbClr val="F2F2F2">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6"/>
            <p:cNvSpPr/>
            <p:nvPr/>
          </p:nvSpPr>
          <p:spPr>
            <a:xfrm>
              <a:off x="1796295" y="1622990"/>
              <a:ext cx="254556" cy="213749"/>
            </a:xfrm>
            <a:custGeom>
              <a:avLst/>
              <a:gdLst/>
              <a:ahLst/>
              <a:cxnLst/>
              <a:rect l="l" t="t" r="r" b="b"/>
              <a:pathLst>
                <a:path w="15177" h="12744" extrusionOk="0">
                  <a:moveTo>
                    <a:pt x="7601" y="0"/>
                  </a:moveTo>
                  <a:cubicBezTo>
                    <a:pt x="7432" y="0"/>
                    <a:pt x="7205" y="28"/>
                    <a:pt x="7205" y="28"/>
                  </a:cubicBezTo>
                  <a:cubicBezTo>
                    <a:pt x="4804" y="246"/>
                    <a:pt x="486" y="1178"/>
                    <a:pt x="486" y="1178"/>
                  </a:cubicBezTo>
                  <a:cubicBezTo>
                    <a:pt x="1405" y="5010"/>
                    <a:pt x="0" y="6799"/>
                    <a:pt x="0" y="6799"/>
                  </a:cubicBezTo>
                  <a:cubicBezTo>
                    <a:pt x="2389" y="11846"/>
                    <a:pt x="5085" y="12522"/>
                    <a:pt x="7129" y="12727"/>
                  </a:cubicBezTo>
                  <a:cubicBezTo>
                    <a:pt x="7219" y="12738"/>
                    <a:pt x="7322" y="12744"/>
                    <a:pt x="7439" y="12744"/>
                  </a:cubicBezTo>
                  <a:cubicBezTo>
                    <a:pt x="8938" y="12744"/>
                    <a:pt x="12497" y="11722"/>
                    <a:pt x="15177" y="7003"/>
                  </a:cubicBezTo>
                  <a:cubicBezTo>
                    <a:pt x="15177" y="7003"/>
                    <a:pt x="13823" y="5177"/>
                    <a:pt x="14831" y="1370"/>
                  </a:cubicBezTo>
                  <a:cubicBezTo>
                    <a:pt x="14831" y="1370"/>
                    <a:pt x="10552" y="322"/>
                    <a:pt x="8151" y="41"/>
                  </a:cubicBezTo>
                  <a:cubicBezTo>
                    <a:pt x="8151" y="41"/>
                    <a:pt x="7906" y="1"/>
                    <a:pt x="7735" y="1"/>
                  </a:cubicBezTo>
                  <a:cubicBezTo>
                    <a:pt x="7715" y="1"/>
                    <a:pt x="7695" y="1"/>
                    <a:pt x="7677" y="2"/>
                  </a:cubicBezTo>
                  <a:cubicBezTo>
                    <a:pt x="7654" y="1"/>
                    <a:pt x="7628" y="0"/>
                    <a:pt x="7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6"/>
            <p:cNvSpPr/>
            <p:nvPr/>
          </p:nvSpPr>
          <p:spPr>
            <a:xfrm>
              <a:off x="1836350" y="1662457"/>
              <a:ext cx="172941" cy="14575"/>
            </a:xfrm>
            <a:custGeom>
              <a:avLst/>
              <a:gdLst/>
              <a:ahLst/>
              <a:cxnLst/>
              <a:rect l="l" t="t" r="r" b="b"/>
              <a:pathLst>
                <a:path w="10311" h="869" extrusionOk="0">
                  <a:moveTo>
                    <a:pt x="5149" y="0"/>
                  </a:moveTo>
                  <a:cubicBezTo>
                    <a:pt x="4255" y="51"/>
                    <a:pt x="3412" y="205"/>
                    <a:pt x="2556" y="346"/>
                  </a:cubicBezTo>
                  <a:cubicBezTo>
                    <a:pt x="1700" y="499"/>
                    <a:pt x="844" y="664"/>
                    <a:pt x="1" y="857"/>
                  </a:cubicBezTo>
                  <a:cubicBezTo>
                    <a:pt x="857" y="754"/>
                    <a:pt x="1726" y="639"/>
                    <a:pt x="2581" y="524"/>
                  </a:cubicBezTo>
                  <a:cubicBezTo>
                    <a:pt x="3438" y="422"/>
                    <a:pt x="4306" y="269"/>
                    <a:pt x="5149" y="243"/>
                  </a:cubicBezTo>
                  <a:cubicBezTo>
                    <a:pt x="5993" y="281"/>
                    <a:pt x="6861" y="434"/>
                    <a:pt x="7717" y="537"/>
                  </a:cubicBezTo>
                  <a:cubicBezTo>
                    <a:pt x="8585" y="652"/>
                    <a:pt x="9442" y="767"/>
                    <a:pt x="10311" y="869"/>
                  </a:cubicBezTo>
                  <a:cubicBezTo>
                    <a:pt x="9454" y="664"/>
                    <a:pt x="8611" y="511"/>
                    <a:pt x="7756" y="358"/>
                  </a:cubicBezTo>
                  <a:cubicBezTo>
                    <a:pt x="6887" y="205"/>
                    <a:pt x="6044" y="64"/>
                    <a:pt x="5149"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6"/>
            <p:cNvSpPr/>
            <p:nvPr/>
          </p:nvSpPr>
          <p:spPr>
            <a:xfrm>
              <a:off x="1835293" y="1748587"/>
              <a:ext cx="172924" cy="14592"/>
            </a:xfrm>
            <a:custGeom>
              <a:avLst/>
              <a:gdLst/>
              <a:ahLst/>
              <a:cxnLst/>
              <a:rect l="l" t="t" r="r" b="b"/>
              <a:pathLst>
                <a:path w="10310" h="870" extrusionOk="0">
                  <a:moveTo>
                    <a:pt x="0" y="1"/>
                  </a:moveTo>
                  <a:lnTo>
                    <a:pt x="0" y="1"/>
                  </a:lnTo>
                  <a:cubicBezTo>
                    <a:pt x="856" y="205"/>
                    <a:pt x="1699" y="372"/>
                    <a:pt x="2555" y="525"/>
                  </a:cubicBezTo>
                  <a:cubicBezTo>
                    <a:pt x="3424" y="665"/>
                    <a:pt x="4267" y="806"/>
                    <a:pt x="5161" y="869"/>
                  </a:cubicBezTo>
                  <a:cubicBezTo>
                    <a:pt x="6056" y="818"/>
                    <a:pt x="6899" y="678"/>
                    <a:pt x="7754" y="525"/>
                  </a:cubicBezTo>
                  <a:cubicBezTo>
                    <a:pt x="8611" y="372"/>
                    <a:pt x="9466" y="205"/>
                    <a:pt x="10309" y="14"/>
                  </a:cubicBezTo>
                  <a:lnTo>
                    <a:pt x="10309" y="14"/>
                  </a:lnTo>
                  <a:cubicBezTo>
                    <a:pt x="9454" y="116"/>
                    <a:pt x="8585" y="231"/>
                    <a:pt x="7729" y="346"/>
                  </a:cubicBezTo>
                  <a:cubicBezTo>
                    <a:pt x="6873" y="448"/>
                    <a:pt x="6004" y="602"/>
                    <a:pt x="5161" y="627"/>
                  </a:cubicBezTo>
                  <a:cubicBezTo>
                    <a:pt x="4318" y="588"/>
                    <a:pt x="3449" y="435"/>
                    <a:pt x="2593" y="333"/>
                  </a:cubicBezTo>
                  <a:cubicBezTo>
                    <a:pt x="1724" y="218"/>
                    <a:pt x="869" y="103"/>
                    <a:pt x="0"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6"/>
            <p:cNvSpPr/>
            <p:nvPr/>
          </p:nvSpPr>
          <p:spPr>
            <a:xfrm>
              <a:off x="1842354" y="1710194"/>
              <a:ext cx="166501" cy="4294"/>
            </a:xfrm>
            <a:custGeom>
              <a:avLst/>
              <a:gdLst/>
              <a:ahLst/>
              <a:cxnLst/>
              <a:rect l="l" t="t" r="r" b="b"/>
              <a:pathLst>
                <a:path w="9927" h="256" extrusionOk="0">
                  <a:moveTo>
                    <a:pt x="3156" y="0"/>
                  </a:moveTo>
                  <a:cubicBezTo>
                    <a:pt x="2105" y="0"/>
                    <a:pt x="1055" y="10"/>
                    <a:pt x="0" y="67"/>
                  </a:cubicBezTo>
                  <a:cubicBezTo>
                    <a:pt x="1661" y="182"/>
                    <a:pt x="3309" y="208"/>
                    <a:pt x="4957" y="246"/>
                  </a:cubicBezTo>
                  <a:cubicBezTo>
                    <a:pt x="5584" y="251"/>
                    <a:pt x="6209" y="256"/>
                    <a:pt x="6833" y="256"/>
                  </a:cubicBezTo>
                  <a:cubicBezTo>
                    <a:pt x="7864" y="256"/>
                    <a:pt x="8893" y="242"/>
                    <a:pt x="9927" y="195"/>
                  </a:cubicBezTo>
                  <a:cubicBezTo>
                    <a:pt x="8266" y="67"/>
                    <a:pt x="6618" y="41"/>
                    <a:pt x="4970" y="3"/>
                  </a:cubicBezTo>
                  <a:cubicBezTo>
                    <a:pt x="4364" y="3"/>
                    <a:pt x="3760" y="0"/>
                    <a:pt x="3156"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6"/>
            <p:cNvSpPr/>
            <p:nvPr/>
          </p:nvSpPr>
          <p:spPr>
            <a:xfrm>
              <a:off x="1662362" y="1274325"/>
              <a:ext cx="460908" cy="631116"/>
            </a:xfrm>
            <a:custGeom>
              <a:avLst/>
              <a:gdLst/>
              <a:ahLst/>
              <a:cxnLst/>
              <a:rect l="l" t="t" r="r" b="b"/>
              <a:pathLst>
                <a:path w="27480" h="37628" extrusionOk="0">
                  <a:moveTo>
                    <a:pt x="12748" y="0"/>
                  </a:moveTo>
                  <a:cubicBezTo>
                    <a:pt x="10651" y="0"/>
                    <a:pt x="6415" y="400"/>
                    <a:pt x="3412" y="3339"/>
                  </a:cubicBezTo>
                  <a:cubicBezTo>
                    <a:pt x="1610" y="5102"/>
                    <a:pt x="256" y="7772"/>
                    <a:pt x="51" y="11809"/>
                  </a:cubicBezTo>
                  <a:cubicBezTo>
                    <a:pt x="0" y="12971"/>
                    <a:pt x="77" y="14121"/>
                    <a:pt x="243" y="15271"/>
                  </a:cubicBezTo>
                  <a:cubicBezTo>
                    <a:pt x="383" y="16471"/>
                    <a:pt x="613" y="17660"/>
                    <a:pt x="857" y="18810"/>
                  </a:cubicBezTo>
                  <a:cubicBezTo>
                    <a:pt x="1252" y="20752"/>
                    <a:pt x="1674" y="22604"/>
                    <a:pt x="1763" y="24264"/>
                  </a:cubicBezTo>
                  <a:cubicBezTo>
                    <a:pt x="1916" y="27075"/>
                    <a:pt x="1150" y="31636"/>
                    <a:pt x="524" y="34178"/>
                  </a:cubicBezTo>
                  <a:cubicBezTo>
                    <a:pt x="383" y="34714"/>
                    <a:pt x="256" y="35174"/>
                    <a:pt x="141" y="35494"/>
                  </a:cubicBezTo>
                  <a:lnTo>
                    <a:pt x="141" y="35506"/>
                  </a:lnTo>
                  <a:cubicBezTo>
                    <a:pt x="116" y="35583"/>
                    <a:pt x="90" y="35660"/>
                    <a:pt x="51" y="35724"/>
                  </a:cubicBezTo>
                  <a:cubicBezTo>
                    <a:pt x="90" y="35736"/>
                    <a:pt x="167" y="35750"/>
                    <a:pt x="269" y="35775"/>
                  </a:cubicBezTo>
                  <a:lnTo>
                    <a:pt x="6669" y="37129"/>
                  </a:lnTo>
                  <a:lnTo>
                    <a:pt x="6835" y="37167"/>
                  </a:lnTo>
                  <a:lnTo>
                    <a:pt x="6886" y="37180"/>
                  </a:lnTo>
                  <a:lnTo>
                    <a:pt x="10016" y="37627"/>
                  </a:lnTo>
                  <a:lnTo>
                    <a:pt x="10004" y="37474"/>
                  </a:lnTo>
                  <a:lnTo>
                    <a:pt x="9965" y="36976"/>
                  </a:lnTo>
                  <a:lnTo>
                    <a:pt x="9965" y="36937"/>
                  </a:lnTo>
                  <a:lnTo>
                    <a:pt x="9863" y="35571"/>
                  </a:lnTo>
                  <a:lnTo>
                    <a:pt x="9863" y="35430"/>
                  </a:lnTo>
                  <a:lnTo>
                    <a:pt x="10234" y="31100"/>
                  </a:lnTo>
                  <a:cubicBezTo>
                    <a:pt x="8534" y="30090"/>
                    <a:pt x="7091" y="27765"/>
                    <a:pt x="6222" y="25019"/>
                  </a:cubicBezTo>
                  <a:cubicBezTo>
                    <a:pt x="5468" y="22668"/>
                    <a:pt x="5136" y="19997"/>
                    <a:pt x="5417" y="17621"/>
                  </a:cubicBezTo>
                  <a:cubicBezTo>
                    <a:pt x="5570" y="16204"/>
                    <a:pt x="5953" y="14887"/>
                    <a:pt x="6580" y="13789"/>
                  </a:cubicBezTo>
                  <a:cubicBezTo>
                    <a:pt x="8760" y="9947"/>
                    <a:pt x="12435" y="9470"/>
                    <a:pt x="14125" y="9470"/>
                  </a:cubicBezTo>
                  <a:cubicBezTo>
                    <a:pt x="14682" y="9470"/>
                    <a:pt x="15024" y="9522"/>
                    <a:pt x="15024" y="9522"/>
                  </a:cubicBezTo>
                  <a:cubicBezTo>
                    <a:pt x="15024" y="9522"/>
                    <a:pt x="15365" y="9470"/>
                    <a:pt x="15923" y="9470"/>
                  </a:cubicBezTo>
                  <a:cubicBezTo>
                    <a:pt x="17613" y="9470"/>
                    <a:pt x="21291" y="9947"/>
                    <a:pt x="23481" y="13789"/>
                  </a:cubicBezTo>
                  <a:cubicBezTo>
                    <a:pt x="26164" y="18490"/>
                    <a:pt x="24772" y="26807"/>
                    <a:pt x="21309" y="30473"/>
                  </a:cubicBezTo>
                  <a:cubicBezTo>
                    <a:pt x="21002" y="30793"/>
                    <a:pt x="20696" y="31074"/>
                    <a:pt x="20364" y="31316"/>
                  </a:cubicBezTo>
                  <a:lnTo>
                    <a:pt x="20313" y="33003"/>
                  </a:lnTo>
                  <a:lnTo>
                    <a:pt x="20249" y="35328"/>
                  </a:lnTo>
                  <a:lnTo>
                    <a:pt x="20224" y="35494"/>
                  </a:lnTo>
                  <a:lnTo>
                    <a:pt x="20108" y="36874"/>
                  </a:lnTo>
                  <a:lnTo>
                    <a:pt x="20096" y="37027"/>
                  </a:lnTo>
                  <a:lnTo>
                    <a:pt x="20045" y="37627"/>
                  </a:lnTo>
                  <a:lnTo>
                    <a:pt x="20619" y="37499"/>
                  </a:lnTo>
                  <a:lnTo>
                    <a:pt x="20862" y="37436"/>
                  </a:lnTo>
                  <a:lnTo>
                    <a:pt x="25576" y="36184"/>
                  </a:lnTo>
                  <a:lnTo>
                    <a:pt x="25589" y="36184"/>
                  </a:lnTo>
                  <a:cubicBezTo>
                    <a:pt x="25474" y="36017"/>
                    <a:pt x="25371" y="35839"/>
                    <a:pt x="25269" y="35647"/>
                  </a:cubicBezTo>
                  <a:cubicBezTo>
                    <a:pt x="25053" y="35239"/>
                    <a:pt x="24886" y="34765"/>
                    <a:pt x="24758" y="34268"/>
                  </a:cubicBezTo>
                  <a:lnTo>
                    <a:pt x="24758" y="34254"/>
                  </a:lnTo>
                  <a:cubicBezTo>
                    <a:pt x="24477" y="33169"/>
                    <a:pt x="24375" y="31917"/>
                    <a:pt x="24375" y="30665"/>
                  </a:cubicBezTo>
                  <a:cubicBezTo>
                    <a:pt x="24375" y="27228"/>
                    <a:pt x="25269" y="23421"/>
                    <a:pt x="25269" y="23421"/>
                  </a:cubicBezTo>
                  <a:cubicBezTo>
                    <a:pt x="25959" y="20125"/>
                    <a:pt x="27480" y="16638"/>
                    <a:pt x="27262" y="12230"/>
                  </a:cubicBezTo>
                  <a:cubicBezTo>
                    <a:pt x="26717" y="861"/>
                    <a:pt x="17496" y="32"/>
                    <a:pt x="14776" y="32"/>
                  </a:cubicBezTo>
                  <a:cubicBezTo>
                    <a:pt x="14312" y="32"/>
                    <a:pt x="14037" y="56"/>
                    <a:pt x="14027" y="56"/>
                  </a:cubicBezTo>
                  <a:cubicBezTo>
                    <a:pt x="14017" y="56"/>
                    <a:pt x="13532" y="0"/>
                    <a:pt x="12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6"/>
            <p:cNvSpPr/>
            <p:nvPr/>
          </p:nvSpPr>
          <p:spPr>
            <a:xfrm>
              <a:off x="1663016" y="1330314"/>
              <a:ext cx="423841" cy="544066"/>
            </a:xfrm>
            <a:custGeom>
              <a:avLst/>
              <a:gdLst/>
              <a:ahLst/>
              <a:cxnLst/>
              <a:rect l="l" t="t" r="r" b="b"/>
              <a:pathLst>
                <a:path w="25270" h="32438" extrusionOk="0">
                  <a:moveTo>
                    <a:pt x="20248" y="30763"/>
                  </a:moveTo>
                  <a:lnTo>
                    <a:pt x="20210" y="31990"/>
                  </a:lnTo>
                  <a:lnTo>
                    <a:pt x="20185" y="32156"/>
                  </a:lnTo>
                  <a:lnTo>
                    <a:pt x="20171" y="32398"/>
                  </a:lnTo>
                  <a:lnTo>
                    <a:pt x="23723" y="32386"/>
                  </a:lnTo>
                  <a:cubicBezTo>
                    <a:pt x="23723" y="32386"/>
                    <a:pt x="24208" y="32424"/>
                    <a:pt x="24630" y="32424"/>
                  </a:cubicBezTo>
                  <a:cubicBezTo>
                    <a:pt x="24975" y="32424"/>
                    <a:pt x="25269" y="32398"/>
                    <a:pt x="25230" y="32309"/>
                  </a:cubicBezTo>
                  <a:cubicBezTo>
                    <a:pt x="25014" y="31901"/>
                    <a:pt x="24847" y="31427"/>
                    <a:pt x="24719" y="30930"/>
                  </a:cubicBezTo>
                  <a:lnTo>
                    <a:pt x="24719" y="30916"/>
                  </a:lnTo>
                  <a:cubicBezTo>
                    <a:pt x="24324" y="30840"/>
                    <a:pt x="22561" y="30840"/>
                    <a:pt x="20248" y="30763"/>
                  </a:cubicBezTo>
                  <a:close/>
                  <a:moveTo>
                    <a:pt x="3373" y="1"/>
                  </a:moveTo>
                  <a:lnTo>
                    <a:pt x="3373" y="1"/>
                  </a:lnTo>
                  <a:cubicBezTo>
                    <a:pt x="1571" y="1764"/>
                    <a:pt x="217" y="4434"/>
                    <a:pt x="12" y="8471"/>
                  </a:cubicBezTo>
                  <a:cubicBezTo>
                    <a:pt x="12" y="8713"/>
                    <a:pt x="0" y="8957"/>
                    <a:pt x="0" y="9199"/>
                  </a:cubicBezTo>
                  <a:cubicBezTo>
                    <a:pt x="0" y="10119"/>
                    <a:pt x="77" y="11026"/>
                    <a:pt x="204" y="11933"/>
                  </a:cubicBezTo>
                  <a:cubicBezTo>
                    <a:pt x="344" y="13133"/>
                    <a:pt x="574" y="14322"/>
                    <a:pt x="818" y="15472"/>
                  </a:cubicBezTo>
                  <a:cubicBezTo>
                    <a:pt x="1213" y="17414"/>
                    <a:pt x="1635" y="19266"/>
                    <a:pt x="1724" y="20926"/>
                  </a:cubicBezTo>
                  <a:cubicBezTo>
                    <a:pt x="1737" y="21170"/>
                    <a:pt x="1750" y="21425"/>
                    <a:pt x="1750" y="21693"/>
                  </a:cubicBezTo>
                  <a:cubicBezTo>
                    <a:pt x="1750" y="24517"/>
                    <a:pt x="1060" y="28515"/>
                    <a:pt x="485" y="30840"/>
                  </a:cubicBezTo>
                  <a:cubicBezTo>
                    <a:pt x="344" y="31376"/>
                    <a:pt x="217" y="31836"/>
                    <a:pt x="102" y="32156"/>
                  </a:cubicBezTo>
                  <a:lnTo>
                    <a:pt x="102" y="32168"/>
                  </a:lnTo>
                  <a:cubicBezTo>
                    <a:pt x="77" y="32245"/>
                    <a:pt x="51" y="32322"/>
                    <a:pt x="12" y="32386"/>
                  </a:cubicBezTo>
                  <a:cubicBezTo>
                    <a:pt x="51" y="32398"/>
                    <a:pt x="128" y="32412"/>
                    <a:pt x="230" y="32437"/>
                  </a:cubicBezTo>
                  <a:lnTo>
                    <a:pt x="9837" y="32412"/>
                  </a:lnTo>
                  <a:lnTo>
                    <a:pt x="9824" y="32233"/>
                  </a:lnTo>
                  <a:lnTo>
                    <a:pt x="9824" y="32092"/>
                  </a:lnTo>
                  <a:lnTo>
                    <a:pt x="10028" y="29729"/>
                  </a:lnTo>
                  <a:cubicBezTo>
                    <a:pt x="8137" y="29281"/>
                    <a:pt x="6669" y="28656"/>
                    <a:pt x="6132" y="27736"/>
                  </a:cubicBezTo>
                  <a:cubicBezTo>
                    <a:pt x="2862" y="22192"/>
                    <a:pt x="3270" y="3731"/>
                    <a:pt x="3373"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6"/>
            <p:cNvSpPr/>
            <p:nvPr/>
          </p:nvSpPr>
          <p:spPr>
            <a:xfrm>
              <a:off x="1666220" y="1530452"/>
              <a:ext cx="60649" cy="59375"/>
            </a:xfrm>
            <a:custGeom>
              <a:avLst/>
              <a:gdLst/>
              <a:ahLst/>
              <a:cxnLst/>
              <a:rect l="l" t="t" r="r" b="b"/>
              <a:pathLst>
                <a:path w="3616" h="3540" extrusionOk="0">
                  <a:moveTo>
                    <a:pt x="0" y="1"/>
                  </a:moveTo>
                  <a:cubicBezTo>
                    <a:pt x="153" y="1201"/>
                    <a:pt x="383" y="2390"/>
                    <a:pt x="627" y="3540"/>
                  </a:cubicBezTo>
                  <a:lnTo>
                    <a:pt x="3616" y="3540"/>
                  </a:lnTo>
                  <a:lnTo>
                    <a:pt x="36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6"/>
            <p:cNvSpPr/>
            <p:nvPr/>
          </p:nvSpPr>
          <p:spPr>
            <a:xfrm>
              <a:off x="1751931" y="1465910"/>
              <a:ext cx="327416" cy="177856"/>
            </a:xfrm>
            <a:custGeom>
              <a:avLst/>
              <a:gdLst/>
              <a:ahLst/>
              <a:cxnLst/>
              <a:rect l="l" t="t" r="r" b="b"/>
              <a:pathLst>
                <a:path w="19521" h="10604" extrusionOk="0">
                  <a:moveTo>
                    <a:pt x="15292" y="2147"/>
                  </a:moveTo>
                  <a:cubicBezTo>
                    <a:pt x="15637" y="2147"/>
                    <a:pt x="15982" y="2198"/>
                    <a:pt x="16301" y="2300"/>
                  </a:cubicBezTo>
                  <a:cubicBezTo>
                    <a:pt x="17732" y="2773"/>
                    <a:pt x="18461" y="4778"/>
                    <a:pt x="18192" y="4906"/>
                  </a:cubicBezTo>
                  <a:cubicBezTo>
                    <a:pt x="18115" y="4906"/>
                    <a:pt x="16928" y="3642"/>
                    <a:pt x="15957" y="3322"/>
                  </a:cubicBezTo>
                  <a:cubicBezTo>
                    <a:pt x="15752" y="3259"/>
                    <a:pt x="15522" y="3220"/>
                    <a:pt x="15292" y="3220"/>
                  </a:cubicBezTo>
                  <a:cubicBezTo>
                    <a:pt x="14858" y="3220"/>
                    <a:pt x="14385" y="3348"/>
                    <a:pt x="13874" y="3616"/>
                  </a:cubicBezTo>
                  <a:cubicBezTo>
                    <a:pt x="13797" y="3654"/>
                    <a:pt x="13708" y="3667"/>
                    <a:pt x="13632" y="3667"/>
                  </a:cubicBezTo>
                  <a:cubicBezTo>
                    <a:pt x="13440" y="3667"/>
                    <a:pt x="13248" y="3565"/>
                    <a:pt x="13146" y="3373"/>
                  </a:cubicBezTo>
                  <a:cubicBezTo>
                    <a:pt x="13018" y="3118"/>
                    <a:pt x="13121" y="2785"/>
                    <a:pt x="13388" y="2645"/>
                  </a:cubicBezTo>
                  <a:cubicBezTo>
                    <a:pt x="14040" y="2313"/>
                    <a:pt x="14679" y="2147"/>
                    <a:pt x="15292" y="2147"/>
                  </a:cubicBezTo>
                  <a:close/>
                  <a:moveTo>
                    <a:pt x="5468" y="2339"/>
                  </a:moveTo>
                  <a:cubicBezTo>
                    <a:pt x="5953" y="2339"/>
                    <a:pt x="6452" y="2441"/>
                    <a:pt x="6989" y="2632"/>
                  </a:cubicBezTo>
                  <a:cubicBezTo>
                    <a:pt x="7270" y="2734"/>
                    <a:pt x="7410" y="3041"/>
                    <a:pt x="7321" y="3322"/>
                  </a:cubicBezTo>
                  <a:cubicBezTo>
                    <a:pt x="7231" y="3540"/>
                    <a:pt x="7026" y="3680"/>
                    <a:pt x="6810" y="3680"/>
                  </a:cubicBezTo>
                  <a:cubicBezTo>
                    <a:pt x="6745" y="3680"/>
                    <a:pt x="6682" y="3667"/>
                    <a:pt x="6618" y="3642"/>
                  </a:cubicBezTo>
                  <a:cubicBezTo>
                    <a:pt x="6209" y="3501"/>
                    <a:pt x="5826" y="3424"/>
                    <a:pt x="5468" y="3424"/>
                  </a:cubicBezTo>
                  <a:cubicBezTo>
                    <a:pt x="5123" y="3424"/>
                    <a:pt x="4804" y="3489"/>
                    <a:pt x="4510" y="3629"/>
                  </a:cubicBezTo>
                  <a:cubicBezTo>
                    <a:pt x="3590" y="4076"/>
                    <a:pt x="2581" y="5481"/>
                    <a:pt x="2517" y="5481"/>
                  </a:cubicBezTo>
                  <a:cubicBezTo>
                    <a:pt x="2223" y="5392"/>
                    <a:pt x="2696" y="3310"/>
                    <a:pt x="4050" y="2658"/>
                  </a:cubicBezTo>
                  <a:cubicBezTo>
                    <a:pt x="4485" y="2441"/>
                    <a:pt x="4957" y="2339"/>
                    <a:pt x="5468" y="2339"/>
                  </a:cubicBezTo>
                  <a:close/>
                  <a:moveTo>
                    <a:pt x="5737" y="5277"/>
                  </a:moveTo>
                  <a:cubicBezTo>
                    <a:pt x="6094" y="5277"/>
                    <a:pt x="6375" y="6081"/>
                    <a:pt x="6375" y="7078"/>
                  </a:cubicBezTo>
                  <a:cubicBezTo>
                    <a:pt x="6375" y="8088"/>
                    <a:pt x="6094" y="8892"/>
                    <a:pt x="5737" y="8892"/>
                  </a:cubicBezTo>
                  <a:cubicBezTo>
                    <a:pt x="5379" y="8892"/>
                    <a:pt x="5098" y="8088"/>
                    <a:pt x="5098" y="7078"/>
                  </a:cubicBezTo>
                  <a:cubicBezTo>
                    <a:pt x="5098" y="6081"/>
                    <a:pt x="5379" y="5277"/>
                    <a:pt x="5737" y="5277"/>
                  </a:cubicBezTo>
                  <a:close/>
                  <a:moveTo>
                    <a:pt x="13836" y="5277"/>
                  </a:moveTo>
                  <a:cubicBezTo>
                    <a:pt x="14180" y="5277"/>
                    <a:pt x="14475" y="6081"/>
                    <a:pt x="14475" y="7078"/>
                  </a:cubicBezTo>
                  <a:cubicBezTo>
                    <a:pt x="14475" y="8088"/>
                    <a:pt x="14180" y="8892"/>
                    <a:pt x="13836" y="8892"/>
                  </a:cubicBezTo>
                  <a:cubicBezTo>
                    <a:pt x="13478" y="8892"/>
                    <a:pt x="13184" y="8088"/>
                    <a:pt x="13184" y="7078"/>
                  </a:cubicBezTo>
                  <a:cubicBezTo>
                    <a:pt x="13184" y="6081"/>
                    <a:pt x="13478" y="5277"/>
                    <a:pt x="13836" y="5277"/>
                  </a:cubicBezTo>
                  <a:close/>
                  <a:moveTo>
                    <a:pt x="10322" y="0"/>
                  </a:moveTo>
                  <a:cubicBezTo>
                    <a:pt x="7270" y="0"/>
                    <a:pt x="4204" y="448"/>
                    <a:pt x="1981" y="1317"/>
                  </a:cubicBezTo>
                  <a:cubicBezTo>
                    <a:pt x="1712" y="1649"/>
                    <a:pt x="1470" y="2019"/>
                    <a:pt x="1240" y="2428"/>
                  </a:cubicBezTo>
                  <a:cubicBezTo>
                    <a:pt x="613" y="3526"/>
                    <a:pt x="230" y="4843"/>
                    <a:pt x="77" y="6260"/>
                  </a:cubicBezTo>
                  <a:cubicBezTo>
                    <a:pt x="39" y="6580"/>
                    <a:pt x="13" y="6899"/>
                    <a:pt x="0" y="7219"/>
                  </a:cubicBezTo>
                  <a:lnTo>
                    <a:pt x="1661" y="8892"/>
                  </a:lnTo>
                  <a:lnTo>
                    <a:pt x="1700" y="8892"/>
                  </a:lnTo>
                  <a:cubicBezTo>
                    <a:pt x="1802" y="8892"/>
                    <a:pt x="1904" y="8905"/>
                    <a:pt x="2019" y="8917"/>
                  </a:cubicBezTo>
                  <a:cubicBezTo>
                    <a:pt x="2581" y="8982"/>
                    <a:pt x="3003" y="9173"/>
                    <a:pt x="2990" y="9352"/>
                  </a:cubicBezTo>
                  <a:cubicBezTo>
                    <a:pt x="2977" y="9493"/>
                    <a:pt x="2708" y="9582"/>
                    <a:pt x="2364" y="9595"/>
                  </a:cubicBezTo>
                  <a:lnTo>
                    <a:pt x="2887" y="10132"/>
                  </a:lnTo>
                  <a:cubicBezTo>
                    <a:pt x="3219" y="10246"/>
                    <a:pt x="3565" y="10348"/>
                    <a:pt x="3897" y="10438"/>
                  </a:cubicBezTo>
                  <a:cubicBezTo>
                    <a:pt x="5110" y="10195"/>
                    <a:pt x="7500" y="9723"/>
                    <a:pt x="9275" y="9518"/>
                  </a:cubicBezTo>
                  <a:cubicBezTo>
                    <a:pt x="9556" y="8994"/>
                    <a:pt x="9939" y="8522"/>
                    <a:pt x="10374" y="8406"/>
                  </a:cubicBezTo>
                  <a:cubicBezTo>
                    <a:pt x="10412" y="8406"/>
                    <a:pt x="10450" y="8394"/>
                    <a:pt x="10489" y="8394"/>
                  </a:cubicBezTo>
                  <a:lnTo>
                    <a:pt x="10617" y="8394"/>
                  </a:lnTo>
                  <a:cubicBezTo>
                    <a:pt x="10898" y="8394"/>
                    <a:pt x="11140" y="8445"/>
                    <a:pt x="11344" y="8548"/>
                  </a:cubicBezTo>
                  <a:cubicBezTo>
                    <a:pt x="11230" y="6746"/>
                    <a:pt x="10910" y="5749"/>
                    <a:pt x="10910" y="5737"/>
                  </a:cubicBezTo>
                  <a:cubicBezTo>
                    <a:pt x="10872" y="5635"/>
                    <a:pt x="10923" y="5533"/>
                    <a:pt x="11026" y="5494"/>
                  </a:cubicBezTo>
                  <a:lnTo>
                    <a:pt x="11089" y="5494"/>
                  </a:lnTo>
                  <a:cubicBezTo>
                    <a:pt x="11166" y="5494"/>
                    <a:pt x="11242" y="5545"/>
                    <a:pt x="11268" y="5621"/>
                  </a:cubicBezTo>
                  <a:cubicBezTo>
                    <a:pt x="11281" y="5673"/>
                    <a:pt x="11651" y="6785"/>
                    <a:pt x="11741" y="8829"/>
                  </a:cubicBezTo>
                  <a:cubicBezTo>
                    <a:pt x="11932" y="8994"/>
                    <a:pt x="12073" y="9212"/>
                    <a:pt x="12201" y="9428"/>
                  </a:cubicBezTo>
                  <a:cubicBezTo>
                    <a:pt x="12252" y="9518"/>
                    <a:pt x="12303" y="9607"/>
                    <a:pt x="12341" y="9697"/>
                  </a:cubicBezTo>
                  <a:cubicBezTo>
                    <a:pt x="13925" y="9978"/>
                    <a:pt x="15713" y="10374"/>
                    <a:pt x="16710" y="10604"/>
                  </a:cubicBezTo>
                  <a:cubicBezTo>
                    <a:pt x="16979" y="10540"/>
                    <a:pt x="17247" y="10464"/>
                    <a:pt x="17515" y="10387"/>
                  </a:cubicBezTo>
                  <a:lnTo>
                    <a:pt x="17528" y="10348"/>
                  </a:lnTo>
                  <a:cubicBezTo>
                    <a:pt x="17272" y="10259"/>
                    <a:pt x="17106" y="10144"/>
                    <a:pt x="17119" y="10029"/>
                  </a:cubicBezTo>
                  <a:cubicBezTo>
                    <a:pt x="17132" y="9888"/>
                    <a:pt x="17439" y="9799"/>
                    <a:pt x="17834" y="9799"/>
                  </a:cubicBezTo>
                  <a:lnTo>
                    <a:pt x="17936" y="9799"/>
                  </a:lnTo>
                  <a:lnTo>
                    <a:pt x="18524" y="8969"/>
                  </a:lnTo>
                  <a:lnTo>
                    <a:pt x="18524" y="8969"/>
                  </a:lnTo>
                  <a:cubicBezTo>
                    <a:pt x="18384" y="9020"/>
                    <a:pt x="18217" y="9071"/>
                    <a:pt x="18039" y="9096"/>
                  </a:cubicBezTo>
                  <a:cubicBezTo>
                    <a:pt x="17873" y="9122"/>
                    <a:pt x="17720" y="9135"/>
                    <a:pt x="17579" y="9135"/>
                  </a:cubicBezTo>
                  <a:cubicBezTo>
                    <a:pt x="17247" y="9135"/>
                    <a:pt x="17017" y="9071"/>
                    <a:pt x="16991" y="8943"/>
                  </a:cubicBezTo>
                  <a:cubicBezTo>
                    <a:pt x="16965" y="8764"/>
                    <a:pt x="17388" y="8534"/>
                    <a:pt x="17936" y="8445"/>
                  </a:cubicBezTo>
                  <a:cubicBezTo>
                    <a:pt x="18103" y="8420"/>
                    <a:pt x="18256" y="8406"/>
                    <a:pt x="18396" y="8406"/>
                  </a:cubicBezTo>
                  <a:cubicBezTo>
                    <a:pt x="18614" y="8406"/>
                    <a:pt x="18780" y="8432"/>
                    <a:pt x="18882" y="8483"/>
                  </a:cubicBezTo>
                  <a:lnTo>
                    <a:pt x="19520" y="7602"/>
                  </a:lnTo>
                  <a:cubicBezTo>
                    <a:pt x="19418" y="5698"/>
                    <a:pt x="18972" y="3884"/>
                    <a:pt x="18141" y="2428"/>
                  </a:cubicBezTo>
                  <a:cubicBezTo>
                    <a:pt x="17771" y="1777"/>
                    <a:pt x="17349" y="1215"/>
                    <a:pt x="16902" y="741"/>
                  </a:cubicBezTo>
                  <a:cubicBezTo>
                    <a:pt x="15100" y="281"/>
                    <a:pt x="12980" y="39"/>
                    <a:pt x="10847" y="14"/>
                  </a:cubicBezTo>
                  <a:cubicBezTo>
                    <a:pt x="10680" y="0"/>
                    <a:pt x="10501" y="0"/>
                    <a:pt x="10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6"/>
            <p:cNvSpPr/>
            <p:nvPr/>
          </p:nvSpPr>
          <p:spPr>
            <a:xfrm>
              <a:off x="1779774" y="1614016"/>
              <a:ext cx="22525" cy="11825"/>
            </a:xfrm>
            <a:custGeom>
              <a:avLst/>
              <a:gdLst/>
              <a:ahLst/>
              <a:cxnLst/>
              <a:rect l="l" t="t" r="r" b="b"/>
              <a:pathLst>
                <a:path w="1343" h="705" extrusionOk="0">
                  <a:moveTo>
                    <a:pt x="1" y="1"/>
                  </a:moveTo>
                  <a:lnTo>
                    <a:pt x="704" y="704"/>
                  </a:lnTo>
                  <a:cubicBezTo>
                    <a:pt x="1048" y="691"/>
                    <a:pt x="1317" y="602"/>
                    <a:pt x="1330" y="461"/>
                  </a:cubicBezTo>
                  <a:cubicBezTo>
                    <a:pt x="1343" y="282"/>
                    <a:pt x="921" y="91"/>
                    <a:pt x="359" y="26"/>
                  </a:cubicBezTo>
                  <a:cubicBezTo>
                    <a:pt x="244" y="14"/>
                    <a:pt x="142" y="1"/>
                    <a:pt x="40" y="1"/>
                  </a:cubicBezTo>
                  <a:close/>
                </a:path>
              </a:pathLst>
            </a:custGeom>
            <a:solidFill>
              <a:srgbClr val="9A9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6"/>
            <p:cNvSpPr/>
            <p:nvPr/>
          </p:nvSpPr>
          <p:spPr>
            <a:xfrm>
              <a:off x="2036487" y="1605881"/>
              <a:ext cx="32153" cy="12244"/>
            </a:xfrm>
            <a:custGeom>
              <a:avLst/>
              <a:gdLst/>
              <a:ahLst/>
              <a:cxnLst/>
              <a:rect l="l" t="t" r="r" b="b"/>
              <a:pathLst>
                <a:path w="1917" h="730" extrusionOk="0">
                  <a:moveTo>
                    <a:pt x="1431" y="0"/>
                  </a:moveTo>
                  <a:cubicBezTo>
                    <a:pt x="1291" y="0"/>
                    <a:pt x="1138" y="14"/>
                    <a:pt x="971" y="39"/>
                  </a:cubicBezTo>
                  <a:cubicBezTo>
                    <a:pt x="423" y="128"/>
                    <a:pt x="0" y="358"/>
                    <a:pt x="26" y="537"/>
                  </a:cubicBezTo>
                  <a:cubicBezTo>
                    <a:pt x="52" y="665"/>
                    <a:pt x="282" y="729"/>
                    <a:pt x="614" y="729"/>
                  </a:cubicBezTo>
                  <a:cubicBezTo>
                    <a:pt x="755" y="729"/>
                    <a:pt x="908" y="716"/>
                    <a:pt x="1074" y="690"/>
                  </a:cubicBezTo>
                  <a:cubicBezTo>
                    <a:pt x="1252" y="665"/>
                    <a:pt x="1419" y="614"/>
                    <a:pt x="1559" y="563"/>
                  </a:cubicBezTo>
                  <a:lnTo>
                    <a:pt x="1917" y="77"/>
                  </a:lnTo>
                  <a:cubicBezTo>
                    <a:pt x="1815" y="26"/>
                    <a:pt x="1649" y="0"/>
                    <a:pt x="1431" y="0"/>
                  </a:cubicBezTo>
                  <a:close/>
                </a:path>
              </a:pathLst>
            </a:custGeom>
            <a:solidFill>
              <a:srgbClr val="9A9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6"/>
            <p:cNvSpPr/>
            <p:nvPr/>
          </p:nvSpPr>
          <p:spPr>
            <a:xfrm>
              <a:off x="1934288" y="1557021"/>
              <a:ext cx="14575" cy="55953"/>
            </a:xfrm>
            <a:custGeom>
              <a:avLst/>
              <a:gdLst/>
              <a:ahLst/>
              <a:cxnLst/>
              <a:rect l="l" t="t" r="r" b="b"/>
              <a:pathLst>
                <a:path w="869" h="3336" extrusionOk="0">
                  <a:moveTo>
                    <a:pt x="154" y="1"/>
                  </a:moveTo>
                  <a:cubicBezTo>
                    <a:pt x="51" y="40"/>
                    <a:pt x="0" y="142"/>
                    <a:pt x="38" y="244"/>
                  </a:cubicBezTo>
                  <a:cubicBezTo>
                    <a:pt x="38" y="256"/>
                    <a:pt x="358" y="1253"/>
                    <a:pt x="472" y="3055"/>
                  </a:cubicBezTo>
                  <a:cubicBezTo>
                    <a:pt x="626" y="3131"/>
                    <a:pt x="753" y="3233"/>
                    <a:pt x="869" y="3336"/>
                  </a:cubicBezTo>
                  <a:cubicBezTo>
                    <a:pt x="779" y="1292"/>
                    <a:pt x="409" y="180"/>
                    <a:pt x="396" y="128"/>
                  </a:cubicBezTo>
                  <a:cubicBezTo>
                    <a:pt x="370" y="52"/>
                    <a:pt x="294" y="1"/>
                    <a:pt x="217" y="1"/>
                  </a:cubicBezTo>
                  <a:close/>
                </a:path>
              </a:pathLst>
            </a:custGeom>
            <a:solidFill>
              <a:srgbClr val="9A9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6"/>
            <p:cNvSpPr/>
            <p:nvPr/>
          </p:nvSpPr>
          <p:spPr>
            <a:xfrm>
              <a:off x="2102271" y="1525739"/>
              <a:ext cx="21234" cy="78864"/>
            </a:xfrm>
            <a:custGeom>
              <a:avLst/>
              <a:gdLst/>
              <a:ahLst/>
              <a:cxnLst/>
              <a:rect l="l" t="t" r="r" b="b"/>
              <a:pathLst>
                <a:path w="1266" h="4702" extrusionOk="0">
                  <a:moveTo>
                    <a:pt x="959" y="1"/>
                  </a:moveTo>
                  <a:cubicBezTo>
                    <a:pt x="780" y="1687"/>
                    <a:pt x="396" y="3233"/>
                    <a:pt x="1" y="4702"/>
                  </a:cubicBezTo>
                  <a:cubicBezTo>
                    <a:pt x="754" y="3846"/>
                    <a:pt x="1253" y="2722"/>
                    <a:pt x="1265" y="1240"/>
                  </a:cubicBezTo>
                  <a:cubicBezTo>
                    <a:pt x="1265" y="793"/>
                    <a:pt x="1163" y="384"/>
                    <a:pt x="959" y="1"/>
                  </a:cubicBezTo>
                  <a:close/>
                </a:path>
              </a:pathLst>
            </a:custGeom>
            <a:solidFill>
              <a:srgbClr val="BB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6"/>
            <p:cNvSpPr/>
            <p:nvPr/>
          </p:nvSpPr>
          <p:spPr>
            <a:xfrm>
              <a:off x="1751494" y="1591959"/>
              <a:ext cx="37101" cy="37939"/>
            </a:xfrm>
            <a:custGeom>
              <a:avLst/>
              <a:gdLst/>
              <a:ahLst/>
              <a:cxnLst/>
              <a:rect l="l" t="t" r="r" b="b"/>
              <a:pathLst>
                <a:path w="2212" h="2262" extrusionOk="0">
                  <a:moveTo>
                    <a:pt x="14" y="1"/>
                  </a:moveTo>
                  <a:cubicBezTo>
                    <a:pt x="1" y="256"/>
                    <a:pt x="1" y="512"/>
                    <a:pt x="14" y="767"/>
                  </a:cubicBezTo>
                  <a:cubicBezTo>
                    <a:pt x="307" y="1086"/>
                    <a:pt x="653" y="1355"/>
                    <a:pt x="1010" y="1610"/>
                  </a:cubicBezTo>
                  <a:lnTo>
                    <a:pt x="1010" y="1559"/>
                  </a:lnTo>
                  <a:cubicBezTo>
                    <a:pt x="1023" y="1469"/>
                    <a:pt x="1138" y="1393"/>
                    <a:pt x="1329" y="1355"/>
                  </a:cubicBezTo>
                  <a:lnTo>
                    <a:pt x="14" y="1"/>
                  </a:lnTo>
                  <a:close/>
                  <a:moveTo>
                    <a:pt x="1496" y="1904"/>
                  </a:moveTo>
                  <a:cubicBezTo>
                    <a:pt x="1726" y="2031"/>
                    <a:pt x="1956" y="2147"/>
                    <a:pt x="2186" y="2261"/>
                  </a:cubicBezTo>
                  <a:lnTo>
                    <a:pt x="2211" y="2261"/>
                  </a:lnTo>
                  <a:lnTo>
                    <a:pt x="1956" y="1994"/>
                  </a:lnTo>
                  <a:cubicBezTo>
                    <a:pt x="1789" y="1980"/>
                    <a:pt x="1636" y="1942"/>
                    <a:pt x="1496" y="1904"/>
                  </a:cubicBezTo>
                  <a:close/>
                </a:path>
              </a:pathLst>
            </a:custGeom>
            <a:solidFill>
              <a:srgbClr val="AEB5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6"/>
            <p:cNvSpPr/>
            <p:nvPr/>
          </p:nvSpPr>
          <p:spPr>
            <a:xfrm>
              <a:off x="1768435" y="1614670"/>
              <a:ext cx="15867" cy="10734"/>
            </a:xfrm>
            <a:custGeom>
              <a:avLst/>
              <a:gdLst/>
              <a:ahLst/>
              <a:cxnLst/>
              <a:rect l="l" t="t" r="r" b="b"/>
              <a:pathLst>
                <a:path w="946" h="640" extrusionOk="0">
                  <a:moveTo>
                    <a:pt x="319" y="1"/>
                  </a:moveTo>
                  <a:cubicBezTo>
                    <a:pt x="128" y="39"/>
                    <a:pt x="13" y="115"/>
                    <a:pt x="0" y="205"/>
                  </a:cubicBezTo>
                  <a:lnTo>
                    <a:pt x="0" y="256"/>
                  </a:lnTo>
                  <a:cubicBezTo>
                    <a:pt x="166" y="358"/>
                    <a:pt x="319" y="461"/>
                    <a:pt x="486" y="550"/>
                  </a:cubicBezTo>
                  <a:cubicBezTo>
                    <a:pt x="626" y="588"/>
                    <a:pt x="779" y="626"/>
                    <a:pt x="946" y="640"/>
                  </a:cubicBezTo>
                  <a:lnTo>
                    <a:pt x="319" y="1"/>
                  </a:lnTo>
                  <a:close/>
                </a:path>
              </a:pathLst>
            </a:custGeom>
            <a:solidFill>
              <a:srgbClr val="9A9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6"/>
            <p:cNvSpPr/>
            <p:nvPr/>
          </p:nvSpPr>
          <p:spPr>
            <a:xfrm>
              <a:off x="2057705" y="1597310"/>
              <a:ext cx="22307" cy="34098"/>
            </a:xfrm>
            <a:custGeom>
              <a:avLst/>
              <a:gdLst/>
              <a:ahLst/>
              <a:cxnLst/>
              <a:rect l="l" t="t" r="r" b="b"/>
              <a:pathLst>
                <a:path w="1330" h="2033" extrusionOk="0">
                  <a:moveTo>
                    <a:pt x="1304" y="0"/>
                  </a:moveTo>
                  <a:lnTo>
                    <a:pt x="1" y="1930"/>
                  </a:lnTo>
                  <a:cubicBezTo>
                    <a:pt x="166" y="1942"/>
                    <a:pt x="320" y="1981"/>
                    <a:pt x="461" y="2032"/>
                  </a:cubicBezTo>
                  <a:cubicBezTo>
                    <a:pt x="742" y="1891"/>
                    <a:pt x="1023" y="1738"/>
                    <a:pt x="1290" y="1572"/>
                  </a:cubicBezTo>
                  <a:cubicBezTo>
                    <a:pt x="1316" y="1048"/>
                    <a:pt x="1329" y="525"/>
                    <a:pt x="1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6"/>
            <p:cNvSpPr/>
            <p:nvPr/>
          </p:nvSpPr>
          <p:spPr>
            <a:xfrm>
              <a:off x="2052991" y="1629682"/>
              <a:ext cx="12445" cy="6642"/>
            </a:xfrm>
            <a:custGeom>
              <a:avLst/>
              <a:gdLst/>
              <a:ahLst/>
              <a:cxnLst/>
              <a:rect l="l" t="t" r="r" b="b"/>
              <a:pathLst>
                <a:path w="742" h="396" extrusionOk="0">
                  <a:moveTo>
                    <a:pt x="282" y="0"/>
                  </a:moveTo>
                  <a:lnTo>
                    <a:pt x="1" y="396"/>
                  </a:lnTo>
                  <a:cubicBezTo>
                    <a:pt x="256" y="307"/>
                    <a:pt x="498" y="204"/>
                    <a:pt x="742" y="102"/>
                  </a:cubicBezTo>
                  <a:cubicBezTo>
                    <a:pt x="601" y="51"/>
                    <a:pt x="447" y="12"/>
                    <a:pt x="282" y="0"/>
                  </a:cubicBezTo>
                  <a:close/>
                </a:path>
              </a:pathLst>
            </a:custGeom>
            <a:solidFill>
              <a:srgbClr val="9A9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6"/>
            <p:cNvSpPr/>
            <p:nvPr/>
          </p:nvSpPr>
          <p:spPr>
            <a:xfrm>
              <a:off x="1970283" y="1500881"/>
              <a:ext cx="91293" cy="46309"/>
            </a:xfrm>
            <a:custGeom>
              <a:avLst/>
              <a:gdLst/>
              <a:ahLst/>
              <a:cxnLst/>
              <a:rect l="l" t="t" r="r" b="b"/>
              <a:pathLst>
                <a:path w="5443" h="2761" extrusionOk="0">
                  <a:moveTo>
                    <a:pt x="2274" y="1"/>
                  </a:moveTo>
                  <a:cubicBezTo>
                    <a:pt x="1661" y="1"/>
                    <a:pt x="1022" y="167"/>
                    <a:pt x="370" y="499"/>
                  </a:cubicBezTo>
                  <a:cubicBezTo>
                    <a:pt x="103" y="639"/>
                    <a:pt x="0" y="972"/>
                    <a:pt x="128" y="1227"/>
                  </a:cubicBezTo>
                  <a:cubicBezTo>
                    <a:pt x="230" y="1419"/>
                    <a:pt x="422" y="1521"/>
                    <a:pt x="614" y="1521"/>
                  </a:cubicBezTo>
                  <a:cubicBezTo>
                    <a:pt x="690" y="1521"/>
                    <a:pt x="779" y="1508"/>
                    <a:pt x="856" y="1470"/>
                  </a:cubicBezTo>
                  <a:cubicBezTo>
                    <a:pt x="1367" y="1202"/>
                    <a:pt x="1840" y="1074"/>
                    <a:pt x="2274" y="1074"/>
                  </a:cubicBezTo>
                  <a:cubicBezTo>
                    <a:pt x="2504" y="1074"/>
                    <a:pt x="2734" y="1113"/>
                    <a:pt x="2939" y="1176"/>
                  </a:cubicBezTo>
                  <a:cubicBezTo>
                    <a:pt x="3910" y="1496"/>
                    <a:pt x="5097" y="2760"/>
                    <a:pt x="5174" y="2760"/>
                  </a:cubicBezTo>
                  <a:cubicBezTo>
                    <a:pt x="5443" y="2632"/>
                    <a:pt x="4714" y="627"/>
                    <a:pt x="3283" y="154"/>
                  </a:cubicBezTo>
                  <a:cubicBezTo>
                    <a:pt x="2964" y="52"/>
                    <a:pt x="2619" y="1"/>
                    <a:pt x="2274" y="1"/>
                  </a:cubicBezTo>
                  <a:close/>
                </a:path>
              </a:pathLst>
            </a:custGeom>
            <a:solidFill>
              <a:srgbClr val="547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6"/>
            <p:cNvSpPr/>
            <p:nvPr/>
          </p:nvSpPr>
          <p:spPr>
            <a:xfrm>
              <a:off x="1789217" y="1504101"/>
              <a:ext cx="86999" cy="52733"/>
            </a:xfrm>
            <a:custGeom>
              <a:avLst/>
              <a:gdLst/>
              <a:ahLst/>
              <a:cxnLst/>
              <a:rect l="l" t="t" r="r" b="b"/>
              <a:pathLst>
                <a:path w="5187" h="3144" extrusionOk="0">
                  <a:moveTo>
                    <a:pt x="3245" y="1"/>
                  </a:moveTo>
                  <a:cubicBezTo>
                    <a:pt x="2734" y="1"/>
                    <a:pt x="2262" y="103"/>
                    <a:pt x="1827" y="320"/>
                  </a:cubicBezTo>
                  <a:cubicBezTo>
                    <a:pt x="473" y="972"/>
                    <a:pt x="0" y="3054"/>
                    <a:pt x="294" y="3143"/>
                  </a:cubicBezTo>
                  <a:cubicBezTo>
                    <a:pt x="358" y="3143"/>
                    <a:pt x="1367" y="1738"/>
                    <a:pt x="2287" y="1291"/>
                  </a:cubicBezTo>
                  <a:cubicBezTo>
                    <a:pt x="2581" y="1151"/>
                    <a:pt x="2900" y="1086"/>
                    <a:pt x="3245" y="1086"/>
                  </a:cubicBezTo>
                  <a:cubicBezTo>
                    <a:pt x="3603" y="1086"/>
                    <a:pt x="3986" y="1163"/>
                    <a:pt x="4395" y="1304"/>
                  </a:cubicBezTo>
                  <a:cubicBezTo>
                    <a:pt x="4459" y="1329"/>
                    <a:pt x="4522" y="1342"/>
                    <a:pt x="4587" y="1342"/>
                  </a:cubicBezTo>
                  <a:cubicBezTo>
                    <a:pt x="4803" y="1342"/>
                    <a:pt x="5008" y="1202"/>
                    <a:pt x="5098" y="984"/>
                  </a:cubicBezTo>
                  <a:cubicBezTo>
                    <a:pt x="5187" y="703"/>
                    <a:pt x="5047" y="396"/>
                    <a:pt x="4766" y="294"/>
                  </a:cubicBezTo>
                  <a:cubicBezTo>
                    <a:pt x="4229" y="103"/>
                    <a:pt x="3730" y="1"/>
                    <a:pt x="3245" y="1"/>
                  </a:cubicBezTo>
                  <a:close/>
                </a:path>
              </a:pathLst>
            </a:custGeom>
            <a:solidFill>
              <a:srgbClr val="547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6"/>
            <p:cNvSpPr/>
            <p:nvPr/>
          </p:nvSpPr>
          <p:spPr>
            <a:xfrm>
              <a:off x="1973067" y="1553398"/>
              <a:ext cx="21653" cy="60633"/>
            </a:xfrm>
            <a:custGeom>
              <a:avLst/>
              <a:gdLst/>
              <a:ahLst/>
              <a:cxnLst/>
              <a:rect l="l" t="t" r="r" b="b"/>
              <a:pathLst>
                <a:path w="1291" h="3615" extrusionOk="0">
                  <a:moveTo>
                    <a:pt x="652" y="0"/>
                  </a:moveTo>
                  <a:cubicBezTo>
                    <a:pt x="294" y="0"/>
                    <a:pt x="0" y="804"/>
                    <a:pt x="0" y="1801"/>
                  </a:cubicBezTo>
                  <a:cubicBezTo>
                    <a:pt x="0" y="2811"/>
                    <a:pt x="294" y="3615"/>
                    <a:pt x="652" y="3615"/>
                  </a:cubicBezTo>
                  <a:cubicBezTo>
                    <a:pt x="996" y="3615"/>
                    <a:pt x="1291" y="2811"/>
                    <a:pt x="1291" y="1801"/>
                  </a:cubicBezTo>
                  <a:cubicBezTo>
                    <a:pt x="1291" y="804"/>
                    <a:pt x="996" y="0"/>
                    <a:pt x="652" y="0"/>
                  </a:cubicBezTo>
                  <a:close/>
                </a:path>
              </a:pathLst>
            </a:custGeom>
            <a:solidFill>
              <a:srgbClr val="547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6"/>
            <p:cNvSpPr/>
            <p:nvPr/>
          </p:nvSpPr>
          <p:spPr>
            <a:xfrm>
              <a:off x="1837423" y="1553398"/>
              <a:ext cx="21452" cy="60633"/>
            </a:xfrm>
            <a:custGeom>
              <a:avLst/>
              <a:gdLst/>
              <a:ahLst/>
              <a:cxnLst/>
              <a:rect l="l" t="t" r="r" b="b"/>
              <a:pathLst>
                <a:path w="1279" h="3615" extrusionOk="0">
                  <a:moveTo>
                    <a:pt x="640" y="0"/>
                  </a:moveTo>
                  <a:cubicBezTo>
                    <a:pt x="282" y="0"/>
                    <a:pt x="1" y="804"/>
                    <a:pt x="1" y="1801"/>
                  </a:cubicBezTo>
                  <a:cubicBezTo>
                    <a:pt x="1" y="2811"/>
                    <a:pt x="282" y="3615"/>
                    <a:pt x="640" y="3615"/>
                  </a:cubicBezTo>
                  <a:cubicBezTo>
                    <a:pt x="997" y="3615"/>
                    <a:pt x="1278" y="2811"/>
                    <a:pt x="1278" y="1801"/>
                  </a:cubicBezTo>
                  <a:cubicBezTo>
                    <a:pt x="1278" y="804"/>
                    <a:pt x="997" y="0"/>
                    <a:pt x="640" y="0"/>
                  </a:cubicBezTo>
                  <a:close/>
                </a:path>
              </a:pathLst>
            </a:custGeom>
            <a:solidFill>
              <a:srgbClr val="547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6"/>
            <p:cNvSpPr/>
            <p:nvPr/>
          </p:nvSpPr>
          <p:spPr>
            <a:xfrm>
              <a:off x="1817295" y="1624533"/>
              <a:ext cx="214906" cy="26148"/>
            </a:xfrm>
            <a:custGeom>
              <a:avLst/>
              <a:gdLst/>
              <a:ahLst/>
              <a:cxnLst/>
              <a:rect l="l" t="t" r="r" b="b"/>
              <a:pathLst>
                <a:path w="12813" h="1559" extrusionOk="0">
                  <a:moveTo>
                    <a:pt x="5378" y="0"/>
                  </a:moveTo>
                  <a:cubicBezTo>
                    <a:pt x="3603" y="205"/>
                    <a:pt x="1213" y="677"/>
                    <a:pt x="0" y="920"/>
                  </a:cubicBezTo>
                  <a:cubicBezTo>
                    <a:pt x="1686" y="1380"/>
                    <a:pt x="3334" y="1469"/>
                    <a:pt x="4177" y="1495"/>
                  </a:cubicBezTo>
                  <a:lnTo>
                    <a:pt x="4752" y="1495"/>
                  </a:lnTo>
                  <a:cubicBezTo>
                    <a:pt x="4752" y="1495"/>
                    <a:pt x="4918" y="932"/>
                    <a:pt x="5199" y="333"/>
                  </a:cubicBezTo>
                  <a:lnTo>
                    <a:pt x="5212" y="319"/>
                  </a:lnTo>
                  <a:cubicBezTo>
                    <a:pt x="5263" y="217"/>
                    <a:pt x="5314" y="103"/>
                    <a:pt x="5378" y="0"/>
                  </a:cubicBezTo>
                  <a:close/>
                  <a:moveTo>
                    <a:pt x="8444" y="179"/>
                  </a:moveTo>
                  <a:lnTo>
                    <a:pt x="8444" y="179"/>
                  </a:lnTo>
                  <a:cubicBezTo>
                    <a:pt x="8750" y="869"/>
                    <a:pt x="8827" y="1559"/>
                    <a:pt x="8827" y="1559"/>
                  </a:cubicBezTo>
                  <a:lnTo>
                    <a:pt x="9006" y="1559"/>
                  </a:lnTo>
                  <a:cubicBezTo>
                    <a:pt x="9275" y="1559"/>
                    <a:pt x="9837" y="1559"/>
                    <a:pt x="10539" y="1482"/>
                  </a:cubicBezTo>
                  <a:cubicBezTo>
                    <a:pt x="11191" y="1418"/>
                    <a:pt x="11983" y="1303"/>
                    <a:pt x="12813" y="1086"/>
                  </a:cubicBezTo>
                  <a:cubicBezTo>
                    <a:pt x="11816" y="856"/>
                    <a:pt x="10028" y="460"/>
                    <a:pt x="8444"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6"/>
            <p:cNvSpPr/>
            <p:nvPr/>
          </p:nvSpPr>
          <p:spPr>
            <a:xfrm>
              <a:off x="1727928" y="1477314"/>
              <a:ext cx="390413" cy="146374"/>
            </a:xfrm>
            <a:custGeom>
              <a:avLst/>
              <a:gdLst/>
              <a:ahLst/>
              <a:cxnLst/>
              <a:rect l="l" t="t" r="r" b="b"/>
              <a:pathLst>
                <a:path w="23277" h="8727" extrusionOk="0">
                  <a:moveTo>
                    <a:pt x="3412" y="576"/>
                  </a:moveTo>
                  <a:cubicBezTo>
                    <a:pt x="1355" y="1380"/>
                    <a:pt x="0" y="2569"/>
                    <a:pt x="26" y="4127"/>
                  </a:cubicBezTo>
                  <a:cubicBezTo>
                    <a:pt x="51" y="5621"/>
                    <a:pt x="588" y="6746"/>
                    <a:pt x="1419" y="7602"/>
                  </a:cubicBezTo>
                  <a:cubicBezTo>
                    <a:pt x="1406" y="7347"/>
                    <a:pt x="1406" y="7091"/>
                    <a:pt x="1419" y="6836"/>
                  </a:cubicBezTo>
                  <a:cubicBezTo>
                    <a:pt x="1419" y="6720"/>
                    <a:pt x="1419" y="6606"/>
                    <a:pt x="1431" y="6478"/>
                  </a:cubicBezTo>
                  <a:cubicBezTo>
                    <a:pt x="1444" y="6158"/>
                    <a:pt x="1470" y="5839"/>
                    <a:pt x="1508" y="5519"/>
                  </a:cubicBezTo>
                  <a:cubicBezTo>
                    <a:pt x="1661" y="4102"/>
                    <a:pt x="2044" y="2785"/>
                    <a:pt x="2671" y="1687"/>
                  </a:cubicBezTo>
                  <a:cubicBezTo>
                    <a:pt x="2901" y="1278"/>
                    <a:pt x="3143" y="908"/>
                    <a:pt x="3412" y="576"/>
                  </a:cubicBezTo>
                  <a:close/>
                  <a:moveTo>
                    <a:pt x="18333" y="0"/>
                  </a:moveTo>
                  <a:cubicBezTo>
                    <a:pt x="18780" y="474"/>
                    <a:pt x="19202" y="1036"/>
                    <a:pt x="19572" y="1687"/>
                  </a:cubicBezTo>
                  <a:cubicBezTo>
                    <a:pt x="20403" y="3143"/>
                    <a:pt x="20849" y="4957"/>
                    <a:pt x="20951" y="6861"/>
                  </a:cubicBezTo>
                  <a:cubicBezTo>
                    <a:pt x="20951" y="6963"/>
                    <a:pt x="20965" y="7052"/>
                    <a:pt x="20965" y="7154"/>
                  </a:cubicBezTo>
                  <a:cubicBezTo>
                    <a:pt x="20990" y="7679"/>
                    <a:pt x="20977" y="8202"/>
                    <a:pt x="20951" y="8726"/>
                  </a:cubicBezTo>
                  <a:cubicBezTo>
                    <a:pt x="21462" y="8420"/>
                    <a:pt x="21922" y="8036"/>
                    <a:pt x="22319" y="7589"/>
                  </a:cubicBezTo>
                  <a:cubicBezTo>
                    <a:pt x="22714" y="6120"/>
                    <a:pt x="23098" y="4574"/>
                    <a:pt x="23277" y="2888"/>
                  </a:cubicBezTo>
                  <a:cubicBezTo>
                    <a:pt x="23162" y="2683"/>
                    <a:pt x="23034" y="2504"/>
                    <a:pt x="22881" y="2325"/>
                  </a:cubicBezTo>
                  <a:cubicBezTo>
                    <a:pt x="22370" y="1712"/>
                    <a:pt x="21604" y="1201"/>
                    <a:pt x="20633" y="767"/>
                  </a:cubicBezTo>
                  <a:cubicBezTo>
                    <a:pt x="20006" y="499"/>
                    <a:pt x="19304" y="256"/>
                    <a:pt x="18537" y="51"/>
                  </a:cubicBezTo>
                  <a:cubicBezTo>
                    <a:pt x="18473" y="39"/>
                    <a:pt x="18396" y="14"/>
                    <a:pt x="18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6"/>
            <p:cNvSpPr/>
            <p:nvPr/>
          </p:nvSpPr>
          <p:spPr>
            <a:xfrm>
              <a:off x="1663436" y="1847382"/>
              <a:ext cx="422768" cy="53152"/>
            </a:xfrm>
            <a:custGeom>
              <a:avLst/>
              <a:gdLst/>
              <a:ahLst/>
              <a:cxnLst/>
              <a:rect l="l" t="t" r="r" b="b"/>
              <a:pathLst>
                <a:path w="25206" h="3169" extrusionOk="0">
                  <a:moveTo>
                    <a:pt x="460" y="1"/>
                  </a:moveTo>
                  <a:cubicBezTo>
                    <a:pt x="319" y="549"/>
                    <a:pt x="192" y="1009"/>
                    <a:pt x="77" y="1329"/>
                  </a:cubicBezTo>
                  <a:lnTo>
                    <a:pt x="77" y="1341"/>
                  </a:lnTo>
                  <a:cubicBezTo>
                    <a:pt x="103" y="1444"/>
                    <a:pt x="89" y="1520"/>
                    <a:pt x="1" y="1559"/>
                  </a:cubicBezTo>
                  <a:cubicBezTo>
                    <a:pt x="26" y="1571"/>
                    <a:pt x="103" y="1585"/>
                    <a:pt x="205" y="1610"/>
                  </a:cubicBezTo>
                  <a:cubicBezTo>
                    <a:pt x="1201" y="1776"/>
                    <a:pt x="5097" y="2172"/>
                    <a:pt x="6554" y="2453"/>
                  </a:cubicBezTo>
                  <a:lnTo>
                    <a:pt x="9901" y="2772"/>
                  </a:lnTo>
                  <a:lnTo>
                    <a:pt x="14104" y="3169"/>
                  </a:lnTo>
                  <a:cubicBezTo>
                    <a:pt x="15637" y="3169"/>
                    <a:pt x="17247" y="3079"/>
                    <a:pt x="18920" y="2862"/>
                  </a:cubicBezTo>
                  <a:cubicBezTo>
                    <a:pt x="19252" y="2823"/>
                    <a:pt x="19584" y="2772"/>
                    <a:pt x="19916" y="2721"/>
                  </a:cubicBezTo>
                  <a:cubicBezTo>
                    <a:pt x="19955" y="2721"/>
                    <a:pt x="20006" y="2721"/>
                    <a:pt x="20044" y="2709"/>
                  </a:cubicBezTo>
                  <a:cubicBezTo>
                    <a:pt x="21590" y="2466"/>
                    <a:pt x="23187" y="2108"/>
                    <a:pt x="24796" y="1610"/>
                  </a:cubicBezTo>
                  <a:cubicBezTo>
                    <a:pt x="24938" y="1571"/>
                    <a:pt x="25065" y="1534"/>
                    <a:pt x="25205" y="1482"/>
                  </a:cubicBezTo>
                  <a:cubicBezTo>
                    <a:pt x="24989" y="1074"/>
                    <a:pt x="24822" y="600"/>
                    <a:pt x="24694" y="89"/>
                  </a:cubicBezTo>
                  <a:lnTo>
                    <a:pt x="24682" y="89"/>
                  </a:lnTo>
                  <a:cubicBezTo>
                    <a:pt x="24056" y="294"/>
                    <a:pt x="23417" y="460"/>
                    <a:pt x="22804" y="614"/>
                  </a:cubicBezTo>
                  <a:cubicBezTo>
                    <a:pt x="21923" y="830"/>
                    <a:pt x="21066" y="1009"/>
                    <a:pt x="20211" y="1150"/>
                  </a:cubicBezTo>
                  <a:cubicBezTo>
                    <a:pt x="20197" y="1150"/>
                    <a:pt x="20197" y="1163"/>
                    <a:pt x="20185" y="1163"/>
                  </a:cubicBezTo>
                  <a:cubicBezTo>
                    <a:pt x="19802" y="1227"/>
                    <a:pt x="19419" y="1278"/>
                    <a:pt x="19061" y="1329"/>
                  </a:cubicBezTo>
                  <a:cubicBezTo>
                    <a:pt x="17362" y="1559"/>
                    <a:pt x="15727" y="1655"/>
                    <a:pt x="14176" y="1655"/>
                  </a:cubicBezTo>
                  <a:cubicBezTo>
                    <a:pt x="12625" y="1655"/>
                    <a:pt x="11159" y="1559"/>
                    <a:pt x="9799" y="1406"/>
                  </a:cubicBezTo>
                  <a:cubicBezTo>
                    <a:pt x="9415" y="1367"/>
                    <a:pt x="9045" y="1316"/>
                    <a:pt x="8688" y="1265"/>
                  </a:cubicBezTo>
                  <a:cubicBezTo>
                    <a:pt x="7947" y="1163"/>
                    <a:pt x="2811" y="384"/>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6"/>
            <p:cNvSpPr/>
            <p:nvPr/>
          </p:nvSpPr>
          <p:spPr>
            <a:xfrm>
              <a:off x="1586732" y="2722071"/>
              <a:ext cx="598023" cy="44934"/>
            </a:xfrm>
            <a:custGeom>
              <a:avLst/>
              <a:gdLst/>
              <a:ahLst/>
              <a:cxnLst/>
              <a:rect l="l" t="t" r="r" b="b"/>
              <a:pathLst>
                <a:path w="35655" h="2679" extrusionOk="0">
                  <a:moveTo>
                    <a:pt x="307" y="1"/>
                  </a:moveTo>
                  <a:cubicBezTo>
                    <a:pt x="230" y="396"/>
                    <a:pt x="128" y="907"/>
                    <a:pt x="0" y="1508"/>
                  </a:cubicBezTo>
                  <a:cubicBezTo>
                    <a:pt x="2414" y="1853"/>
                    <a:pt x="7154" y="2402"/>
                    <a:pt x="14436" y="2593"/>
                  </a:cubicBezTo>
                  <a:cubicBezTo>
                    <a:pt x="15598" y="2619"/>
                    <a:pt x="16812" y="2658"/>
                    <a:pt x="18102" y="2658"/>
                  </a:cubicBezTo>
                  <a:cubicBezTo>
                    <a:pt x="18178" y="2670"/>
                    <a:pt x="18268" y="2670"/>
                    <a:pt x="18345" y="2670"/>
                  </a:cubicBezTo>
                  <a:cubicBezTo>
                    <a:pt x="19142" y="2676"/>
                    <a:pt x="19895" y="2679"/>
                    <a:pt x="20609" y="2679"/>
                  </a:cubicBezTo>
                  <a:cubicBezTo>
                    <a:pt x="31200" y="2679"/>
                    <a:pt x="32878" y="2078"/>
                    <a:pt x="35655" y="1636"/>
                  </a:cubicBezTo>
                  <a:cubicBezTo>
                    <a:pt x="35297" y="844"/>
                    <a:pt x="35004" y="358"/>
                    <a:pt x="34786" y="217"/>
                  </a:cubicBezTo>
                  <a:cubicBezTo>
                    <a:pt x="31056" y="652"/>
                    <a:pt x="25320" y="1150"/>
                    <a:pt x="18498" y="1176"/>
                  </a:cubicBezTo>
                  <a:lnTo>
                    <a:pt x="18076" y="1176"/>
                  </a:lnTo>
                  <a:cubicBezTo>
                    <a:pt x="16889" y="1176"/>
                    <a:pt x="15675" y="1163"/>
                    <a:pt x="14436" y="1137"/>
                  </a:cubicBezTo>
                  <a:cubicBezTo>
                    <a:pt x="14385" y="1125"/>
                    <a:pt x="14320" y="1125"/>
                    <a:pt x="14283" y="1125"/>
                  </a:cubicBezTo>
                  <a:cubicBezTo>
                    <a:pt x="9900" y="1009"/>
                    <a:pt x="5173" y="677"/>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6"/>
            <p:cNvSpPr/>
            <p:nvPr/>
          </p:nvSpPr>
          <p:spPr>
            <a:xfrm>
              <a:off x="2103042" y="1948708"/>
              <a:ext cx="287229" cy="555673"/>
            </a:xfrm>
            <a:custGeom>
              <a:avLst/>
              <a:gdLst/>
              <a:ahLst/>
              <a:cxnLst/>
              <a:rect l="l" t="t" r="r" b="b"/>
              <a:pathLst>
                <a:path w="17125" h="33130" extrusionOk="0">
                  <a:moveTo>
                    <a:pt x="3712" y="1"/>
                  </a:moveTo>
                  <a:cubicBezTo>
                    <a:pt x="1404" y="1"/>
                    <a:pt x="1" y="3248"/>
                    <a:pt x="1999" y="13543"/>
                  </a:cubicBezTo>
                  <a:cubicBezTo>
                    <a:pt x="2842" y="16623"/>
                    <a:pt x="3774" y="19791"/>
                    <a:pt x="4733" y="22806"/>
                  </a:cubicBezTo>
                  <a:cubicBezTo>
                    <a:pt x="5090" y="23917"/>
                    <a:pt x="5448" y="25015"/>
                    <a:pt x="5793" y="26063"/>
                  </a:cubicBezTo>
                  <a:cubicBezTo>
                    <a:pt x="6419" y="27928"/>
                    <a:pt x="7032" y="29691"/>
                    <a:pt x="7607" y="31314"/>
                  </a:cubicBezTo>
                  <a:cubicBezTo>
                    <a:pt x="8923" y="32362"/>
                    <a:pt x="10405" y="32898"/>
                    <a:pt x="11797" y="33064"/>
                  </a:cubicBezTo>
                  <a:cubicBezTo>
                    <a:pt x="11861" y="33077"/>
                    <a:pt x="11925" y="33089"/>
                    <a:pt x="12001" y="33089"/>
                  </a:cubicBezTo>
                  <a:cubicBezTo>
                    <a:pt x="12281" y="33116"/>
                    <a:pt x="12556" y="33130"/>
                    <a:pt x="12827" y="33130"/>
                  </a:cubicBezTo>
                  <a:cubicBezTo>
                    <a:pt x="14724" y="33130"/>
                    <a:pt x="16364" y="32489"/>
                    <a:pt x="17125" y="31595"/>
                  </a:cubicBezTo>
                  <a:cubicBezTo>
                    <a:pt x="17086" y="30509"/>
                    <a:pt x="17035" y="29487"/>
                    <a:pt x="16984" y="28516"/>
                  </a:cubicBezTo>
                  <a:cubicBezTo>
                    <a:pt x="16881" y="26957"/>
                    <a:pt x="16754" y="25552"/>
                    <a:pt x="16600" y="24237"/>
                  </a:cubicBezTo>
                  <a:cubicBezTo>
                    <a:pt x="15834" y="17938"/>
                    <a:pt x="14289" y="13850"/>
                    <a:pt x="11133" y="6326"/>
                  </a:cubicBezTo>
                  <a:cubicBezTo>
                    <a:pt x="11095" y="6236"/>
                    <a:pt x="11056" y="6134"/>
                    <a:pt x="11005" y="6045"/>
                  </a:cubicBezTo>
                  <a:cubicBezTo>
                    <a:pt x="10993" y="5994"/>
                    <a:pt x="10967" y="5943"/>
                    <a:pt x="10941" y="5878"/>
                  </a:cubicBezTo>
                  <a:cubicBezTo>
                    <a:pt x="9778" y="4307"/>
                    <a:pt x="7569" y="1599"/>
                    <a:pt x="5550" y="538"/>
                  </a:cubicBezTo>
                  <a:cubicBezTo>
                    <a:pt x="4908" y="199"/>
                    <a:pt x="4282" y="1"/>
                    <a:pt x="37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6"/>
            <p:cNvSpPr/>
            <p:nvPr/>
          </p:nvSpPr>
          <p:spPr>
            <a:xfrm>
              <a:off x="2151131" y="1985375"/>
              <a:ext cx="118296" cy="400058"/>
            </a:xfrm>
            <a:custGeom>
              <a:avLst/>
              <a:gdLst/>
              <a:ahLst/>
              <a:cxnLst/>
              <a:rect l="l" t="t" r="r" b="b"/>
              <a:pathLst>
                <a:path w="7053" h="23852" extrusionOk="0">
                  <a:moveTo>
                    <a:pt x="1" y="1"/>
                  </a:moveTo>
                  <a:lnTo>
                    <a:pt x="1" y="1"/>
                  </a:lnTo>
                  <a:cubicBezTo>
                    <a:pt x="1214" y="5557"/>
                    <a:pt x="4203" y="12967"/>
                    <a:pt x="2926" y="18179"/>
                  </a:cubicBezTo>
                  <a:cubicBezTo>
                    <a:pt x="4510" y="18716"/>
                    <a:pt x="6324" y="20262"/>
                    <a:pt x="7052" y="20888"/>
                  </a:cubicBezTo>
                  <a:cubicBezTo>
                    <a:pt x="7052" y="20799"/>
                    <a:pt x="7039" y="20722"/>
                    <a:pt x="7027" y="20645"/>
                  </a:cubicBezTo>
                  <a:cubicBezTo>
                    <a:pt x="6005" y="10298"/>
                    <a:pt x="38" y="90"/>
                    <a:pt x="1" y="1"/>
                  </a:cubicBezTo>
                  <a:close/>
                  <a:moveTo>
                    <a:pt x="3258" y="20722"/>
                  </a:moveTo>
                  <a:cubicBezTo>
                    <a:pt x="3258" y="20722"/>
                    <a:pt x="4893" y="22165"/>
                    <a:pt x="5302" y="22715"/>
                  </a:cubicBezTo>
                  <a:cubicBezTo>
                    <a:pt x="5392" y="22843"/>
                    <a:pt x="5519" y="23213"/>
                    <a:pt x="5634" y="23724"/>
                  </a:cubicBezTo>
                  <a:cubicBezTo>
                    <a:pt x="5838" y="23762"/>
                    <a:pt x="6043" y="23800"/>
                    <a:pt x="6235" y="23851"/>
                  </a:cubicBezTo>
                  <a:cubicBezTo>
                    <a:pt x="5889" y="23047"/>
                    <a:pt x="5659" y="22472"/>
                    <a:pt x="5659" y="22472"/>
                  </a:cubicBezTo>
                  <a:lnTo>
                    <a:pt x="3258" y="20722"/>
                  </a:ln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6"/>
            <p:cNvSpPr/>
            <p:nvPr/>
          </p:nvSpPr>
          <p:spPr>
            <a:xfrm>
              <a:off x="1665583" y="2036801"/>
              <a:ext cx="103285" cy="277719"/>
            </a:xfrm>
            <a:custGeom>
              <a:avLst/>
              <a:gdLst/>
              <a:ahLst/>
              <a:cxnLst/>
              <a:rect l="l" t="t" r="r" b="b"/>
              <a:pathLst>
                <a:path w="6158" h="16558" extrusionOk="0">
                  <a:moveTo>
                    <a:pt x="0" y="1"/>
                  </a:moveTo>
                  <a:lnTo>
                    <a:pt x="2925" y="13031"/>
                  </a:lnTo>
                  <a:lnTo>
                    <a:pt x="2951" y="13031"/>
                  </a:lnTo>
                  <a:cubicBezTo>
                    <a:pt x="3411" y="13031"/>
                    <a:pt x="3820" y="13057"/>
                    <a:pt x="4126" y="13146"/>
                  </a:cubicBezTo>
                  <a:cubicBezTo>
                    <a:pt x="4139" y="13146"/>
                    <a:pt x="4139" y="13146"/>
                    <a:pt x="4152" y="13159"/>
                  </a:cubicBezTo>
                  <a:cubicBezTo>
                    <a:pt x="1827" y="8024"/>
                    <a:pt x="64" y="282"/>
                    <a:pt x="0" y="1"/>
                  </a:cubicBezTo>
                  <a:close/>
                  <a:moveTo>
                    <a:pt x="3577" y="15229"/>
                  </a:moveTo>
                  <a:cubicBezTo>
                    <a:pt x="3628" y="15382"/>
                    <a:pt x="3680" y="15535"/>
                    <a:pt x="3717" y="15689"/>
                  </a:cubicBezTo>
                  <a:cubicBezTo>
                    <a:pt x="4356" y="15854"/>
                    <a:pt x="5570" y="16314"/>
                    <a:pt x="6158" y="16557"/>
                  </a:cubicBezTo>
                  <a:cubicBezTo>
                    <a:pt x="6145" y="16532"/>
                    <a:pt x="6119" y="16506"/>
                    <a:pt x="6107" y="16481"/>
                  </a:cubicBezTo>
                  <a:lnTo>
                    <a:pt x="3603" y="15229"/>
                  </a:ln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6"/>
            <p:cNvSpPr/>
            <p:nvPr/>
          </p:nvSpPr>
          <p:spPr>
            <a:xfrm>
              <a:off x="2045058" y="2287779"/>
              <a:ext cx="253282" cy="185990"/>
            </a:xfrm>
            <a:custGeom>
              <a:avLst/>
              <a:gdLst/>
              <a:ahLst/>
              <a:cxnLst/>
              <a:rect l="l" t="t" r="r" b="b"/>
              <a:pathLst>
                <a:path w="15101" h="11089" extrusionOk="0">
                  <a:moveTo>
                    <a:pt x="8073" y="0"/>
                  </a:moveTo>
                  <a:cubicBezTo>
                    <a:pt x="5971" y="0"/>
                    <a:pt x="1508" y="496"/>
                    <a:pt x="1508" y="496"/>
                  </a:cubicBezTo>
                  <a:cubicBezTo>
                    <a:pt x="1508" y="496"/>
                    <a:pt x="0" y="1709"/>
                    <a:pt x="2044" y="4749"/>
                  </a:cubicBezTo>
                  <a:cubicBezTo>
                    <a:pt x="3067" y="6823"/>
                    <a:pt x="4535" y="7201"/>
                    <a:pt x="5613" y="7201"/>
                  </a:cubicBezTo>
                  <a:cubicBezTo>
                    <a:pt x="5923" y="7201"/>
                    <a:pt x="6201" y="7170"/>
                    <a:pt x="6427" y="7139"/>
                  </a:cubicBezTo>
                  <a:cubicBezTo>
                    <a:pt x="6653" y="7111"/>
                    <a:pt x="6828" y="7084"/>
                    <a:pt x="6929" y="7084"/>
                  </a:cubicBezTo>
                  <a:cubicBezTo>
                    <a:pt x="6970" y="7084"/>
                    <a:pt x="7000" y="7089"/>
                    <a:pt x="7014" y="7100"/>
                  </a:cubicBezTo>
                  <a:cubicBezTo>
                    <a:pt x="7206" y="7304"/>
                    <a:pt x="7538" y="10486"/>
                    <a:pt x="8509" y="10562"/>
                  </a:cubicBezTo>
                  <a:cubicBezTo>
                    <a:pt x="8969" y="10524"/>
                    <a:pt x="9288" y="9604"/>
                    <a:pt x="9288" y="9604"/>
                  </a:cubicBezTo>
                  <a:cubicBezTo>
                    <a:pt x="9568" y="10715"/>
                    <a:pt x="9885" y="11088"/>
                    <a:pt x="10172" y="11088"/>
                  </a:cubicBezTo>
                  <a:cubicBezTo>
                    <a:pt x="10264" y="11088"/>
                    <a:pt x="10354" y="11049"/>
                    <a:pt x="10438" y="10984"/>
                  </a:cubicBezTo>
                  <a:cubicBezTo>
                    <a:pt x="10796" y="10716"/>
                    <a:pt x="10757" y="9592"/>
                    <a:pt x="10757" y="9592"/>
                  </a:cubicBezTo>
                  <a:lnTo>
                    <a:pt x="10757" y="9592"/>
                  </a:lnTo>
                  <a:cubicBezTo>
                    <a:pt x="10865" y="10394"/>
                    <a:pt x="11503" y="10872"/>
                    <a:pt x="11994" y="10872"/>
                  </a:cubicBezTo>
                  <a:cubicBezTo>
                    <a:pt x="12198" y="10872"/>
                    <a:pt x="12377" y="10790"/>
                    <a:pt x="12482" y="10614"/>
                  </a:cubicBezTo>
                  <a:cubicBezTo>
                    <a:pt x="12840" y="10013"/>
                    <a:pt x="12035" y="5235"/>
                    <a:pt x="11626" y="4686"/>
                  </a:cubicBezTo>
                  <a:cubicBezTo>
                    <a:pt x="11217" y="4136"/>
                    <a:pt x="9582" y="2693"/>
                    <a:pt x="9582" y="2693"/>
                  </a:cubicBezTo>
                  <a:lnTo>
                    <a:pt x="9582" y="2693"/>
                  </a:lnTo>
                  <a:lnTo>
                    <a:pt x="11983" y="4443"/>
                  </a:lnTo>
                  <a:cubicBezTo>
                    <a:pt x="11983" y="4443"/>
                    <a:pt x="12801" y="6538"/>
                    <a:pt x="13721" y="8275"/>
                  </a:cubicBezTo>
                  <a:cubicBezTo>
                    <a:pt x="13964" y="8561"/>
                    <a:pt x="14178" y="8679"/>
                    <a:pt x="14356" y="8679"/>
                  </a:cubicBezTo>
                  <a:cubicBezTo>
                    <a:pt x="14825" y="8679"/>
                    <a:pt x="15056" y="7865"/>
                    <a:pt x="14973" y="7125"/>
                  </a:cubicBezTo>
                  <a:cubicBezTo>
                    <a:pt x="15101" y="6423"/>
                    <a:pt x="14398" y="3919"/>
                    <a:pt x="13658" y="3076"/>
                  </a:cubicBezTo>
                  <a:cubicBezTo>
                    <a:pt x="13249" y="2770"/>
                    <a:pt x="10821" y="508"/>
                    <a:pt x="8905" y="48"/>
                  </a:cubicBezTo>
                  <a:cubicBezTo>
                    <a:pt x="8718" y="15"/>
                    <a:pt x="8429" y="0"/>
                    <a:pt x="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6"/>
            <p:cNvSpPr/>
            <p:nvPr/>
          </p:nvSpPr>
          <p:spPr>
            <a:xfrm>
              <a:off x="2213695" y="2386724"/>
              <a:ext cx="12026" cy="61941"/>
            </a:xfrm>
            <a:custGeom>
              <a:avLst/>
              <a:gdLst/>
              <a:ahLst/>
              <a:cxnLst/>
              <a:rect l="l" t="t" r="r" b="b"/>
              <a:pathLst>
                <a:path w="717" h="3693" extrusionOk="0">
                  <a:moveTo>
                    <a:pt x="1" y="0"/>
                  </a:moveTo>
                  <a:cubicBezTo>
                    <a:pt x="205" y="1252"/>
                    <a:pt x="371" y="2478"/>
                    <a:pt x="703" y="3693"/>
                  </a:cubicBezTo>
                  <a:cubicBezTo>
                    <a:pt x="716" y="3041"/>
                    <a:pt x="626" y="2415"/>
                    <a:pt x="538" y="1789"/>
                  </a:cubicBezTo>
                  <a:cubicBezTo>
                    <a:pt x="410" y="1189"/>
                    <a:pt x="282" y="550"/>
                    <a:pt x="1" y="0"/>
                  </a:cubicBezTo>
                  <a:close/>
                </a:path>
              </a:pathLst>
            </a:custGeom>
            <a:solidFill>
              <a:srgbClr val="AA7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6"/>
            <p:cNvSpPr/>
            <p:nvPr/>
          </p:nvSpPr>
          <p:spPr>
            <a:xfrm>
              <a:off x="2188418" y="2399371"/>
              <a:ext cx="12445" cy="49496"/>
            </a:xfrm>
            <a:custGeom>
              <a:avLst/>
              <a:gdLst/>
              <a:ahLst/>
              <a:cxnLst/>
              <a:rect l="l" t="t" r="r" b="b"/>
              <a:pathLst>
                <a:path w="742" h="2951" extrusionOk="0">
                  <a:moveTo>
                    <a:pt x="0" y="0"/>
                  </a:moveTo>
                  <a:lnTo>
                    <a:pt x="0" y="0"/>
                  </a:lnTo>
                  <a:cubicBezTo>
                    <a:pt x="205" y="1009"/>
                    <a:pt x="396" y="1993"/>
                    <a:pt x="741" y="2951"/>
                  </a:cubicBezTo>
                  <a:cubicBezTo>
                    <a:pt x="741" y="2428"/>
                    <a:pt x="639" y="1917"/>
                    <a:pt x="537" y="1418"/>
                  </a:cubicBezTo>
                  <a:cubicBezTo>
                    <a:pt x="409" y="920"/>
                    <a:pt x="268" y="421"/>
                    <a:pt x="0" y="0"/>
                  </a:cubicBezTo>
                  <a:close/>
                </a:path>
              </a:pathLst>
            </a:custGeom>
            <a:solidFill>
              <a:srgbClr val="AA7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6"/>
            <p:cNvSpPr/>
            <p:nvPr/>
          </p:nvSpPr>
          <p:spPr>
            <a:xfrm>
              <a:off x="1799063" y="2364852"/>
              <a:ext cx="596732" cy="184749"/>
            </a:xfrm>
            <a:custGeom>
              <a:avLst/>
              <a:gdLst/>
              <a:ahLst/>
              <a:cxnLst/>
              <a:rect l="l" t="t" r="r" b="b"/>
              <a:pathLst>
                <a:path w="35578" h="11015" extrusionOk="0">
                  <a:moveTo>
                    <a:pt x="3341" y="1"/>
                  </a:moveTo>
                  <a:cubicBezTo>
                    <a:pt x="3287" y="1"/>
                    <a:pt x="3259" y="1"/>
                    <a:pt x="3259" y="1"/>
                  </a:cubicBezTo>
                  <a:lnTo>
                    <a:pt x="1" y="857"/>
                  </a:lnTo>
                  <a:lnTo>
                    <a:pt x="128" y="3578"/>
                  </a:lnTo>
                  <a:lnTo>
                    <a:pt x="193" y="4830"/>
                  </a:lnTo>
                  <a:cubicBezTo>
                    <a:pt x="193" y="4830"/>
                    <a:pt x="22268" y="10413"/>
                    <a:pt x="26956" y="10924"/>
                  </a:cubicBezTo>
                  <a:cubicBezTo>
                    <a:pt x="27123" y="10950"/>
                    <a:pt x="27276" y="10962"/>
                    <a:pt x="27429" y="10975"/>
                  </a:cubicBezTo>
                  <a:cubicBezTo>
                    <a:pt x="27774" y="11002"/>
                    <a:pt x="28114" y="11015"/>
                    <a:pt x="28448" y="11015"/>
                  </a:cubicBezTo>
                  <a:cubicBezTo>
                    <a:pt x="32467" y="11015"/>
                    <a:pt x="35578" y="9156"/>
                    <a:pt x="35248" y="6785"/>
                  </a:cubicBezTo>
                  <a:cubicBezTo>
                    <a:pt x="35171" y="6172"/>
                    <a:pt x="34813" y="5545"/>
                    <a:pt x="34226" y="4945"/>
                  </a:cubicBezTo>
                  <a:cubicBezTo>
                    <a:pt x="32514" y="3208"/>
                    <a:pt x="28821" y="1687"/>
                    <a:pt x="23916" y="1253"/>
                  </a:cubicBezTo>
                  <a:cubicBezTo>
                    <a:pt x="23200" y="1190"/>
                    <a:pt x="22447" y="1151"/>
                    <a:pt x="21680" y="1138"/>
                  </a:cubicBezTo>
                  <a:cubicBezTo>
                    <a:pt x="11490" y="34"/>
                    <a:pt x="4187" y="1"/>
                    <a:pt x="3341" y="1"/>
                  </a:cubicBezTo>
                  <a:close/>
                </a:path>
              </a:pathLst>
            </a:custGeom>
            <a:solidFill>
              <a:srgbClr val="C58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6"/>
            <p:cNvSpPr/>
            <p:nvPr/>
          </p:nvSpPr>
          <p:spPr>
            <a:xfrm>
              <a:off x="1799063" y="2360524"/>
              <a:ext cx="596732" cy="189076"/>
            </a:xfrm>
            <a:custGeom>
              <a:avLst/>
              <a:gdLst/>
              <a:ahLst/>
              <a:cxnLst/>
              <a:rect l="l" t="t" r="r" b="b"/>
              <a:pathLst>
                <a:path w="35578" h="11273" extrusionOk="0">
                  <a:moveTo>
                    <a:pt x="9913" y="0"/>
                  </a:moveTo>
                  <a:cubicBezTo>
                    <a:pt x="5752" y="0"/>
                    <a:pt x="3259" y="259"/>
                    <a:pt x="3259" y="259"/>
                  </a:cubicBezTo>
                  <a:lnTo>
                    <a:pt x="1" y="1115"/>
                  </a:lnTo>
                  <a:lnTo>
                    <a:pt x="128" y="3836"/>
                  </a:lnTo>
                  <a:lnTo>
                    <a:pt x="193" y="5088"/>
                  </a:lnTo>
                  <a:cubicBezTo>
                    <a:pt x="193" y="5088"/>
                    <a:pt x="22268" y="10671"/>
                    <a:pt x="26956" y="11182"/>
                  </a:cubicBezTo>
                  <a:cubicBezTo>
                    <a:pt x="27123" y="11208"/>
                    <a:pt x="27276" y="11220"/>
                    <a:pt x="27429" y="11233"/>
                  </a:cubicBezTo>
                  <a:cubicBezTo>
                    <a:pt x="27774" y="11260"/>
                    <a:pt x="28114" y="11273"/>
                    <a:pt x="28448" y="11273"/>
                  </a:cubicBezTo>
                  <a:cubicBezTo>
                    <a:pt x="32467" y="11273"/>
                    <a:pt x="35578" y="9414"/>
                    <a:pt x="35248" y="7043"/>
                  </a:cubicBezTo>
                  <a:cubicBezTo>
                    <a:pt x="35171" y="6430"/>
                    <a:pt x="34953" y="5803"/>
                    <a:pt x="34366" y="5203"/>
                  </a:cubicBezTo>
                  <a:cubicBezTo>
                    <a:pt x="32654" y="3466"/>
                    <a:pt x="30891" y="1562"/>
                    <a:pt x="21744" y="656"/>
                  </a:cubicBezTo>
                  <a:cubicBezTo>
                    <a:pt x="17095" y="146"/>
                    <a:pt x="13035" y="0"/>
                    <a:pt x="9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6"/>
            <p:cNvSpPr/>
            <p:nvPr/>
          </p:nvSpPr>
          <p:spPr>
            <a:xfrm>
              <a:off x="2387900" y="2426996"/>
              <a:ext cx="235" cy="252"/>
            </a:xfrm>
            <a:custGeom>
              <a:avLst/>
              <a:gdLst/>
              <a:ahLst/>
              <a:cxnLst/>
              <a:rect l="l" t="t" r="r" b="b"/>
              <a:pathLst>
                <a:path w="14" h="15" extrusionOk="0">
                  <a:moveTo>
                    <a:pt x="1" y="1"/>
                  </a:moveTo>
                  <a:cubicBezTo>
                    <a:pt x="1" y="14"/>
                    <a:pt x="1" y="14"/>
                    <a:pt x="14" y="14"/>
                  </a:cubicBezTo>
                  <a:cubicBezTo>
                    <a:pt x="14" y="14"/>
                    <a:pt x="1" y="14"/>
                    <a:pt x="1" y="1"/>
                  </a:cubicBezTo>
                  <a:close/>
                </a:path>
              </a:pathLst>
            </a:custGeom>
            <a:solidFill>
              <a:srgbClr val="F0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6"/>
            <p:cNvSpPr/>
            <p:nvPr/>
          </p:nvSpPr>
          <p:spPr>
            <a:xfrm>
              <a:off x="2387548" y="2426795"/>
              <a:ext cx="369" cy="218"/>
            </a:xfrm>
            <a:custGeom>
              <a:avLst/>
              <a:gdLst/>
              <a:ahLst/>
              <a:cxnLst/>
              <a:rect l="l" t="t" r="r" b="b"/>
              <a:pathLst>
                <a:path w="22" h="13" extrusionOk="0">
                  <a:moveTo>
                    <a:pt x="9" y="1"/>
                  </a:moveTo>
                  <a:cubicBezTo>
                    <a:pt x="1" y="1"/>
                    <a:pt x="3" y="1"/>
                    <a:pt x="10" y="4"/>
                  </a:cubicBezTo>
                  <a:lnTo>
                    <a:pt x="10" y="4"/>
                  </a:lnTo>
                  <a:cubicBezTo>
                    <a:pt x="9" y="2"/>
                    <a:pt x="9" y="1"/>
                    <a:pt x="9" y="1"/>
                  </a:cubicBezTo>
                  <a:close/>
                  <a:moveTo>
                    <a:pt x="10" y="4"/>
                  </a:moveTo>
                  <a:cubicBezTo>
                    <a:pt x="11" y="8"/>
                    <a:pt x="14" y="13"/>
                    <a:pt x="22" y="13"/>
                  </a:cubicBezTo>
                  <a:cubicBezTo>
                    <a:pt x="17" y="9"/>
                    <a:pt x="13" y="6"/>
                    <a:pt x="10" y="4"/>
                  </a:cubicBezTo>
                  <a:close/>
                </a:path>
              </a:pathLst>
            </a:custGeom>
            <a:solidFill>
              <a:srgbClr val="B2D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6"/>
            <p:cNvSpPr/>
            <p:nvPr/>
          </p:nvSpPr>
          <p:spPr>
            <a:xfrm>
              <a:off x="2379329" y="2426996"/>
              <a:ext cx="10952" cy="51676"/>
            </a:xfrm>
            <a:custGeom>
              <a:avLst/>
              <a:gdLst/>
              <a:ahLst/>
              <a:cxnLst/>
              <a:rect l="l" t="t" r="r" b="b"/>
              <a:pathLst>
                <a:path w="653" h="3081" extrusionOk="0">
                  <a:moveTo>
                    <a:pt x="512" y="1"/>
                  </a:moveTo>
                  <a:cubicBezTo>
                    <a:pt x="448" y="180"/>
                    <a:pt x="372" y="781"/>
                    <a:pt x="1" y="1496"/>
                  </a:cubicBezTo>
                  <a:cubicBezTo>
                    <a:pt x="423" y="2019"/>
                    <a:pt x="588" y="2556"/>
                    <a:pt x="653" y="3080"/>
                  </a:cubicBezTo>
                  <a:cubicBezTo>
                    <a:pt x="614" y="1994"/>
                    <a:pt x="563" y="972"/>
                    <a:pt x="512"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6"/>
            <p:cNvSpPr/>
            <p:nvPr/>
          </p:nvSpPr>
          <p:spPr>
            <a:xfrm>
              <a:off x="1967918" y="2452072"/>
              <a:ext cx="422784" cy="97515"/>
            </a:xfrm>
            <a:custGeom>
              <a:avLst/>
              <a:gdLst/>
              <a:ahLst/>
              <a:cxnLst/>
              <a:rect l="l" t="t" r="r" b="b"/>
              <a:pathLst>
                <a:path w="25207" h="5814" extrusionOk="0">
                  <a:moveTo>
                    <a:pt x="24529" y="1"/>
                  </a:moveTo>
                  <a:cubicBezTo>
                    <a:pt x="23966" y="1100"/>
                    <a:pt x="22728" y="2479"/>
                    <a:pt x="19853" y="3054"/>
                  </a:cubicBezTo>
                  <a:cubicBezTo>
                    <a:pt x="19751" y="3079"/>
                    <a:pt x="19648" y="3105"/>
                    <a:pt x="19560" y="3130"/>
                  </a:cubicBezTo>
                  <a:cubicBezTo>
                    <a:pt x="18078" y="3360"/>
                    <a:pt x="16596" y="3476"/>
                    <a:pt x="15101" y="3476"/>
                  </a:cubicBezTo>
                  <a:cubicBezTo>
                    <a:pt x="10566" y="3476"/>
                    <a:pt x="6030" y="2505"/>
                    <a:pt x="1533" y="1572"/>
                  </a:cubicBezTo>
                  <a:lnTo>
                    <a:pt x="997" y="1457"/>
                  </a:lnTo>
                  <a:lnTo>
                    <a:pt x="0" y="2071"/>
                  </a:lnTo>
                  <a:cubicBezTo>
                    <a:pt x="6516" y="3641"/>
                    <a:pt x="14322" y="5443"/>
                    <a:pt x="16889" y="5724"/>
                  </a:cubicBezTo>
                  <a:cubicBezTo>
                    <a:pt x="17056" y="5750"/>
                    <a:pt x="17209" y="5762"/>
                    <a:pt x="17362" y="5775"/>
                  </a:cubicBezTo>
                  <a:cubicBezTo>
                    <a:pt x="17707" y="5801"/>
                    <a:pt x="18052" y="5813"/>
                    <a:pt x="18384" y="5813"/>
                  </a:cubicBezTo>
                  <a:cubicBezTo>
                    <a:pt x="22204" y="5813"/>
                    <a:pt x="25206" y="4127"/>
                    <a:pt x="25206" y="1917"/>
                  </a:cubicBezTo>
                  <a:cubicBezTo>
                    <a:pt x="25206" y="1815"/>
                    <a:pt x="25206" y="1700"/>
                    <a:pt x="25181" y="1585"/>
                  </a:cubicBezTo>
                  <a:cubicBezTo>
                    <a:pt x="25116" y="1061"/>
                    <a:pt x="24951" y="524"/>
                    <a:pt x="24529"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6"/>
            <p:cNvSpPr/>
            <p:nvPr/>
          </p:nvSpPr>
          <p:spPr>
            <a:xfrm>
              <a:off x="1461990" y="1960668"/>
              <a:ext cx="322736" cy="622092"/>
            </a:xfrm>
            <a:custGeom>
              <a:avLst/>
              <a:gdLst/>
              <a:ahLst/>
              <a:cxnLst/>
              <a:rect l="l" t="t" r="r" b="b"/>
              <a:pathLst>
                <a:path w="19242" h="37090" extrusionOk="0">
                  <a:moveTo>
                    <a:pt x="4604" y="1"/>
                  </a:moveTo>
                  <a:cubicBezTo>
                    <a:pt x="4448" y="1"/>
                    <a:pt x="4297" y="36"/>
                    <a:pt x="4153" y="106"/>
                  </a:cubicBezTo>
                  <a:cubicBezTo>
                    <a:pt x="2237" y="1039"/>
                    <a:pt x="1" y="6405"/>
                    <a:pt x="960" y="12600"/>
                  </a:cubicBezTo>
                  <a:cubicBezTo>
                    <a:pt x="3707" y="23473"/>
                    <a:pt x="5508" y="27305"/>
                    <a:pt x="12151" y="36963"/>
                  </a:cubicBezTo>
                  <a:cubicBezTo>
                    <a:pt x="12452" y="37047"/>
                    <a:pt x="12779" y="37090"/>
                    <a:pt x="13122" y="37090"/>
                  </a:cubicBezTo>
                  <a:cubicBezTo>
                    <a:pt x="15327" y="37090"/>
                    <a:pt x="18202" y="35345"/>
                    <a:pt x="19241" y="31763"/>
                  </a:cubicBezTo>
                  <a:cubicBezTo>
                    <a:pt x="17632" y="26615"/>
                    <a:pt x="16009" y="19793"/>
                    <a:pt x="13607" y="13815"/>
                  </a:cubicBezTo>
                  <a:cubicBezTo>
                    <a:pt x="9337" y="5062"/>
                    <a:pt x="6494" y="1"/>
                    <a:pt x="4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6"/>
            <p:cNvSpPr/>
            <p:nvPr/>
          </p:nvSpPr>
          <p:spPr>
            <a:xfrm>
              <a:off x="1466502" y="1961808"/>
              <a:ext cx="65161" cy="210210"/>
            </a:xfrm>
            <a:custGeom>
              <a:avLst/>
              <a:gdLst/>
              <a:ahLst/>
              <a:cxnLst/>
              <a:rect l="l" t="t" r="r" b="b"/>
              <a:pathLst>
                <a:path w="3885" h="12533" extrusionOk="0">
                  <a:moveTo>
                    <a:pt x="3859" y="0"/>
                  </a:moveTo>
                  <a:cubicBezTo>
                    <a:pt x="3795" y="0"/>
                    <a:pt x="3617" y="128"/>
                    <a:pt x="3387" y="384"/>
                  </a:cubicBezTo>
                  <a:cubicBezTo>
                    <a:pt x="3552" y="230"/>
                    <a:pt x="3719" y="115"/>
                    <a:pt x="3884" y="38"/>
                  </a:cubicBezTo>
                  <a:cubicBezTo>
                    <a:pt x="3884" y="13"/>
                    <a:pt x="3872" y="0"/>
                    <a:pt x="3859" y="0"/>
                  </a:cubicBezTo>
                  <a:close/>
                  <a:moveTo>
                    <a:pt x="1406" y="3731"/>
                  </a:moveTo>
                  <a:cubicBezTo>
                    <a:pt x="576" y="5864"/>
                    <a:pt x="1" y="8841"/>
                    <a:pt x="691" y="12532"/>
                  </a:cubicBezTo>
                  <a:cubicBezTo>
                    <a:pt x="166" y="9160"/>
                    <a:pt x="602" y="6030"/>
                    <a:pt x="1406" y="3731"/>
                  </a:cubicBezTo>
                  <a:close/>
                </a:path>
              </a:pathLst>
            </a:custGeom>
            <a:solidFill>
              <a:srgbClr val="F0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6"/>
            <p:cNvSpPr/>
            <p:nvPr/>
          </p:nvSpPr>
          <p:spPr>
            <a:xfrm>
              <a:off x="1469287" y="1962446"/>
              <a:ext cx="191794" cy="609194"/>
            </a:xfrm>
            <a:custGeom>
              <a:avLst/>
              <a:gdLst/>
              <a:ahLst/>
              <a:cxnLst/>
              <a:rect l="l" t="t" r="r" b="b"/>
              <a:pathLst>
                <a:path w="11435" h="36321" extrusionOk="0">
                  <a:moveTo>
                    <a:pt x="3718" y="0"/>
                  </a:moveTo>
                  <a:lnTo>
                    <a:pt x="3718" y="0"/>
                  </a:lnTo>
                  <a:cubicBezTo>
                    <a:pt x="3553" y="77"/>
                    <a:pt x="3386" y="192"/>
                    <a:pt x="3221" y="346"/>
                  </a:cubicBezTo>
                  <a:cubicBezTo>
                    <a:pt x="2696" y="895"/>
                    <a:pt x="1892" y="2032"/>
                    <a:pt x="1240" y="3693"/>
                  </a:cubicBezTo>
                  <a:cubicBezTo>
                    <a:pt x="436" y="5992"/>
                    <a:pt x="0" y="9122"/>
                    <a:pt x="525" y="12494"/>
                  </a:cubicBezTo>
                  <a:cubicBezTo>
                    <a:pt x="3221" y="23162"/>
                    <a:pt x="5009" y="27058"/>
                    <a:pt x="11358" y="36321"/>
                  </a:cubicBezTo>
                  <a:cubicBezTo>
                    <a:pt x="11243" y="36103"/>
                    <a:pt x="11153" y="35847"/>
                    <a:pt x="11102" y="35592"/>
                  </a:cubicBezTo>
                  <a:lnTo>
                    <a:pt x="11102" y="35580"/>
                  </a:lnTo>
                  <a:cubicBezTo>
                    <a:pt x="10975" y="34864"/>
                    <a:pt x="10975" y="33727"/>
                    <a:pt x="11435" y="32846"/>
                  </a:cubicBezTo>
                  <a:cubicBezTo>
                    <a:pt x="10426" y="31492"/>
                    <a:pt x="9634" y="30035"/>
                    <a:pt x="9557" y="28936"/>
                  </a:cubicBezTo>
                  <a:cubicBezTo>
                    <a:pt x="2339" y="11345"/>
                    <a:pt x="3718" y="1368"/>
                    <a:pt x="3718"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6"/>
            <p:cNvSpPr/>
            <p:nvPr/>
          </p:nvSpPr>
          <p:spPr>
            <a:xfrm>
              <a:off x="1614106" y="2255306"/>
              <a:ext cx="264905" cy="192381"/>
            </a:xfrm>
            <a:custGeom>
              <a:avLst/>
              <a:gdLst/>
              <a:ahLst/>
              <a:cxnLst/>
              <a:rect l="l" t="t" r="r" b="b"/>
              <a:pathLst>
                <a:path w="15794" h="11470" extrusionOk="0">
                  <a:moveTo>
                    <a:pt x="6011" y="1"/>
                  </a:moveTo>
                  <a:cubicBezTo>
                    <a:pt x="4701" y="1"/>
                    <a:pt x="3044" y="289"/>
                    <a:pt x="2571" y="592"/>
                  </a:cubicBezTo>
                  <a:cubicBezTo>
                    <a:pt x="1511" y="899"/>
                    <a:pt x="603" y="1831"/>
                    <a:pt x="2047" y="2202"/>
                  </a:cubicBezTo>
                  <a:cubicBezTo>
                    <a:pt x="2771" y="2240"/>
                    <a:pt x="3526" y="2253"/>
                    <a:pt x="4211" y="2253"/>
                  </a:cubicBezTo>
                  <a:cubicBezTo>
                    <a:pt x="5582" y="2253"/>
                    <a:pt x="6672" y="2202"/>
                    <a:pt x="6672" y="2202"/>
                  </a:cubicBezTo>
                  <a:lnTo>
                    <a:pt x="9571" y="3658"/>
                  </a:lnTo>
                  <a:cubicBezTo>
                    <a:pt x="9571" y="3658"/>
                    <a:pt x="7348" y="2764"/>
                    <a:pt x="6607" y="2623"/>
                  </a:cubicBezTo>
                  <a:cubicBezTo>
                    <a:pt x="6569" y="2615"/>
                    <a:pt x="6518" y="2612"/>
                    <a:pt x="6457" y="2612"/>
                  </a:cubicBezTo>
                  <a:cubicBezTo>
                    <a:pt x="5353" y="2612"/>
                    <a:pt x="747" y="3752"/>
                    <a:pt x="348" y="4297"/>
                  </a:cubicBezTo>
                  <a:cubicBezTo>
                    <a:pt x="1" y="4774"/>
                    <a:pt x="721" y="5509"/>
                    <a:pt x="1674" y="5509"/>
                  </a:cubicBezTo>
                  <a:cubicBezTo>
                    <a:pt x="1844" y="5509"/>
                    <a:pt x="2021" y="5486"/>
                    <a:pt x="2201" y="5433"/>
                  </a:cubicBezTo>
                  <a:lnTo>
                    <a:pt x="2201" y="5433"/>
                  </a:lnTo>
                  <a:cubicBezTo>
                    <a:pt x="2200" y="5433"/>
                    <a:pt x="1076" y="5881"/>
                    <a:pt x="986" y="6302"/>
                  </a:cubicBezTo>
                  <a:cubicBezTo>
                    <a:pt x="910" y="6627"/>
                    <a:pt x="1113" y="6881"/>
                    <a:pt x="1899" y="6881"/>
                  </a:cubicBezTo>
                  <a:cubicBezTo>
                    <a:pt x="2164" y="6881"/>
                    <a:pt x="2494" y="6852"/>
                    <a:pt x="2903" y="6788"/>
                  </a:cubicBezTo>
                  <a:lnTo>
                    <a:pt x="2903" y="6788"/>
                  </a:lnTo>
                  <a:cubicBezTo>
                    <a:pt x="2903" y="6788"/>
                    <a:pt x="2150" y="7452"/>
                    <a:pt x="2354" y="7886"/>
                  </a:cubicBezTo>
                  <a:cubicBezTo>
                    <a:pt x="2513" y="8143"/>
                    <a:pt x="2924" y="8230"/>
                    <a:pt x="3428" y="8230"/>
                  </a:cubicBezTo>
                  <a:cubicBezTo>
                    <a:pt x="3977" y="8230"/>
                    <a:pt x="4636" y="8127"/>
                    <a:pt x="5202" y="8027"/>
                  </a:cubicBezTo>
                  <a:cubicBezTo>
                    <a:pt x="5755" y="7917"/>
                    <a:pt x="6232" y="7815"/>
                    <a:pt x="6416" y="7815"/>
                  </a:cubicBezTo>
                  <a:cubicBezTo>
                    <a:pt x="6445" y="7815"/>
                    <a:pt x="6466" y="7818"/>
                    <a:pt x="6480" y="7823"/>
                  </a:cubicBezTo>
                  <a:cubicBezTo>
                    <a:pt x="6774" y="7912"/>
                    <a:pt x="6902" y="11233"/>
                    <a:pt x="11220" y="11361"/>
                  </a:cubicBezTo>
                  <a:cubicBezTo>
                    <a:pt x="11724" y="11437"/>
                    <a:pt x="12173" y="11470"/>
                    <a:pt x="12574" y="11470"/>
                  </a:cubicBezTo>
                  <a:cubicBezTo>
                    <a:pt x="15354" y="11470"/>
                    <a:pt x="15793" y="9879"/>
                    <a:pt x="15793" y="9879"/>
                  </a:cubicBezTo>
                  <a:cubicBezTo>
                    <a:pt x="15793" y="9879"/>
                    <a:pt x="13366" y="4258"/>
                    <a:pt x="12510" y="3185"/>
                  </a:cubicBezTo>
                  <a:cubicBezTo>
                    <a:pt x="11118" y="1626"/>
                    <a:pt x="7706" y="362"/>
                    <a:pt x="7195" y="119"/>
                  </a:cubicBezTo>
                  <a:cubicBezTo>
                    <a:pt x="6887" y="36"/>
                    <a:pt x="6470" y="1"/>
                    <a:pt x="6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6"/>
            <p:cNvSpPr/>
            <p:nvPr/>
          </p:nvSpPr>
          <p:spPr>
            <a:xfrm>
              <a:off x="1653573" y="2372567"/>
              <a:ext cx="95788" cy="36665"/>
            </a:xfrm>
            <a:custGeom>
              <a:avLst/>
              <a:gdLst/>
              <a:ahLst/>
              <a:cxnLst/>
              <a:rect l="l" t="t" r="r" b="b"/>
              <a:pathLst>
                <a:path w="5711" h="2186" extrusionOk="0">
                  <a:moveTo>
                    <a:pt x="4970" y="1"/>
                  </a:moveTo>
                  <a:cubicBezTo>
                    <a:pt x="4753" y="65"/>
                    <a:pt x="2684" y="934"/>
                    <a:pt x="677" y="934"/>
                  </a:cubicBezTo>
                  <a:cubicBezTo>
                    <a:pt x="448" y="934"/>
                    <a:pt x="218" y="921"/>
                    <a:pt x="1" y="895"/>
                  </a:cubicBezTo>
                  <a:lnTo>
                    <a:pt x="1" y="895"/>
                  </a:lnTo>
                  <a:cubicBezTo>
                    <a:pt x="154" y="1151"/>
                    <a:pt x="563" y="1241"/>
                    <a:pt x="1074" y="1241"/>
                  </a:cubicBezTo>
                  <a:cubicBezTo>
                    <a:pt x="1623" y="1241"/>
                    <a:pt x="2275" y="1138"/>
                    <a:pt x="2849" y="1036"/>
                  </a:cubicBezTo>
                  <a:cubicBezTo>
                    <a:pt x="3411" y="921"/>
                    <a:pt x="3897" y="819"/>
                    <a:pt x="4076" y="819"/>
                  </a:cubicBezTo>
                  <a:cubicBezTo>
                    <a:pt x="4101" y="819"/>
                    <a:pt x="4114" y="819"/>
                    <a:pt x="4127" y="832"/>
                  </a:cubicBezTo>
                  <a:cubicBezTo>
                    <a:pt x="4254" y="870"/>
                    <a:pt x="4344" y="1483"/>
                    <a:pt x="4740" y="2186"/>
                  </a:cubicBezTo>
                  <a:cubicBezTo>
                    <a:pt x="5047" y="1930"/>
                    <a:pt x="5366" y="1675"/>
                    <a:pt x="5711" y="1432"/>
                  </a:cubicBezTo>
                  <a:cubicBezTo>
                    <a:pt x="5455" y="1048"/>
                    <a:pt x="5213" y="589"/>
                    <a:pt x="4970"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6"/>
            <p:cNvSpPr/>
            <p:nvPr/>
          </p:nvSpPr>
          <p:spPr>
            <a:xfrm>
              <a:off x="1651007" y="2331658"/>
              <a:ext cx="66654" cy="14793"/>
            </a:xfrm>
            <a:custGeom>
              <a:avLst/>
              <a:gdLst/>
              <a:ahLst/>
              <a:cxnLst/>
              <a:rect l="l" t="t" r="r" b="b"/>
              <a:pathLst>
                <a:path w="3974" h="882" extrusionOk="0">
                  <a:moveTo>
                    <a:pt x="3794" y="0"/>
                  </a:moveTo>
                  <a:cubicBezTo>
                    <a:pt x="3169" y="0"/>
                    <a:pt x="2556" y="140"/>
                    <a:pt x="1955" y="256"/>
                  </a:cubicBezTo>
                  <a:cubicBezTo>
                    <a:pt x="1290" y="435"/>
                    <a:pt x="639" y="614"/>
                    <a:pt x="1" y="881"/>
                  </a:cubicBezTo>
                  <a:cubicBezTo>
                    <a:pt x="1355" y="690"/>
                    <a:pt x="2658" y="333"/>
                    <a:pt x="3973"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6"/>
            <p:cNvSpPr/>
            <p:nvPr/>
          </p:nvSpPr>
          <p:spPr>
            <a:xfrm>
              <a:off x="1662781" y="2359518"/>
              <a:ext cx="54880" cy="9644"/>
            </a:xfrm>
            <a:custGeom>
              <a:avLst/>
              <a:gdLst/>
              <a:ahLst/>
              <a:cxnLst/>
              <a:rect l="l" t="t" r="r" b="b"/>
              <a:pathLst>
                <a:path w="3272" h="575" extrusionOk="0">
                  <a:moveTo>
                    <a:pt x="2837" y="0"/>
                  </a:moveTo>
                  <a:cubicBezTo>
                    <a:pt x="2428" y="0"/>
                    <a:pt x="2019" y="51"/>
                    <a:pt x="1610" y="115"/>
                  </a:cubicBezTo>
                  <a:cubicBezTo>
                    <a:pt x="1074" y="230"/>
                    <a:pt x="525" y="345"/>
                    <a:pt x="1" y="575"/>
                  </a:cubicBezTo>
                  <a:cubicBezTo>
                    <a:pt x="1113" y="486"/>
                    <a:pt x="2172" y="256"/>
                    <a:pt x="3271" y="26"/>
                  </a:cubicBezTo>
                  <a:cubicBezTo>
                    <a:pt x="3131" y="0"/>
                    <a:pt x="2978" y="0"/>
                    <a:pt x="2837"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6"/>
            <p:cNvSpPr/>
            <p:nvPr/>
          </p:nvSpPr>
          <p:spPr>
            <a:xfrm>
              <a:off x="1647350" y="2281489"/>
              <a:ext cx="514916" cy="320808"/>
            </a:xfrm>
            <a:custGeom>
              <a:avLst/>
              <a:gdLst/>
              <a:ahLst/>
              <a:cxnLst/>
              <a:rect l="l" t="t" r="r" b="b"/>
              <a:pathLst>
                <a:path w="30700" h="19127" extrusionOk="0">
                  <a:moveTo>
                    <a:pt x="25328" y="1"/>
                  </a:moveTo>
                  <a:cubicBezTo>
                    <a:pt x="25282" y="1"/>
                    <a:pt x="25258" y="2"/>
                    <a:pt x="25258" y="2"/>
                  </a:cubicBezTo>
                  <a:cubicBezTo>
                    <a:pt x="25258" y="2"/>
                    <a:pt x="18717" y="692"/>
                    <a:pt x="9684" y="4971"/>
                  </a:cubicBezTo>
                  <a:cubicBezTo>
                    <a:pt x="2952" y="7373"/>
                    <a:pt x="1" y="13939"/>
                    <a:pt x="486" y="16571"/>
                  </a:cubicBezTo>
                  <a:cubicBezTo>
                    <a:pt x="790" y="18216"/>
                    <a:pt x="2485" y="19127"/>
                    <a:pt x="4669" y="19127"/>
                  </a:cubicBezTo>
                  <a:cubicBezTo>
                    <a:pt x="5979" y="19127"/>
                    <a:pt x="7465" y="18799"/>
                    <a:pt x="8931" y="18104"/>
                  </a:cubicBezTo>
                  <a:cubicBezTo>
                    <a:pt x="12840" y="16239"/>
                    <a:pt x="30036" y="5431"/>
                    <a:pt x="30036" y="5431"/>
                  </a:cubicBezTo>
                  <a:cubicBezTo>
                    <a:pt x="30036" y="5431"/>
                    <a:pt x="30700" y="3438"/>
                    <a:pt x="28924" y="1573"/>
                  </a:cubicBezTo>
                  <a:cubicBezTo>
                    <a:pt x="27489" y="82"/>
                    <a:pt x="25700" y="1"/>
                    <a:pt x="253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6"/>
            <p:cNvSpPr/>
            <p:nvPr/>
          </p:nvSpPr>
          <p:spPr>
            <a:xfrm>
              <a:off x="1797151" y="2486575"/>
              <a:ext cx="170778" cy="98371"/>
            </a:xfrm>
            <a:custGeom>
              <a:avLst/>
              <a:gdLst/>
              <a:ahLst/>
              <a:cxnLst/>
              <a:rect l="l" t="t" r="r" b="b"/>
              <a:pathLst>
                <a:path w="10182" h="5865" extrusionOk="0">
                  <a:moveTo>
                    <a:pt x="10130" y="0"/>
                  </a:moveTo>
                  <a:cubicBezTo>
                    <a:pt x="6248" y="2353"/>
                    <a:pt x="2376" y="4663"/>
                    <a:pt x="451" y="5643"/>
                  </a:cubicBezTo>
                  <a:lnTo>
                    <a:pt x="451" y="5643"/>
                  </a:lnTo>
                  <a:cubicBezTo>
                    <a:pt x="2322" y="4694"/>
                    <a:pt x="6241" y="2429"/>
                    <a:pt x="10181" y="14"/>
                  </a:cubicBezTo>
                  <a:cubicBezTo>
                    <a:pt x="10169" y="0"/>
                    <a:pt x="10144" y="0"/>
                    <a:pt x="10130" y="0"/>
                  </a:cubicBezTo>
                  <a:close/>
                  <a:moveTo>
                    <a:pt x="451" y="5643"/>
                  </a:moveTo>
                  <a:cubicBezTo>
                    <a:pt x="284" y="5727"/>
                    <a:pt x="133" y="5802"/>
                    <a:pt x="0" y="5865"/>
                  </a:cubicBezTo>
                  <a:cubicBezTo>
                    <a:pt x="135" y="5801"/>
                    <a:pt x="286" y="5727"/>
                    <a:pt x="451" y="5643"/>
                  </a:cubicBezTo>
                  <a:close/>
                </a:path>
              </a:pathLst>
            </a:custGeom>
            <a:solidFill>
              <a:srgbClr val="B2D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6"/>
            <p:cNvSpPr/>
            <p:nvPr/>
          </p:nvSpPr>
          <p:spPr>
            <a:xfrm>
              <a:off x="1983769" y="2452290"/>
              <a:ext cx="39449" cy="24236"/>
            </a:xfrm>
            <a:custGeom>
              <a:avLst/>
              <a:gdLst/>
              <a:ahLst/>
              <a:cxnLst/>
              <a:rect l="l" t="t" r="r" b="b"/>
              <a:pathLst>
                <a:path w="2352" h="1445" extrusionOk="0">
                  <a:moveTo>
                    <a:pt x="2351" y="0"/>
                  </a:moveTo>
                  <a:cubicBezTo>
                    <a:pt x="1585" y="460"/>
                    <a:pt x="793" y="946"/>
                    <a:pt x="1" y="1431"/>
                  </a:cubicBezTo>
                  <a:cubicBezTo>
                    <a:pt x="26" y="1431"/>
                    <a:pt x="40" y="1431"/>
                    <a:pt x="52" y="1444"/>
                  </a:cubicBezTo>
                  <a:cubicBezTo>
                    <a:pt x="832" y="959"/>
                    <a:pt x="1598" y="473"/>
                    <a:pt x="2351" y="0"/>
                  </a:cubicBezTo>
                  <a:close/>
                </a:path>
              </a:pathLst>
            </a:custGeom>
            <a:solidFill>
              <a:srgbClr val="B2D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6"/>
            <p:cNvSpPr/>
            <p:nvPr/>
          </p:nvSpPr>
          <p:spPr>
            <a:xfrm>
              <a:off x="1967063" y="2476293"/>
              <a:ext cx="17578" cy="10516"/>
            </a:xfrm>
            <a:custGeom>
              <a:avLst/>
              <a:gdLst/>
              <a:ahLst/>
              <a:cxnLst/>
              <a:rect l="l" t="t" r="r" b="b"/>
              <a:pathLst>
                <a:path w="1048" h="627" extrusionOk="0">
                  <a:moveTo>
                    <a:pt x="997" y="0"/>
                  </a:moveTo>
                  <a:lnTo>
                    <a:pt x="0" y="613"/>
                  </a:lnTo>
                  <a:cubicBezTo>
                    <a:pt x="14" y="613"/>
                    <a:pt x="39" y="613"/>
                    <a:pt x="51" y="627"/>
                  </a:cubicBezTo>
                  <a:lnTo>
                    <a:pt x="1048" y="13"/>
                  </a:lnTo>
                  <a:cubicBezTo>
                    <a:pt x="1036" y="0"/>
                    <a:pt x="1022" y="0"/>
                    <a:pt x="997" y="0"/>
                  </a:cubicBezTo>
                  <a:close/>
                </a:path>
              </a:pathLst>
            </a:custGeom>
            <a:solidFill>
              <a:srgbClr val="A8C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6"/>
            <p:cNvSpPr/>
            <p:nvPr/>
          </p:nvSpPr>
          <p:spPr>
            <a:xfrm>
              <a:off x="1661071" y="2512506"/>
              <a:ext cx="235" cy="1073"/>
            </a:xfrm>
            <a:custGeom>
              <a:avLst/>
              <a:gdLst/>
              <a:ahLst/>
              <a:cxnLst/>
              <a:rect l="l" t="t" r="r" b="b"/>
              <a:pathLst>
                <a:path w="14" h="64" extrusionOk="0">
                  <a:moveTo>
                    <a:pt x="14" y="1"/>
                  </a:moveTo>
                  <a:lnTo>
                    <a:pt x="14" y="1"/>
                  </a:lnTo>
                  <a:cubicBezTo>
                    <a:pt x="14" y="26"/>
                    <a:pt x="1" y="38"/>
                    <a:pt x="1" y="52"/>
                  </a:cubicBezTo>
                  <a:lnTo>
                    <a:pt x="1" y="64"/>
                  </a:lnTo>
                  <a:cubicBezTo>
                    <a:pt x="14" y="38"/>
                    <a:pt x="14" y="26"/>
                    <a:pt x="14" y="1"/>
                  </a:cubicBezTo>
                  <a:close/>
                </a:path>
              </a:pathLst>
            </a:custGeom>
            <a:solidFill>
              <a:srgbClr val="B2D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6"/>
            <p:cNvSpPr/>
            <p:nvPr/>
          </p:nvSpPr>
          <p:spPr>
            <a:xfrm>
              <a:off x="1653372" y="2513362"/>
              <a:ext cx="7715" cy="45873"/>
            </a:xfrm>
            <a:custGeom>
              <a:avLst/>
              <a:gdLst/>
              <a:ahLst/>
              <a:cxnLst/>
              <a:rect l="l" t="t" r="r" b="b"/>
              <a:pathLst>
                <a:path w="460" h="2735" extrusionOk="0">
                  <a:moveTo>
                    <a:pt x="460" y="1"/>
                  </a:moveTo>
                  <a:cubicBezTo>
                    <a:pt x="19" y="844"/>
                    <a:pt x="0" y="1922"/>
                    <a:pt x="112" y="2640"/>
                  </a:cubicBezTo>
                  <a:lnTo>
                    <a:pt x="112" y="2640"/>
                  </a:lnTo>
                  <a:cubicBezTo>
                    <a:pt x="10" y="1958"/>
                    <a:pt x="131" y="1038"/>
                    <a:pt x="460" y="13"/>
                  </a:cubicBezTo>
                  <a:lnTo>
                    <a:pt x="460" y="1"/>
                  </a:lnTo>
                  <a:close/>
                  <a:moveTo>
                    <a:pt x="112" y="2640"/>
                  </a:moveTo>
                  <a:cubicBezTo>
                    <a:pt x="116" y="2672"/>
                    <a:pt x="122" y="2704"/>
                    <a:pt x="127" y="2735"/>
                  </a:cubicBezTo>
                  <a:cubicBezTo>
                    <a:pt x="122" y="2704"/>
                    <a:pt x="117" y="2672"/>
                    <a:pt x="112" y="2640"/>
                  </a:cubicBezTo>
                  <a:close/>
                </a:path>
              </a:pathLst>
            </a:custGeom>
            <a:solidFill>
              <a:srgbClr val="A8C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6"/>
            <p:cNvSpPr/>
            <p:nvPr/>
          </p:nvSpPr>
          <p:spPr>
            <a:xfrm>
              <a:off x="1797151" y="2584933"/>
              <a:ext cx="17" cy="218"/>
            </a:xfrm>
            <a:custGeom>
              <a:avLst/>
              <a:gdLst/>
              <a:ahLst/>
              <a:cxnLst/>
              <a:rect l="l" t="t" r="r" b="b"/>
              <a:pathLst>
                <a:path w="1" h="13" extrusionOk="0">
                  <a:moveTo>
                    <a:pt x="0" y="1"/>
                  </a:moveTo>
                  <a:lnTo>
                    <a:pt x="0" y="13"/>
                  </a:lnTo>
                  <a:close/>
                </a:path>
              </a:pathLst>
            </a:custGeom>
            <a:solidFill>
              <a:srgbClr val="B2D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6"/>
            <p:cNvSpPr/>
            <p:nvPr/>
          </p:nvSpPr>
          <p:spPr>
            <a:xfrm>
              <a:off x="1653355" y="2405795"/>
              <a:ext cx="439926" cy="196490"/>
            </a:xfrm>
            <a:custGeom>
              <a:avLst/>
              <a:gdLst/>
              <a:ahLst/>
              <a:cxnLst/>
              <a:rect l="l" t="t" r="r" b="b"/>
              <a:pathLst>
                <a:path w="26229" h="11715" extrusionOk="0">
                  <a:moveTo>
                    <a:pt x="26228" y="1"/>
                  </a:moveTo>
                  <a:lnTo>
                    <a:pt x="26228" y="1"/>
                  </a:lnTo>
                  <a:cubicBezTo>
                    <a:pt x="21757" y="2645"/>
                    <a:pt x="11588" y="7640"/>
                    <a:pt x="4920" y="10118"/>
                  </a:cubicBezTo>
                  <a:cubicBezTo>
                    <a:pt x="4881" y="10131"/>
                    <a:pt x="4830" y="10131"/>
                    <a:pt x="4766" y="10131"/>
                  </a:cubicBezTo>
                  <a:cubicBezTo>
                    <a:pt x="3923" y="10131"/>
                    <a:pt x="1942" y="8240"/>
                    <a:pt x="486" y="6363"/>
                  </a:cubicBezTo>
                  <a:lnTo>
                    <a:pt x="474" y="6363"/>
                  </a:lnTo>
                  <a:cubicBezTo>
                    <a:pt x="474" y="6388"/>
                    <a:pt x="474" y="6400"/>
                    <a:pt x="461" y="6426"/>
                  </a:cubicBezTo>
                  <a:cubicBezTo>
                    <a:pt x="116" y="7499"/>
                    <a:pt x="1" y="8458"/>
                    <a:pt x="128" y="9148"/>
                  </a:cubicBezTo>
                  <a:lnTo>
                    <a:pt x="128" y="9160"/>
                  </a:lnTo>
                  <a:cubicBezTo>
                    <a:pt x="179" y="9441"/>
                    <a:pt x="282" y="9710"/>
                    <a:pt x="423" y="9952"/>
                  </a:cubicBezTo>
                  <a:cubicBezTo>
                    <a:pt x="461" y="10016"/>
                    <a:pt x="499" y="10093"/>
                    <a:pt x="537" y="10156"/>
                  </a:cubicBezTo>
                  <a:cubicBezTo>
                    <a:pt x="602" y="10233"/>
                    <a:pt x="665" y="10323"/>
                    <a:pt x="729" y="10400"/>
                  </a:cubicBezTo>
                  <a:cubicBezTo>
                    <a:pt x="729" y="10412"/>
                    <a:pt x="742" y="10412"/>
                    <a:pt x="742" y="10425"/>
                  </a:cubicBezTo>
                  <a:cubicBezTo>
                    <a:pt x="780" y="10463"/>
                    <a:pt x="818" y="10488"/>
                    <a:pt x="857" y="10527"/>
                  </a:cubicBezTo>
                  <a:cubicBezTo>
                    <a:pt x="920" y="10604"/>
                    <a:pt x="985" y="10667"/>
                    <a:pt x="1061" y="10732"/>
                  </a:cubicBezTo>
                  <a:lnTo>
                    <a:pt x="1215" y="10846"/>
                  </a:lnTo>
                  <a:cubicBezTo>
                    <a:pt x="1291" y="10897"/>
                    <a:pt x="1355" y="10948"/>
                    <a:pt x="1431" y="10999"/>
                  </a:cubicBezTo>
                  <a:cubicBezTo>
                    <a:pt x="1496" y="11038"/>
                    <a:pt x="1547" y="11064"/>
                    <a:pt x="1610" y="11102"/>
                  </a:cubicBezTo>
                  <a:cubicBezTo>
                    <a:pt x="1687" y="11153"/>
                    <a:pt x="1777" y="11192"/>
                    <a:pt x="1854" y="11229"/>
                  </a:cubicBezTo>
                  <a:cubicBezTo>
                    <a:pt x="1917" y="11255"/>
                    <a:pt x="1981" y="11294"/>
                    <a:pt x="2045" y="11319"/>
                  </a:cubicBezTo>
                  <a:cubicBezTo>
                    <a:pt x="2160" y="11357"/>
                    <a:pt x="2262" y="11396"/>
                    <a:pt x="2377" y="11434"/>
                  </a:cubicBezTo>
                  <a:cubicBezTo>
                    <a:pt x="2428" y="11447"/>
                    <a:pt x="2479" y="11473"/>
                    <a:pt x="2518" y="11485"/>
                  </a:cubicBezTo>
                  <a:lnTo>
                    <a:pt x="3016" y="11600"/>
                  </a:lnTo>
                  <a:cubicBezTo>
                    <a:pt x="3092" y="11613"/>
                    <a:pt x="3157" y="11626"/>
                    <a:pt x="3220" y="11626"/>
                  </a:cubicBezTo>
                  <a:cubicBezTo>
                    <a:pt x="3335" y="11651"/>
                    <a:pt x="3450" y="11664"/>
                    <a:pt x="3578" y="11677"/>
                  </a:cubicBezTo>
                  <a:cubicBezTo>
                    <a:pt x="3654" y="11689"/>
                    <a:pt x="3731" y="11689"/>
                    <a:pt x="3808" y="11703"/>
                  </a:cubicBezTo>
                  <a:cubicBezTo>
                    <a:pt x="3923" y="11703"/>
                    <a:pt x="4051" y="11715"/>
                    <a:pt x="4165" y="11715"/>
                  </a:cubicBezTo>
                  <a:lnTo>
                    <a:pt x="4409" y="11715"/>
                  </a:lnTo>
                  <a:cubicBezTo>
                    <a:pt x="4549" y="11715"/>
                    <a:pt x="4690" y="11703"/>
                    <a:pt x="4830" y="11689"/>
                  </a:cubicBezTo>
                  <a:lnTo>
                    <a:pt x="5022" y="11689"/>
                  </a:lnTo>
                  <a:cubicBezTo>
                    <a:pt x="5226" y="11664"/>
                    <a:pt x="5431" y="11638"/>
                    <a:pt x="5647" y="11613"/>
                  </a:cubicBezTo>
                  <a:lnTo>
                    <a:pt x="5801" y="11575"/>
                  </a:lnTo>
                  <a:cubicBezTo>
                    <a:pt x="5967" y="11549"/>
                    <a:pt x="6133" y="11524"/>
                    <a:pt x="6299" y="11485"/>
                  </a:cubicBezTo>
                  <a:cubicBezTo>
                    <a:pt x="6376" y="11459"/>
                    <a:pt x="6453" y="11447"/>
                    <a:pt x="6529" y="11422"/>
                  </a:cubicBezTo>
                  <a:cubicBezTo>
                    <a:pt x="6682" y="11383"/>
                    <a:pt x="6823" y="11345"/>
                    <a:pt x="6976" y="11306"/>
                  </a:cubicBezTo>
                  <a:cubicBezTo>
                    <a:pt x="7052" y="11280"/>
                    <a:pt x="7142" y="11255"/>
                    <a:pt x="7219" y="11229"/>
                  </a:cubicBezTo>
                  <a:cubicBezTo>
                    <a:pt x="7372" y="11178"/>
                    <a:pt x="7526" y="11115"/>
                    <a:pt x="7679" y="11064"/>
                  </a:cubicBezTo>
                  <a:cubicBezTo>
                    <a:pt x="7756" y="11038"/>
                    <a:pt x="7832" y="11013"/>
                    <a:pt x="7896" y="10987"/>
                  </a:cubicBezTo>
                  <a:cubicBezTo>
                    <a:pt x="8126" y="10897"/>
                    <a:pt x="8343" y="10795"/>
                    <a:pt x="8573" y="10693"/>
                  </a:cubicBezTo>
                  <a:lnTo>
                    <a:pt x="8573" y="10681"/>
                  </a:lnTo>
                  <a:cubicBezTo>
                    <a:pt x="10285" y="9875"/>
                    <a:pt x="14488" y="7371"/>
                    <a:pt x="18703" y="4816"/>
                  </a:cubicBezTo>
                  <a:lnTo>
                    <a:pt x="19700" y="4203"/>
                  </a:lnTo>
                  <a:cubicBezTo>
                    <a:pt x="20492" y="3718"/>
                    <a:pt x="21284" y="3232"/>
                    <a:pt x="22050" y="2772"/>
                  </a:cubicBezTo>
                  <a:cubicBezTo>
                    <a:pt x="23571" y="1789"/>
                    <a:pt x="25014" y="844"/>
                    <a:pt x="26228" y="1"/>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6"/>
            <p:cNvSpPr/>
            <p:nvPr/>
          </p:nvSpPr>
          <p:spPr>
            <a:xfrm>
              <a:off x="1961913" y="3771184"/>
              <a:ext cx="214520" cy="568269"/>
            </a:xfrm>
            <a:custGeom>
              <a:avLst/>
              <a:gdLst/>
              <a:ahLst/>
              <a:cxnLst/>
              <a:rect l="l" t="t" r="r" b="b"/>
              <a:pathLst>
                <a:path w="12790" h="33881" extrusionOk="0">
                  <a:moveTo>
                    <a:pt x="154" y="1"/>
                  </a:moveTo>
                  <a:cubicBezTo>
                    <a:pt x="103" y="563"/>
                    <a:pt x="52" y="1125"/>
                    <a:pt x="1" y="1674"/>
                  </a:cubicBezTo>
                  <a:cubicBezTo>
                    <a:pt x="7372" y="30929"/>
                    <a:pt x="12265" y="33880"/>
                    <a:pt x="12265" y="33880"/>
                  </a:cubicBezTo>
                  <a:lnTo>
                    <a:pt x="12789" y="33855"/>
                  </a:lnTo>
                  <a:cubicBezTo>
                    <a:pt x="12304" y="33497"/>
                    <a:pt x="7372" y="29268"/>
                    <a:pt x="154" y="13"/>
                  </a:cubicBezTo>
                  <a:lnTo>
                    <a:pt x="154" y="1"/>
                  </a:lnTo>
                  <a:close/>
                </a:path>
              </a:pathLst>
            </a:custGeom>
            <a:solidFill>
              <a:srgbClr val="F0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6"/>
            <p:cNvSpPr/>
            <p:nvPr/>
          </p:nvSpPr>
          <p:spPr>
            <a:xfrm>
              <a:off x="1955053" y="3734334"/>
              <a:ext cx="9460" cy="64926"/>
            </a:xfrm>
            <a:custGeom>
              <a:avLst/>
              <a:gdLst/>
              <a:ahLst/>
              <a:cxnLst/>
              <a:rect l="l" t="t" r="r" b="b"/>
              <a:pathLst>
                <a:path w="564" h="3871" extrusionOk="0">
                  <a:moveTo>
                    <a:pt x="26" y="0"/>
                  </a:moveTo>
                  <a:lnTo>
                    <a:pt x="1" y="2184"/>
                  </a:lnTo>
                  <a:lnTo>
                    <a:pt x="1" y="2210"/>
                  </a:lnTo>
                  <a:cubicBezTo>
                    <a:pt x="142" y="2772"/>
                    <a:pt x="282" y="3334"/>
                    <a:pt x="410" y="3871"/>
                  </a:cubicBezTo>
                  <a:cubicBezTo>
                    <a:pt x="461" y="3322"/>
                    <a:pt x="512" y="2760"/>
                    <a:pt x="563" y="2198"/>
                  </a:cubicBezTo>
                  <a:cubicBezTo>
                    <a:pt x="384" y="1482"/>
                    <a:pt x="205" y="754"/>
                    <a:pt x="26" y="0"/>
                  </a:cubicBezTo>
                  <a:close/>
                </a:path>
              </a:pathLst>
            </a:custGeom>
            <a:solidFill>
              <a:srgbClr val="B2D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6"/>
            <p:cNvSpPr/>
            <p:nvPr/>
          </p:nvSpPr>
          <p:spPr>
            <a:xfrm>
              <a:off x="1955489" y="3034924"/>
              <a:ext cx="360844" cy="1304062"/>
            </a:xfrm>
            <a:custGeom>
              <a:avLst/>
              <a:gdLst/>
              <a:ahLst/>
              <a:cxnLst/>
              <a:rect l="l" t="t" r="r" b="b"/>
              <a:pathLst>
                <a:path w="21514" h="77750" extrusionOk="0">
                  <a:moveTo>
                    <a:pt x="499" y="0"/>
                  </a:moveTo>
                  <a:lnTo>
                    <a:pt x="0" y="41698"/>
                  </a:lnTo>
                  <a:cubicBezTo>
                    <a:pt x="179" y="42452"/>
                    <a:pt x="358" y="43180"/>
                    <a:pt x="537" y="43896"/>
                  </a:cubicBezTo>
                  <a:lnTo>
                    <a:pt x="537" y="43908"/>
                  </a:lnTo>
                  <a:cubicBezTo>
                    <a:pt x="7755" y="73163"/>
                    <a:pt x="12687" y="77392"/>
                    <a:pt x="13172" y="77750"/>
                  </a:cubicBezTo>
                  <a:lnTo>
                    <a:pt x="17553" y="77532"/>
                  </a:lnTo>
                  <a:lnTo>
                    <a:pt x="21514" y="77328"/>
                  </a:lnTo>
                  <a:cubicBezTo>
                    <a:pt x="8636" y="59865"/>
                    <a:pt x="3015" y="32129"/>
                    <a:pt x="499" y="0"/>
                  </a:cubicBezTo>
                  <a:close/>
                </a:path>
              </a:pathLst>
            </a:custGeom>
            <a:solidFill>
              <a:srgbClr val="414042">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6"/>
            <p:cNvSpPr/>
            <p:nvPr/>
          </p:nvSpPr>
          <p:spPr>
            <a:xfrm>
              <a:off x="2159903" y="4361735"/>
              <a:ext cx="468204" cy="158584"/>
            </a:xfrm>
            <a:custGeom>
              <a:avLst/>
              <a:gdLst/>
              <a:ahLst/>
              <a:cxnLst/>
              <a:rect l="l" t="t" r="r" b="b"/>
              <a:pathLst>
                <a:path w="27915" h="9455" extrusionOk="0">
                  <a:moveTo>
                    <a:pt x="9979" y="1"/>
                  </a:moveTo>
                  <a:lnTo>
                    <a:pt x="1559" y="1112"/>
                  </a:lnTo>
                  <a:lnTo>
                    <a:pt x="1" y="9211"/>
                  </a:lnTo>
                  <a:lnTo>
                    <a:pt x="27046" y="9455"/>
                  </a:lnTo>
                  <a:cubicBezTo>
                    <a:pt x="27915" y="6580"/>
                    <a:pt x="23418" y="4996"/>
                    <a:pt x="19393" y="3246"/>
                  </a:cubicBezTo>
                  <a:cubicBezTo>
                    <a:pt x="19381" y="3246"/>
                    <a:pt x="19381" y="3233"/>
                    <a:pt x="19368" y="3233"/>
                  </a:cubicBezTo>
                  <a:cubicBezTo>
                    <a:pt x="14999" y="1330"/>
                    <a:pt x="9979" y="1"/>
                    <a:pt x="9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66"/>
          <p:cNvGrpSpPr/>
          <p:nvPr/>
        </p:nvGrpSpPr>
        <p:grpSpPr>
          <a:xfrm>
            <a:off x="4514973" y="3196597"/>
            <a:ext cx="1826209" cy="1085277"/>
            <a:chOff x="1988525" y="2607000"/>
            <a:chExt cx="789200" cy="469025"/>
          </a:xfrm>
        </p:grpSpPr>
        <p:sp>
          <p:nvSpPr>
            <p:cNvPr id="1918" name="Google Shape;1918;p66"/>
            <p:cNvSpPr/>
            <p:nvPr/>
          </p:nvSpPr>
          <p:spPr>
            <a:xfrm>
              <a:off x="1988525" y="2607000"/>
              <a:ext cx="789200" cy="469025"/>
            </a:xfrm>
            <a:custGeom>
              <a:avLst/>
              <a:gdLst/>
              <a:ahLst/>
              <a:cxnLst/>
              <a:rect l="l" t="t" r="r" b="b"/>
              <a:pathLst>
                <a:path w="31568" h="18761" extrusionOk="0">
                  <a:moveTo>
                    <a:pt x="5833" y="2251"/>
                  </a:moveTo>
                  <a:lnTo>
                    <a:pt x="5833" y="2251"/>
                  </a:lnTo>
                  <a:cubicBezTo>
                    <a:pt x="8084" y="0"/>
                    <a:pt x="11750" y="0"/>
                    <a:pt x="14001" y="2251"/>
                  </a:cubicBezTo>
                  <a:lnTo>
                    <a:pt x="15793" y="4043"/>
                  </a:lnTo>
                  <a:lnTo>
                    <a:pt x="17583" y="2251"/>
                  </a:lnTo>
                  <a:cubicBezTo>
                    <a:pt x="19834" y="0"/>
                    <a:pt x="23518" y="0"/>
                    <a:pt x="25769" y="2251"/>
                  </a:cubicBezTo>
                  <a:lnTo>
                    <a:pt x="25769" y="2251"/>
                  </a:lnTo>
                  <a:cubicBezTo>
                    <a:pt x="31568" y="8068"/>
                    <a:pt x="22922" y="14855"/>
                    <a:pt x="15793" y="18760"/>
                  </a:cubicBezTo>
                  <a:cubicBezTo>
                    <a:pt x="9294" y="15759"/>
                    <a:pt x="0" y="8068"/>
                    <a:pt x="5833" y="2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6"/>
            <p:cNvSpPr/>
            <p:nvPr/>
          </p:nvSpPr>
          <p:spPr>
            <a:xfrm>
              <a:off x="2300175" y="2867075"/>
              <a:ext cx="166300" cy="82725"/>
            </a:xfrm>
            <a:custGeom>
              <a:avLst/>
              <a:gdLst/>
              <a:ahLst/>
              <a:cxnLst/>
              <a:rect l="l" t="t" r="r" b="b"/>
              <a:pathLst>
                <a:path w="6652" h="3309" extrusionOk="0">
                  <a:moveTo>
                    <a:pt x="5987" y="341"/>
                  </a:moveTo>
                  <a:cubicBezTo>
                    <a:pt x="5987" y="155"/>
                    <a:pt x="6140" y="0"/>
                    <a:pt x="6328" y="0"/>
                  </a:cubicBezTo>
                  <a:cubicBezTo>
                    <a:pt x="6499" y="0"/>
                    <a:pt x="6652" y="155"/>
                    <a:pt x="6652" y="341"/>
                  </a:cubicBezTo>
                  <a:cubicBezTo>
                    <a:pt x="6652" y="1178"/>
                    <a:pt x="6277" y="1911"/>
                    <a:pt x="5663" y="2456"/>
                  </a:cubicBezTo>
                  <a:cubicBezTo>
                    <a:pt x="5066" y="2986"/>
                    <a:pt x="4230" y="3309"/>
                    <a:pt x="3327" y="3309"/>
                  </a:cubicBezTo>
                  <a:cubicBezTo>
                    <a:pt x="2422" y="3309"/>
                    <a:pt x="1587" y="2986"/>
                    <a:pt x="990" y="2456"/>
                  </a:cubicBezTo>
                  <a:cubicBezTo>
                    <a:pt x="376" y="1911"/>
                    <a:pt x="1" y="1178"/>
                    <a:pt x="1" y="341"/>
                  </a:cubicBezTo>
                  <a:cubicBezTo>
                    <a:pt x="1" y="155"/>
                    <a:pt x="155" y="0"/>
                    <a:pt x="342" y="0"/>
                  </a:cubicBezTo>
                  <a:cubicBezTo>
                    <a:pt x="512" y="0"/>
                    <a:pt x="666" y="155"/>
                    <a:pt x="666" y="341"/>
                  </a:cubicBezTo>
                  <a:cubicBezTo>
                    <a:pt x="666" y="973"/>
                    <a:pt x="956" y="1553"/>
                    <a:pt x="1433" y="1962"/>
                  </a:cubicBezTo>
                  <a:cubicBezTo>
                    <a:pt x="1911" y="2388"/>
                    <a:pt x="2593" y="2645"/>
                    <a:pt x="3327" y="2645"/>
                  </a:cubicBezTo>
                  <a:cubicBezTo>
                    <a:pt x="4077" y="2645"/>
                    <a:pt x="4742" y="2388"/>
                    <a:pt x="5219" y="1962"/>
                  </a:cubicBezTo>
                  <a:cubicBezTo>
                    <a:pt x="5697" y="1553"/>
                    <a:pt x="5987" y="973"/>
                    <a:pt x="5987" y="3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6"/>
            <p:cNvSpPr/>
            <p:nvPr/>
          </p:nvSpPr>
          <p:spPr>
            <a:xfrm>
              <a:off x="2241775" y="2777125"/>
              <a:ext cx="75075" cy="46075"/>
            </a:xfrm>
            <a:custGeom>
              <a:avLst/>
              <a:gdLst/>
              <a:ahLst/>
              <a:cxnLst/>
              <a:rect l="l" t="t" r="r" b="b"/>
              <a:pathLst>
                <a:path w="3003" h="1843" extrusionOk="0">
                  <a:moveTo>
                    <a:pt x="3002" y="1501"/>
                  </a:moveTo>
                  <a:cubicBezTo>
                    <a:pt x="3002" y="1688"/>
                    <a:pt x="2866" y="1842"/>
                    <a:pt x="2678" y="1842"/>
                  </a:cubicBezTo>
                  <a:cubicBezTo>
                    <a:pt x="2491" y="1842"/>
                    <a:pt x="2337" y="1688"/>
                    <a:pt x="2337" y="1501"/>
                  </a:cubicBezTo>
                  <a:cubicBezTo>
                    <a:pt x="2337" y="1279"/>
                    <a:pt x="2252" y="1058"/>
                    <a:pt x="2098" y="904"/>
                  </a:cubicBezTo>
                  <a:cubicBezTo>
                    <a:pt x="1945" y="751"/>
                    <a:pt x="1740" y="665"/>
                    <a:pt x="1502" y="665"/>
                  </a:cubicBezTo>
                  <a:cubicBezTo>
                    <a:pt x="1279" y="665"/>
                    <a:pt x="1058" y="751"/>
                    <a:pt x="904" y="904"/>
                  </a:cubicBezTo>
                  <a:cubicBezTo>
                    <a:pt x="768" y="1058"/>
                    <a:pt x="665" y="1279"/>
                    <a:pt x="665" y="1501"/>
                  </a:cubicBezTo>
                  <a:cubicBezTo>
                    <a:pt x="665" y="1688"/>
                    <a:pt x="512" y="1842"/>
                    <a:pt x="342" y="1842"/>
                  </a:cubicBezTo>
                  <a:cubicBezTo>
                    <a:pt x="154" y="1842"/>
                    <a:pt x="1" y="1688"/>
                    <a:pt x="1" y="1501"/>
                  </a:cubicBezTo>
                  <a:cubicBezTo>
                    <a:pt x="1" y="1092"/>
                    <a:pt x="171" y="717"/>
                    <a:pt x="444" y="444"/>
                  </a:cubicBezTo>
                  <a:cubicBezTo>
                    <a:pt x="717" y="171"/>
                    <a:pt x="1092" y="1"/>
                    <a:pt x="1502" y="1"/>
                  </a:cubicBezTo>
                  <a:cubicBezTo>
                    <a:pt x="1911" y="1"/>
                    <a:pt x="2286" y="171"/>
                    <a:pt x="2559" y="444"/>
                  </a:cubicBezTo>
                  <a:lnTo>
                    <a:pt x="2575" y="444"/>
                  </a:lnTo>
                  <a:cubicBezTo>
                    <a:pt x="2832" y="717"/>
                    <a:pt x="3002" y="1092"/>
                    <a:pt x="3002" y="15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6"/>
            <p:cNvSpPr/>
            <p:nvPr/>
          </p:nvSpPr>
          <p:spPr>
            <a:xfrm>
              <a:off x="2451550" y="2777125"/>
              <a:ext cx="75475" cy="46075"/>
            </a:xfrm>
            <a:custGeom>
              <a:avLst/>
              <a:gdLst/>
              <a:ahLst/>
              <a:cxnLst/>
              <a:rect l="l" t="t" r="r" b="b"/>
              <a:pathLst>
                <a:path w="3019" h="1843" extrusionOk="0">
                  <a:moveTo>
                    <a:pt x="3019" y="1501"/>
                  </a:moveTo>
                  <a:cubicBezTo>
                    <a:pt x="3019" y="1688"/>
                    <a:pt x="2866" y="1842"/>
                    <a:pt x="2677" y="1842"/>
                  </a:cubicBezTo>
                  <a:cubicBezTo>
                    <a:pt x="2491" y="1842"/>
                    <a:pt x="2336" y="1688"/>
                    <a:pt x="2336" y="1501"/>
                  </a:cubicBezTo>
                  <a:cubicBezTo>
                    <a:pt x="2336" y="1279"/>
                    <a:pt x="2252" y="1058"/>
                    <a:pt x="2098" y="904"/>
                  </a:cubicBezTo>
                  <a:cubicBezTo>
                    <a:pt x="1945" y="751"/>
                    <a:pt x="1740" y="665"/>
                    <a:pt x="1501" y="665"/>
                  </a:cubicBezTo>
                  <a:cubicBezTo>
                    <a:pt x="1279" y="665"/>
                    <a:pt x="1074" y="751"/>
                    <a:pt x="921" y="904"/>
                  </a:cubicBezTo>
                  <a:cubicBezTo>
                    <a:pt x="767" y="1058"/>
                    <a:pt x="665" y="1279"/>
                    <a:pt x="665" y="1501"/>
                  </a:cubicBezTo>
                  <a:cubicBezTo>
                    <a:pt x="665" y="1688"/>
                    <a:pt x="512" y="1842"/>
                    <a:pt x="342" y="1842"/>
                  </a:cubicBezTo>
                  <a:cubicBezTo>
                    <a:pt x="153" y="1842"/>
                    <a:pt x="1" y="1688"/>
                    <a:pt x="1" y="1501"/>
                  </a:cubicBezTo>
                  <a:cubicBezTo>
                    <a:pt x="1" y="1092"/>
                    <a:pt x="171" y="717"/>
                    <a:pt x="444" y="444"/>
                  </a:cubicBezTo>
                  <a:cubicBezTo>
                    <a:pt x="717" y="171"/>
                    <a:pt x="1092" y="1"/>
                    <a:pt x="1501" y="1"/>
                  </a:cubicBezTo>
                  <a:cubicBezTo>
                    <a:pt x="1927" y="1"/>
                    <a:pt x="2302" y="171"/>
                    <a:pt x="2575" y="444"/>
                  </a:cubicBezTo>
                  <a:lnTo>
                    <a:pt x="2575" y="444"/>
                  </a:lnTo>
                  <a:cubicBezTo>
                    <a:pt x="2848" y="717"/>
                    <a:pt x="3019" y="1092"/>
                    <a:pt x="3019" y="15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064"/>
        <p:cNvGrpSpPr/>
        <p:nvPr/>
      </p:nvGrpSpPr>
      <p:grpSpPr>
        <a:xfrm>
          <a:off x="0" y="0"/>
          <a:ext cx="0" cy="0"/>
          <a:chOff x="0" y="0"/>
          <a:chExt cx="0" cy="0"/>
        </a:xfrm>
      </p:grpSpPr>
      <p:sp>
        <p:nvSpPr>
          <p:cNvPr id="10065" name="Google Shape;10065;p87"/>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10066" name="Google Shape;10066;p87"/>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10067" name="Google Shape;10067;p87"/>
          <p:cNvGrpSpPr/>
          <p:nvPr/>
        </p:nvGrpSpPr>
        <p:grpSpPr>
          <a:xfrm>
            <a:off x="885675" y="1539249"/>
            <a:ext cx="276003" cy="357300"/>
            <a:chOff x="-50469125" y="3183175"/>
            <a:chExt cx="233150" cy="301825"/>
          </a:xfrm>
        </p:grpSpPr>
        <p:sp>
          <p:nvSpPr>
            <p:cNvPr id="10068" name="Google Shape;10068;p87"/>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87"/>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87"/>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1" name="Google Shape;10071;p87"/>
          <p:cNvGrpSpPr/>
          <p:nvPr/>
        </p:nvGrpSpPr>
        <p:grpSpPr>
          <a:xfrm>
            <a:off x="845574" y="1974651"/>
            <a:ext cx="356205" cy="355288"/>
            <a:chOff x="-50504575" y="3550975"/>
            <a:chExt cx="300900" cy="300125"/>
          </a:xfrm>
        </p:grpSpPr>
        <p:sp>
          <p:nvSpPr>
            <p:cNvPr id="10072" name="Google Shape;10072;p87"/>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87"/>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87"/>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87"/>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6" name="Google Shape;10076;p87"/>
          <p:cNvGrpSpPr/>
          <p:nvPr/>
        </p:nvGrpSpPr>
        <p:grpSpPr>
          <a:xfrm>
            <a:off x="845574" y="2412893"/>
            <a:ext cx="356205" cy="354341"/>
            <a:chOff x="-50503000" y="3921175"/>
            <a:chExt cx="300900" cy="299325"/>
          </a:xfrm>
        </p:grpSpPr>
        <p:sp>
          <p:nvSpPr>
            <p:cNvPr id="10077" name="Google Shape;10077;p87"/>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87"/>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87"/>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87"/>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87"/>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2" name="Google Shape;10082;p87"/>
          <p:cNvGrpSpPr/>
          <p:nvPr/>
        </p:nvGrpSpPr>
        <p:grpSpPr>
          <a:xfrm>
            <a:off x="3049627" y="1558811"/>
            <a:ext cx="355258" cy="356205"/>
            <a:chOff x="-48630025" y="3199700"/>
            <a:chExt cx="300100" cy="300900"/>
          </a:xfrm>
        </p:grpSpPr>
        <p:sp>
          <p:nvSpPr>
            <p:cNvPr id="10083" name="Google Shape;10083;p87"/>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87"/>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87"/>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6" name="Google Shape;10086;p87"/>
          <p:cNvGrpSpPr/>
          <p:nvPr/>
        </p:nvGrpSpPr>
        <p:grpSpPr>
          <a:xfrm>
            <a:off x="3049627" y="1996107"/>
            <a:ext cx="355258" cy="355258"/>
            <a:chOff x="-48630025" y="3569100"/>
            <a:chExt cx="300100" cy="300100"/>
          </a:xfrm>
        </p:grpSpPr>
        <p:sp>
          <p:nvSpPr>
            <p:cNvPr id="10087" name="Google Shape;10087;p87"/>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87"/>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87"/>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87"/>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87"/>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87"/>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87"/>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87"/>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87"/>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87"/>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7" name="Google Shape;10097;p87"/>
          <p:cNvGrpSpPr/>
          <p:nvPr/>
        </p:nvGrpSpPr>
        <p:grpSpPr>
          <a:xfrm>
            <a:off x="3050101" y="2433403"/>
            <a:ext cx="354311" cy="353394"/>
            <a:chOff x="-48629225" y="3938500"/>
            <a:chExt cx="299300" cy="298525"/>
          </a:xfrm>
        </p:grpSpPr>
        <p:sp>
          <p:nvSpPr>
            <p:cNvPr id="10098" name="Google Shape;10098;p87"/>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87"/>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87"/>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87"/>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2" name="Google Shape;10102;p87"/>
          <p:cNvGrpSpPr/>
          <p:nvPr/>
        </p:nvGrpSpPr>
        <p:grpSpPr>
          <a:xfrm>
            <a:off x="1785504" y="2904744"/>
            <a:ext cx="311458" cy="354341"/>
            <a:chOff x="-46762575" y="3200500"/>
            <a:chExt cx="263100" cy="299325"/>
          </a:xfrm>
        </p:grpSpPr>
        <p:sp>
          <p:nvSpPr>
            <p:cNvPr id="10103" name="Google Shape;10103;p87"/>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87"/>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87"/>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87"/>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87"/>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8" name="Google Shape;10108;p87"/>
          <p:cNvGrpSpPr/>
          <p:nvPr/>
        </p:nvGrpSpPr>
        <p:grpSpPr>
          <a:xfrm>
            <a:off x="1763589" y="3363466"/>
            <a:ext cx="355288" cy="312375"/>
            <a:chOff x="-46779900" y="3588000"/>
            <a:chExt cx="300125" cy="263875"/>
          </a:xfrm>
        </p:grpSpPr>
        <p:sp>
          <p:nvSpPr>
            <p:cNvPr id="10109" name="Google Shape;10109;p87"/>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87"/>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87"/>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87"/>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3" name="Google Shape;10113;p87"/>
          <p:cNvGrpSpPr/>
          <p:nvPr/>
        </p:nvGrpSpPr>
        <p:grpSpPr>
          <a:xfrm>
            <a:off x="1764062" y="3778388"/>
            <a:ext cx="354341" cy="353394"/>
            <a:chOff x="-46779100" y="3938500"/>
            <a:chExt cx="299325" cy="298525"/>
          </a:xfrm>
        </p:grpSpPr>
        <p:sp>
          <p:nvSpPr>
            <p:cNvPr id="10114" name="Google Shape;10114;p87"/>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87"/>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6" name="Google Shape;10116;p87"/>
          <p:cNvGrpSpPr/>
          <p:nvPr/>
        </p:nvGrpSpPr>
        <p:grpSpPr>
          <a:xfrm>
            <a:off x="3971800" y="2911255"/>
            <a:ext cx="355258" cy="355288"/>
            <a:chOff x="-44924250" y="3206000"/>
            <a:chExt cx="300100" cy="300125"/>
          </a:xfrm>
        </p:grpSpPr>
        <p:sp>
          <p:nvSpPr>
            <p:cNvPr id="10117" name="Google Shape;10117;p87"/>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87"/>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87"/>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87"/>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87"/>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2" name="Google Shape;10122;p87"/>
          <p:cNvGrpSpPr/>
          <p:nvPr/>
        </p:nvGrpSpPr>
        <p:grpSpPr>
          <a:xfrm>
            <a:off x="1286286" y="1539249"/>
            <a:ext cx="355258" cy="355258"/>
            <a:chOff x="-50134375" y="3183175"/>
            <a:chExt cx="300100" cy="300100"/>
          </a:xfrm>
        </p:grpSpPr>
        <p:sp>
          <p:nvSpPr>
            <p:cNvPr id="10123" name="Google Shape;10123;p87"/>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87"/>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87"/>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87"/>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87"/>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87"/>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87"/>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87"/>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87"/>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87"/>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3" name="Google Shape;10133;p87"/>
          <p:cNvGrpSpPr/>
          <p:nvPr/>
        </p:nvGrpSpPr>
        <p:grpSpPr>
          <a:xfrm>
            <a:off x="1286286" y="1974651"/>
            <a:ext cx="355258" cy="355288"/>
            <a:chOff x="-50134375" y="3550975"/>
            <a:chExt cx="300100" cy="300125"/>
          </a:xfrm>
        </p:grpSpPr>
        <p:sp>
          <p:nvSpPr>
            <p:cNvPr id="10134" name="Google Shape;10134;p87"/>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87"/>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6" name="Google Shape;10136;p87"/>
          <p:cNvGrpSpPr/>
          <p:nvPr/>
        </p:nvGrpSpPr>
        <p:grpSpPr>
          <a:xfrm>
            <a:off x="1286286" y="2412183"/>
            <a:ext cx="355258" cy="355051"/>
            <a:chOff x="-50134375" y="3920575"/>
            <a:chExt cx="300100" cy="299925"/>
          </a:xfrm>
        </p:grpSpPr>
        <p:sp>
          <p:nvSpPr>
            <p:cNvPr id="10137" name="Google Shape;10137;p87"/>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87"/>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87"/>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0" name="Google Shape;10140;p87"/>
          <p:cNvGrpSpPr/>
          <p:nvPr/>
        </p:nvGrpSpPr>
        <p:grpSpPr>
          <a:xfrm>
            <a:off x="3497010" y="1559758"/>
            <a:ext cx="357123" cy="355258"/>
            <a:chOff x="-48262200" y="3200500"/>
            <a:chExt cx="301675" cy="300100"/>
          </a:xfrm>
        </p:grpSpPr>
        <p:sp>
          <p:nvSpPr>
            <p:cNvPr id="10141" name="Google Shape;10141;p87"/>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87"/>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87"/>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87"/>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87"/>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87"/>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87"/>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87"/>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87"/>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0" name="Google Shape;10150;p87"/>
          <p:cNvGrpSpPr/>
          <p:nvPr/>
        </p:nvGrpSpPr>
        <p:grpSpPr>
          <a:xfrm>
            <a:off x="3526383" y="1996847"/>
            <a:ext cx="298377" cy="354519"/>
            <a:chOff x="-48233050" y="3569725"/>
            <a:chExt cx="252050" cy="299475"/>
          </a:xfrm>
        </p:grpSpPr>
        <p:sp>
          <p:nvSpPr>
            <p:cNvPr id="10151" name="Google Shape;10151;p87"/>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87"/>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87"/>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4" name="Google Shape;10154;p87"/>
          <p:cNvGrpSpPr/>
          <p:nvPr/>
        </p:nvGrpSpPr>
        <p:grpSpPr>
          <a:xfrm>
            <a:off x="3550148" y="2430591"/>
            <a:ext cx="250847" cy="358070"/>
            <a:chOff x="-48216525" y="3936125"/>
            <a:chExt cx="211900" cy="302475"/>
          </a:xfrm>
        </p:grpSpPr>
        <p:sp>
          <p:nvSpPr>
            <p:cNvPr id="10155" name="Google Shape;10155;p87"/>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87"/>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87"/>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87"/>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9" name="Google Shape;10159;p87"/>
          <p:cNvGrpSpPr/>
          <p:nvPr/>
        </p:nvGrpSpPr>
        <p:grpSpPr>
          <a:xfrm>
            <a:off x="2205866" y="2905661"/>
            <a:ext cx="355258" cy="355288"/>
            <a:chOff x="-46410500" y="3201275"/>
            <a:chExt cx="300100" cy="300125"/>
          </a:xfrm>
        </p:grpSpPr>
        <p:sp>
          <p:nvSpPr>
            <p:cNvPr id="10160" name="Google Shape;10160;p87"/>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87"/>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2" name="Google Shape;10162;p87"/>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87"/>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87"/>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5" name="Google Shape;10165;p87"/>
          <p:cNvGrpSpPr/>
          <p:nvPr/>
        </p:nvGrpSpPr>
        <p:grpSpPr>
          <a:xfrm>
            <a:off x="2205866" y="3341092"/>
            <a:ext cx="355258" cy="356205"/>
            <a:chOff x="-46409700" y="3569100"/>
            <a:chExt cx="300100" cy="300900"/>
          </a:xfrm>
        </p:grpSpPr>
        <p:sp>
          <p:nvSpPr>
            <p:cNvPr id="10166" name="Google Shape;10166;p87"/>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87"/>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87"/>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87"/>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87"/>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1" name="Google Shape;10171;p87"/>
          <p:cNvGrpSpPr/>
          <p:nvPr/>
        </p:nvGrpSpPr>
        <p:grpSpPr>
          <a:xfrm>
            <a:off x="2193747" y="3776524"/>
            <a:ext cx="379497" cy="358070"/>
            <a:chOff x="-46422300" y="3936925"/>
            <a:chExt cx="320575" cy="302475"/>
          </a:xfrm>
        </p:grpSpPr>
        <p:sp>
          <p:nvSpPr>
            <p:cNvPr id="10172" name="Google Shape;10172;p87"/>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87"/>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4" name="Google Shape;10174;p87"/>
          <p:cNvGrpSpPr/>
          <p:nvPr/>
        </p:nvGrpSpPr>
        <p:grpSpPr>
          <a:xfrm>
            <a:off x="3971326" y="3330852"/>
            <a:ext cx="356205" cy="355258"/>
            <a:chOff x="-44914800" y="3560450"/>
            <a:chExt cx="300900" cy="300100"/>
          </a:xfrm>
        </p:grpSpPr>
        <p:sp>
          <p:nvSpPr>
            <p:cNvPr id="10175" name="Google Shape;10175;p87"/>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87"/>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87"/>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87"/>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87"/>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0" name="Google Shape;10180;p87"/>
          <p:cNvGrpSpPr/>
          <p:nvPr/>
        </p:nvGrpSpPr>
        <p:grpSpPr>
          <a:xfrm>
            <a:off x="1726378" y="1539486"/>
            <a:ext cx="354311" cy="354104"/>
            <a:chOff x="-49764975" y="3183375"/>
            <a:chExt cx="299300" cy="299125"/>
          </a:xfrm>
        </p:grpSpPr>
        <p:sp>
          <p:nvSpPr>
            <p:cNvPr id="10181" name="Google Shape;10181;p87"/>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87"/>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87"/>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87"/>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87"/>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87"/>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87"/>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87"/>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87"/>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0" name="Google Shape;10190;p87"/>
          <p:cNvGrpSpPr/>
          <p:nvPr/>
        </p:nvGrpSpPr>
        <p:grpSpPr>
          <a:xfrm>
            <a:off x="1726378" y="1974947"/>
            <a:ext cx="354311" cy="355909"/>
            <a:chOff x="-49764975" y="3551225"/>
            <a:chExt cx="299300" cy="300650"/>
          </a:xfrm>
        </p:grpSpPr>
        <p:sp>
          <p:nvSpPr>
            <p:cNvPr id="10191" name="Google Shape;10191;p87"/>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87"/>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87"/>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87"/>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87"/>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87"/>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87"/>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87"/>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87"/>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87"/>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87"/>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2" name="Google Shape;10202;p87"/>
          <p:cNvGrpSpPr/>
          <p:nvPr/>
        </p:nvGrpSpPr>
        <p:grpSpPr>
          <a:xfrm>
            <a:off x="1724040" y="2411710"/>
            <a:ext cx="358987" cy="355525"/>
            <a:chOff x="-49766550" y="3920175"/>
            <a:chExt cx="303250" cy="300325"/>
          </a:xfrm>
        </p:grpSpPr>
        <p:sp>
          <p:nvSpPr>
            <p:cNvPr id="10203" name="Google Shape;10203;p87"/>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87"/>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87"/>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87"/>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7" name="Google Shape;10207;p87"/>
          <p:cNvGrpSpPr/>
          <p:nvPr/>
        </p:nvGrpSpPr>
        <p:grpSpPr>
          <a:xfrm>
            <a:off x="3939571" y="1559758"/>
            <a:ext cx="357123" cy="354341"/>
            <a:chOff x="-47892800" y="3200500"/>
            <a:chExt cx="301675" cy="299325"/>
          </a:xfrm>
        </p:grpSpPr>
        <p:sp>
          <p:nvSpPr>
            <p:cNvPr id="10208" name="Google Shape;10208;p87"/>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87"/>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87"/>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87"/>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87"/>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87"/>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4" name="Google Shape;10214;p87"/>
          <p:cNvGrpSpPr/>
          <p:nvPr/>
        </p:nvGrpSpPr>
        <p:grpSpPr>
          <a:xfrm>
            <a:off x="4003437" y="1996107"/>
            <a:ext cx="229391" cy="355258"/>
            <a:chOff x="-47839250" y="3569100"/>
            <a:chExt cx="193775" cy="300100"/>
          </a:xfrm>
        </p:grpSpPr>
        <p:sp>
          <p:nvSpPr>
            <p:cNvPr id="10215" name="Google Shape;10215;p87"/>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87"/>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87"/>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87"/>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87"/>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87"/>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1" name="Google Shape;10221;p87"/>
          <p:cNvGrpSpPr/>
          <p:nvPr/>
        </p:nvGrpSpPr>
        <p:grpSpPr>
          <a:xfrm>
            <a:off x="3940503" y="2432456"/>
            <a:ext cx="355258" cy="356205"/>
            <a:chOff x="-47892800" y="3937700"/>
            <a:chExt cx="300100" cy="300900"/>
          </a:xfrm>
        </p:grpSpPr>
        <p:sp>
          <p:nvSpPr>
            <p:cNvPr id="10222" name="Google Shape;10222;p87"/>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87"/>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87"/>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87"/>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87"/>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87"/>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87"/>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87"/>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0" name="Google Shape;10230;p87"/>
          <p:cNvGrpSpPr/>
          <p:nvPr/>
        </p:nvGrpSpPr>
        <p:grpSpPr>
          <a:xfrm>
            <a:off x="2645798" y="2926170"/>
            <a:ext cx="355258" cy="311458"/>
            <a:chOff x="-46042675" y="3218600"/>
            <a:chExt cx="300100" cy="263100"/>
          </a:xfrm>
        </p:grpSpPr>
        <p:sp>
          <p:nvSpPr>
            <p:cNvPr id="10231" name="Google Shape;10231;p87"/>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87"/>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87"/>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87"/>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87"/>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87"/>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7" name="Google Shape;10237;p87"/>
          <p:cNvGrpSpPr/>
          <p:nvPr/>
        </p:nvGrpSpPr>
        <p:grpSpPr>
          <a:xfrm>
            <a:off x="2645798" y="3340619"/>
            <a:ext cx="355258" cy="323118"/>
            <a:chOff x="-46042675" y="3568700"/>
            <a:chExt cx="300100" cy="272950"/>
          </a:xfrm>
        </p:grpSpPr>
        <p:sp>
          <p:nvSpPr>
            <p:cNvPr id="10238" name="Google Shape;10238;p87"/>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87"/>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87"/>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87"/>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2" name="Google Shape;10242;p87"/>
          <p:cNvGrpSpPr/>
          <p:nvPr/>
        </p:nvGrpSpPr>
        <p:grpSpPr>
          <a:xfrm>
            <a:off x="2687749" y="3777589"/>
            <a:ext cx="271357" cy="356057"/>
            <a:chOff x="-46007225" y="3937825"/>
            <a:chExt cx="229225" cy="300775"/>
          </a:xfrm>
        </p:grpSpPr>
        <p:sp>
          <p:nvSpPr>
            <p:cNvPr id="10243" name="Google Shape;10243;p87"/>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87"/>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87"/>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87"/>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87"/>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87"/>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87"/>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87"/>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87"/>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87"/>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3" name="Google Shape;10253;p87"/>
          <p:cNvGrpSpPr/>
          <p:nvPr/>
        </p:nvGrpSpPr>
        <p:grpSpPr>
          <a:xfrm>
            <a:off x="3993241" y="3767675"/>
            <a:ext cx="312375" cy="357596"/>
            <a:chOff x="-44895900" y="3929450"/>
            <a:chExt cx="263875" cy="302075"/>
          </a:xfrm>
        </p:grpSpPr>
        <p:sp>
          <p:nvSpPr>
            <p:cNvPr id="10254" name="Google Shape;10254;p87"/>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87"/>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87"/>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87"/>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87"/>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87"/>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0" name="Google Shape;10260;p87"/>
          <p:cNvGrpSpPr/>
          <p:nvPr/>
        </p:nvGrpSpPr>
        <p:grpSpPr>
          <a:xfrm>
            <a:off x="2167060" y="1550436"/>
            <a:ext cx="356205" cy="332885"/>
            <a:chOff x="-49397175" y="3192625"/>
            <a:chExt cx="300900" cy="281200"/>
          </a:xfrm>
        </p:grpSpPr>
        <p:sp>
          <p:nvSpPr>
            <p:cNvPr id="10261" name="Google Shape;10261;p87"/>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87"/>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87"/>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87"/>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87"/>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87"/>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87"/>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8" name="Google Shape;10268;p87"/>
          <p:cNvGrpSpPr/>
          <p:nvPr/>
        </p:nvGrpSpPr>
        <p:grpSpPr>
          <a:xfrm>
            <a:off x="2193163" y="1974651"/>
            <a:ext cx="304000" cy="356205"/>
            <a:chOff x="-49375900" y="3550975"/>
            <a:chExt cx="256800" cy="300900"/>
          </a:xfrm>
        </p:grpSpPr>
        <p:sp>
          <p:nvSpPr>
            <p:cNvPr id="10269" name="Google Shape;10269;p87"/>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87"/>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87"/>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87"/>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87"/>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87"/>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87"/>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87"/>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87"/>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87"/>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87"/>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0" name="Google Shape;10280;p87"/>
          <p:cNvGrpSpPr/>
          <p:nvPr/>
        </p:nvGrpSpPr>
        <p:grpSpPr>
          <a:xfrm>
            <a:off x="2188516" y="2411946"/>
            <a:ext cx="313293" cy="356205"/>
            <a:chOff x="-49378250" y="3920375"/>
            <a:chExt cx="264650" cy="300900"/>
          </a:xfrm>
        </p:grpSpPr>
        <p:sp>
          <p:nvSpPr>
            <p:cNvPr id="10281" name="Google Shape;10281;p87"/>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87"/>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87"/>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87"/>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87"/>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87"/>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87"/>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8" name="Google Shape;10288;p87"/>
          <p:cNvGrpSpPr/>
          <p:nvPr/>
        </p:nvGrpSpPr>
        <p:grpSpPr>
          <a:xfrm>
            <a:off x="907504" y="2904744"/>
            <a:ext cx="312375" cy="357123"/>
            <a:chOff x="-47505300" y="3200500"/>
            <a:chExt cx="263875" cy="301675"/>
          </a:xfrm>
        </p:grpSpPr>
        <p:sp>
          <p:nvSpPr>
            <p:cNvPr id="10289" name="Google Shape;10289;p87"/>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87"/>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87"/>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87"/>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87"/>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87"/>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87"/>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87"/>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87"/>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87"/>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87"/>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87"/>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87"/>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2" name="Google Shape;10302;p87"/>
          <p:cNvGrpSpPr/>
          <p:nvPr/>
        </p:nvGrpSpPr>
        <p:grpSpPr>
          <a:xfrm>
            <a:off x="885604" y="3341092"/>
            <a:ext cx="356176" cy="355051"/>
            <a:chOff x="-47524975" y="3569100"/>
            <a:chExt cx="300875" cy="299925"/>
          </a:xfrm>
        </p:grpSpPr>
        <p:sp>
          <p:nvSpPr>
            <p:cNvPr id="10303" name="Google Shape;10303;p87"/>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87"/>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87"/>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87"/>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87"/>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8" name="Google Shape;10308;p87"/>
          <p:cNvGrpSpPr/>
          <p:nvPr/>
        </p:nvGrpSpPr>
        <p:grpSpPr>
          <a:xfrm>
            <a:off x="886062" y="3820354"/>
            <a:ext cx="355258" cy="270410"/>
            <a:chOff x="-47523400" y="3973950"/>
            <a:chExt cx="300100" cy="228425"/>
          </a:xfrm>
        </p:grpSpPr>
        <p:sp>
          <p:nvSpPr>
            <p:cNvPr id="10309" name="Google Shape;10309;p87"/>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87"/>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87"/>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87"/>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87"/>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4" name="Google Shape;10314;p87"/>
          <p:cNvGrpSpPr/>
          <p:nvPr/>
        </p:nvGrpSpPr>
        <p:grpSpPr>
          <a:xfrm>
            <a:off x="3091183" y="2903353"/>
            <a:ext cx="354341" cy="357596"/>
            <a:chOff x="-45673275" y="3199325"/>
            <a:chExt cx="299325" cy="302075"/>
          </a:xfrm>
        </p:grpSpPr>
        <p:sp>
          <p:nvSpPr>
            <p:cNvPr id="10315" name="Google Shape;10315;p87"/>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87"/>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87"/>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8" name="Google Shape;10318;p87"/>
          <p:cNvGrpSpPr/>
          <p:nvPr/>
        </p:nvGrpSpPr>
        <p:grpSpPr>
          <a:xfrm>
            <a:off x="3090251" y="3361602"/>
            <a:ext cx="356205" cy="314240"/>
            <a:chOff x="-45674075" y="3586425"/>
            <a:chExt cx="300900" cy="265450"/>
          </a:xfrm>
        </p:grpSpPr>
        <p:sp>
          <p:nvSpPr>
            <p:cNvPr id="10319" name="Google Shape;10319;p87"/>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87"/>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1" name="Google Shape;10321;p87"/>
          <p:cNvGrpSpPr/>
          <p:nvPr/>
        </p:nvGrpSpPr>
        <p:grpSpPr>
          <a:xfrm>
            <a:off x="3091183" y="3777441"/>
            <a:ext cx="354341" cy="356205"/>
            <a:chOff x="-45673275" y="3937700"/>
            <a:chExt cx="299325" cy="300900"/>
          </a:xfrm>
        </p:grpSpPr>
        <p:sp>
          <p:nvSpPr>
            <p:cNvPr id="10322" name="Google Shape;10322;p87"/>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87"/>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87"/>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87"/>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87"/>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87"/>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8" name="Google Shape;10328;p87"/>
          <p:cNvGrpSpPr/>
          <p:nvPr/>
        </p:nvGrpSpPr>
        <p:grpSpPr>
          <a:xfrm>
            <a:off x="2205349" y="4270225"/>
            <a:ext cx="356205" cy="356205"/>
            <a:chOff x="-44512325" y="3176075"/>
            <a:chExt cx="300900" cy="300900"/>
          </a:xfrm>
        </p:grpSpPr>
        <p:sp>
          <p:nvSpPr>
            <p:cNvPr id="10329" name="Google Shape;10329;p87"/>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87"/>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87"/>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2" name="Google Shape;10332;p87"/>
          <p:cNvGrpSpPr/>
          <p:nvPr/>
        </p:nvGrpSpPr>
        <p:grpSpPr>
          <a:xfrm>
            <a:off x="2608689" y="1539249"/>
            <a:ext cx="354341" cy="354341"/>
            <a:chOff x="-49027775" y="3183175"/>
            <a:chExt cx="299325" cy="299325"/>
          </a:xfrm>
        </p:grpSpPr>
        <p:sp>
          <p:nvSpPr>
            <p:cNvPr id="10333" name="Google Shape;10333;p87"/>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87"/>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87"/>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87"/>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7" name="Google Shape;10337;p87"/>
          <p:cNvGrpSpPr/>
          <p:nvPr/>
        </p:nvGrpSpPr>
        <p:grpSpPr>
          <a:xfrm>
            <a:off x="2608230" y="1974651"/>
            <a:ext cx="355258" cy="357152"/>
            <a:chOff x="-49027775" y="3550975"/>
            <a:chExt cx="300100" cy="301700"/>
          </a:xfrm>
        </p:grpSpPr>
        <p:sp>
          <p:nvSpPr>
            <p:cNvPr id="10338" name="Google Shape;10338;p87"/>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87"/>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87"/>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87"/>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87"/>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87"/>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87"/>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87"/>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87"/>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87"/>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8" name="Google Shape;10348;p87"/>
          <p:cNvGrpSpPr/>
          <p:nvPr/>
        </p:nvGrpSpPr>
        <p:grpSpPr>
          <a:xfrm>
            <a:off x="2606306" y="2411710"/>
            <a:ext cx="359106" cy="355525"/>
            <a:chOff x="-49031025" y="3920175"/>
            <a:chExt cx="303350" cy="300325"/>
          </a:xfrm>
        </p:grpSpPr>
        <p:sp>
          <p:nvSpPr>
            <p:cNvPr id="10349" name="Google Shape;10349;p87"/>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87"/>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87"/>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87"/>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87"/>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87"/>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5" name="Google Shape;10355;p87"/>
          <p:cNvGrpSpPr/>
          <p:nvPr/>
        </p:nvGrpSpPr>
        <p:grpSpPr>
          <a:xfrm>
            <a:off x="1322411" y="2904744"/>
            <a:ext cx="356176" cy="354341"/>
            <a:chOff x="-47155575" y="3200500"/>
            <a:chExt cx="300875" cy="299325"/>
          </a:xfrm>
        </p:grpSpPr>
        <p:sp>
          <p:nvSpPr>
            <p:cNvPr id="10356" name="Google Shape;10356;p87"/>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87"/>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87"/>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87"/>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87"/>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87"/>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2" name="Google Shape;10362;p87"/>
          <p:cNvGrpSpPr/>
          <p:nvPr/>
        </p:nvGrpSpPr>
        <p:grpSpPr>
          <a:xfrm>
            <a:off x="1322870" y="3341092"/>
            <a:ext cx="355258" cy="355258"/>
            <a:chOff x="-47154800" y="3569100"/>
            <a:chExt cx="300100" cy="300100"/>
          </a:xfrm>
        </p:grpSpPr>
        <p:sp>
          <p:nvSpPr>
            <p:cNvPr id="10363" name="Google Shape;10363;p87"/>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87"/>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87"/>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87"/>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87"/>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87"/>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9" name="Google Shape;10369;p87"/>
          <p:cNvGrpSpPr/>
          <p:nvPr/>
        </p:nvGrpSpPr>
        <p:grpSpPr>
          <a:xfrm>
            <a:off x="1323343" y="3779305"/>
            <a:ext cx="354311" cy="353423"/>
            <a:chOff x="-47154000" y="3939275"/>
            <a:chExt cx="299300" cy="298550"/>
          </a:xfrm>
        </p:grpSpPr>
        <p:sp>
          <p:nvSpPr>
            <p:cNvPr id="10370" name="Google Shape;10370;p87"/>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87"/>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87"/>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87"/>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4" name="Google Shape;10374;p87"/>
          <p:cNvGrpSpPr/>
          <p:nvPr/>
        </p:nvGrpSpPr>
        <p:grpSpPr>
          <a:xfrm>
            <a:off x="3548633" y="2904744"/>
            <a:ext cx="312375" cy="354341"/>
            <a:chOff x="-45286550" y="3200500"/>
            <a:chExt cx="263875" cy="299325"/>
          </a:xfrm>
        </p:grpSpPr>
        <p:sp>
          <p:nvSpPr>
            <p:cNvPr id="10375" name="Google Shape;10375;p87"/>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87"/>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87"/>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8" name="Google Shape;10378;p87"/>
          <p:cNvGrpSpPr/>
          <p:nvPr/>
        </p:nvGrpSpPr>
        <p:grpSpPr>
          <a:xfrm>
            <a:off x="3548633" y="3342039"/>
            <a:ext cx="312375" cy="354311"/>
            <a:chOff x="-45286550" y="3569900"/>
            <a:chExt cx="263875" cy="299300"/>
          </a:xfrm>
        </p:grpSpPr>
        <p:sp>
          <p:nvSpPr>
            <p:cNvPr id="10379" name="Google Shape;10379;p87"/>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87"/>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87"/>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87"/>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87"/>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87"/>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5" name="Google Shape;10385;p87"/>
          <p:cNvGrpSpPr/>
          <p:nvPr/>
        </p:nvGrpSpPr>
        <p:grpSpPr>
          <a:xfrm>
            <a:off x="3559820" y="3778388"/>
            <a:ext cx="290001" cy="355258"/>
            <a:chOff x="-45277900" y="3938500"/>
            <a:chExt cx="244975" cy="300100"/>
          </a:xfrm>
        </p:grpSpPr>
        <p:sp>
          <p:nvSpPr>
            <p:cNvPr id="10386" name="Google Shape;10386;p87"/>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87"/>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87"/>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87"/>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0" name="Google Shape;10390;p87"/>
          <p:cNvGrpSpPr/>
          <p:nvPr/>
        </p:nvGrpSpPr>
        <p:grpSpPr>
          <a:xfrm>
            <a:off x="2645769" y="4247490"/>
            <a:ext cx="355258" cy="355258"/>
            <a:chOff x="-44502875" y="3576975"/>
            <a:chExt cx="300100" cy="300100"/>
          </a:xfrm>
        </p:grpSpPr>
        <p:sp>
          <p:nvSpPr>
            <p:cNvPr id="10391" name="Google Shape;10391;p87"/>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87"/>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87"/>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4" name="Google Shape;10394;p87"/>
          <p:cNvGrpSpPr/>
          <p:nvPr/>
        </p:nvGrpSpPr>
        <p:grpSpPr>
          <a:xfrm>
            <a:off x="4858968" y="1532275"/>
            <a:ext cx="356221" cy="354973"/>
            <a:chOff x="-13947000" y="3212800"/>
            <a:chExt cx="353675" cy="352400"/>
          </a:xfrm>
        </p:grpSpPr>
        <p:sp>
          <p:nvSpPr>
            <p:cNvPr id="10395" name="Google Shape;10395;p87"/>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87"/>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7" name="Google Shape;10397;p87"/>
          <p:cNvGrpSpPr/>
          <p:nvPr/>
        </p:nvGrpSpPr>
        <p:grpSpPr>
          <a:xfrm>
            <a:off x="4858981" y="1973145"/>
            <a:ext cx="356196" cy="354670"/>
            <a:chOff x="-13946200" y="3647075"/>
            <a:chExt cx="353650" cy="352100"/>
          </a:xfrm>
        </p:grpSpPr>
        <p:sp>
          <p:nvSpPr>
            <p:cNvPr id="10398" name="Google Shape;10398;p87"/>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87"/>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87"/>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87"/>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87"/>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87"/>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4" name="Google Shape;10404;p87"/>
          <p:cNvSpPr/>
          <p:nvPr/>
        </p:nvSpPr>
        <p:spPr>
          <a:xfrm>
            <a:off x="4902088" y="2417809"/>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05" name="Google Shape;10405;p87"/>
          <p:cNvGrpSpPr/>
          <p:nvPr/>
        </p:nvGrpSpPr>
        <p:grpSpPr>
          <a:xfrm>
            <a:off x="6642374" y="1532628"/>
            <a:ext cx="357002" cy="354267"/>
            <a:chOff x="-12163025" y="3214275"/>
            <a:chExt cx="354450" cy="351700"/>
          </a:xfrm>
        </p:grpSpPr>
        <p:sp>
          <p:nvSpPr>
            <p:cNvPr id="10406" name="Google Shape;10406;p87"/>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87"/>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87"/>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9" name="Google Shape;10409;p87"/>
          <p:cNvGrpSpPr/>
          <p:nvPr/>
        </p:nvGrpSpPr>
        <p:grpSpPr>
          <a:xfrm>
            <a:off x="6643154" y="1972365"/>
            <a:ext cx="355441" cy="356232"/>
            <a:chOff x="-12160675" y="3647875"/>
            <a:chExt cx="352900" cy="353650"/>
          </a:xfrm>
        </p:grpSpPr>
        <p:sp>
          <p:nvSpPr>
            <p:cNvPr id="10410" name="Google Shape;10410;p87"/>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87"/>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87"/>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87"/>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87"/>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87"/>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87"/>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7" name="Google Shape;10417;p87"/>
          <p:cNvGrpSpPr/>
          <p:nvPr/>
        </p:nvGrpSpPr>
        <p:grpSpPr>
          <a:xfrm>
            <a:off x="6653870" y="2416821"/>
            <a:ext cx="354635" cy="356232"/>
            <a:chOff x="-12160675" y="4081850"/>
            <a:chExt cx="352100" cy="353650"/>
          </a:xfrm>
        </p:grpSpPr>
        <p:sp>
          <p:nvSpPr>
            <p:cNvPr id="10418" name="Google Shape;10418;p87"/>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87"/>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87"/>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87"/>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87"/>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87"/>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4" name="Google Shape;10424;p87"/>
          <p:cNvGrpSpPr/>
          <p:nvPr/>
        </p:nvGrpSpPr>
        <p:grpSpPr>
          <a:xfrm>
            <a:off x="4858836" y="2891264"/>
            <a:ext cx="355416" cy="355652"/>
            <a:chOff x="-10391650" y="3180600"/>
            <a:chExt cx="352875" cy="353075"/>
          </a:xfrm>
        </p:grpSpPr>
        <p:sp>
          <p:nvSpPr>
            <p:cNvPr id="10425" name="Google Shape;10425;p87"/>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87"/>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87"/>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87"/>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87"/>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87"/>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1" name="Google Shape;10431;p87"/>
          <p:cNvGrpSpPr/>
          <p:nvPr/>
        </p:nvGrpSpPr>
        <p:grpSpPr>
          <a:xfrm>
            <a:off x="4858835" y="3368062"/>
            <a:ext cx="354635" cy="353890"/>
            <a:chOff x="-10390875" y="3616350"/>
            <a:chExt cx="352100" cy="351325"/>
          </a:xfrm>
        </p:grpSpPr>
        <p:sp>
          <p:nvSpPr>
            <p:cNvPr id="10432" name="Google Shape;10432;p87"/>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87"/>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87"/>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5" name="Google Shape;10435;p87"/>
          <p:cNvGrpSpPr/>
          <p:nvPr/>
        </p:nvGrpSpPr>
        <p:grpSpPr>
          <a:xfrm>
            <a:off x="7525810" y="2892727"/>
            <a:ext cx="312585" cy="354670"/>
            <a:chOff x="-10370400" y="4049550"/>
            <a:chExt cx="310350" cy="352100"/>
          </a:xfrm>
        </p:grpSpPr>
        <p:sp>
          <p:nvSpPr>
            <p:cNvPr id="10436" name="Google Shape;10436;p87"/>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87"/>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87"/>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87"/>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87"/>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1" name="Google Shape;10441;p87"/>
          <p:cNvGrpSpPr/>
          <p:nvPr/>
        </p:nvGrpSpPr>
        <p:grpSpPr>
          <a:xfrm>
            <a:off x="6630066" y="2891668"/>
            <a:ext cx="379236" cy="354847"/>
            <a:chOff x="-8674650" y="3210975"/>
            <a:chExt cx="376525" cy="352275"/>
          </a:xfrm>
        </p:grpSpPr>
        <p:sp>
          <p:nvSpPr>
            <p:cNvPr id="10442" name="Google Shape;10442;p87"/>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87"/>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87"/>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87"/>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87"/>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87"/>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8" name="Google Shape;10448;p87"/>
          <p:cNvGrpSpPr/>
          <p:nvPr/>
        </p:nvGrpSpPr>
        <p:grpSpPr>
          <a:xfrm>
            <a:off x="5301563" y="1531633"/>
            <a:ext cx="356221" cy="356257"/>
            <a:chOff x="-13512225" y="3211525"/>
            <a:chExt cx="353675" cy="353675"/>
          </a:xfrm>
        </p:grpSpPr>
        <p:sp>
          <p:nvSpPr>
            <p:cNvPr id="10449" name="Google Shape;10449;p87"/>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87"/>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87"/>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87"/>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87"/>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4" name="Google Shape;10454;p87"/>
          <p:cNvGrpSpPr/>
          <p:nvPr/>
        </p:nvGrpSpPr>
        <p:grpSpPr>
          <a:xfrm>
            <a:off x="5301563" y="1973145"/>
            <a:ext cx="356221" cy="354670"/>
            <a:chOff x="-13512225" y="3647075"/>
            <a:chExt cx="353675" cy="352100"/>
          </a:xfrm>
        </p:grpSpPr>
        <p:sp>
          <p:nvSpPr>
            <p:cNvPr id="10455" name="Google Shape;10455;p87"/>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87"/>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87"/>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87"/>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87"/>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87"/>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87"/>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87"/>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87"/>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87"/>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5" name="Google Shape;10465;p87"/>
          <p:cNvGrpSpPr/>
          <p:nvPr/>
        </p:nvGrpSpPr>
        <p:grpSpPr>
          <a:xfrm>
            <a:off x="5311876" y="2417211"/>
            <a:ext cx="356221" cy="355451"/>
            <a:chOff x="-13512225" y="4080275"/>
            <a:chExt cx="353675" cy="352875"/>
          </a:xfrm>
        </p:grpSpPr>
        <p:sp>
          <p:nvSpPr>
            <p:cNvPr id="10466" name="Google Shape;10466;p87"/>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87"/>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87"/>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87"/>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87"/>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87"/>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87"/>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87"/>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87"/>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87"/>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87"/>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7" name="Google Shape;10477;p87"/>
          <p:cNvGrpSpPr/>
          <p:nvPr/>
        </p:nvGrpSpPr>
        <p:grpSpPr>
          <a:xfrm>
            <a:off x="7084956" y="1564572"/>
            <a:ext cx="356196" cy="290379"/>
            <a:chOff x="-11728250" y="3245400"/>
            <a:chExt cx="353650" cy="288275"/>
          </a:xfrm>
        </p:grpSpPr>
        <p:sp>
          <p:nvSpPr>
            <p:cNvPr id="10478" name="Google Shape;10478;p87"/>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87"/>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87"/>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87"/>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87"/>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3" name="Google Shape;10483;p87"/>
          <p:cNvSpPr/>
          <p:nvPr/>
        </p:nvSpPr>
        <p:spPr>
          <a:xfrm>
            <a:off x="7242366" y="2108233"/>
            <a:ext cx="40464" cy="84135"/>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4" name="Google Shape;10484;p87"/>
          <p:cNvGrpSpPr/>
          <p:nvPr/>
        </p:nvGrpSpPr>
        <p:grpSpPr>
          <a:xfrm>
            <a:off x="7083760" y="1971660"/>
            <a:ext cx="358588" cy="357642"/>
            <a:chOff x="-11729050" y="3646475"/>
            <a:chExt cx="356025" cy="355050"/>
          </a:xfrm>
        </p:grpSpPr>
        <p:sp>
          <p:nvSpPr>
            <p:cNvPr id="10485" name="Google Shape;10485;p87"/>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87"/>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87"/>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87"/>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87"/>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87"/>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87"/>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87"/>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87"/>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87"/>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87"/>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6" name="Google Shape;10496;p87"/>
          <p:cNvGrpSpPr/>
          <p:nvPr/>
        </p:nvGrpSpPr>
        <p:grpSpPr>
          <a:xfrm>
            <a:off x="7117464" y="2417211"/>
            <a:ext cx="311804" cy="355451"/>
            <a:chOff x="-11703850" y="4081850"/>
            <a:chExt cx="309575" cy="352875"/>
          </a:xfrm>
        </p:grpSpPr>
        <p:sp>
          <p:nvSpPr>
            <p:cNvPr id="10497" name="Google Shape;10497;p87"/>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87"/>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87"/>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87"/>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87"/>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87"/>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87"/>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87"/>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5" name="Google Shape;10505;p87"/>
          <p:cNvGrpSpPr/>
          <p:nvPr/>
        </p:nvGrpSpPr>
        <p:grpSpPr>
          <a:xfrm>
            <a:off x="5306120" y="2891364"/>
            <a:ext cx="357002" cy="355451"/>
            <a:chOff x="-9958475" y="3180025"/>
            <a:chExt cx="354450" cy="352875"/>
          </a:xfrm>
        </p:grpSpPr>
        <p:sp>
          <p:nvSpPr>
            <p:cNvPr id="10506" name="Google Shape;10506;p87"/>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87"/>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87"/>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9" name="Google Shape;10509;p87"/>
          <p:cNvGrpSpPr/>
          <p:nvPr/>
        </p:nvGrpSpPr>
        <p:grpSpPr>
          <a:xfrm>
            <a:off x="5315247" y="3367345"/>
            <a:ext cx="337966" cy="355325"/>
            <a:chOff x="-9949025" y="3615575"/>
            <a:chExt cx="335550" cy="352750"/>
          </a:xfrm>
        </p:grpSpPr>
        <p:sp>
          <p:nvSpPr>
            <p:cNvPr id="10510" name="Google Shape;10510;p87"/>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87"/>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87"/>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3" name="Google Shape;10513;p87"/>
          <p:cNvGrpSpPr/>
          <p:nvPr/>
        </p:nvGrpSpPr>
        <p:grpSpPr>
          <a:xfrm>
            <a:off x="7950093" y="2890851"/>
            <a:ext cx="360175" cy="358423"/>
            <a:chOff x="-9961625" y="4048175"/>
            <a:chExt cx="357600" cy="355825"/>
          </a:xfrm>
        </p:grpSpPr>
        <p:sp>
          <p:nvSpPr>
            <p:cNvPr id="10514" name="Google Shape;10514;p87"/>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87"/>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87"/>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87"/>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87"/>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87"/>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0" name="Google Shape;10520;p87"/>
          <p:cNvGrpSpPr/>
          <p:nvPr/>
        </p:nvGrpSpPr>
        <p:grpSpPr>
          <a:xfrm>
            <a:off x="6636814" y="3366363"/>
            <a:ext cx="364959" cy="357289"/>
            <a:chOff x="-8680950" y="3624225"/>
            <a:chExt cx="362350" cy="354700"/>
          </a:xfrm>
        </p:grpSpPr>
        <p:sp>
          <p:nvSpPr>
            <p:cNvPr id="10521" name="Google Shape;10521;p87"/>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87"/>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87"/>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87"/>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87"/>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87"/>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7" name="Google Shape;10527;p87"/>
          <p:cNvGrpSpPr/>
          <p:nvPr/>
        </p:nvGrpSpPr>
        <p:grpSpPr>
          <a:xfrm>
            <a:off x="5773058" y="1532024"/>
            <a:ext cx="313365" cy="355476"/>
            <a:chOff x="-13056975" y="3212300"/>
            <a:chExt cx="311125" cy="352900"/>
          </a:xfrm>
        </p:grpSpPr>
        <p:sp>
          <p:nvSpPr>
            <p:cNvPr id="10528" name="Google Shape;10528;p87"/>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87"/>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87"/>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87"/>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2" name="Google Shape;10532;p87"/>
          <p:cNvGrpSpPr/>
          <p:nvPr/>
        </p:nvGrpSpPr>
        <p:grpSpPr>
          <a:xfrm>
            <a:off x="5750446" y="1972818"/>
            <a:ext cx="358588" cy="355325"/>
            <a:chOff x="-13077450" y="3647075"/>
            <a:chExt cx="356025" cy="352750"/>
          </a:xfrm>
        </p:grpSpPr>
        <p:sp>
          <p:nvSpPr>
            <p:cNvPr id="10533" name="Google Shape;10533;p87"/>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87"/>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87"/>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6" name="Google Shape;10536;p87"/>
          <p:cNvGrpSpPr/>
          <p:nvPr/>
        </p:nvGrpSpPr>
        <p:grpSpPr>
          <a:xfrm>
            <a:off x="5761552" y="2416418"/>
            <a:ext cx="357002" cy="357037"/>
            <a:chOff x="-13079025" y="4079475"/>
            <a:chExt cx="354450" cy="354450"/>
          </a:xfrm>
        </p:grpSpPr>
        <p:sp>
          <p:nvSpPr>
            <p:cNvPr id="10537" name="Google Shape;10537;p87"/>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87"/>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87"/>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87"/>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1" name="Google Shape;10541;p87"/>
          <p:cNvGrpSpPr/>
          <p:nvPr/>
        </p:nvGrpSpPr>
        <p:grpSpPr>
          <a:xfrm>
            <a:off x="7534619" y="1532427"/>
            <a:ext cx="356221" cy="354670"/>
            <a:chOff x="-11292700" y="3213875"/>
            <a:chExt cx="353675" cy="352100"/>
          </a:xfrm>
        </p:grpSpPr>
        <p:sp>
          <p:nvSpPr>
            <p:cNvPr id="10542" name="Google Shape;10542;p87"/>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87"/>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87"/>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87"/>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87"/>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87"/>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87"/>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9" name="Google Shape;10549;p87"/>
          <p:cNvGrpSpPr/>
          <p:nvPr/>
        </p:nvGrpSpPr>
        <p:grpSpPr>
          <a:xfrm>
            <a:off x="7528677" y="1972365"/>
            <a:ext cx="368106" cy="356232"/>
            <a:chOff x="-11299000" y="3647875"/>
            <a:chExt cx="365475" cy="353650"/>
          </a:xfrm>
        </p:grpSpPr>
        <p:sp>
          <p:nvSpPr>
            <p:cNvPr id="10550" name="Google Shape;10550;p87"/>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87"/>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87"/>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87"/>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87"/>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87"/>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6" name="Google Shape;10556;p87"/>
          <p:cNvGrpSpPr/>
          <p:nvPr/>
        </p:nvGrpSpPr>
        <p:grpSpPr>
          <a:xfrm>
            <a:off x="7544139" y="2428316"/>
            <a:ext cx="357808" cy="333240"/>
            <a:chOff x="-11295075" y="4092875"/>
            <a:chExt cx="355250" cy="330825"/>
          </a:xfrm>
        </p:grpSpPr>
        <p:sp>
          <p:nvSpPr>
            <p:cNvPr id="10557" name="Google Shape;10557;p87"/>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87"/>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87"/>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87"/>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87"/>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2" name="Google Shape;10562;p87"/>
          <p:cNvGrpSpPr/>
          <p:nvPr/>
        </p:nvGrpSpPr>
        <p:grpSpPr>
          <a:xfrm>
            <a:off x="5769739" y="2891364"/>
            <a:ext cx="312585" cy="355451"/>
            <a:chOff x="-9500075" y="3180800"/>
            <a:chExt cx="310350" cy="352875"/>
          </a:xfrm>
        </p:grpSpPr>
        <p:sp>
          <p:nvSpPr>
            <p:cNvPr id="10563" name="Google Shape;10563;p87"/>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87"/>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87"/>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87"/>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87"/>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87"/>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87"/>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87"/>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87"/>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2" name="Google Shape;10572;p87"/>
          <p:cNvGrpSpPr/>
          <p:nvPr/>
        </p:nvGrpSpPr>
        <p:grpSpPr>
          <a:xfrm>
            <a:off x="5747530" y="3366879"/>
            <a:ext cx="356221" cy="356257"/>
            <a:chOff x="-9523700" y="3614000"/>
            <a:chExt cx="353675" cy="353675"/>
          </a:xfrm>
        </p:grpSpPr>
        <p:sp>
          <p:nvSpPr>
            <p:cNvPr id="10573" name="Google Shape;10573;p87"/>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87"/>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87"/>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87"/>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87"/>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87"/>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87"/>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87"/>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87"/>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2" name="Google Shape;10582;p87"/>
          <p:cNvGrpSpPr/>
          <p:nvPr/>
        </p:nvGrpSpPr>
        <p:grpSpPr>
          <a:xfrm>
            <a:off x="7532481" y="3389521"/>
            <a:ext cx="356221" cy="354670"/>
            <a:chOff x="-9523700" y="4049550"/>
            <a:chExt cx="353675" cy="352100"/>
          </a:xfrm>
        </p:grpSpPr>
        <p:sp>
          <p:nvSpPr>
            <p:cNvPr id="10583" name="Google Shape;10583;p87"/>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87"/>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87"/>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87"/>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87"/>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87"/>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87"/>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0" name="Google Shape;10590;p87"/>
          <p:cNvGrpSpPr/>
          <p:nvPr/>
        </p:nvGrpSpPr>
        <p:grpSpPr>
          <a:xfrm>
            <a:off x="7088596" y="3389494"/>
            <a:ext cx="357002" cy="311029"/>
            <a:chOff x="-8209150" y="3659675"/>
            <a:chExt cx="354450" cy="308775"/>
          </a:xfrm>
        </p:grpSpPr>
        <p:sp>
          <p:nvSpPr>
            <p:cNvPr id="10591" name="Google Shape;10591;p87"/>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87"/>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87"/>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87"/>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87"/>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87"/>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7" name="Google Shape;10597;p87"/>
          <p:cNvGrpSpPr/>
          <p:nvPr/>
        </p:nvGrpSpPr>
        <p:grpSpPr>
          <a:xfrm>
            <a:off x="6191845" y="1532024"/>
            <a:ext cx="356221" cy="355476"/>
            <a:chOff x="-12643475" y="3212300"/>
            <a:chExt cx="353675" cy="352900"/>
          </a:xfrm>
        </p:grpSpPr>
        <p:sp>
          <p:nvSpPr>
            <p:cNvPr id="10598" name="Google Shape;10598;p87"/>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87"/>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87"/>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87"/>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87"/>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87"/>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87"/>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87"/>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87"/>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7" name="Google Shape;10607;p87"/>
          <p:cNvGrpSpPr/>
          <p:nvPr/>
        </p:nvGrpSpPr>
        <p:grpSpPr>
          <a:xfrm>
            <a:off x="6191845" y="1983798"/>
            <a:ext cx="356221" cy="333366"/>
            <a:chOff x="-12643475" y="3657325"/>
            <a:chExt cx="353675" cy="330950"/>
          </a:xfrm>
        </p:grpSpPr>
        <p:sp>
          <p:nvSpPr>
            <p:cNvPr id="10608" name="Google Shape;10608;p87"/>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87"/>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87"/>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87"/>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87"/>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87"/>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4" name="Google Shape;10614;p87"/>
          <p:cNvGrpSpPr/>
          <p:nvPr/>
        </p:nvGrpSpPr>
        <p:grpSpPr>
          <a:xfrm>
            <a:off x="6202157" y="2418407"/>
            <a:ext cx="356221" cy="353059"/>
            <a:chOff x="-12643475" y="4081850"/>
            <a:chExt cx="353675" cy="350500"/>
          </a:xfrm>
        </p:grpSpPr>
        <p:sp>
          <p:nvSpPr>
            <p:cNvPr id="10615" name="Google Shape;10615;p87"/>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87"/>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87"/>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87"/>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9" name="Google Shape;10619;p87"/>
          <p:cNvGrpSpPr/>
          <p:nvPr/>
        </p:nvGrpSpPr>
        <p:grpSpPr>
          <a:xfrm>
            <a:off x="7974847" y="1532427"/>
            <a:ext cx="355416" cy="354670"/>
            <a:chOff x="-10857925" y="3213875"/>
            <a:chExt cx="352875" cy="352100"/>
          </a:xfrm>
        </p:grpSpPr>
        <p:sp>
          <p:nvSpPr>
            <p:cNvPr id="10620" name="Google Shape;10620;p87"/>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87"/>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87"/>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87"/>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87"/>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87"/>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87"/>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87"/>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87"/>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87"/>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0" name="Google Shape;10630;p87"/>
          <p:cNvSpPr/>
          <p:nvPr/>
        </p:nvSpPr>
        <p:spPr>
          <a:xfrm>
            <a:off x="8015262" y="1973047"/>
            <a:ext cx="273732" cy="354519"/>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1" name="Google Shape;10631;p87"/>
          <p:cNvGrpSpPr/>
          <p:nvPr/>
        </p:nvGrpSpPr>
        <p:grpSpPr>
          <a:xfrm>
            <a:off x="7984757" y="2428316"/>
            <a:ext cx="356221" cy="333240"/>
            <a:chOff x="-10858725" y="4092875"/>
            <a:chExt cx="353675" cy="330825"/>
          </a:xfrm>
        </p:grpSpPr>
        <p:sp>
          <p:nvSpPr>
            <p:cNvPr id="10632" name="Google Shape;10632;p87"/>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87"/>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87"/>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87"/>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87"/>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87"/>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8" name="Google Shape;10638;p87"/>
          <p:cNvGrpSpPr/>
          <p:nvPr/>
        </p:nvGrpSpPr>
        <p:grpSpPr>
          <a:xfrm>
            <a:off x="6191762" y="2891855"/>
            <a:ext cx="356096" cy="354469"/>
            <a:chOff x="-9089725" y="3180200"/>
            <a:chExt cx="353550" cy="351900"/>
          </a:xfrm>
        </p:grpSpPr>
        <p:sp>
          <p:nvSpPr>
            <p:cNvPr id="10639" name="Google Shape;10639;p87"/>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87"/>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1" name="Google Shape;10641;p87"/>
          <p:cNvGrpSpPr/>
          <p:nvPr/>
        </p:nvGrpSpPr>
        <p:grpSpPr>
          <a:xfrm>
            <a:off x="6243280" y="3367282"/>
            <a:ext cx="252278" cy="355451"/>
            <a:chOff x="-9039300" y="3614000"/>
            <a:chExt cx="250475" cy="352875"/>
          </a:xfrm>
        </p:grpSpPr>
        <p:sp>
          <p:nvSpPr>
            <p:cNvPr id="10642" name="Google Shape;10642;p87"/>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87"/>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4" name="Google Shape;10644;p87"/>
          <p:cNvGrpSpPr/>
          <p:nvPr/>
        </p:nvGrpSpPr>
        <p:grpSpPr>
          <a:xfrm>
            <a:off x="7975246" y="3389521"/>
            <a:ext cx="354635" cy="354670"/>
            <a:chOff x="-9088150" y="4049550"/>
            <a:chExt cx="352100" cy="352100"/>
          </a:xfrm>
        </p:grpSpPr>
        <p:sp>
          <p:nvSpPr>
            <p:cNvPr id="10645" name="Google Shape;10645;p87"/>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87"/>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87"/>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87"/>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87"/>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87"/>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1" name="Google Shape;10651;p87"/>
          <p:cNvGrpSpPr/>
          <p:nvPr/>
        </p:nvGrpSpPr>
        <p:grpSpPr>
          <a:xfrm>
            <a:off x="7109610" y="2891754"/>
            <a:ext cx="315757" cy="354670"/>
            <a:chOff x="-8191825" y="3174500"/>
            <a:chExt cx="313500" cy="352100"/>
          </a:xfrm>
        </p:grpSpPr>
        <p:sp>
          <p:nvSpPr>
            <p:cNvPr id="10652" name="Google Shape;10652;p87"/>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87"/>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87"/>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658"/>
        <p:cNvGrpSpPr/>
        <p:nvPr/>
      </p:nvGrpSpPr>
      <p:grpSpPr>
        <a:xfrm>
          <a:off x="0" y="0"/>
          <a:ext cx="0" cy="0"/>
          <a:chOff x="0" y="0"/>
          <a:chExt cx="0" cy="0"/>
        </a:xfrm>
      </p:grpSpPr>
      <p:sp>
        <p:nvSpPr>
          <p:cNvPr id="10659" name="Google Shape;10659;p88"/>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Nature Icons</a:t>
            </a:r>
            <a:endParaRPr>
              <a:solidFill>
                <a:srgbClr val="FFFFFF"/>
              </a:solidFill>
              <a:latin typeface="Arial"/>
              <a:ea typeface="Arial"/>
              <a:cs typeface="Arial"/>
              <a:sym typeface="Arial"/>
            </a:endParaRPr>
          </a:p>
        </p:txBody>
      </p:sp>
      <p:sp>
        <p:nvSpPr>
          <p:cNvPr id="10660" name="Google Shape;10660;p88"/>
          <p:cNvSpPr/>
          <p:nvPr/>
        </p:nvSpPr>
        <p:spPr>
          <a:xfrm>
            <a:off x="801940"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1" name="Google Shape;10661;p88"/>
          <p:cNvGrpSpPr/>
          <p:nvPr/>
        </p:nvGrpSpPr>
        <p:grpSpPr>
          <a:xfrm>
            <a:off x="748855" y="2243507"/>
            <a:ext cx="452798" cy="449473"/>
            <a:chOff x="-21322300" y="3693325"/>
            <a:chExt cx="306400" cy="304150"/>
          </a:xfrm>
        </p:grpSpPr>
        <p:sp>
          <p:nvSpPr>
            <p:cNvPr id="10662" name="Google Shape;10662;p88"/>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88"/>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88"/>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88"/>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6" name="Google Shape;10666;p88"/>
          <p:cNvGrpSpPr/>
          <p:nvPr/>
        </p:nvGrpSpPr>
        <p:grpSpPr>
          <a:xfrm>
            <a:off x="748263" y="2810244"/>
            <a:ext cx="453980" cy="422540"/>
            <a:chOff x="-21322300" y="4077125"/>
            <a:chExt cx="307200" cy="285925"/>
          </a:xfrm>
        </p:grpSpPr>
        <p:sp>
          <p:nvSpPr>
            <p:cNvPr id="10667" name="Google Shape;10667;p88"/>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88"/>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88"/>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88"/>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88"/>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88"/>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88"/>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88"/>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88"/>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88"/>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88"/>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88"/>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9" name="Google Shape;10679;p88"/>
          <p:cNvGrpSpPr/>
          <p:nvPr/>
        </p:nvGrpSpPr>
        <p:grpSpPr>
          <a:xfrm>
            <a:off x="3525440" y="1689128"/>
            <a:ext cx="451653" cy="450212"/>
            <a:chOff x="-19394200" y="3333800"/>
            <a:chExt cx="305625" cy="304650"/>
          </a:xfrm>
        </p:grpSpPr>
        <p:sp>
          <p:nvSpPr>
            <p:cNvPr id="10680" name="Google Shape;10680;p88"/>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88"/>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88"/>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88"/>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88"/>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88"/>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88"/>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88"/>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88"/>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9" name="Google Shape;10689;p88"/>
          <p:cNvGrpSpPr/>
          <p:nvPr/>
        </p:nvGrpSpPr>
        <p:grpSpPr>
          <a:xfrm>
            <a:off x="3524276" y="2243580"/>
            <a:ext cx="453980" cy="449325"/>
            <a:chOff x="-19396575" y="3708500"/>
            <a:chExt cx="307200" cy="304050"/>
          </a:xfrm>
        </p:grpSpPr>
        <p:sp>
          <p:nvSpPr>
            <p:cNvPr id="10690" name="Google Shape;10690;p88"/>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88"/>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88"/>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3" name="Google Shape;10693;p88"/>
          <p:cNvGrpSpPr/>
          <p:nvPr/>
        </p:nvGrpSpPr>
        <p:grpSpPr>
          <a:xfrm>
            <a:off x="3518457" y="2796461"/>
            <a:ext cx="465618" cy="450101"/>
            <a:chOff x="-19394200" y="4084200"/>
            <a:chExt cx="315075" cy="304575"/>
          </a:xfrm>
        </p:grpSpPr>
        <p:sp>
          <p:nvSpPr>
            <p:cNvPr id="10694" name="Google Shape;10694;p88"/>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88"/>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88"/>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88"/>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88"/>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88"/>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0" name="Google Shape;10700;p88"/>
          <p:cNvGrpSpPr/>
          <p:nvPr/>
        </p:nvGrpSpPr>
        <p:grpSpPr>
          <a:xfrm>
            <a:off x="6324167" y="1689001"/>
            <a:ext cx="400447" cy="450470"/>
            <a:chOff x="-17526750" y="3309200"/>
            <a:chExt cx="270975" cy="304825"/>
          </a:xfrm>
        </p:grpSpPr>
        <p:sp>
          <p:nvSpPr>
            <p:cNvPr id="10701" name="Google Shape;10701;p88"/>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88"/>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88"/>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88"/>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88"/>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6" name="Google Shape;10706;p88"/>
          <p:cNvGrpSpPr/>
          <p:nvPr/>
        </p:nvGrpSpPr>
        <p:grpSpPr>
          <a:xfrm>
            <a:off x="6300319" y="2244173"/>
            <a:ext cx="448143" cy="448143"/>
            <a:chOff x="-17542500" y="3684100"/>
            <a:chExt cx="303250" cy="303250"/>
          </a:xfrm>
        </p:grpSpPr>
        <p:sp>
          <p:nvSpPr>
            <p:cNvPr id="10707" name="Google Shape;10707;p88"/>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88"/>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88"/>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88"/>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88"/>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88"/>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88"/>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4" name="Google Shape;10714;p88"/>
          <p:cNvGrpSpPr/>
          <p:nvPr/>
        </p:nvGrpSpPr>
        <p:grpSpPr>
          <a:xfrm>
            <a:off x="6299728" y="2810817"/>
            <a:ext cx="449325" cy="421395"/>
            <a:chOff x="-17542500" y="4068450"/>
            <a:chExt cx="304050" cy="285150"/>
          </a:xfrm>
        </p:grpSpPr>
        <p:sp>
          <p:nvSpPr>
            <p:cNvPr id="10715" name="Google Shape;10715;p88"/>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88"/>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88"/>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88"/>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88"/>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88"/>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1" name="Google Shape;10721;p88"/>
          <p:cNvGrpSpPr/>
          <p:nvPr/>
        </p:nvGrpSpPr>
        <p:grpSpPr>
          <a:xfrm>
            <a:off x="3530150" y="3342211"/>
            <a:ext cx="343404" cy="449325"/>
            <a:chOff x="-15652200" y="3335975"/>
            <a:chExt cx="232375" cy="304050"/>
          </a:xfrm>
        </p:grpSpPr>
        <p:sp>
          <p:nvSpPr>
            <p:cNvPr id="10722" name="Google Shape;10722;p88"/>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88"/>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88"/>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88"/>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88"/>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88"/>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88"/>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88"/>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88"/>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1" name="Google Shape;10731;p88"/>
          <p:cNvGrpSpPr/>
          <p:nvPr/>
        </p:nvGrpSpPr>
        <p:grpSpPr>
          <a:xfrm>
            <a:off x="1303491" y="1689573"/>
            <a:ext cx="450470" cy="449325"/>
            <a:chOff x="-20946600" y="3317850"/>
            <a:chExt cx="304825" cy="304050"/>
          </a:xfrm>
        </p:grpSpPr>
        <p:sp>
          <p:nvSpPr>
            <p:cNvPr id="10732" name="Google Shape;10732;p88"/>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88"/>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88"/>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5" name="Google Shape;10735;p88"/>
          <p:cNvGrpSpPr/>
          <p:nvPr/>
        </p:nvGrpSpPr>
        <p:grpSpPr>
          <a:xfrm>
            <a:off x="1304064" y="2243729"/>
            <a:ext cx="449325" cy="449030"/>
            <a:chOff x="-20945825" y="3692175"/>
            <a:chExt cx="304050" cy="303850"/>
          </a:xfrm>
        </p:grpSpPr>
        <p:sp>
          <p:nvSpPr>
            <p:cNvPr id="10736" name="Google Shape;10736;p88"/>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88"/>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88"/>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88"/>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0" name="Google Shape;10740;p88"/>
          <p:cNvGrpSpPr/>
          <p:nvPr/>
        </p:nvGrpSpPr>
        <p:grpSpPr>
          <a:xfrm>
            <a:off x="1329667" y="2797442"/>
            <a:ext cx="398119" cy="448143"/>
            <a:chOff x="-20930075" y="4066100"/>
            <a:chExt cx="269400" cy="303250"/>
          </a:xfrm>
        </p:grpSpPr>
        <p:sp>
          <p:nvSpPr>
            <p:cNvPr id="10741" name="Google Shape;10741;p88"/>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88"/>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3" name="Google Shape;10743;p88"/>
          <p:cNvGrpSpPr/>
          <p:nvPr/>
        </p:nvGrpSpPr>
        <p:grpSpPr>
          <a:xfrm>
            <a:off x="4110888" y="1689848"/>
            <a:ext cx="372516" cy="448771"/>
            <a:chOff x="-18994100" y="3334775"/>
            <a:chExt cx="252075" cy="303675"/>
          </a:xfrm>
        </p:grpSpPr>
        <p:sp>
          <p:nvSpPr>
            <p:cNvPr id="10744" name="Google Shape;10744;p88"/>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88"/>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88"/>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88"/>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8" name="Google Shape;10748;p88"/>
          <p:cNvGrpSpPr/>
          <p:nvPr/>
        </p:nvGrpSpPr>
        <p:grpSpPr>
          <a:xfrm>
            <a:off x="4125445" y="2244743"/>
            <a:ext cx="343404" cy="446998"/>
            <a:chOff x="-18983850" y="3710075"/>
            <a:chExt cx="232375" cy="302475"/>
          </a:xfrm>
        </p:grpSpPr>
        <p:sp>
          <p:nvSpPr>
            <p:cNvPr id="10749" name="Google Shape;10749;p88"/>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88"/>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88"/>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88"/>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3" name="Google Shape;10753;p88"/>
          <p:cNvGrpSpPr/>
          <p:nvPr/>
        </p:nvGrpSpPr>
        <p:grpSpPr>
          <a:xfrm>
            <a:off x="4071911" y="2797422"/>
            <a:ext cx="450470" cy="448180"/>
            <a:chOff x="-19020075" y="4084200"/>
            <a:chExt cx="304825" cy="303275"/>
          </a:xfrm>
        </p:grpSpPr>
        <p:sp>
          <p:nvSpPr>
            <p:cNvPr id="10754" name="Google Shape;10754;p88"/>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88"/>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88"/>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88"/>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88"/>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88"/>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88"/>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88"/>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88"/>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3" name="Google Shape;10763;p88"/>
          <p:cNvGrpSpPr/>
          <p:nvPr/>
        </p:nvGrpSpPr>
        <p:grpSpPr>
          <a:xfrm>
            <a:off x="6889176" y="1689001"/>
            <a:ext cx="396937" cy="450470"/>
            <a:chOff x="-17149475" y="3309200"/>
            <a:chExt cx="268600" cy="304825"/>
          </a:xfrm>
        </p:grpSpPr>
        <p:sp>
          <p:nvSpPr>
            <p:cNvPr id="10764" name="Google Shape;10764;p88"/>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88"/>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6" name="Google Shape;10766;p88"/>
          <p:cNvGrpSpPr/>
          <p:nvPr/>
        </p:nvGrpSpPr>
        <p:grpSpPr>
          <a:xfrm>
            <a:off x="6862982" y="2258120"/>
            <a:ext cx="449325" cy="420249"/>
            <a:chOff x="-17168375" y="3692750"/>
            <a:chExt cx="304050" cy="284375"/>
          </a:xfrm>
        </p:grpSpPr>
        <p:sp>
          <p:nvSpPr>
            <p:cNvPr id="10767" name="Google Shape;10767;p88"/>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88"/>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88"/>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88"/>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88"/>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88"/>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88"/>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4" name="Google Shape;10774;p88"/>
          <p:cNvGrpSpPr/>
          <p:nvPr/>
        </p:nvGrpSpPr>
        <p:grpSpPr>
          <a:xfrm>
            <a:off x="6859491" y="2796852"/>
            <a:ext cx="456308" cy="449325"/>
            <a:chOff x="-17170750" y="4058800"/>
            <a:chExt cx="308775" cy="304050"/>
          </a:xfrm>
        </p:grpSpPr>
        <p:sp>
          <p:nvSpPr>
            <p:cNvPr id="10775" name="Google Shape;10775;p88"/>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88"/>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88"/>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88"/>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88"/>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88"/>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88"/>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88"/>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88"/>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88"/>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88"/>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88"/>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88"/>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88"/>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88"/>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88"/>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88"/>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2" name="Google Shape;10792;p88"/>
          <p:cNvGrpSpPr/>
          <p:nvPr/>
        </p:nvGrpSpPr>
        <p:grpSpPr>
          <a:xfrm>
            <a:off x="5721388" y="3343358"/>
            <a:ext cx="450470" cy="446998"/>
            <a:chOff x="-15688425" y="3707725"/>
            <a:chExt cx="304825" cy="302475"/>
          </a:xfrm>
        </p:grpSpPr>
        <p:sp>
          <p:nvSpPr>
            <p:cNvPr id="10793" name="Google Shape;10793;p88"/>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88"/>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88"/>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88"/>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88"/>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88"/>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9" name="Google Shape;10799;p88"/>
          <p:cNvGrpSpPr/>
          <p:nvPr/>
        </p:nvGrpSpPr>
        <p:grpSpPr>
          <a:xfrm>
            <a:off x="1865544" y="1690441"/>
            <a:ext cx="451653" cy="447589"/>
            <a:chOff x="-20572500" y="3319025"/>
            <a:chExt cx="305625" cy="302875"/>
          </a:xfrm>
        </p:grpSpPr>
        <p:sp>
          <p:nvSpPr>
            <p:cNvPr id="10800" name="Google Shape;10800;p88"/>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88"/>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2" name="Google Shape;10802;p88"/>
          <p:cNvGrpSpPr/>
          <p:nvPr/>
        </p:nvGrpSpPr>
        <p:grpSpPr>
          <a:xfrm>
            <a:off x="1866708" y="2305410"/>
            <a:ext cx="449325" cy="325670"/>
            <a:chOff x="-20571700" y="3722875"/>
            <a:chExt cx="304050" cy="220375"/>
          </a:xfrm>
        </p:grpSpPr>
        <p:sp>
          <p:nvSpPr>
            <p:cNvPr id="10803" name="Google Shape;10803;p88"/>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88"/>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88"/>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88"/>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88"/>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88"/>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88"/>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0" name="Google Shape;10810;p88"/>
          <p:cNvGrpSpPr/>
          <p:nvPr/>
        </p:nvGrpSpPr>
        <p:grpSpPr>
          <a:xfrm>
            <a:off x="1866135" y="2796278"/>
            <a:ext cx="450470" cy="450470"/>
            <a:chOff x="-20571700" y="4066875"/>
            <a:chExt cx="304825" cy="304825"/>
          </a:xfrm>
        </p:grpSpPr>
        <p:sp>
          <p:nvSpPr>
            <p:cNvPr id="10811" name="Google Shape;10811;p88"/>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88"/>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88"/>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88"/>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88"/>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88"/>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7" name="Google Shape;10817;p88"/>
          <p:cNvGrpSpPr/>
          <p:nvPr/>
        </p:nvGrpSpPr>
        <p:grpSpPr>
          <a:xfrm>
            <a:off x="4632837" y="1688259"/>
            <a:ext cx="453980" cy="451948"/>
            <a:chOff x="-18645175" y="3334200"/>
            <a:chExt cx="307200" cy="305825"/>
          </a:xfrm>
        </p:grpSpPr>
        <p:sp>
          <p:nvSpPr>
            <p:cNvPr id="10818" name="Google Shape;10818;p88"/>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88"/>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88"/>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88"/>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88"/>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3" name="Google Shape;10823;p88"/>
          <p:cNvGrpSpPr/>
          <p:nvPr/>
        </p:nvGrpSpPr>
        <p:grpSpPr>
          <a:xfrm>
            <a:off x="4633429" y="2242989"/>
            <a:ext cx="452798" cy="450507"/>
            <a:chOff x="-18645175" y="3708500"/>
            <a:chExt cx="306400" cy="304850"/>
          </a:xfrm>
        </p:grpSpPr>
        <p:sp>
          <p:nvSpPr>
            <p:cNvPr id="10824" name="Google Shape;10824;p88"/>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88"/>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88"/>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88"/>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88"/>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88"/>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88"/>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1" name="Google Shape;10831;p88"/>
          <p:cNvGrpSpPr/>
          <p:nvPr/>
        </p:nvGrpSpPr>
        <p:grpSpPr>
          <a:xfrm>
            <a:off x="4631101" y="2795630"/>
            <a:ext cx="457453" cy="451763"/>
            <a:chOff x="-18647525" y="4082625"/>
            <a:chExt cx="309550" cy="305700"/>
          </a:xfrm>
        </p:grpSpPr>
        <p:sp>
          <p:nvSpPr>
            <p:cNvPr id="10832" name="Google Shape;10832;p88"/>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88"/>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88"/>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88"/>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6" name="Google Shape;10836;p88"/>
          <p:cNvGrpSpPr/>
          <p:nvPr/>
        </p:nvGrpSpPr>
        <p:grpSpPr>
          <a:xfrm>
            <a:off x="7441485" y="1689592"/>
            <a:ext cx="395755" cy="449288"/>
            <a:chOff x="-16775350" y="3309200"/>
            <a:chExt cx="267800" cy="304025"/>
          </a:xfrm>
        </p:grpSpPr>
        <p:sp>
          <p:nvSpPr>
            <p:cNvPr id="10837" name="Google Shape;10837;p88"/>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88"/>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88"/>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0" name="Google Shape;10840;p88"/>
          <p:cNvGrpSpPr/>
          <p:nvPr/>
        </p:nvGrpSpPr>
        <p:grpSpPr>
          <a:xfrm>
            <a:off x="7441485" y="2241827"/>
            <a:ext cx="395755" cy="452835"/>
            <a:chOff x="-16775350" y="3683300"/>
            <a:chExt cx="267800" cy="306425"/>
          </a:xfrm>
        </p:grpSpPr>
        <p:sp>
          <p:nvSpPr>
            <p:cNvPr id="10841" name="Google Shape;10841;p88"/>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88"/>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88"/>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4" name="Google Shape;10844;p88"/>
          <p:cNvGrpSpPr/>
          <p:nvPr/>
        </p:nvGrpSpPr>
        <p:grpSpPr>
          <a:xfrm>
            <a:off x="7413536" y="2796870"/>
            <a:ext cx="451653" cy="449288"/>
            <a:chOff x="-16794250" y="4058225"/>
            <a:chExt cx="305625" cy="304025"/>
          </a:xfrm>
        </p:grpSpPr>
        <p:sp>
          <p:nvSpPr>
            <p:cNvPr id="10845" name="Google Shape;10845;p88"/>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88"/>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88"/>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88"/>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88"/>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88"/>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88"/>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88"/>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88"/>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4" name="Google Shape;10854;p88"/>
          <p:cNvSpPr/>
          <p:nvPr/>
        </p:nvSpPr>
        <p:spPr>
          <a:xfrm>
            <a:off x="7992205"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5" name="Google Shape;10855;p88"/>
          <p:cNvGrpSpPr/>
          <p:nvPr/>
        </p:nvGrpSpPr>
        <p:grpSpPr>
          <a:xfrm>
            <a:off x="2414953" y="1689573"/>
            <a:ext cx="457453" cy="449325"/>
            <a:chOff x="-20199150" y="3317850"/>
            <a:chExt cx="309550" cy="304050"/>
          </a:xfrm>
        </p:grpSpPr>
        <p:sp>
          <p:nvSpPr>
            <p:cNvPr id="10856" name="Google Shape;10856;p88"/>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88"/>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88"/>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88"/>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88"/>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88"/>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88"/>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3" name="Google Shape;10863;p88"/>
          <p:cNvGrpSpPr/>
          <p:nvPr/>
        </p:nvGrpSpPr>
        <p:grpSpPr>
          <a:xfrm>
            <a:off x="2417281" y="2242861"/>
            <a:ext cx="452798" cy="450766"/>
            <a:chOff x="-20199150" y="3693150"/>
            <a:chExt cx="306400" cy="305025"/>
          </a:xfrm>
        </p:grpSpPr>
        <p:sp>
          <p:nvSpPr>
            <p:cNvPr id="10864" name="Google Shape;10864;p88"/>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88"/>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88"/>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88"/>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88"/>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88"/>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0" name="Google Shape;10870;p88"/>
          <p:cNvGrpSpPr/>
          <p:nvPr/>
        </p:nvGrpSpPr>
        <p:grpSpPr>
          <a:xfrm>
            <a:off x="2417854" y="2795687"/>
            <a:ext cx="451653" cy="451653"/>
            <a:chOff x="-20197575" y="4066875"/>
            <a:chExt cx="305625" cy="305625"/>
          </a:xfrm>
        </p:grpSpPr>
        <p:sp>
          <p:nvSpPr>
            <p:cNvPr id="10871" name="Google Shape;10871;p88"/>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88"/>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88"/>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88"/>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88"/>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88"/>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88"/>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88"/>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9" name="Google Shape;10879;p88"/>
          <p:cNvGrpSpPr/>
          <p:nvPr/>
        </p:nvGrpSpPr>
        <p:grpSpPr>
          <a:xfrm>
            <a:off x="5200071" y="1687520"/>
            <a:ext cx="449325" cy="453426"/>
            <a:chOff x="-18271050" y="3333200"/>
            <a:chExt cx="304050" cy="306825"/>
          </a:xfrm>
        </p:grpSpPr>
        <p:sp>
          <p:nvSpPr>
            <p:cNvPr id="10880" name="Google Shape;10880;p88"/>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88"/>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88"/>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88"/>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88"/>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5" name="Google Shape;10885;p88"/>
          <p:cNvGrpSpPr/>
          <p:nvPr/>
        </p:nvGrpSpPr>
        <p:grpSpPr>
          <a:xfrm>
            <a:off x="5200644" y="2244171"/>
            <a:ext cx="448180" cy="448143"/>
            <a:chOff x="-18270275" y="3710875"/>
            <a:chExt cx="303275" cy="303250"/>
          </a:xfrm>
        </p:grpSpPr>
        <p:sp>
          <p:nvSpPr>
            <p:cNvPr id="10886" name="Google Shape;10886;p88"/>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88"/>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88"/>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88"/>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88"/>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88"/>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2" name="Google Shape;10892;p88"/>
          <p:cNvGrpSpPr/>
          <p:nvPr/>
        </p:nvGrpSpPr>
        <p:grpSpPr>
          <a:xfrm>
            <a:off x="5254196" y="2797422"/>
            <a:ext cx="341076" cy="448180"/>
            <a:chOff x="-18234025" y="4084200"/>
            <a:chExt cx="230800" cy="303275"/>
          </a:xfrm>
        </p:grpSpPr>
        <p:sp>
          <p:nvSpPr>
            <p:cNvPr id="10893" name="Google Shape;10893;p88"/>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88"/>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88"/>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6" name="Google Shape;10896;p88"/>
          <p:cNvGrpSpPr/>
          <p:nvPr/>
        </p:nvGrpSpPr>
        <p:grpSpPr>
          <a:xfrm>
            <a:off x="2366751" y="3341641"/>
            <a:ext cx="449325" cy="450470"/>
            <a:chOff x="-16419350" y="3308400"/>
            <a:chExt cx="304050" cy="304825"/>
          </a:xfrm>
        </p:grpSpPr>
        <p:sp>
          <p:nvSpPr>
            <p:cNvPr id="10897" name="Google Shape;10897;p88"/>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88"/>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88"/>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88"/>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88"/>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88"/>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88"/>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4" name="Google Shape;10904;p88"/>
          <p:cNvGrpSpPr/>
          <p:nvPr/>
        </p:nvGrpSpPr>
        <p:grpSpPr>
          <a:xfrm>
            <a:off x="4638306" y="3340423"/>
            <a:ext cx="395755" cy="452872"/>
            <a:chOff x="-16401225" y="3683275"/>
            <a:chExt cx="267800" cy="306450"/>
          </a:xfrm>
        </p:grpSpPr>
        <p:sp>
          <p:nvSpPr>
            <p:cNvPr id="10905" name="Google Shape;10905;p88"/>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88"/>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88"/>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88"/>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88"/>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88"/>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88"/>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2" name="Google Shape;10912;p88"/>
          <p:cNvGrpSpPr/>
          <p:nvPr/>
        </p:nvGrpSpPr>
        <p:grpSpPr>
          <a:xfrm>
            <a:off x="8003755" y="2797062"/>
            <a:ext cx="450470" cy="448180"/>
            <a:chOff x="-16419350" y="4058200"/>
            <a:chExt cx="304825" cy="303275"/>
          </a:xfrm>
        </p:grpSpPr>
        <p:sp>
          <p:nvSpPr>
            <p:cNvPr id="10913" name="Google Shape;10913;p88"/>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88"/>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88"/>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88"/>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88"/>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88"/>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88"/>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0" name="Google Shape;10920;p88"/>
          <p:cNvGrpSpPr/>
          <p:nvPr/>
        </p:nvGrpSpPr>
        <p:grpSpPr>
          <a:xfrm>
            <a:off x="4030643" y="3343080"/>
            <a:ext cx="450507" cy="447589"/>
            <a:chOff x="-15296200" y="3326900"/>
            <a:chExt cx="304850" cy="302875"/>
          </a:xfrm>
        </p:grpSpPr>
        <p:sp>
          <p:nvSpPr>
            <p:cNvPr id="10921" name="Google Shape;10921;p88"/>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88"/>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88"/>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88"/>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88"/>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6" name="Google Shape;10926;p88"/>
          <p:cNvGrpSpPr/>
          <p:nvPr/>
        </p:nvGrpSpPr>
        <p:grpSpPr>
          <a:xfrm>
            <a:off x="2946296" y="1706881"/>
            <a:ext cx="486566" cy="414708"/>
            <a:chOff x="-19835275" y="3330250"/>
            <a:chExt cx="329250" cy="280625"/>
          </a:xfrm>
        </p:grpSpPr>
        <p:sp>
          <p:nvSpPr>
            <p:cNvPr id="10927" name="Google Shape;10927;p88"/>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88"/>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88"/>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0" name="Google Shape;10930;p88"/>
          <p:cNvGrpSpPr/>
          <p:nvPr/>
        </p:nvGrpSpPr>
        <p:grpSpPr>
          <a:xfrm>
            <a:off x="2964325" y="2243470"/>
            <a:ext cx="450507" cy="449547"/>
            <a:chOff x="-19822675" y="3692750"/>
            <a:chExt cx="304850" cy="304200"/>
          </a:xfrm>
        </p:grpSpPr>
        <p:sp>
          <p:nvSpPr>
            <p:cNvPr id="10931" name="Google Shape;10931;p88"/>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88"/>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88"/>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88"/>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88"/>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6" name="Google Shape;10936;p88"/>
          <p:cNvGrpSpPr/>
          <p:nvPr/>
        </p:nvGrpSpPr>
        <p:grpSpPr>
          <a:xfrm>
            <a:off x="2964916" y="2796278"/>
            <a:ext cx="449325" cy="450470"/>
            <a:chOff x="-19822675" y="4066875"/>
            <a:chExt cx="304050" cy="304825"/>
          </a:xfrm>
        </p:grpSpPr>
        <p:sp>
          <p:nvSpPr>
            <p:cNvPr id="10937" name="Google Shape;10937;p88"/>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88"/>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88"/>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88"/>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88"/>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88"/>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3" name="Google Shape;10943;p88"/>
          <p:cNvGrpSpPr/>
          <p:nvPr/>
        </p:nvGrpSpPr>
        <p:grpSpPr>
          <a:xfrm>
            <a:off x="5773985" y="1689571"/>
            <a:ext cx="399302" cy="449325"/>
            <a:chOff x="-17878825" y="3334400"/>
            <a:chExt cx="270200" cy="304050"/>
          </a:xfrm>
        </p:grpSpPr>
        <p:sp>
          <p:nvSpPr>
            <p:cNvPr id="10944" name="Google Shape;10944;p88"/>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88"/>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88"/>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88"/>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88"/>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88"/>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88"/>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1" name="Google Shape;10951;p88"/>
          <p:cNvGrpSpPr/>
          <p:nvPr/>
        </p:nvGrpSpPr>
        <p:grpSpPr>
          <a:xfrm>
            <a:off x="5747809" y="2242416"/>
            <a:ext cx="451653" cy="451653"/>
            <a:chOff x="-17896150" y="3709300"/>
            <a:chExt cx="305625" cy="305625"/>
          </a:xfrm>
        </p:grpSpPr>
        <p:sp>
          <p:nvSpPr>
            <p:cNvPr id="10952" name="Google Shape;10952;p88"/>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88"/>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88"/>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88"/>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6" name="Google Shape;10956;p88"/>
          <p:cNvGrpSpPr/>
          <p:nvPr/>
        </p:nvGrpSpPr>
        <p:grpSpPr>
          <a:xfrm>
            <a:off x="5775740" y="2795686"/>
            <a:ext cx="395792" cy="451653"/>
            <a:chOff x="-17878025" y="4082625"/>
            <a:chExt cx="267825" cy="305625"/>
          </a:xfrm>
        </p:grpSpPr>
        <p:sp>
          <p:nvSpPr>
            <p:cNvPr id="10957" name="Google Shape;10957;p88"/>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88"/>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88"/>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88"/>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88"/>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88"/>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88"/>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4" name="Google Shape;10964;p88"/>
          <p:cNvGrpSpPr/>
          <p:nvPr/>
        </p:nvGrpSpPr>
        <p:grpSpPr>
          <a:xfrm>
            <a:off x="2919632" y="3355015"/>
            <a:ext cx="450507" cy="423722"/>
            <a:chOff x="-16044450" y="3317850"/>
            <a:chExt cx="304850" cy="286725"/>
          </a:xfrm>
        </p:grpSpPr>
        <p:sp>
          <p:nvSpPr>
            <p:cNvPr id="10965" name="Google Shape;10965;p88"/>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88"/>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88"/>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88"/>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9" name="Google Shape;10969;p88"/>
          <p:cNvSpPr/>
          <p:nvPr/>
        </p:nvSpPr>
        <p:spPr>
          <a:xfrm>
            <a:off x="5164353"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0" name="Google Shape;10970;p88"/>
          <p:cNvGrpSpPr/>
          <p:nvPr/>
        </p:nvGrpSpPr>
        <p:grpSpPr>
          <a:xfrm>
            <a:off x="8042149" y="2243724"/>
            <a:ext cx="373662" cy="449030"/>
            <a:chOff x="-16018450" y="4058400"/>
            <a:chExt cx="252850" cy="303850"/>
          </a:xfrm>
        </p:grpSpPr>
        <p:sp>
          <p:nvSpPr>
            <p:cNvPr id="10971" name="Google Shape;10971;p88"/>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88"/>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88"/>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88"/>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5" name="Google Shape;10975;p88"/>
          <p:cNvSpPr/>
          <p:nvPr/>
        </p:nvSpPr>
        <p:spPr>
          <a:xfrm>
            <a:off x="6274865"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8"/>
          <p:cNvSpPr txBox="1">
            <a:spLocks noGrp="1"/>
          </p:cNvSpPr>
          <p:nvPr>
            <p:ph type="title"/>
          </p:nvPr>
        </p:nvSpPr>
        <p:spPr>
          <a:xfrm>
            <a:off x="858368" y="118586"/>
            <a:ext cx="7717500" cy="70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2"/>
                </a:solidFill>
              </a:rPr>
              <a:t>About the disease</a:t>
            </a:r>
            <a:endParaRPr dirty="0">
              <a:solidFill>
                <a:schemeClr val="accent2"/>
              </a:solidFill>
            </a:endParaRPr>
          </a:p>
        </p:txBody>
      </p:sp>
      <p:sp>
        <p:nvSpPr>
          <p:cNvPr id="507" name="Google Shape;507;p38"/>
          <p:cNvSpPr txBox="1">
            <a:spLocks noGrp="1"/>
          </p:cNvSpPr>
          <p:nvPr>
            <p:ph type="subTitle" idx="1"/>
          </p:nvPr>
        </p:nvSpPr>
        <p:spPr>
          <a:xfrm>
            <a:off x="1474375" y="2876550"/>
            <a:ext cx="24015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Mercury</a:t>
            </a:r>
            <a:endParaRPr>
              <a:solidFill>
                <a:schemeClr val="accent2"/>
              </a:solidFill>
            </a:endParaRPr>
          </a:p>
        </p:txBody>
      </p:sp>
      <p:sp>
        <p:nvSpPr>
          <p:cNvPr id="508" name="Google Shape;508;p38"/>
          <p:cNvSpPr txBox="1">
            <a:spLocks noGrp="1"/>
          </p:cNvSpPr>
          <p:nvPr>
            <p:ph type="subTitle" idx="2"/>
          </p:nvPr>
        </p:nvSpPr>
        <p:spPr>
          <a:xfrm>
            <a:off x="1475691" y="3335850"/>
            <a:ext cx="2399100" cy="9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Mercury is the closest planet to the Sun and the smallest one</a:t>
            </a:r>
            <a:endParaRPr>
              <a:solidFill>
                <a:schemeClr val="accent1"/>
              </a:solidFill>
            </a:endParaRPr>
          </a:p>
        </p:txBody>
      </p:sp>
      <p:sp>
        <p:nvSpPr>
          <p:cNvPr id="509" name="Google Shape;509;p38"/>
          <p:cNvSpPr txBox="1">
            <a:spLocks noGrp="1"/>
          </p:cNvSpPr>
          <p:nvPr>
            <p:ph type="subTitle" idx="3"/>
          </p:nvPr>
        </p:nvSpPr>
        <p:spPr>
          <a:xfrm>
            <a:off x="5182635" y="2876550"/>
            <a:ext cx="24015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accent2"/>
                </a:solidFill>
              </a:rPr>
              <a:t>Venus</a:t>
            </a:r>
            <a:endParaRPr>
              <a:solidFill>
                <a:schemeClr val="accent2"/>
              </a:solidFill>
            </a:endParaRPr>
          </a:p>
        </p:txBody>
      </p:sp>
      <p:sp>
        <p:nvSpPr>
          <p:cNvPr id="510" name="Google Shape;510;p38"/>
          <p:cNvSpPr txBox="1">
            <a:spLocks noGrp="1"/>
          </p:cNvSpPr>
          <p:nvPr>
            <p:ph type="subTitle" idx="4"/>
          </p:nvPr>
        </p:nvSpPr>
        <p:spPr>
          <a:xfrm>
            <a:off x="5183951" y="3335850"/>
            <a:ext cx="2399100" cy="9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Venus is the second planet from the Sun. It’s terribly hot there</a:t>
            </a:r>
            <a:endParaRPr>
              <a:solidFill>
                <a:schemeClr val="accent1"/>
              </a:solidFill>
            </a:endParaRPr>
          </a:p>
        </p:txBody>
      </p:sp>
      <p:sp>
        <p:nvSpPr>
          <p:cNvPr id="512" name="Google Shape;512;p38"/>
          <p:cNvSpPr/>
          <p:nvPr/>
        </p:nvSpPr>
        <p:spPr>
          <a:xfrm>
            <a:off x="2178900" y="1899333"/>
            <a:ext cx="1163438" cy="722360"/>
          </a:xfrm>
          <a:custGeom>
            <a:avLst/>
            <a:gdLst/>
            <a:ahLst/>
            <a:cxnLst/>
            <a:rect l="l" t="t" r="r" b="b"/>
            <a:pathLst>
              <a:path w="41180" h="25568" extrusionOk="0">
                <a:moveTo>
                  <a:pt x="20343" y="1"/>
                </a:moveTo>
                <a:lnTo>
                  <a:pt x="17978" y="17049"/>
                </a:lnTo>
                <a:lnTo>
                  <a:pt x="14367" y="4908"/>
                </a:lnTo>
                <a:lnTo>
                  <a:pt x="11150" y="13935"/>
                </a:lnTo>
                <a:lnTo>
                  <a:pt x="1" y="13935"/>
                </a:lnTo>
                <a:lnTo>
                  <a:pt x="1" y="15740"/>
                </a:lnTo>
                <a:lnTo>
                  <a:pt x="12422" y="15740"/>
                </a:lnTo>
                <a:lnTo>
                  <a:pt x="14215" y="10718"/>
                </a:lnTo>
                <a:lnTo>
                  <a:pt x="18626" y="25567"/>
                </a:lnTo>
                <a:lnTo>
                  <a:pt x="20838" y="9536"/>
                </a:lnTo>
                <a:lnTo>
                  <a:pt x="23762" y="21309"/>
                </a:lnTo>
                <a:lnTo>
                  <a:pt x="26547" y="10909"/>
                </a:lnTo>
                <a:lnTo>
                  <a:pt x="28186" y="15740"/>
                </a:lnTo>
                <a:lnTo>
                  <a:pt x="41180" y="15740"/>
                </a:lnTo>
                <a:lnTo>
                  <a:pt x="41180" y="13935"/>
                </a:lnTo>
                <a:lnTo>
                  <a:pt x="29483" y="13935"/>
                </a:lnTo>
                <a:lnTo>
                  <a:pt x="26330" y="4705"/>
                </a:lnTo>
                <a:lnTo>
                  <a:pt x="23826" y="14074"/>
                </a:lnTo>
                <a:lnTo>
                  <a:pt x="203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2010938" y="1150013"/>
            <a:ext cx="1499361" cy="1726537"/>
          </a:xfrm>
          <a:prstGeom prst="rect">
            <a:avLst/>
          </a:prstGeom>
        </p:spPr>
      </p:pic>
      <p:pic>
        <p:nvPicPr>
          <p:cNvPr id="3" name="Imagen 2"/>
          <p:cNvPicPr>
            <a:picLocks noChangeAspect="1"/>
          </p:cNvPicPr>
          <p:nvPr/>
        </p:nvPicPr>
        <p:blipFill>
          <a:blip r:embed="rId4"/>
          <a:stretch>
            <a:fillRect/>
          </a:stretch>
        </p:blipFill>
        <p:spPr>
          <a:xfrm>
            <a:off x="5772826" y="1465872"/>
            <a:ext cx="1504274" cy="1384252"/>
          </a:xfrm>
          <a:prstGeom prst="rect">
            <a:avLst/>
          </a:prstGeom>
        </p:spPr>
      </p:pic>
      <p:grpSp>
        <p:nvGrpSpPr>
          <p:cNvPr id="4" name="Grupo 3">
            <a:extLst>
              <a:ext uri="{FF2B5EF4-FFF2-40B4-BE49-F238E27FC236}">
                <a16:creationId xmlns:a16="http://schemas.microsoft.com/office/drawing/2014/main" id="{0C742070-97D9-A8DD-AE83-F3F8CD7F72CD}"/>
              </a:ext>
            </a:extLst>
          </p:cNvPr>
          <p:cNvGrpSpPr/>
          <p:nvPr/>
        </p:nvGrpSpPr>
        <p:grpSpPr>
          <a:xfrm>
            <a:off x="661866" y="326343"/>
            <a:ext cx="8335487" cy="414525"/>
            <a:chOff x="276532" y="237852"/>
            <a:chExt cx="8720822" cy="433688"/>
          </a:xfrm>
        </p:grpSpPr>
        <p:cxnSp>
          <p:nvCxnSpPr>
            <p:cNvPr id="5" name="直接连接符 34">
              <a:extLst>
                <a:ext uri="{FF2B5EF4-FFF2-40B4-BE49-F238E27FC236}">
                  <a16:creationId xmlns:a16="http://schemas.microsoft.com/office/drawing/2014/main" id="{827A02BC-2F1B-DF9C-CE61-89F06669DDFC}"/>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6" name="任意多边形 33">
              <a:extLst>
                <a:ext uri="{FF2B5EF4-FFF2-40B4-BE49-F238E27FC236}">
                  <a16:creationId xmlns:a16="http://schemas.microsoft.com/office/drawing/2014/main" id="{E49E50AD-B5F2-F55A-E8B6-4292E69FB1EA}"/>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upo 6">
            <a:extLst>
              <a:ext uri="{FF2B5EF4-FFF2-40B4-BE49-F238E27FC236}">
                <a16:creationId xmlns:a16="http://schemas.microsoft.com/office/drawing/2014/main" id="{394F3666-101C-2F98-7BDD-F314E14E07E8}"/>
              </a:ext>
            </a:extLst>
          </p:cNvPr>
          <p:cNvGrpSpPr/>
          <p:nvPr/>
        </p:nvGrpSpPr>
        <p:grpSpPr>
          <a:xfrm>
            <a:off x="146647" y="27495"/>
            <a:ext cx="776880" cy="983738"/>
            <a:chOff x="7289801" y="2933701"/>
            <a:chExt cx="1585912" cy="2008188"/>
          </a:xfrm>
        </p:grpSpPr>
        <p:sp>
          <p:nvSpPr>
            <p:cNvPr id="8" name="Freeform 5">
              <a:extLst>
                <a:ext uri="{FF2B5EF4-FFF2-40B4-BE49-F238E27FC236}">
                  <a16:creationId xmlns:a16="http://schemas.microsoft.com/office/drawing/2014/main" id="{D93BF76A-17B5-3E50-9ECC-59EE9AE2D5E7}"/>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94C2AD29-728E-44C7-3E5B-FFE453D8CD89}"/>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0CE22FA8-6826-70FC-51CB-6814A8AB0D20}"/>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99163A0A-8D1C-BDEF-28D1-D33600FFF6E0}"/>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157B8ACB-3EDA-99AE-074B-2BF4318ACF3C}"/>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0">
              <a:extLst>
                <a:ext uri="{FF2B5EF4-FFF2-40B4-BE49-F238E27FC236}">
                  <a16:creationId xmlns:a16="http://schemas.microsoft.com/office/drawing/2014/main" id="{F2805760-00E7-13E6-B997-E4A7ABD18880}"/>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5E584B8A-1C35-FBA8-5292-707101D6D045}"/>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6">
              <a:extLst>
                <a:ext uri="{FF2B5EF4-FFF2-40B4-BE49-F238E27FC236}">
                  <a16:creationId xmlns:a16="http://schemas.microsoft.com/office/drawing/2014/main" id="{99D28938-49F2-89FD-7E52-230A27D9DD1A}"/>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7">
              <a:extLst>
                <a:ext uri="{FF2B5EF4-FFF2-40B4-BE49-F238E27FC236}">
                  <a16:creationId xmlns:a16="http://schemas.microsoft.com/office/drawing/2014/main" id="{FFF848DE-FB92-EBD5-EE1E-8D7BAC6942B0}"/>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8">
              <a:extLst>
                <a:ext uri="{FF2B5EF4-FFF2-40B4-BE49-F238E27FC236}">
                  <a16:creationId xmlns:a16="http://schemas.microsoft.com/office/drawing/2014/main" id="{CB02E3D7-AE99-242B-C1B5-7238C1CA11B8}"/>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9">
              <a:extLst>
                <a:ext uri="{FF2B5EF4-FFF2-40B4-BE49-F238E27FC236}">
                  <a16:creationId xmlns:a16="http://schemas.microsoft.com/office/drawing/2014/main" id="{406089B5-2317-93D2-6FB2-9C8DA7761687}"/>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0">
              <a:extLst>
                <a:ext uri="{FF2B5EF4-FFF2-40B4-BE49-F238E27FC236}">
                  <a16:creationId xmlns:a16="http://schemas.microsoft.com/office/drawing/2014/main" id="{F4E2E021-87BB-E6CB-8C5D-F74F6981884F}"/>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1">
              <a:extLst>
                <a:ext uri="{FF2B5EF4-FFF2-40B4-BE49-F238E27FC236}">
                  <a16:creationId xmlns:a16="http://schemas.microsoft.com/office/drawing/2014/main" id="{2584AA46-6A21-1ACC-8D61-85A26CBE423E}"/>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979"/>
        <p:cNvGrpSpPr/>
        <p:nvPr/>
      </p:nvGrpSpPr>
      <p:grpSpPr>
        <a:xfrm>
          <a:off x="0" y="0"/>
          <a:ext cx="0" cy="0"/>
          <a:chOff x="0" y="0"/>
          <a:chExt cx="0" cy="0"/>
        </a:xfrm>
      </p:grpSpPr>
      <p:sp>
        <p:nvSpPr>
          <p:cNvPr id="10980" name="Google Shape;10980;p89"/>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10981" name="Google Shape;10981;p89"/>
          <p:cNvGrpSpPr/>
          <p:nvPr/>
        </p:nvGrpSpPr>
        <p:grpSpPr>
          <a:xfrm>
            <a:off x="845901" y="1689241"/>
            <a:ext cx="442337" cy="419623"/>
            <a:chOff x="-6696925" y="3272575"/>
            <a:chExt cx="307200" cy="291425"/>
          </a:xfrm>
        </p:grpSpPr>
        <p:sp>
          <p:nvSpPr>
            <p:cNvPr id="10982" name="Google Shape;10982;p89"/>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89"/>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4" name="Google Shape;10984;p89"/>
          <p:cNvGrpSpPr/>
          <p:nvPr/>
        </p:nvGrpSpPr>
        <p:grpSpPr>
          <a:xfrm>
            <a:off x="845884" y="2204636"/>
            <a:ext cx="442373" cy="420775"/>
            <a:chOff x="-6690625" y="3631325"/>
            <a:chExt cx="307225" cy="292225"/>
          </a:xfrm>
        </p:grpSpPr>
        <p:sp>
          <p:nvSpPr>
            <p:cNvPr id="10985" name="Google Shape;10985;p89"/>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89"/>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89"/>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89"/>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89"/>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0" name="Google Shape;10990;p89"/>
          <p:cNvGrpSpPr/>
          <p:nvPr/>
        </p:nvGrpSpPr>
        <p:grpSpPr>
          <a:xfrm>
            <a:off x="868005" y="2756972"/>
            <a:ext cx="421927" cy="419371"/>
            <a:chOff x="-6689825" y="3992050"/>
            <a:chExt cx="293025" cy="291250"/>
          </a:xfrm>
        </p:grpSpPr>
        <p:sp>
          <p:nvSpPr>
            <p:cNvPr id="10991" name="Google Shape;10991;p89"/>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89"/>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89"/>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89"/>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89"/>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89"/>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89"/>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89"/>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89"/>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89"/>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89"/>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89"/>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3" name="Google Shape;11003;p89"/>
          <p:cNvSpPr/>
          <p:nvPr/>
        </p:nvSpPr>
        <p:spPr>
          <a:xfrm>
            <a:off x="3545854"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4" name="Google Shape;11004;p89"/>
          <p:cNvGrpSpPr/>
          <p:nvPr/>
        </p:nvGrpSpPr>
        <p:grpSpPr>
          <a:xfrm>
            <a:off x="3551317" y="2205192"/>
            <a:ext cx="423043" cy="419659"/>
            <a:chOff x="-4837325" y="3612425"/>
            <a:chExt cx="293800" cy="291450"/>
          </a:xfrm>
        </p:grpSpPr>
        <p:sp>
          <p:nvSpPr>
            <p:cNvPr id="11005" name="Google Shape;11005;p89"/>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89"/>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89"/>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8" name="Google Shape;11008;p89"/>
          <p:cNvGrpSpPr/>
          <p:nvPr/>
        </p:nvGrpSpPr>
        <p:grpSpPr>
          <a:xfrm>
            <a:off x="3564349" y="2756826"/>
            <a:ext cx="420775" cy="419659"/>
            <a:chOff x="-4837325" y="3971575"/>
            <a:chExt cx="292225" cy="291450"/>
          </a:xfrm>
        </p:grpSpPr>
        <p:sp>
          <p:nvSpPr>
            <p:cNvPr id="11009" name="Google Shape;11009;p89"/>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89"/>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89"/>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89"/>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89"/>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89"/>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5" name="Google Shape;11015;p89"/>
          <p:cNvGrpSpPr/>
          <p:nvPr/>
        </p:nvGrpSpPr>
        <p:grpSpPr>
          <a:xfrm>
            <a:off x="6256364" y="1714185"/>
            <a:ext cx="430998" cy="369730"/>
            <a:chOff x="-3037625" y="3254850"/>
            <a:chExt cx="299325" cy="256775"/>
          </a:xfrm>
        </p:grpSpPr>
        <p:sp>
          <p:nvSpPr>
            <p:cNvPr id="11016" name="Google Shape;11016;p89"/>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89"/>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89"/>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89"/>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0" name="Google Shape;11020;p89"/>
          <p:cNvGrpSpPr/>
          <p:nvPr/>
        </p:nvGrpSpPr>
        <p:grpSpPr>
          <a:xfrm>
            <a:off x="6260324" y="2204615"/>
            <a:ext cx="423079" cy="420811"/>
            <a:chOff x="-3031325" y="3597450"/>
            <a:chExt cx="293825" cy="292250"/>
          </a:xfrm>
        </p:grpSpPr>
        <p:sp>
          <p:nvSpPr>
            <p:cNvPr id="11021" name="Google Shape;11021;p89"/>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89"/>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89"/>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89"/>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5" name="Google Shape;11025;p89"/>
          <p:cNvGrpSpPr/>
          <p:nvPr/>
        </p:nvGrpSpPr>
        <p:grpSpPr>
          <a:xfrm>
            <a:off x="6272798" y="2781214"/>
            <a:ext cx="421927" cy="370882"/>
            <a:chOff x="-3030525" y="3973150"/>
            <a:chExt cx="293025" cy="257575"/>
          </a:xfrm>
        </p:grpSpPr>
        <p:sp>
          <p:nvSpPr>
            <p:cNvPr id="11026" name="Google Shape;11026;p89"/>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89"/>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8" name="Google Shape;11028;p89"/>
          <p:cNvGrpSpPr/>
          <p:nvPr/>
        </p:nvGrpSpPr>
        <p:grpSpPr>
          <a:xfrm>
            <a:off x="1374391" y="3369426"/>
            <a:ext cx="421927" cy="297195"/>
            <a:chOff x="-1199300" y="3279250"/>
            <a:chExt cx="293025" cy="206400"/>
          </a:xfrm>
        </p:grpSpPr>
        <p:sp>
          <p:nvSpPr>
            <p:cNvPr id="11029" name="Google Shape;11029;p89"/>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89"/>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89"/>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89"/>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3" name="Google Shape;11033;p89"/>
          <p:cNvGrpSpPr/>
          <p:nvPr/>
        </p:nvGrpSpPr>
        <p:grpSpPr>
          <a:xfrm>
            <a:off x="1381477" y="1688773"/>
            <a:ext cx="444605" cy="420559"/>
            <a:chOff x="-6338550" y="3272950"/>
            <a:chExt cx="308775" cy="292075"/>
          </a:xfrm>
        </p:grpSpPr>
        <p:sp>
          <p:nvSpPr>
            <p:cNvPr id="11034" name="Google Shape;11034;p89"/>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89"/>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89"/>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7" name="Google Shape;11037;p89"/>
          <p:cNvGrpSpPr/>
          <p:nvPr/>
        </p:nvGrpSpPr>
        <p:grpSpPr>
          <a:xfrm>
            <a:off x="1392817" y="2205194"/>
            <a:ext cx="421927" cy="419659"/>
            <a:chOff x="-6329100" y="3632100"/>
            <a:chExt cx="293025" cy="291450"/>
          </a:xfrm>
        </p:grpSpPr>
        <p:sp>
          <p:nvSpPr>
            <p:cNvPr id="11038" name="Google Shape;11038;p89"/>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89"/>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89"/>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1" name="Google Shape;11041;p89"/>
          <p:cNvGrpSpPr/>
          <p:nvPr/>
        </p:nvGrpSpPr>
        <p:grpSpPr>
          <a:xfrm>
            <a:off x="1405867" y="2756828"/>
            <a:ext cx="419623" cy="419659"/>
            <a:chOff x="-6329875" y="3992050"/>
            <a:chExt cx="291425" cy="291450"/>
          </a:xfrm>
        </p:grpSpPr>
        <p:sp>
          <p:nvSpPr>
            <p:cNvPr id="11042" name="Google Shape;11042;p89"/>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89"/>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89"/>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89"/>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6" name="Google Shape;11046;p89"/>
          <p:cNvGrpSpPr/>
          <p:nvPr/>
        </p:nvGrpSpPr>
        <p:grpSpPr>
          <a:xfrm>
            <a:off x="4092004" y="1687530"/>
            <a:ext cx="423079" cy="423043"/>
            <a:chOff x="-4478975" y="3251700"/>
            <a:chExt cx="293825" cy="293800"/>
          </a:xfrm>
        </p:grpSpPr>
        <p:sp>
          <p:nvSpPr>
            <p:cNvPr id="11047" name="Google Shape;11047;p89"/>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89"/>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89"/>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0" name="Google Shape;11050;p89"/>
          <p:cNvGrpSpPr/>
          <p:nvPr/>
        </p:nvGrpSpPr>
        <p:grpSpPr>
          <a:xfrm>
            <a:off x="4092004" y="2205192"/>
            <a:ext cx="423079" cy="419659"/>
            <a:chOff x="-4475825" y="3612425"/>
            <a:chExt cx="293825" cy="291450"/>
          </a:xfrm>
        </p:grpSpPr>
        <p:sp>
          <p:nvSpPr>
            <p:cNvPr id="11051" name="Google Shape;11051;p89"/>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89"/>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89"/>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4" name="Google Shape;11054;p89"/>
          <p:cNvGrpSpPr/>
          <p:nvPr/>
        </p:nvGrpSpPr>
        <p:grpSpPr>
          <a:xfrm>
            <a:off x="4101077" y="2756844"/>
            <a:ext cx="428730" cy="419623"/>
            <a:chOff x="-4480550" y="3970800"/>
            <a:chExt cx="297750" cy="291425"/>
          </a:xfrm>
        </p:grpSpPr>
        <p:sp>
          <p:nvSpPr>
            <p:cNvPr id="11055" name="Google Shape;11055;p89"/>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89"/>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89"/>
          <p:cNvGrpSpPr/>
          <p:nvPr/>
        </p:nvGrpSpPr>
        <p:grpSpPr>
          <a:xfrm>
            <a:off x="6804910" y="1689221"/>
            <a:ext cx="415123" cy="419659"/>
            <a:chOff x="-2668225" y="3239075"/>
            <a:chExt cx="288300" cy="291450"/>
          </a:xfrm>
        </p:grpSpPr>
        <p:sp>
          <p:nvSpPr>
            <p:cNvPr id="11058" name="Google Shape;11058;p89"/>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89"/>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89"/>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89"/>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89"/>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3" name="Google Shape;11063;p89"/>
          <p:cNvGrpSpPr/>
          <p:nvPr/>
        </p:nvGrpSpPr>
        <p:grpSpPr>
          <a:xfrm>
            <a:off x="6802066" y="2205191"/>
            <a:ext cx="420811" cy="419659"/>
            <a:chOff x="-2671375" y="3597450"/>
            <a:chExt cx="292250" cy="291450"/>
          </a:xfrm>
        </p:grpSpPr>
        <p:sp>
          <p:nvSpPr>
            <p:cNvPr id="11064" name="Google Shape;11064;p89"/>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89"/>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6" name="Google Shape;11066;p89"/>
          <p:cNvGrpSpPr/>
          <p:nvPr/>
        </p:nvGrpSpPr>
        <p:grpSpPr>
          <a:xfrm>
            <a:off x="6812849" y="2755691"/>
            <a:ext cx="423043" cy="421927"/>
            <a:chOff x="-2670575" y="3956600"/>
            <a:chExt cx="293800" cy="293025"/>
          </a:xfrm>
        </p:grpSpPr>
        <p:sp>
          <p:nvSpPr>
            <p:cNvPr id="11067" name="Google Shape;11067;p89"/>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89"/>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89"/>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89"/>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1" name="Google Shape;11071;p89"/>
          <p:cNvGrpSpPr/>
          <p:nvPr/>
        </p:nvGrpSpPr>
        <p:grpSpPr>
          <a:xfrm>
            <a:off x="3070370" y="3311947"/>
            <a:ext cx="426462" cy="418363"/>
            <a:chOff x="-1183550" y="3586525"/>
            <a:chExt cx="296175" cy="290550"/>
          </a:xfrm>
        </p:grpSpPr>
        <p:sp>
          <p:nvSpPr>
            <p:cNvPr id="11072" name="Google Shape;11072;p89"/>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89"/>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89"/>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89"/>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89"/>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89"/>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89"/>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89"/>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89"/>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1" name="Google Shape;11081;p89"/>
          <p:cNvGrpSpPr/>
          <p:nvPr/>
        </p:nvGrpSpPr>
        <p:grpSpPr>
          <a:xfrm>
            <a:off x="1928310" y="2203826"/>
            <a:ext cx="432150" cy="422395"/>
            <a:chOff x="-5974675" y="3632100"/>
            <a:chExt cx="300125" cy="293350"/>
          </a:xfrm>
        </p:grpSpPr>
        <p:sp>
          <p:nvSpPr>
            <p:cNvPr id="11082" name="Google Shape;11082;p89"/>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89"/>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89"/>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5" name="Google Shape;11085;p89"/>
          <p:cNvGrpSpPr/>
          <p:nvPr/>
        </p:nvGrpSpPr>
        <p:grpSpPr>
          <a:xfrm>
            <a:off x="1958351" y="2755694"/>
            <a:ext cx="395865" cy="421927"/>
            <a:chOff x="-5971525" y="3990475"/>
            <a:chExt cx="274925" cy="293025"/>
          </a:xfrm>
        </p:grpSpPr>
        <p:sp>
          <p:nvSpPr>
            <p:cNvPr id="11086" name="Google Shape;11086;p89"/>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89"/>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89"/>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89"/>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0" name="Google Shape;11090;p89"/>
          <p:cNvGrpSpPr/>
          <p:nvPr/>
        </p:nvGrpSpPr>
        <p:grpSpPr>
          <a:xfrm>
            <a:off x="4631558" y="1689798"/>
            <a:ext cx="420775" cy="418507"/>
            <a:chOff x="-4118225" y="3253275"/>
            <a:chExt cx="292225" cy="290650"/>
          </a:xfrm>
        </p:grpSpPr>
        <p:sp>
          <p:nvSpPr>
            <p:cNvPr id="11091" name="Google Shape;11091;p89"/>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89"/>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3" name="Google Shape;11093;p89"/>
          <p:cNvGrpSpPr/>
          <p:nvPr/>
        </p:nvGrpSpPr>
        <p:grpSpPr>
          <a:xfrm>
            <a:off x="4682008" y="2204922"/>
            <a:ext cx="319874" cy="420199"/>
            <a:chOff x="-4082800" y="3612425"/>
            <a:chExt cx="222150" cy="291825"/>
          </a:xfrm>
        </p:grpSpPr>
        <p:sp>
          <p:nvSpPr>
            <p:cNvPr id="11094" name="Google Shape;11094;p89"/>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89"/>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89"/>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7" name="Google Shape;11097;p89"/>
          <p:cNvGrpSpPr/>
          <p:nvPr/>
        </p:nvGrpSpPr>
        <p:grpSpPr>
          <a:xfrm>
            <a:off x="4643456" y="2769876"/>
            <a:ext cx="420775" cy="393561"/>
            <a:chOff x="-4118225" y="3990475"/>
            <a:chExt cx="292225" cy="273325"/>
          </a:xfrm>
        </p:grpSpPr>
        <p:sp>
          <p:nvSpPr>
            <p:cNvPr id="11098" name="Google Shape;11098;p89"/>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89"/>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89"/>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89"/>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2" name="Google Shape;11102;p89"/>
          <p:cNvGrpSpPr/>
          <p:nvPr/>
        </p:nvGrpSpPr>
        <p:grpSpPr>
          <a:xfrm>
            <a:off x="7354110" y="1688087"/>
            <a:ext cx="394713" cy="421927"/>
            <a:chOff x="-2312225" y="3238300"/>
            <a:chExt cx="274125" cy="293025"/>
          </a:xfrm>
        </p:grpSpPr>
        <p:sp>
          <p:nvSpPr>
            <p:cNvPr id="11103" name="Google Shape;11103;p89"/>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89"/>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5" name="Google Shape;11105;p89"/>
          <p:cNvGrpSpPr/>
          <p:nvPr/>
        </p:nvGrpSpPr>
        <p:grpSpPr>
          <a:xfrm>
            <a:off x="7341062" y="2153586"/>
            <a:ext cx="420811" cy="522864"/>
            <a:chOff x="-2310650" y="3525775"/>
            <a:chExt cx="292250" cy="363125"/>
          </a:xfrm>
        </p:grpSpPr>
        <p:sp>
          <p:nvSpPr>
            <p:cNvPr id="11106" name="Google Shape;11106;p89"/>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89"/>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89"/>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89"/>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0" name="Google Shape;11110;p89"/>
          <p:cNvGrpSpPr/>
          <p:nvPr/>
        </p:nvGrpSpPr>
        <p:grpSpPr>
          <a:xfrm>
            <a:off x="7351827" y="2756825"/>
            <a:ext cx="423079" cy="419659"/>
            <a:chOff x="-2310650" y="3958175"/>
            <a:chExt cx="293825" cy="291450"/>
          </a:xfrm>
        </p:grpSpPr>
        <p:sp>
          <p:nvSpPr>
            <p:cNvPr id="11111" name="Google Shape;11111;p89"/>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89"/>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3" name="Google Shape;11113;p89"/>
          <p:cNvGrpSpPr/>
          <p:nvPr/>
        </p:nvGrpSpPr>
        <p:grpSpPr>
          <a:xfrm>
            <a:off x="4718688" y="3308459"/>
            <a:ext cx="424159" cy="419659"/>
            <a:chOff x="-1182750" y="3962900"/>
            <a:chExt cx="294575" cy="291450"/>
          </a:xfrm>
        </p:grpSpPr>
        <p:sp>
          <p:nvSpPr>
            <p:cNvPr id="11114" name="Google Shape;11114;p89"/>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89"/>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89"/>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89"/>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89"/>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89"/>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89"/>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1" name="Google Shape;11121;p89"/>
          <p:cNvGrpSpPr/>
          <p:nvPr/>
        </p:nvGrpSpPr>
        <p:grpSpPr>
          <a:xfrm>
            <a:off x="2471824" y="1689223"/>
            <a:ext cx="424195" cy="419659"/>
            <a:chOff x="-5611575" y="3272950"/>
            <a:chExt cx="294600" cy="291450"/>
          </a:xfrm>
        </p:grpSpPr>
        <p:sp>
          <p:nvSpPr>
            <p:cNvPr id="11122" name="Google Shape;11122;p89"/>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89"/>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89"/>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89"/>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89"/>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7" name="Google Shape;11127;p89"/>
          <p:cNvGrpSpPr/>
          <p:nvPr/>
        </p:nvGrpSpPr>
        <p:grpSpPr>
          <a:xfrm>
            <a:off x="2471824" y="2205770"/>
            <a:ext cx="424195" cy="418507"/>
            <a:chOff x="-5613150" y="3632900"/>
            <a:chExt cx="294600" cy="290650"/>
          </a:xfrm>
        </p:grpSpPr>
        <p:sp>
          <p:nvSpPr>
            <p:cNvPr id="11128" name="Google Shape;11128;p89"/>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89"/>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0" name="Google Shape;11130;p89"/>
          <p:cNvGrpSpPr/>
          <p:nvPr/>
        </p:nvGrpSpPr>
        <p:grpSpPr>
          <a:xfrm>
            <a:off x="5155210" y="1689438"/>
            <a:ext cx="434634" cy="419227"/>
            <a:chOff x="-3768700" y="3253275"/>
            <a:chExt cx="301850" cy="291150"/>
          </a:xfrm>
        </p:grpSpPr>
        <p:sp>
          <p:nvSpPr>
            <p:cNvPr id="11131" name="Google Shape;11131;p89"/>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89"/>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89"/>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4" name="Google Shape;11134;p89"/>
          <p:cNvGrpSpPr/>
          <p:nvPr/>
        </p:nvGrpSpPr>
        <p:grpSpPr>
          <a:xfrm>
            <a:off x="5159293" y="2217090"/>
            <a:ext cx="426462" cy="395865"/>
            <a:chOff x="-3808700" y="3628950"/>
            <a:chExt cx="296175" cy="274925"/>
          </a:xfrm>
        </p:grpSpPr>
        <p:sp>
          <p:nvSpPr>
            <p:cNvPr id="11135" name="Google Shape;11135;p89"/>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89"/>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89"/>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8" name="Google Shape;11138;p89"/>
          <p:cNvGrpSpPr/>
          <p:nvPr/>
        </p:nvGrpSpPr>
        <p:grpSpPr>
          <a:xfrm>
            <a:off x="5224504" y="2756412"/>
            <a:ext cx="419443" cy="420487"/>
            <a:chOff x="-3771675" y="3971775"/>
            <a:chExt cx="291300" cy="292025"/>
          </a:xfrm>
        </p:grpSpPr>
        <p:sp>
          <p:nvSpPr>
            <p:cNvPr id="11139" name="Google Shape;11139;p89"/>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89"/>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89"/>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89"/>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89"/>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4" name="Google Shape;11144;p89"/>
          <p:cNvGrpSpPr/>
          <p:nvPr/>
        </p:nvGrpSpPr>
        <p:grpSpPr>
          <a:xfrm>
            <a:off x="7885948" y="1716461"/>
            <a:ext cx="420271" cy="320774"/>
            <a:chOff x="-1951475" y="3273100"/>
            <a:chExt cx="291875" cy="222775"/>
          </a:xfrm>
        </p:grpSpPr>
        <p:sp>
          <p:nvSpPr>
            <p:cNvPr id="11145" name="Google Shape;11145;p89"/>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89"/>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89"/>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8" name="Google Shape;11148;p89"/>
          <p:cNvGrpSpPr/>
          <p:nvPr/>
        </p:nvGrpSpPr>
        <p:grpSpPr>
          <a:xfrm>
            <a:off x="7883429" y="2205191"/>
            <a:ext cx="425310" cy="419659"/>
            <a:chOff x="-1951475" y="3597450"/>
            <a:chExt cx="295375" cy="291450"/>
          </a:xfrm>
        </p:grpSpPr>
        <p:sp>
          <p:nvSpPr>
            <p:cNvPr id="11149" name="Google Shape;11149;p89"/>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89"/>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89"/>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89"/>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3" name="Google Shape;11153;p89"/>
          <p:cNvGrpSpPr/>
          <p:nvPr/>
        </p:nvGrpSpPr>
        <p:grpSpPr>
          <a:xfrm>
            <a:off x="7885680" y="2756825"/>
            <a:ext cx="444605" cy="419659"/>
            <a:chOff x="-1960150" y="3956600"/>
            <a:chExt cx="308775" cy="291450"/>
          </a:xfrm>
        </p:grpSpPr>
        <p:sp>
          <p:nvSpPr>
            <p:cNvPr id="11154" name="Google Shape;11154;p89"/>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89"/>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6" name="Google Shape;11156;p89"/>
          <p:cNvGrpSpPr/>
          <p:nvPr/>
        </p:nvGrpSpPr>
        <p:grpSpPr>
          <a:xfrm>
            <a:off x="1939718" y="3307636"/>
            <a:ext cx="420775" cy="420775"/>
            <a:chOff x="-804700" y="3226500"/>
            <a:chExt cx="292225" cy="292225"/>
          </a:xfrm>
        </p:grpSpPr>
        <p:sp>
          <p:nvSpPr>
            <p:cNvPr id="11157" name="Google Shape;11157;p89"/>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89"/>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89"/>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89"/>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89"/>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89"/>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89"/>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4" name="Google Shape;11164;p89"/>
          <p:cNvGrpSpPr/>
          <p:nvPr/>
        </p:nvGrpSpPr>
        <p:grpSpPr>
          <a:xfrm>
            <a:off x="3019809" y="1688647"/>
            <a:ext cx="420775" cy="420811"/>
            <a:chOff x="-5251625" y="3272950"/>
            <a:chExt cx="292225" cy="292250"/>
          </a:xfrm>
        </p:grpSpPr>
        <p:sp>
          <p:nvSpPr>
            <p:cNvPr id="11165" name="Google Shape;11165;p89"/>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89"/>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89"/>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8" name="Google Shape;11168;p89"/>
          <p:cNvGrpSpPr/>
          <p:nvPr/>
        </p:nvGrpSpPr>
        <p:grpSpPr>
          <a:xfrm>
            <a:off x="3032265" y="2756270"/>
            <a:ext cx="419659" cy="420775"/>
            <a:chOff x="-5251625" y="3991275"/>
            <a:chExt cx="291450" cy="292225"/>
          </a:xfrm>
        </p:grpSpPr>
        <p:sp>
          <p:nvSpPr>
            <p:cNvPr id="11169" name="Google Shape;11169;p89"/>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89"/>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89"/>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89"/>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89"/>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4" name="Google Shape;11174;p89"/>
          <p:cNvGrpSpPr/>
          <p:nvPr/>
        </p:nvGrpSpPr>
        <p:grpSpPr>
          <a:xfrm>
            <a:off x="5772848" y="1689240"/>
            <a:ext cx="319874" cy="419623"/>
            <a:chOff x="-3365275" y="3253275"/>
            <a:chExt cx="222150" cy="291425"/>
          </a:xfrm>
        </p:grpSpPr>
        <p:sp>
          <p:nvSpPr>
            <p:cNvPr id="11175" name="Google Shape;11175;p89"/>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89"/>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7" name="Google Shape;11177;p89"/>
          <p:cNvGrpSpPr/>
          <p:nvPr/>
        </p:nvGrpSpPr>
        <p:grpSpPr>
          <a:xfrm>
            <a:off x="1933980" y="1689799"/>
            <a:ext cx="420811" cy="418507"/>
            <a:chOff x="-5971525" y="3273750"/>
            <a:chExt cx="292250" cy="290650"/>
          </a:xfrm>
        </p:grpSpPr>
        <p:sp>
          <p:nvSpPr>
            <p:cNvPr id="11178" name="Google Shape;11178;p89"/>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89"/>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0" name="Google Shape;11180;p89"/>
          <p:cNvGrpSpPr/>
          <p:nvPr/>
        </p:nvGrpSpPr>
        <p:grpSpPr>
          <a:xfrm>
            <a:off x="5746786" y="2204058"/>
            <a:ext cx="371998" cy="421927"/>
            <a:chOff x="-3383375" y="3611625"/>
            <a:chExt cx="258350" cy="293025"/>
          </a:xfrm>
        </p:grpSpPr>
        <p:sp>
          <p:nvSpPr>
            <p:cNvPr id="11181" name="Google Shape;11181;p89"/>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89"/>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3" name="Google Shape;11183;p89"/>
          <p:cNvGrpSpPr/>
          <p:nvPr/>
        </p:nvGrpSpPr>
        <p:grpSpPr>
          <a:xfrm>
            <a:off x="5809135" y="2756826"/>
            <a:ext cx="271097" cy="419659"/>
            <a:chOff x="-3347950" y="3971575"/>
            <a:chExt cx="188275" cy="291450"/>
          </a:xfrm>
        </p:grpSpPr>
        <p:sp>
          <p:nvSpPr>
            <p:cNvPr id="11184" name="Google Shape;11184;p89"/>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89"/>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89"/>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7" name="Google Shape;11187;p89"/>
          <p:cNvGrpSpPr/>
          <p:nvPr/>
        </p:nvGrpSpPr>
        <p:grpSpPr>
          <a:xfrm>
            <a:off x="858994" y="3307061"/>
            <a:ext cx="371998" cy="421927"/>
            <a:chOff x="-1575775" y="3238300"/>
            <a:chExt cx="258350" cy="293025"/>
          </a:xfrm>
        </p:grpSpPr>
        <p:sp>
          <p:nvSpPr>
            <p:cNvPr id="11188" name="Google Shape;11188;p89"/>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89"/>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89"/>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89"/>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89"/>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3" name="Google Shape;11193;p89"/>
          <p:cNvGrpSpPr/>
          <p:nvPr/>
        </p:nvGrpSpPr>
        <p:grpSpPr>
          <a:xfrm>
            <a:off x="4153362" y="3318663"/>
            <a:ext cx="421927" cy="399248"/>
            <a:chOff x="-1592325" y="3957400"/>
            <a:chExt cx="293025" cy="277275"/>
          </a:xfrm>
        </p:grpSpPr>
        <p:sp>
          <p:nvSpPr>
            <p:cNvPr id="11194" name="Google Shape;11194;p89"/>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89"/>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89"/>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89"/>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8" name="Google Shape;11198;p89"/>
          <p:cNvGrpSpPr/>
          <p:nvPr/>
        </p:nvGrpSpPr>
        <p:grpSpPr>
          <a:xfrm>
            <a:off x="3640232" y="3310744"/>
            <a:ext cx="369730" cy="420775"/>
            <a:chOff x="-778700" y="3612425"/>
            <a:chExt cx="256775" cy="292225"/>
          </a:xfrm>
        </p:grpSpPr>
        <p:sp>
          <p:nvSpPr>
            <p:cNvPr id="11199" name="Google Shape;11199;p89"/>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89"/>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89"/>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89"/>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89"/>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89"/>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5" name="Google Shape;11205;p89"/>
          <p:cNvGrpSpPr/>
          <p:nvPr/>
        </p:nvGrpSpPr>
        <p:grpSpPr>
          <a:xfrm>
            <a:off x="6111733" y="3828305"/>
            <a:ext cx="340731" cy="387641"/>
            <a:chOff x="7728464" y="1561258"/>
            <a:chExt cx="349719" cy="397866"/>
          </a:xfrm>
        </p:grpSpPr>
        <p:sp>
          <p:nvSpPr>
            <p:cNvPr id="11206" name="Google Shape;11206;p89"/>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89"/>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8" name="Google Shape;11208;p89"/>
          <p:cNvGrpSpPr/>
          <p:nvPr/>
        </p:nvGrpSpPr>
        <p:grpSpPr>
          <a:xfrm>
            <a:off x="4034702" y="3828305"/>
            <a:ext cx="387681" cy="387641"/>
            <a:chOff x="5611350" y="1561258"/>
            <a:chExt cx="397907" cy="397866"/>
          </a:xfrm>
        </p:grpSpPr>
        <p:sp>
          <p:nvSpPr>
            <p:cNvPr id="11209" name="Google Shape;11209;p89"/>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89"/>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89"/>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89"/>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3" name="Google Shape;11213;p89"/>
          <p:cNvGrpSpPr/>
          <p:nvPr/>
        </p:nvGrpSpPr>
        <p:grpSpPr>
          <a:xfrm>
            <a:off x="4553987" y="3925571"/>
            <a:ext cx="387610" cy="193109"/>
            <a:chOff x="6140660" y="1661097"/>
            <a:chExt cx="397835" cy="198202"/>
          </a:xfrm>
        </p:grpSpPr>
        <p:sp>
          <p:nvSpPr>
            <p:cNvPr id="11214" name="Google Shape;11214;p89"/>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89"/>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89"/>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89"/>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8" name="Google Shape;11218;p89"/>
          <p:cNvGrpSpPr/>
          <p:nvPr/>
        </p:nvGrpSpPr>
        <p:grpSpPr>
          <a:xfrm>
            <a:off x="5073202" y="3828305"/>
            <a:ext cx="387681" cy="387641"/>
            <a:chOff x="6669907" y="1561258"/>
            <a:chExt cx="397907" cy="397866"/>
          </a:xfrm>
        </p:grpSpPr>
        <p:sp>
          <p:nvSpPr>
            <p:cNvPr id="11219" name="Google Shape;11219;p89"/>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89"/>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89"/>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89"/>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89"/>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4" name="Google Shape;11224;p89"/>
          <p:cNvGrpSpPr/>
          <p:nvPr/>
        </p:nvGrpSpPr>
        <p:grpSpPr>
          <a:xfrm>
            <a:off x="5592488" y="3828305"/>
            <a:ext cx="387641" cy="387641"/>
            <a:chOff x="7199196" y="1561258"/>
            <a:chExt cx="397866" cy="397866"/>
          </a:xfrm>
        </p:grpSpPr>
        <p:sp>
          <p:nvSpPr>
            <p:cNvPr id="11225" name="Google Shape;11225;p89"/>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89"/>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89"/>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8" name="Google Shape;11228;p89"/>
          <p:cNvGrpSpPr/>
          <p:nvPr/>
        </p:nvGrpSpPr>
        <p:grpSpPr>
          <a:xfrm>
            <a:off x="1958433" y="3885842"/>
            <a:ext cx="387681" cy="272572"/>
            <a:chOff x="3386036" y="1746339"/>
            <a:chExt cx="397907" cy="279762"/>
          </a:xfrm>
        </p:grpSpPr>
        <p:sp>
          <p:nvSpPr>
            <p:cNvPr id="11229" name="Google Shape;11229;p89"/>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89"/>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1" name="Google Shape;11231;p89"/>
          <p:cNvGrpSpPr/>
          <p:nvPr/>
        </p:nvGrpSpPr>
        <p:grpSpPr>
          <a:xfrm>
            <a:off x="2483722" y="2756270"/>
            <a:ext cx="424195" cy="420775"/>
            <a:chOff x="-5613150" y="3991275"/>
            <a:chExt cx="294600" cy="292225"/>
          </a:xfrm>
        </p:grpSpPr>
        <p:sp>
          <p:nvSpPr>
            <p:cNvPr id="11232" name="Google Shape;11232;p89"/>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89"/>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89"/>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89"/>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89"/>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89"/>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89"/>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89"/>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89"/>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1" name="Google Shape;11241;p89"/>
          <p:cNvGrpSpPr/>
          <p:nvPr/>
        </p:nvGrpSpPr>
        <p:grpSpPr>
          <a:xfrm>
            <a:off x="2996130" y="3828288"/>
            <a:ext cx="387681" cy="387681"/>
            <a:chOff x="4417380" y="1687279"/>
            <a:chExt cx="397907" cy="397907"/>
          </a:xfrm>
        </p:grpSpPr>
        <p:sp>
          <p:nvSpPr>
            <p:cNvPr id="11242" name="Google Shape;11242;p89"/>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89"/>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4" name="Google Shape;11244;p89"/>
          <p:cNvGrpSpPr/>
          <p:nvPr/>
        </p:nvGrpSpPr>
        <p:grpSpPr>
          <a:xfrm>
            <a:off x="7942611" y="3308537"/>
            <a:ext cx="387661" cy="387661"/>
            <a:chOff x="2869999" y="1687279"/>
            <a:chExt cx="397887" cy="397887"/>
          </a:xfrm>
        </p:grpSpPr>
        <p:sp>
          <p:nvSpPr>
            <p:cNvPr id="11245" name="Google Shape;11245;p89"/>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89"/>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7" name="Google Shape;11247;p89"/>
          <p:cNvGrpSpPr/>
          <p:nvPr/>
        </p:nvGrpSpPr>
        <p:grpSpPr>
          <a:xfrm>
            <a:off x="2477718" y="3828664"/>
            <a:ext cx="386807" cy="386929"/>
            <a:chOff x="3902887" y="1687655"/>
            <a:chExt cx="397010" cy="397135"/>
          </a:xfrm>
        </p:grpSpPr>
        <p:sp>
          <p:nvSpPr>
            <p:cNvPr id="11248" name="Google Shape;11248;p89"/>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89"/>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0" name="Google Shape;11250;p89"/>
          <p:cNvGrpSpPr/>
          <p:nvPr/>
        </p:nvGrpSpPr>
        <p:grpSpPr>
          <a:xfrm>
            <a:off x="3515416" y="3828288"/>
            <a:ext cx="387681" cy="387681"/>
            <a:chOff x="4933458" y="1687279"/>
            <a:chExt cx="397907" cy="397907"/>
          </a:xfrm>
        </p:grpSpPr>
        <p:sp>
          <p:nvSpPr>
            <p:cNvPr id="11251" name="Google Shape;11251;p89"/>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89"/>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3" name="Google Shape;11253;p89"/>
          <p:cNvGrpSpPr/>
          <p:nvPr/>
        </p:nvGrpSpPr>
        <p:grpSpPr>
          <a:xfrm>
            <a:off x="6348367" y="3308537"/>
            <a:ext cx="387661" cy="387661"/>
            <a:chOff x="1379798" y="1723250"/>
            <a:chExt cx="397887" cy="397887"/>
          </a:xfrm>
        </p:grpSpPr>
        <p:sp>
          <p:nvSpPr>
            <p:cNvPr id="11254" name="Google Shape;11254;p89"/>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89"/>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89"/>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89"/>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8" name="Google Shape;11258;p89"/>
          <p:cNvGrpSpPr/>
          <p:nvPr/>
        </p:nvGrpSpPr>
        <p:grpSpPr>
          <a:xfrm>
            <a:off x="5286246" y="3308537"/>
            <a:ext cx="387681" cy="387661"/>
            <a:chOff x="266768" y="1721375"/>
            <a:chExt cx="397907" cy="397887"/>
          </a:xfrm>
        </p:grpSpPr>
        <p:sp>
          <p:nvSpPr>
            <p:cNvPr id="11259" name="Google Shape;11259;p89"/>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89"/>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1" name="Google Shape;11261;p89"/>
          <p:cNvGrpSpPr/>
          <p:nvPr/>
        </p:nvGrpSpPr>
        <p:grpSpPr>
          <a:xfrm>
            <a:off x="5817327" y="3308537"/>
            <a:ext cx="387641" cy="387661"/>
            <a:chOff x="864491" y="1723250"/>
            <a:chExt cx="397866" cy="397887"/>
          </a:xfrm>
        </p:grpSpPr>
        <p:sp>
          <p:nvSpPr>
            <p:cNvPr id="11262" name="Google Shape;11262;p8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8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89"/>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5" name="Google Shape;11265;p89"/>
          <p:cNvSpPr/>
          <p:nvPr/>
        </p:nvSpPr>
        <p:spPr>
          <a:xfrm>
            <a:off x="6879427"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6" name="Google Shape;11266;p89"/>
          <p:cNvGrpSpPr/>
          <p:nvPr/>
        </p:nvGrpSpPr>
        <p:grpSpPr>
          <a:xfrm>
            <a:off x="3016407" y="2204348"/>
            <a:ext cx="427578" cy="421351"/>
            <a:chOff x="-5254775" y="3631325"/>
            <a:chExt cx="296950" cy="292625"/>
          </a:xfrm>
        </p:grpSpPr>
        <p:sp>
          <p:nvSpPr>
            <p:cNvPr id="11267" name="Google Shape;11267;p89"/>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89"/>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89"/>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89"/>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89"/>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89"/>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89"/>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4" name="Google Shape;11274;p89"/>
          <p:cNvGrpSpPr/>
          <p:nvPr/>
        </p:nvGrpSpPr>
        <p:grpSpPr>
          <a:xfrm>
            <a:off x="7411672" y="3308924"/>
            <a:ext cx="387539" cy="386888"/>
            <a:chOff x="2408992" y="1722875"/>
            <a:chExt cx="397761" cy="397093"/>
          </a:xfrm>
        </p:grpSpPr>
        <p:sp>
          <p:nvSpPr>
            <p:cNvPr id="11275" name="Google Shape;11275;p89"/>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89"/>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7" name="Google Shape;11277;p89"/>
          <p:cNvGrpSpPr/>
          <p:nvPr/>
        </p:nvGrpSpPr>
        <p:grpSpPr>
          <a:xfrm>
            <a:off x="2503892" y="3309051"/>
            <a:ext cx="423079" cy="424159"/>
            <a:chOff x="-1591550" y="3597475"/>
            <a:chExt cx="293825" cy="294575"/>
          </a:xfrm>
        </p:grpSpPr>
        <p:sp>
          <p:nvSpPr>
            <p:cNvPr id="11278" name="Google Shape;11278;p89"/>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89"/>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89"/>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70000" lnSpcReduction="20000"/>
          </a:bodyPr>
          <a:lstStyle/>
          <a:p>
            <a:r>
              <a:rPr lang="en-US" sz="3300" dirty="0"/>
              <a:t>Infographic Style</a:t>
            </a:r>
          </a:p>
        </p:txBody>
      </p:sp>
      <p:sp>
        <p:nvSpPr>
          <p:cNvPr id="10" name="Freeform: Shape 9">
            <a:extLst>
              <a:ext uri="{FF2B5EF4-FFF2-40B4-BE49-F238E27FC236}">
                <a16:creationId xmlns:a16="http://schemas.microsoft.com/office/drawing/2014/main" id="{0AE75B81-DF1A-4E81-AEFE-3CBB5772F76A}"/>
              </a:ext>
            </a:extLst>
          </p:cNvPr>
          <p:cNvSpPr/>
          <p:nvPr/>
        </p:nvSpPr>
        <p:spPr>
          <a:xfrm>
            <a:off x="4990221" y="3808015"/>
            <a:ext cx="51361" cy="124733"/>
          </a:xfrm>
          <a:custGeom>
            <a:avLst/>
            <a:gdLst>
              <a:gd name="connsiteX0" fmla="*/ 8572 w 66675"/>
              <a:gd name="connsiteY0" fmla="*/ 0 h 161925"/>
              <a:gd name="connsiteX1" fmla="*/ 66675 w 66675"/>
              <a:gd name="connsiteY1" fmla="*/ 165735 h 161925"/>
              <a:gd name="connsiteX2" fmla="*/ 0 w 66675"/>
              <a:gd name="connsiteY2" fmla="*/ 8572 h 161925"/>
              <a:gd name="connsiteX3" fmla="*/ 8572 w 66675"/>
              <a:gd name="connsiteY3" fmla="*/ 0 h 161925"/>
            </a:gdLst>
            <a:ahLst/>
            <a:cxnLst>
              <a:cxn ang="0">
                <a:pos x="connsiteX0" y="connsiteY0"/>
              </a:cxn>
              <a:cxn ang="0">
                <a:pos x="connsiteX1" y="connsiteY1"/>
              </a:cxn>
              <a:cxn ang="0">
                <a:pos x="connsiteX2" y="connsiteY2"/>
              </a:cxn>
              <a:cxn ang="0">
                <a:pos x="connsiteX3" y="connsiteY3"/>
              </a:cxn>
            </a:cxnLst>
            <a:rect l="l" t="t" r="r" b="b"/>
            <a:pathLst>
              <a:path w="66675" h="161925">
                <a:moveTo>
                  <a:pt x="8572" y="0"/>
                </a:moveTo>
                <a:cubicBezTo>
                  <a:pt x="38100" y="51435"/>
                  <a:pt x="56197" y="107632"/>
                  <a:pt x="66675" y="165735"/>
                </a:cubicBezTo>
                <a:cubicBezTo>
                  <a:pt x="44768" y="113347"/>
                  <a:pt x="21907" y="60960"/>
                  <a:pt x="0" y="8572"/>
                </a:cubicBezTo>
                <a:cubicBezTo>
                  <a:pt x="1905" y="5715"/>
                  <a:pt x="4763" y="2857"/>
                  <a:pt x="8572" y="0"/>
                </a:cubicBezTo>
                <a:close/>
              </a:path>
            </a:pathLst>
          </a:custGeom>
          <a:solidFill>
            <a:srgbClr val="C6C6C6"/>
          </a:solidFill>
          <a:ln w="9525" cap="flat">
            <a:noFill/>
            <a:prstDash val="solid"/>
            <a:miter/>
          </a:ln>
        </p:spPr>
        <p:txBody>
          <a:bodyPr rtlCol="0" anchor="ctr"/>
          <a:lstStyle/>
          <a:p>
            <a:endParaRPr lang="en-US" sz="1050"/>
          </a:p>
        </p:txBody>
      </p:sp>
      <p:grpSp>
        <p:nvGrpSpPr>
          <p:cNvPr id="12" name="Grupo 11"/>
          <p:cNvGrpSpPr/>
          <p:nvPr/>
        </p:nvGrpSpPr>
        <p:grpSpPr>
          <a:xfrm>
            <a:off x="474709" y="1624157"/>
            <a:ext cx="8437241" cy="3231711"/>
            <a:chOff x="817892" y="1740198"/>
            <a:chExt cx="10530707" cy="4439853"/>
          </a:xfrm>
        </p:grpSpPr>
        <p:grpSp>
          <p:nvGrpSpPr>
            <p:cNvPr id="17" name="Group 16">
              <a:extLst>
                <a:ext uri="{FF2B5EF4-FFF2-40B4-BE49-F238E27FC236}">
                  <a16:creationId xmlns:a16="http://schemas.microsoft.com/office/drawing/2014/main" id="{DA092AB6-4A69-458D-91B0-68C4B1305185}"/>
                </a:ext>
              </a:extLst>
            </p:cNvPr>
            <p:cNvGrpSpPr/>
            <p:nvPr/>
          </p:nvGrpSpPr>
          <p:grpSpPr>
            <a:xfrm>
              <a:off x="8252599" y="1740198"/>
              <a:ext cx="3096000" cy="1114994"/>
              <a:chOff x="910640" y="2964102"/>
              <a:chExt cx="1527408" cy="2788780"/>
            </a:xfrm>
          </p:grpSpPr>
          <p:sp>
            <p:nvSpPr>
              <p:cNvPr id="18" name="TextBox 17">
                <a:extLst>
                  <a:ext uri="{FF2B5EF4-FFF2-40B4-BE49-F238E27FC236}">
                    <a16:creationId xmlns:a16="http://schemas.microsoft.com/office/drawing/2014/main" id="{8A013F14-ED46-4F39-8DE8-805EE9A52EEE}"/>
                  </a:ext>
                </a:extLst>
              </p:cNvPr>
              <p:cNvSpPr txBox="1"/>
              <p:nvPr/>
            </p:nvSpPr>
            <p:spPr>
              <a:xfrm>
                <a:off x="910640" y="2964102"/>
                <a:ext cx="1527408" cy="793184"/>
              </a:xfrm>
              <a:prstGeom prst="rect">
                <a:avLst/>
              </a:prstGeom>
              <a:noFill/>
            </p:spPr>
            <p:txBody>
              <a:bodyPr wrap="square" rtlCol="0" anchor="ctr">
                <a:spAutoFit/>
              </a:bodyPr>
              <a:lstStyle/>
              <a:p>
                <a:r>
                  <a:rPr lang="en-US" altLang="ko-KR" sz="900" b="1" dirty="0">
                    <a:solidFill>
                      <a:schemeClr val="accent5">
                        <a:lumMod val="75000"/>
                      </a:schemeClr>
                    </a:solidFill>
                    <a:cs typeface="Arial" pitchFamily="34" charset="0"/>
                  </a:rPr>
                  <a:t>Content  Here</a:t>
                </a:r>
                <a:endParaRPr lang="ko-KR" altLang="en-US" sz="900" b="1" dirty="0">
                  <a:solidFill>
                    <a:schemeClr val="accent5">
                      <a:lumMod val="75000"/>
                    </a:schemeClr>
                  </a:solidFill>
                  <a:cs typeface="Arial" pitchFamily="34" charset="0"/>
                </a:endParaRPr>
              </a:p>
            </p:txBody>
          </p:sp>
          <p:sp>
            <p:nvSpPr>
              <p:cNvPr id="19" name="TextBox 18">
                <a:extLst>
                  <a:ext uri="{FF2B5EF4-FFF2-40B4-BE49-F238E27FC236}">
                    <a16:creationId xmlns:a16="http://schemas.microsoft.com/office/drawing/2014/main" id="{E10C4AC6-A974-42E8-9B9E-814EF57042D8}"/>
                  </a:ext>
                </a:extLst>
              </p:cNvPr>
              <p:cNvSpPr txBox="1"/>
              <p:nvPr/>
            </p:nvSpPr>
            <p:spPr>
              <a:xfrm>
                <a:off x="910640" y="3531961"/>
                <a:ext cx="1527408" cy="2220921"/>
              </a:xfrm>
              <a:prstGeom prst="rect">
                <a:avLst/>
              </a:prstGeom>
              <a:noFill/>
            </p:spPr>
            <p:txBody>
              <a:bodyPr wrap="square" rtlCol="0">
                <a:spAutoFit/>
              </a:bodyPr>
              <a:lstStyle/>
              <a:p>
                <a:r>
                  <a:rPr lang="en-US" altLang="ko-KR" sz="900" dirty="0">
                    <a:solidFill>
                      <a:srgbClr val="0070C0"/>
                    </a:solidFill>
                    <a:cs typeface="Arial" pitchFamily="34" charset="0"/>
                  </a:rPr>
                  <a:t>Get a modern PowerPoint  Presentation that is beautifully designed. You can simply impress your audience and add a unique zing and appeal to your Presentations.  </a:t>
                </a:r>
                <a:endParaRPr lang="ko-KR" altLang="en-US" sz="900" dirty="0">
                  <a:solidFill>
                    <a:srgbClr val="0070C0"/>
                  </a:solidFill>
                  <a:cs typeface="Arial" pitchFamily="34" charset="0"/>
                </a:endParaRPr>
              </a:p>
            </p:txBody>
          </p:sp>
        </p:grpSp>
        <p:grpSp>
          <p:nvGrpSpPr>
            <p:cNvPr id="20" name="Group 19">
              <a:extLst>
                <a:ext uri="{FF2B5EF4-FFF2-40B4-BE49-F238E27FC236}">
                  <a16:creationId xmlns:a16="http://schemas.microsoft.com/office/drawing/2014/main" id="{6036E707-0E22-4AC5-875F-BE6D28BC9907}"/>
                </a:ext>
              </a:extLst>
            </p:cNvPr>
            <p:cNvGrpSpPr/>
            <p:nvPr/>
          </p:nvGrpSpPr>
          <p:grpSpPr>
            <a:xfrm>
              <a:off x="8252599" y="3394932"/>
              <a:ext cx="3096000" cy="1114994"/>
              <a:chOff x="910640" y="2964102"/>
              <a:chExt cx="1527408" cy="2788780"/>
            </a:xfrm>
          </p:grpSpPr>
          <p:sp>
            <p:nvSpPr>
              <p:cNvPr id="21" name="TextBox 20">
                <a:extLst>
                  <a:ext uri="{FF2B5EF4-FFF2-40B4-BE49-F238E27FC236}">
                    <a16:creationId xmlns:a16="http://schemas.microsoft.com/office/drawing/2014/main" id="{AA9C9922-9B18-44D1-B74F-298A63EE25A2}"/>
                  </a:ext>
                </a:extLst>
              </p:cNvPr>
              <p:cNvSpPr txBox="1"/>
              <p:nvPr/>
            </p:nvSpPr>
            <p:spPr>
              <a:xfrm>
                <a:off x="910640" y="2964102"/>
                <a:ext cx="1527408" cy="793184"/>
              </a:xfrm>
              <a:prstGeom prst="rect">
                <a:avLst/>
              </a:prstGeom>
              <a:noFill/>
            </p:spPr>
            <p:txBody>
              <a:bodyPr wrap="square" rtlCol="0" anchor="ctr">
                <a:spAutoFit/>
              </a:bodyPr>
              <a:lstStyle/>
              <a:p>
                <a:r>
                  <a:rPr lang="en-US" altLang="ko-KR" sz="900" b="1" dirty="0">
                    <a:solidFill>
                      <a:schemeClr val="accent5">
                        <a:lumMod val="75000"/>
                      </a:schemeClr>
                    </a:solidFill>
                    <a:cs typeface="Arial" pitchFamily="34" charset="0"/>
                  </a:rPr>
                  <a:t>Content  Here</a:t>
                </a:r>
                <a:endParaRPr lang="ko-KR" altLang="en-US" sz="900" b="1" dirty="0">
                  <a:solidFill>
                    <a:schemeClr val="accent5">
                      <a:lumMod val="75000"/>
                    </a:schemeClr>
                  </a:solidFill>
                  <a:cs typeface="Arial" pitchFamily="34" charset="0"/>
                </a:endParaRPr>
              </a:p>
            </p:txBody>
          </p:sp>
          <p:sp>
            <p:nvSpPr>
              <p:cNvPr id="22" name="TextBox 21">
                <a:extLst>
                  <a:ext uri="{FF2B5EF4-FFF2-40B4-BE49-F238E27FC236}">
                    <a16:creationId xmlns:a16="http://schemas.microsoft.com/office/drawing/2014/main" id="{529831CF-D7A5-41B1-B8D2-CF2596CF5389}"/>
                  </a:ext>
                </a:extLst>
              </p:cNvPr>
              <p:cNvSpPr txBox="1"/>
              <p:nvPr/>
            </p:nvSpPr>
            <p:spPr>
              <a:xfrm>
                <a:off x="910640" y="3531961"/>
                <a:ext cx="1527408" cy="2220921"/>
              </a:xfrm>
              <a:prstGeom prst="rect">
                <a:avLst/>
              </a:prstGeom>
              <a:noFill/>
            </p:spPr>
            <p:txBody>
              <a:bodyPr wrap="square" rtlCol="0">
                <a:spAutoFit/>
              </a:bodyPr>
              <a:lstStyle/>
              <a:p>
                <a:r>
                  <a:rPr lang="en-US" altLang="ko-KR" sz="900" dirty="0">
                    <a:solidFill>
                      <a:srgbClr val="0070C0"/>
                    </a:solidFill>
                    <a:cs typeface="Arial" pitchFamily="34" charset="0"/>
                  </a:rPr>
                  <a:t>Get a modern PowerPoint  Presentation that is beautifully designed. You can simply impress your audience and add a unique zing and appeal to your Presentations.  </a:t>
                </a:r>
                <a:endParaRPr lang="ko-KR" altLang="en-US" sz="900" dirty="0">
                  <a:solidFill>
                    <a:srgbClr val="0070C0"/>
                  </a:solidFill>
                  <a:cs typeface="Arial" pitchFamily="34" charset="0"/>
                </a:endParaRPr>
              </a:p>
            </p:txBody>
          </p:sp>
        </p:grpSp>
        <p:grpSp>
          <p:nvGrpSpPr>
            <p:cNvPr id="23" name="Group 22">
              <a:extLst>
                <a:ext uri="{FF2B5EF4-FFF2-40B4-BE49-F238E27FC236}">
                  <a16:creationId xmlns:a16="http://schemas.microsoft.com/office/drawing/2014/main" id="{1A85F9A9-FEC6-450F-B17F-68662441B412}"/>
                </a:ext>
              </a:extLst>
            </p:cNvPr>
            <p:cNvGrpSpPr/>
            <p:nvPr/>
          </p:nvGrpSpPr>
          <p:grpSpPr>
            <a:xfrm>
              <a:off x="8252599" y="5065057"/>
              <a:ext cx="3096000" cy="1114994"/>
              <a:chOff x="910640" y="2964102"/>
              <a:chExt cx="1527408" cy="2788781"/>
            </a:xfrm>
          </p:grpSpPr>
          <p:sp>
            <p:nvSpPr>
              <p:cNvPr id="24" name="TextBox 23">
                <a:extLst>
                  <a:ext uri="{FF2B5EF4-FFF2-40B4-BE49-F238E27FC236}">
                    <a16:creationId xmlns:a16="http://schemas.microsoft.com/office/drawing/2014/main" id="{DA5A1CF4-C6E7-4323-9854-F4676FCF2B9B}"/>
                  </a:ext>
                </a:extLst>
              </p:cNvPr>
              <p:cNvSpPr txBox="1"/>
              <p:nvPr/>
            </p:nvSpPr>
            <p:spPr>
              <a:xfrm>
                <a:off x="910640" y="2964102"/>
                <a:ext cx="1527408" cy="793185"/>
              </a:xfrm>
              <a:prstGeom prst="rect">
                <a:avLst/>
              </a:prstGeom>
              <a:noFill/>
            </p:spPr>
            <p:txBody>
              <a:bodyPr wrap="square" rtlCol="0" anchor="ctr">
                <a:spAutoFit/>
              </a:bodyPr>
              <a:lstStyle/>
              <a:p>
                <a:r>
                  <a:rPr lang="en-US" altLang="ko-KR" sz="900" b="1" dirty="0">
                    <a:solidFill>
                      <a:schemeClr val="accent5">
                        <a:lumMod val="75000"/>
                      </a:schemeClr>
                    </a:solidFill>
                    <a:cs typeface="Arial" pitchFamily="34" charset="0"/>
                  </a:rPr>
                  <a:t>Content  Here</a:t>
                </a:r>
                <a:endParaRPr lang="ko-KR" altLang="en-US" sz="900" b="1" dirty="0">
                  <a:solidFill>
                    <a:schemeClr val="accent5">
                      <a:lumMod val="75000"/>
                    </a:schemeClr>
                  </a:solidFill>
                  <a:cs typeface="Arial" pitchFamily="34" charset="0"/>
                </a:endParaRPr>
              </a:p>
            </p:txBody>
          </p:sp>
          <p:sp>
            <p:nvSpPr>
              <p:cNvPr id="25" name="TextBox 24">
                <a:extLst>
                  <a:ext uri="{FF2B5EF4-FFF2-40B4-BE49-F238E27FC236}">
                    <a16:creationId xmlns:a16="http://schemas.microsoft.com/office/drawing/2014/main" id="{30C0271D-7293-4213-BB59-F04CEC6BE8B1}"/>
                  </a:ext>
                </a:extLst>
              </p:cNvPr>
              <p:cNvSpPr txBox="1"/>
              <p:nvPr/>
            </p:nvSpPr>
            <p:spPr>
              <a:xfrm>
                <a:off x="910640" y="3531961"/>
                <a:ext cx="1527408" cy="2220922"/>
              </a:xfrm>
              <a:prstGeom prst="rect">
                <a:avLst/>
              </a:prstGeom>
              <a:noFill/>
            </p:spPr>
            <p:txBody>
              <a:bodyPr wrap="square" rtlCol="0">
                <a:spAutoFit/>
              </a:bodyPr>
              <a:lstStyle/>
              <a:p>
                <a:r>
                  <a:rPr lang="en-US" altLang="ko-KR" sz="900" dirty="0">
                    <a:solidFill>
                      <a:srgbClr val="0070C0"/>
                    </a:solidFill>
                    <a:cs typeface="Arial" pitchFamily="34" charset="0"/>
                  </a:rPr>
                  <a:t>Get a modern PowerPoint  Presentation that is beautifully designed. You can simply impress your audience and add a unique zing and appeal to your Presentations.  </a:t>
                </a:r>
                <a:endParaRPr lang="ko-KR" altLang="en-US" sz="900" dirty="0">
                  <a:solidFill>
                    <a:srgbClr val="0070C0"/>
                  </a:solidFill>
                  <a:cs typeface="Arial" pitchFamily="34" charset="0"/>
                </a:endParaRPr>
              </a:p>
            </p:txBody>
          </p:sp>
        </p:grpSp>
        <p:grpSp>
          <p:nvGrpSpPr>
            <p:cNvPr id="26" name="Group 25">
              <a:extLst>
                <a:ext uri="{FF2B5EF4-FFF2-40B4-BE49-F238E27FC236}">
                  <a16:creationId xmlns:a16="http://schemas.microsoft.com/office/drawing/2014/main" id="{1AB436A7-6E23-4F47-8B9F-1AFF98C7F78A}"/>
                </a:ext>
              </a:extLst>
            </p:cNvPr>
            <p:cNvGrpSpPr/>
            <p:nvPr/>
          </p:nvGrpSpPr>
          <p:grpSpPr>
            <a:xfrm>
              <a:off x="817892" y="1740198"/>
              <a:ext cx="3096000" cy="1114994"/>
              <a:chOff x="910640" y="2964102"/>
              <a:chExt cx="1527408" cy="2788780"/>
            </a:xfrm>
          </p:grpSpPr>
          <p:sp>
            <p:nvSpPr>
              <p:cNvPr id="27" name="TextBox 26">
                <a:extLst>
                  <a:ext uri="{FF2B5EF4-FFF2-40B4-BE49-F238E27FC236}">
                    <a16:creationId xmlns:a16="http://schemas.microsoft.com/office/drawing/2014/main" id="{5D0142DD-CC7A-4CDE-84F7-66A387F4EB1F}"/>
                  </a:ext>
                </a:extLst>
              </p:cNvPr>
              <p:cNvSpPr txBox="1"/>
              <p:nvPr/>
            </p:nvSpPr>
            <p:spPr>
              <a:xfrm>
                <a:off x="910640" y="2964102"/>
                <a:ext cx="1527408" cy="793184"/>
              </a:xfrm>
              <a:prstGeom prst="rect">
                <a:avLst/>
              </a:prstGeom>
              <a:noFill/>
            </p:spPr>
            <p:txBody>
              <a:bodyPr wrap="square" rtlCol="0" anchor="ctr">
                <a:spAutoFit/>
              </a:bodyPr>
              <a:lstStyle/>
              <a:p>
                <a:pPr algn="r"/>
                <a:r>
                  <a:rPr lang="en-US" altLang="ko-KR" sz="900" b="1" dirty="0">
                    <a:solidFill>
                      <a:schemeClr val="accent5">
                        <a:lumMod val="75000"/>
                      </a:schemeClr>
                    </a:solidFill>
                    <a:cs typeface="Arial" pitchFamily="34" charset="0"/>
                  </a:rPr>
                  <a:t>Content  Here</a:t>
                </a:r>
                <a:endParaRPr lang="ko-KR" altLang="en-US" sz="900" b="1" dirty="0">
                  <a:solidFill>
                    <a:schemeClr val="accent5">
                      <a:lumMod val="75000"/>
                    </a:schemeClr>
                  </a:solidFill>
                  <a:cs typeface="Arial" pitchFamily="34" charset="0"/>
                </a:endParaRPr>
              </a:p>
            </p:txBody>
          </p:sp>
          <p:sp>
            <p:nvSpPr>
              <p:cNvPr id="28" name="TextBox 27">
                <a:extLst>
                  <a:ext uri="{FF2B5EF4-FFF2-40B4-BE49-F238E27FC236}">
                    <a16:creationId xmlns:a16="http://schemas.microsoft.com/office/drawing/2014/main" id="{A7D1A9D7-FFCF-43C2-82A0-0F6C395093FF}"/>
                  </a:ext>
                </a:extLst>
              </p:cNvPr>
              <p:cNvSpPr txBox="1"/>
              <p:nvPr/>
            </p:nvSpPr>
            <p:spPr>
              <a:xfrm>
                <a:off x="910640" y="3531961"/>
                <a:ext cx="1527408" cy="2220921"/>
              </a:xfrm>
              <a:prstGeom prst="rect">
                <a:avLst/>
              </a:prstGeom>
              <a:noFill/>
            </p:spPr>
            <p:txBody>
              <a:bodyPr wrap="square" rtlCol="0">
                <a:spAutoFit/>
              </a:bodyPr>
              <a:lstStyle/>
              <a:p>
                <a:pPr algn="r"/>
                <a:r>
                  <a:rPr lang="en-US" altLang="ko-KR" sz="900" dirty="0">
                    <a:solidFill>
                      <a:srgbClr val="0070C0"/>
                    </a:solidFill>
                    <a:cs typeface="Arial" pitchFamily="34" charset="0"/>
                  </a:rPr>
                  <a:t>Get a modern PowerPoint  Presentation that is beautifully designed. You can simply impress your audience and add a unique zing and appeal to your Presentations.  </a:t>
                </a:r>
                <a:endParaRPr lang="ko-KR" altLang="en-US" sz="900" dirty="0">
                  <a:solidFill>
                    <a:srgbClr val="0070C0"/>
                  </a:solidFill>
                  <a:cs typeface="Arial" pitchFamily="34" charset="0"/>
                </a:endParaRPr>
              </a:p>
            </p:txBody>
          </p:sp>
        </p:grpSp>
        <p:grpSp>
          <p:nvGrpSpPr>
            <p:cNvPr id="29" name="Group 28">
              <a:extLst>
                <a:ext uri="{FF2B5EF4-FFF2-40B4-BE49-F238E27FC236}">
                  <a16:creationId xmlns:a16="http://schemas.microsoft.com/office/drawing/2014/main" id="{C562C9EA-22D1-4115-B74C-0F3EFFFEA05C}"/>
                </a:ext>
              </a:extLst>
            </p:cNvPr>
            <p:cNvGrpSpPr/>
            <p:nvPr/>
          </p:nvGrpSpPr>
          <p:grpSpPr>
            <a:xfrm>
              <a:off x="817892" y="3402628"/>
              <a:ext cx="3096000" cy="1114994"/>
              <a:chOff x="910640" y="2964102"/>
              <a:chExt cx="1527408" cy="2788780"/>
            </a:xfrm>
          </p:grpSpPr>
          <p:sp>
            <p:nvSpPr>
              <p:cNvPr id="30" name="TextBox 29">
                <a:extLst>
                  <a:ext uri="{FF2B5EF4-FFF2-40B4-BE49-F238E27FC236}">
                    <a16:creationId xmlns:a16="http://schemas.microsoft.com/office/drawing/2014/main" id="{1CA503B6-74C7-4B07-8296-BDB67DA2078C}"/>
                  </a:ext>
                </a:extLst>
              </p:cNvPr>
              <p:cNvSpPr txBox="1"/>
              <p:nvPr/>
            </p:nvSpPr>
            <p:spPr>
              <a:xfrm>
                <a:off x="910640" y="2964102"/>
                <a:ext cx="1527408" cy="793184"/>
              </a:xfrm>
              <a:prstGeom prst="rect">
                <a:avLst/>
              </a:prstGeom>
              <a:noFill/>
            </p:spPr>
            <p:txBody>
              <a:bodyPr wrap="square" rtlCol="0" anchor="ctr">
                <a:spAutoFit/>
              </a:bodyPr>
              <a:lstStyle/>
              <a:p>
                <a:pPr algn="r"/>
                <a:r>
                  <a:rPr lang="en-US" altLang="ko-KR" sz="900" b="1" dirty="0">
                    <a:solidFill>
                      <a:schemeClr val="accent5">
                        <a:lumMod val="75000"/>
                      </a:schemeClr>
                    </a:solidFill>
                    <a:cs typeface="Arial" pitchFamily="34" charset="0"/>
                  </a:rPr>
                  <a:t>Content  Here</a:t>
                </a:r>
                <a:endParaRPr lang="ko-KR" altLang="en-US" sz="900" b="1" dirty="0">
                  <a:solidFill>
                    <a:schemeClr val="accent5">
                      <a:lumMod val="75000"/>
                    </a:schemeClr>
                  </a:solidFill>
                  <a:cs typeface="Arial" pitchFamily="34" charset="0"/>
                </a:endParaRPr>
              </a:p>
            </p:txBody>
          </p:sp>
          <p:sp>
            <p:nvSpPr>
              <p:cNvPr id="31" name="TextBox 30">
                <a:extLst>
                  <a:ext uri="{FF2B5EF4-FFF2-40B4-BE49-F238E27FC236}">
                    <a16:creationId xmlns:a16="http://schemas.microsoft.com/office/drawing/2014/main" id="{8E0E15DC-4A7F-43AB-9312-4CC99E221E45}"/>
                  </a:ext>
                </a:extLst>
              </p:cNvPr>
              <p:cNvSpPr txBox="1"/>
              <p:nvPr/>
            </p:nvSpPr>
            <p:spPr>
              <a:xfrm>
                <a:off x="910640" y="3531961"/>
                <a:ext cx="1527408" cy="2220921"/>
              </a:xfrm>
              <a:prstGeom prst="rect">
                <a:avLst/>
              </a:prstGeom>
              <a:noFill/>
            </p:spPr>
            <p:txBody>
              <a:bodyPr wrap="square" rtlCol="0">
                <a:spAutoFit/>
              </a:bodyPr>
              <a:lstStyle/>
              <a:p>
                <a:pPr algn="r"/>
                <a:r>
                  <a:rPr lang="en-US" altLang="ko-KR" sz="900" dirty="0">
                    <a:solidFill>
                      <a:srgbClr val="0070C0"/>
                    </a:solidFill>
                    <a:cs typeface="Arial" pitchFamily="34" charset="0"/>
                  </a:rPr>
                  <a:t>Get a modern PowerPoint  Presentation that is beautifully designed. You can simply impress your audience and add a unique zing and appeal to your Presentations.  </a:t>
                </a:r>
                <a:endParaRPr lang="ko-KR" altLang="en-US" sz="900" dirty="0">
                  <a:solidFill>
                    <a:srgbClr val="0070C0"/>
                  </a:solidFill>
                  <a:cs typeface="Arial" pitchFamily="34" charset="0"/>
                </a:endParaRPr>
              </a:p>
            </p:txBody>
          </p:sp>
        </p:grpSp>
        <p:grpSp>
          <p:nvGrpSpPr>
            <p:cNvPr id="32" name="Group 31">
              <a:extLst>
                <a:ext uri="{FF2B5EF4-FFF2-40B4-BE49-F238E27FC236}">
                  <a16:creationId xmlns:a16="http://schemas.microsoft.com/office/drawing/2014/main" id="{AEEB6C4B-D9D1-49D4-8E79-8D92140891F9}"/>
                </a:ext>
              </a:extLst>
            </p:cNvPr>
            <p:cNvGrpSpPr/>
            <p:nvPr/>
          </p:nvGrpSpPr>
          <p:grpSpPr>
            <a:xfrm>
              <a:off x="817892" y="5065056"/>
              <a:ext cx="3096000" cy="1114994"/>
              <a:chOff x="910640" y="2964102"/>
              <a:chExt cx="1527408" cy="2788780"/>
            </a:xfrm>
          </p:grpSpPr>
          <p:sp>
            <p:nvSpPr>
              <p:cNvPr id="33" name="TextBox 32">
                <a:extLst>
                  <a:ext uri="{FF2B5EF4-FFF2-40B4-BE49-F238E27FC236}">
                    <a16:creationId xmlns:a16="http://schemas.microsoft.com/office/drawing/2014/main" id="{531645B0-F41C-4610-B392-CAEB44AB7E91}"/>
                  </a:ext>
                </a:extLst>
              </p:cNvPr>
              <p:cNvSpPr txBox="1"/>
              <p:nvPr/>
            </p:nvSpPr>
            <p:spPr>
              <a:xfrm>
                <a:off x="910640" y="2964102"/>
                <a:ext cx="1527408" cy="793184"/>
              </a:xfrm>
              <a:prstGeom prst="rect">
                <a:avLst/>
              </a:prstGeom>
              <a:noFill/>
            </p:spPr>
            <p:txBody>
              <a:bodyPr wrap="square" rtlCol="0" anchor="ctr">
                <a:spAutoFit/>
              </a:bodyPr>
              <a:lstStyle/>
              <a:p>
                <a:pPr algn="r"/>
                <a:r>
                  <a:rPr lang="en-US" altLang="ko-KR" sz="900" b="1" dirty="0">
                    <a:solidFill>
                      <a:schemeClr val="accent5">
                        <a:lumMod val="75000"/>
                      </a:schemeClr>
                    </a:solidFill>
                    <a:cs typeface="Arial" pitchFamily="34" charset="0"/>
                  </a:rPr>
                  <a:t>Content  Here</a:t>
                </a:r>
                <a:endParaRPr lang="ko-KR" altLang="en-US" sz="900" b="1" dirty="0">
                  <a:solidFill>
                    <a:schemeClr val="accent5">
                      <a:lumMod val="75000"/>
                    </a:schemeClr>
                  </a:solidFill>
                  <a:cs typeface="Arial" pitchFamily="34" charset="0"/>
                </a:endParaRPr>
              </a:p>
            </p:txBody>
          </p:sp>
          <p:sp>
            <p:nvSpPr>
              <p:cNvPr id="34" name="TextBox 33">
                <a:extLst>
                  <a:ext uri="{FF2B5EF4-FFF2-40B4-BE49-F238E27FC236}">
                    <a16:creationId xmlns:a16="http://schemas.microsoft.com/office/drawing/2014/main" id="{83018FF0-44AB-47CC-8F5B-6D713A85ABB2}"/>
                  </a:ext>
                </a:extLst>
              </p:cNvPr>
              <p:cNvSpPr txBox="1"/>
              <p:nvPr/>
            </p:nvSpPr>
            <p:spPr>
              <a:xfrm>
                <a:off x="910640" y="3531961"/>
                <a:ext cx="1527408" cy="2220921"/>
              </a:xfrm>
              <a:prstGeom prst="rect">
                <a:avLst/>
              </a:prstGeom>
              <a:noFill/>
            </p:spPr>
            <p:txBody>
              <a:bodyPr wrap="square" rtlCol="0">
                <a:spAutoFit/>
              </a:bodyPr>
              <a:lstStyle/>
              <a:p>
                <a:pPr algn="r"/>
                <a:r>
                  <a:rPr lang="en-US" altLang="ko-KR" sz="900" dirty="0">
                    <a:solidFill>
                      <a:srgbClr val="0070C0"/>
                    </a:solidFill>
                    <a:cs typeface="Arial" pitchFamily="34" charset="0"/>
                  </a:rPr>
                  <a:t>Get a modern PowerPoint  Presentation that is beautifully designed. You can simply impress your audience and add a unique zing and appeal to your Presentations.  </a:t>
                </a:r>
                <a:endParaRPr lang="ko-KR" altLang="en-US" sz="900" dirty="0">
                  <a:solidFill>
                    <a:srgbClr val="0070C0"/>
                  </a:solidFill>
                  <a:cs typeface="Arial" pitchFamily="34" charset="0"/>
                </a:endParaRPr>
              </a:p>
            </p:txBody>
          </p:sp>
        </p:grpSp>
      </p:grpSp>
      <p:sp>
        <p:nvSpPr>
          <p:cNvPr id="40" name="Right Triangle 17">
            <a:extLst>
              <a:ext uri="{FF2B5EF4-FFF2-40B4-BE49-F238E27FC236}">
                <a16:creationId xmlns:a16="http://schemas.microsoft.com/office/drawing/2014/main" id="{6ADCC979-BA1C-4251-B6F5-CE5AA2B72FD0}"/>
              </a:ext>
            </a:extLst>
          </p:cNvPr>
          <p:cNvSpPr/>
          <p:nvPr/>
        </p:nvSpPr>
        <p:spPr>
          <a:xfrm>
            <a:off x="2465503" y="3708955"/>
            <a:ext cx="252524" cy="3576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1" name="Right Triangle 17">
            <a:extLst>
              <a:ext uri="{FF2B5EF4-FFF2-40B4-BE49-F238E27FC236}">
                <a16:creationId xmlns:a16="http://schemas.microsoft.com/office/drawing/2014/main" id="{6ADCC979-BA1C-4251-B6F5-CE5AA2B72FD0}"/>
              </a:ext>
            </a:extLst>
          </p:cNvPr>
          <p:cNvSpPr/>
          <p:nvPr/>
        </p:nvSpPr>
        <p:spPr>
          <a:xfrm>
            <a:off x="2465503" y="2452795"/>
            <a:ext cx="252524" cy="3576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2" name="Right Triangle 17">
            <a:extLst>
              <a:ext uri="{FF2B5EF4-FFF2-40B4-BE49-F238E27FC236}">
                <a16:creationId xmlns:a16="http://schemas.microsoft.com/office/drawing/2014/main" id="{6ADCC979-BA1C-4251-B6F5-CE5AA2B72FD0}"/>
              </a:ext>
            </a:extLst>
          </p:cNvPr>
          <p:cNvSpPr/>
          <p:nvPr/>
        </p:nvSpPr>
        <p:spPr>
          <a:xfrm>
            <a:off x="2489316" y="1245725"/>
            <a:ext cx="252524" cy="3576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3" name="Right Triangle 17">
            <a:extLst>
              <a:ext uri="{FF2B5EF4-FFF2-40B4-BE49-F238E27FC236}">
                <a16:creationId xmlns:a16="http://schemas.microsoft.com/office/drawing/2014/main" id="{6ADCC979-BA1C-4251-B6F5-CE5AA2B72FD0}"/>
              </a:ext>
            </a:extLst>
          </p:cNvPr>
          <p:cNvSpPr/>
          <p:nvPr/>
        </p:nvSpPr>
        <p:spPr>
          <a:xfrm>
            <a:off x="6684127" y="3708955"/>
            <a:ext cx="252524" cy="3576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4" name="Right Triangle 17">
            <a:extLst>
              <a:ext uri="{FF2B5EF4-FFF2-40B4-BE49-F238E27FC236}">
                <a16:creationId xmlns:a16="http://schemas.microsoft.com/office/drawing/2014/main" id="{6ADCC979-BA1C-4251-B6F5-CE5AA2B72FD0}"/>
              </a:ext>
            </a:extLst>
          </p:cNvPr>
          <p:cNvSpPr/>
          <p:nvPr/>
        </p:nvSpPr>
        <p:spPr>
          <a:xfrm>
            <a:off x="6684127" y="2484196"/>
            <a:ext cx="252524" cy="3576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5" name="Right Triangle 17">
            <a:extLst>
              <a:ext uri="{FF2B5EF4-FFF2-40B4-BE49-F238E27FC236}">
                <a16:creationId xmlns:a16="http://schemas.microsoft.com/office/drawing/2014/main" id="{6ADCC979-BA1C-4251-B6F5-CE5AA2B72FD0}"/>
              </a:ext>
            </a:extLst>
          </p:cNvPr>
          <p:cNvSpPr/>
          <p:nvPr/>
        </p:nvSpPr>
        <p:spPr>
          <a:xfrm>
            <a:off x="6684127" y="1177618"/>
            <a:ext cx="252524" cy="3576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E94A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pic>
        <p:nvPicPr>
          <p:cNvPr id="3" name="Imagen 2"/>
          <p:cNvPicPr>
            <a:picLocks noChangeAspect="1"/>
          </p:cNvPicPr>
          <p:nvPr/>
        </p:nvPicPr>
        <p:blipFill>
          <a:blip r:embed="rId2"/>
          <a:stretch>
            <a:fillRect/>
          </a:stretch>
        </p:blipFill>
        <p:spPr>
          <a:xfrm>
            <a:off x="3397043" y="1854989"/>
            <a:ext cx="2797171" cy="2777610"/>
          </a:xfrm>
          <a:prstGeom prst="rect">
            <a:avLst/>
          </a:prstGeom>
        </p:spPr>
      </p:pic>
    </p:spTree>
    <p:extLst>
      <p:ext uri="{BB962C8B-B14F-4D97-AF65-F5344CB8AC3E}">
        <p14:creationId xmlns:p14="http://schemas.microsoft.com/office/powerpoint/2010/main" val="227623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9"/>
          <p:cNvSpPr/>
          <p:nvPr/>
        </p:nvSpPr>
        <p:spPr>
          <a:xfrm>
            <a:off x="5124332" y="1802617"/>
            <a:ext cx="2921452" cy="2173743"/>
          </a:xfrm>
          <a:custGeom>
            <a:avLst/>
            <a:gdLst/>
            <a:ahLst/>
            <a:cxnLst/>
            <a:rect l="l" t="t" r="r" b="b"/>
            <a:pathLst>
              <a:path w="49852" h="37093" extrusionOk="0">
                <a:moveTo>
                  <a:pt x="27103" y="0"/>
                </a:moveTo>
                <a:cubicBezTo>
                  <a:pt x="22256" y="0"/>
                  <a:pt x="17336" y="1522"/>
                  <a:pt x="13404" y="4557"/>
                </a:cubicBezTo>
                <a:cubicBezTo>
                  <a:pt x="5622" y="10558"/>
                  <a:pt x="1" y="24707"/>
                  <a:pt x="8085" y="32711"/>
                </a:cubicBezTo>
                <a:cubicBezTo>
                  <a:pt x="11180" y="35777"/>
                  <a:pt x="15588" y="37092"/>
                  <a:pt x="19994" y="37092"/>
                </a:cubicBezTo>
                <a:cubicBezTo>
                  <a:pt x="21294" y="37092"/>
                  <a:pt x="22593" y="36978"/>
                  <a:pt x="23858" y="36760"/>
                </a:cubicBezTo>
                <a:cubicBezTo>
                  <a:pt x="35086" y="34807"/>
                  <a:pt x="49851" y="26829"/>
                  <a:pt x="45895" y="13243"/>
                </a:cubicBezTo>
                <a:cubicBezTo>
                  <a:pt x="43523" y="5108"/>
                  <a:pt x="36593" y="744"/>
                  <a:pt x="29125" y="89"/>
                </a:cubicBezTo>
                <a:cubicBezTo>
                  <a:pt x="28454" y="30"/>
                  <a:pt x="27779" y="0"/>
                  <a:pt x="27103" y="0"/>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txBox="1">
            <a:spLocks noGrp="1"/>
          </p:cNvSpPr>
          <p:nvPr>
            <p:ph type="title"/>
          </p:nvPr>
        </p:nvSpPr>
        <p:spPr>
          <a:xfrm>
            <a:off x="887395" y="133099"/>
            <a:ext cx="7717500" cy="84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Introduction</a:t>
            </a:r>
            <a:endParaRPr>
              <a:solidFill>
                <a:schemeClr val="accent2"/>
              </a:solidFill>
            </a:endParaRPr>
          </a:p>
        </p:txBody>
      </p:sp>
      <p:sp>
        <p:nvSpPr>
          <p:cNvPr id="529" name="Google Shape;529;p39"/>
          <p:cNvSpPr txBox="1">
            <a:spLocks noGrp="1"/>
          </p:cNvSpPr>
          <p:nvPr>
            <p:ph type="subTitle" idx="1"/>
          </p:nvPr>
        </p:nvSpPr>
        <p:spPr>
          <a:xfrm>
            <a:off x="1365650" y="1639125"/>
            <a:ext cx="2887800" cy="667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solidFill>
                  <a:schemeClr val="accent2"/>
                </a:solidFill>
              </a:rPr>
              <a:t>Mercury</a:t>
            </a:r>
            <a:endParaRPr>
              <a:solidFill>
                <a:schemeClr val="accent2"/>
              </a:solidFill>
            </a:endParaRPr>
          </a:p>
        </p:txBody>
      </p:sp>
      <p:sp>
        <p:nvSpPr>
          <p:cNvPr id="530" name="Google Shape;530;p39"/>
          <p:cNvSpPr txBox="1">
            <a:spLocks noGrp="1"/>
          </p:cNvSpPr>
          <p:nvPr>
            <p:ph type="subTitle" idx="2"/>
          </p:nvPr>
        </p:nvSpPr>
        <p:spPr>
          <a:xfrm>
            <a:off x="1365650" y="2266975"/>
            <a:ext cx="2887800" cy="173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1"/>
                </a:solidFill>
              </a:rPr>
              <a:t>You can give here a brief description of the topic you want to talk about. For example, if you want to talk about Mercury, you can say that it’s the smallest planet in the entire Solar System</a:t>
            </a:r>
            <a:endParaRPr>
              <a:solidFill>
                <a:schemeClr val="accent1"/>
              </a:solidFill>
            </a:endParaRPr>
          </a:p>
        </p:txBody>
      </p:sp>
      <p:pic>
        <p:nvPicPr>
          <p:cNvPr id="21" name="Imagen 20"/>
          <p:cNvPicPr>
            <a:picLocks noChangeAspect="1"/>
          </p:cNvPicPr>
          <p:nvPr/>
        </p:nvPicPr>
        <p:blipFill>
          <a:blip r:embed="rId3"/>
          <a:stretch>
            <a:fillRect/>
          </a:stretch>
        </p:blipFill>
        <p:spPr>
          <a:xfrm>
            <a:off x="4356911" y="1381000"/>
            <a:ext cx="4509255" cy="3283236"/>
          </a:xfrm>
          <a:prstGeom prst="rect">
            <a:avLst/>
          </a:prstGeom>
        </p:spPr>
      </p:pic>
      <p:grpSp>
        <p:nvGrpSpPr>
          <p:cNvPr id="2" name="Grupo 1">
            <a:extLst>
              <a:ext uri="{FF2B5EF4-FFF2-40B4-BE49-F238E27FC236}">
                <a16:creationId xmlns:a16="http://schemas.microsoft.com/office/drawing/2014/main" id="{1125DAF3-D1D6-6459-F1A5-17D109F31EAE}"/>
              </a:ext>
            </a:extLst>
          </p:cNvPr>
          <p:cNvGrpSpPr/>
          <p:nvPr/>
        </p:nvGrpSpPr>
        <p:grpSpPr>
          <a:xfrm>
            <a:off x="661866" y="326343"/>
            <a:ext cx="8335487" cy="414525"/>
            <a:chOff x="276532" y="237852"/>
            <a:chExt cx="8720822" cy="433688"/>
          </a:xfrm>
        </p:grpSpPr>
        <p:cxnSp>
          <p:nvCxnSpPr>
            <p:cNvPr id="3" name="直接连接符 34">
              <a:extLst>
                <a:ext uri="{FF2B5EF4-FFF2-40B4-BE49-F238E27FC236}">
                  <a16:creationId xmlns:a16="http://schemas.microsoft.com/office/drawing/2014/main" id="{F6C9B8D0-DCE8-733B-987D-A3A72B0FCFE4}"/>
                </a:ext>
              </a:extLst>
            </p:cNvPr>
            <p:cNvCxnSpPr>
              <a:cxnSpLocks/>
            </p:cNvCxnSpPr>
            <p:nvPr/>
          </p:nvCxnSpPr>
          <p:spPr>
            <a:xfrm>
              <a:off x="276532" y="601635"/>
              <a:ext cx="7729390" cy="0"/>
            </a:xfrm>
            <a:prstGeom prst="line">
              <a:avLst/>
            </a:prstGeom>
            <a:ln w="28575">
              <a:solidFill>
                <a:srgbClr val="8DCAF7"/>
              </a:solidFill>
            </a:ln>
          </p:spPr>
          <p:style>
            <a:lnRef idx="1">
              <a:schemeClr val="accent1"/>
            </a:lnRef>
            <a:fillRef idx="0">
              <a:schemeClr val="accent1"/>
            </a:fillRef>
            <a:effectRef idx="0">
              <a:schemeClr val="accent1"/>
            </a:effectRef>
            <a:fontRef idx="minor">
              <a:schemeClr val="tx1"/>
            </a:fontRef>
          </p:style>
        </p:cxnSp>
        <p:sp>
          <p:nvSpPr>
            <p:cNvPr id="4" name="任意多边形 33">
              <a:extLst>
                <a:ext uri="{FF2B5EF4-FFF2-40B4-BE49-F238E27FC236}">
                  <a16:creationId xmlns:a16="http://schemas.microsoft.com/office/drawing/2014/main" id="{75629C2D-A838-A12F-1A7D-38D61AFA11C9}"/>
                </a:ext>
              </a:extLst>
            </p:cNvPr>
            <p:cNvSpPr/>
            <p:nvPr/>
          </p:nvSpPr>
          <p:spPr>
            <a:xfrm rot="10800000" flipH="1">
              <a:off x="8086142" y="237852"/>
              <a:ext cx="911212" cy="433688"/>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E9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upo 4">
            <a:extLst>
              <a:ext uri="{FF2B5EF4-FFF2-40B4-BE49-F238E27FC236}">
                <a16:creationId xmlns:a16="http://schemas.microsoft.com/office/drawing/2014/main" id="{DD6C104D-360E-385F-89DE-FEA3756A5CAD}"/>
              </a:ext>
            </a:extLst>
          </p:cNvPr>
          <p:cNvGrpSpPr/>
          <p:nvPr/>
        </p:nvGrpSpPr>
        <p:grpSpPr>
          <a:xfrm>
            <a:off x="146647" y="27495"/>
            <a:ext cx="776880" cy="983738"/>
            <a:chOff x="7289801" y="2933701"/>
            <a:chExt cx="1585912" cy="2008188"/>
          </a:xfrm>
        </p:grpSpPr>
        <p:sp>
          <p:nvSpPr>
            <p:cNvPr id="6" name="Freeform 5">
              <a:extLst>
                <a:ext uri="{FF2B5EF4-FFF2-40B4-BE49-F238E27FC236}">
                  <a16:creationId xmlns:a16="http://schemas.microsoft.com/office/drawing/2014/main" id="{52052CBC-6CC1-4677-64D6-9D0D42E642FC}"/>
                </a:ext>
              </a:extLst>
            </p:cNvPr>
            <p:cNvSpPr>
              <a:spLocks/>
            </p:cNvSpPr>
            <p:nvPr/>
          </p:nvSpPr>
          <p:spPr bwMode="auto">
            <a:xfrm>
              <a:off x="7289801" y="3544889"/>
              <a:ext cx="1585912" cy="1397000"/>
            </a:xfrm>
            <a:custGeom>
              <a:avLst/>
              <a:gdLst>
                <a:gd name="T0" fmla="*/ 336 w 422"/>
                <a:gd name="T1" fmla="*/ 29 h 370"/>
                <a:gd name="T2" fmla="*/ 397 w 422"/>
                <a:gd name="T3" fmla="*/ 101 h 370"/>
                <a:gd name="T4" fmla="*/ 416 w 422"/>
                <a:gd name="T5" fmla="*/ 220 h 370"/>
                <a:gd name="T6" fmla="*/ 354 w 422"/>
                <a:gd name="T7" fmla="*/ 271 h 370"/>
                <a:gd name="T8" fmla="*/ 262 w 422"/>
                <a:gd name="T9" fmla="*/ 329 h 370"/>
                <a:gd name="T10" fmla="*/ 241 w 422"/>
                <a:gd name="T11" fmla="*/ 370 h 370"/>
                <a:gd name="T12" fmla="*/ 192 w 422"/>
                <a:gd name="T13" fmla="*/ 273 h 370"/>
                <a:gd name="T14" fmla="*/ 116 w 422"/>
                <a:gd name="T15" fmla="*/ 208 h 370"/>
                <a:gd name="T16" fmla="*/ 90 w 422"/>
                <a:gd name="T17" fmla="*/ 194 h 370"/>
                <a:gd name="T18" fmla="*/ 72 w 422"/>
                <a:gd name="T19" fmla="*/ 10 h 370"/>
                <a:gd name="T20" fmla="*/ 130 w 422"/>
                <a:gd name="T21" fmla="*/ 12 h 370"/>
                <a:gd name="T22" fmla="*/ 113 w 422"/>
                <a:gd name="T23" fmla="*/ 28 h 370"/>
                <a:gd name="T24" fmla="*/ 46 w 422"/>
                <a:gd name="T25" fmla="*/ 83 h 370"/>
                <a:gd name="T26" fmla="*/ 74 w 422"/>
                <a:gd name="T27" fmla="*/ 70 h 370"/>
                <a:gd name="T28" fmla="*/ 108 w 422"/>
                <a:gd name="T29" fmla="*/ 69 h 370"/>
                <a:gd name="T30" fmla="*/ 84 w 422"/>
                <a:gd name="T31" fmla="*/ 102 h 370"/>
                <a:gd name="T32" fmla="*/ 80 w 422"/>
                <a:gd name="T33" fmla="*/ 165 h 370"/>
                <a:gd name="T34" fmla="*/ 208 w 422"/>
                <a:gd name="T35" fmla="*/ 117 h 370"/>
                <a:gd name="T36" fmla="*/ 238 w 422"/>
                <a:gd name="T37" fmla="*/ 138 h 370"/>
                <a:gd name="T38" fmla="*/ 151 w 422"/>
                <a:gd name="T39" fmla="*/ 163 h 370"/>
                <a:gd name="T40" fmla="*/ 185 w 422"/>
                <a:gd name="T41" fmla="*/ 227 h 370"/>
                <a:gd name="T42" fmla="*/ 236 w 422"/>
                <a:gd name="T43" fmla="*/ 335 h 370"/>
                <a:gd name="T44" fmla="*/ 270 w 422"/>
                <a:gd name="T45" fmla="*/ 283 h 370"/>
                <a:gd name="T46" fmla="*/ 328 w 422"/>
                <a:gd name="T47" fmla="*/ 263 h 370"/>
                <a:gd name="T48" fmla="*/ 277 w 422"/>
                <a:gd name="T49" fmla="*/ 234 h 370"/>
                <a:gd name="T50" fmla="*/ 278 w 422"/>
                <a:gd name="T51" fmla="*/ 205 h 370"/>
                <a:gd name="T52" fmla="*/ 375 w 422"/>
                <a:gd name="T53" fmla="*/ 227 h 370"/>
                <a:gd name="T54" fmla="*/ 392 w 422"/>
                <a:gd name="T55" fmla="*/ 154 h 370"/>
                <a:gd name="T56" fmla="*/ 311 w 422"/>
                <a:gd name="T57" fmla="*/ 110 h 370"/>
                <a:gd name="T58" fmla="*/ 321 w 422"/>
                <a:gd name="T59" fmla="*/ 86 h 370"/>
                <a:gd name="T60" fmla="*/ 352 w 422"/>
                <a:gd name="T61" fmla="*/ 84 h 370"/>
                <a:gd name="T62" fmla="*/ 321 w 422"/>
                <a:gd name="T63" fmla="*/ 52 h 370"/>
                <a:gd name="T64" fmla="*/ 294 w 422"/>
                <a:gd name="T65" fmla="*/ 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370">
                  <a:moveTo>
                    <a:pt x="311" y="17"/>
                  </a:moveTo>
                  <a:cubicBezTo>
                    <a:pt x="318" y="25"/>
                    <a:pt x="327" y="27"/>
                    <a:pt x="336" y="29"/>
                  </a:cubicBezTo>
                  <a:cubicBezTo>
                    <a:pt x="357" y="37"/>
                    <a:pt x="372" y="51"/>
                    <a:pt x="379" y="73"/>
                  </a:cubicBezTo>
                  <a:cubicBezTo>
                    <a:pt x="383" y="84"/>
                    <a:pt x="388" y="93"/>
                    <a:pt x="397" y="101"/>
                  </a:cubicBezTo>
                  <a:cubicBezTo>
                    <a:pt x="403" y="106"/>
                    <a:pt x="409" y="113"/>
                    <a:pt x="411" y="120"/>
                  </a:cubicBezTo>
                  <a:cubicBezTo>
                    <a:pt x="422" y="152"/>
                    <a:pt x="420" y="186"/>
                    <a:pt x="416" y="220"/>
                  </a:cubicBezTo>
                  <a:cubicBezTo>
                    <a:pt x="414" y="240"/>
                    <a:pt x="394" y="248"/>
                    <a:pt x="376" y="254"/>
                  </a:cubicBezTo>
                  <a:cubicBezTo>
                    <a:pt x="366" y="257"/>
                    <a:pt x="358" y="259"/>
                    <a:pt x="354" y="271"/>
                  </a:cubicBezTo>
                  <a:cubicBezTo>
                    <a:pt x="342" y="306"/>
                    <a:pt x="321" y="319"/>
                    <a:pt x="285" y="312"/>
                  </a:cubicBezTo>
                  <a:cubicBezTo>
                    <a:pt x="269" y="309"/>
                    <a:pt x="263" y="314"/>
                    <a:pt x="262" y="329"/>
                  </a:cubicBezTo>
                  <a:cubicBezTo>
                    <a:pt x="262" y="335"/>
                    <a:pt x="261" y="341"/>
                    <a:pt x="260" y="347"/>
                  </a:cubicBezTo>
                  <a:cubicBezTo>
                    <a:pt x="258" y="358"/>
                    <a:pt x="258" y="369"/>
                    <a:pt x="241" y="370"/>
                  </a:cubicBezTo>
                  <a:cubicBezTo>
                    <a:pt x="225" y="370"/>
                    <a:pt x="217" y="366"/>
                    <a:pt x="213" y="349"/>
                  </a:cubicBezTo>
                  <a:cubicBezTo>
                    <a:pt x="208" y="323"/>
                    <a:pt x="198" y="298"/>
                    <a:pt x="192" y="273"/>
                  </a:cubicBezTo>
                  <a:cubicBezTo>
                    <a:pt x="188" y="259"/>
                    <a:pt x="181" y="251"/>
                    <a:pt x="166" y="249"/>
                  </a:cubicBezTo>
                  <a:cubicBezTo>
                    <a:pt x="142" y="245"/>
                    <a:pt x="124" y="231"/>
                    <a:pt x="116" y="208"/>
                  </a:cubicBezTo>
                  <a:cubicBezTo>
                    <a:pt x="112" y="197"/>
                    <a:pt x="107" y="192"/>
                    <a:pt x="96" y="194"/>
                  </a:cubicBezTo>
                  <a:cubicBezTo>
                    <a:pt x="94" y="195"/>
                    <a:pt x="92" y="194"/>
                    <a:pt x="90" y="194"/>
                  </a:cubicBezTo>
                  <a:cubicBezTo>
                    <a:pt x="55" y="192"/>
                    <a:pt x="0" y="133"/>
                    <a:pt x="9" y="102"/>
                  </a:cubicBezTo>
                  <a:cubicBezTo>
                    <a:pt x="19" y="65"/>
                    <a:pt x="42" y="34"/>
                    <a:pt x="72" y="10"/>
                  </a:cubicBezTo>
                  <a:cubicBezTo>
                    <a:pt x="83" y="1"/>
                    <a:pt x="98" y="7"/>
                    <a:pt x="111" y="5"/>
                  </a:cubicBezTo>
                  <a:cubicBezTo>
                    <a:pt x="119" y="0"/>
                    <a:pt x="124" y="6"/>
                    <a:pt x="130" y="12"/>
                  </a:cubicBezTo>
                  <a:cubicBezTo>
                    <a:pt x="132" y="15"/>
                    <a:pt x="134" y="19"/>
                    <a:pt x="132" y="23"/>
                  </a:cubicBezTo>
                  <a:cubicBezTo>
                    <a:pt x="127" y="29"/>
                    <a:pt x="120" y="28"/>
                    <a:pt x="113" y="28"/>
                  </a:cubicBezTo>
                  <a:cubicBezTo>
                    <a:pt x="89" y="26"/>
                    <a:pt x="72" y="36"/>
                    <a:pt x="63" y="59"/>
                  </a:cubicBezTo>
                  <a:cubicBezTo>
                    <a:pt x="59" y="68"/>
                    <a:pt x="53" y="76"/>
                    <a:pt x="46" y="83"/>
                  </a:cubicBezTo>
                  <a:cubicBezTo>
                    <a:pt x="36" y="93"/>
                    <a:pt x="31" y="104"/>
                    <a:pt x="37" y="123"/>
                  </a:cubicBezTo>
                  <a:cubicBezTo>
                    <a:pt x="46" y="99"/>
                    <a:pt x="56" y="82"/>
                    <a:pt x="74" y="70"/>
                  </a:cubicBezTo>
                  <a:cubicBezTo>
                    <a:pt x="80" y="66"/>
                    <a:pt x="85" y="63"/>
                    <a:pt x="92" y="62"/>
                  </a:cubicBezTo>
                  <a:cubicBezTo>
                    <a:pt x="99" y="61"/>
                    <a:pt x="104" y="63"/>
                    <a:pt x="108" y="69"/>
                  </a:cubicBezTo>
                  <a:cubicBezTo>
                    <a:pt x="111" y="75"/>
                    <a:pt x="108" y="80"/>
                    <a:pt x="104" y="85"/>
                  </a:cubicBezTo>
                  <a:cubicBezTo>
                    <a:pt x="98" y="91"/>
                    <a:pt x="91" y="96"/>
                    <a:pt x="84" y="102"/>
                  </a:cubicBezTo>
                  <a:cubicBezTo>
                    <a:pt x="76" y="111"/>
                    <a:pt x="69" y="120"/>
                    <a:pt x="67" y="133"/>
                  </a:cubicBezTo>
                  <a:cubicBezTo>
                    <a:pt x="64" y="146"/>
                    <a:pt x="67" y="158"/>
                    <a:pt x="80" y="165"/>
                  </a:cubicBezTo>
                  <a:cubicBezTo>
                    <a:pt x="93" y="171"/>
                    <a:pt x="106" y="170"/>
                    <a:pt x="115" y="156"/>
                  </a:cubicBezTo>
                  <a:cubicBezTo>
                    <a:pt x="138" y="125"/>
                    <a:pt x="170" y="114"/>
                    <a:pt x="208" y="117"/>
                  </a:cubicBezTo>
                  <a:cubicBezTo>
                    <a:pt x="213" y="117"/>
                    <a:pt x="219" y="118"/>
                    <a:pt x="224" y="120"/>
                  </a:cubicBezTo>
                  <a:cubicBezTo>
                    <a:pt x="232" y="123"/>
                    <a:pt x="240" y="127"/>
                    <a:pt x="238" y="138"/>
                  </a:cubicBezTo>
                  <a:cubicBezTo>
                    <a:pt x="235" y="149"/>
                    <a:pt x="226" y="150"/>
                    <a:pt x="217" y="149"/>
                  </a:cubicBezTo>
                  <a:cubicBezTo>
                    <a:pt x="193" y="145"/>
                    <a:pt x="170" y="145"/>
                    <a:pt x="151" y="163"/>
                  </a:cubicBezTo>
                  <a:cubicBezTo>
                    <a:pt x="132" y="182"/>
                    <a:pt x="135" y="206"/>
                    <a:pt x="158" y="219"/>
                  </a:cubicBezTo>
                  <a:cubicBezTo>
                    <a:pt x="167" y="223"/>
                    <a:pt x="176" y="226"/>
                    <a:pt x="185" y="227"/>
                  </a:cubicBezTo>
                  <a:cubicBezTo>
                    <a:pt x="200" y="229"/>
                    <a:pt x="208" y="238"/>
                    <a:pt x="212" y="253"/>
                  </a:cubicBezTo>
                  <a:cubicBezTo>
                    <a:pt x="218" y="279"/>
                    <a:pt x="228" y="304"/>
                    <a:pt x="236" y="335"/>
                  </a:cubicBezTo>
                  <a:cubicBezTo>
                    <a:pt x="238" y="320"/>
                    <a:pt x="240" y="310"/>
                    <a:pt x="242" y="300"/>
                  </a:cubicBezTo>
                  <a:cubicBezTo>
                    <a:pt x="247" y="283"/>
                    <a:pt x="253" y="279"/>
                    <a:pt x="270" y="283"/>
                  </a:cubicBezTo>
                  <a:cubicBezTo>
                    <a:pt x="280" y="285"/>
                    <a:pt x="289" y="289"/>
                    <a:pt x="299" y="288"/>
                  </a:cubicBezTo>
                  <a:cubicBezTo>
                    <a:pt x="316" y="287"/>
                    <a:pt x="327" y="278"/>
                    <a:pt x="328" y="263"/>
                  </a:cubicBezTo>
                  <a:cubicBezTo>
                    <a:pt x="330" y="248"/>
                    <a:pt x="319" y="243"/>
                    <a:pt x="307" y="239"/>
                  </a:cubicBezTo>
                  <a:cubicBezTo>
                    <a:pt x="297" y="236"/>
                    <a:pt x="287" y="235"/>
                    <a:pt x="277" y="234"/>
                  </a:cubicBezTo>
                  <a:cubicBezTo>
                    <a:pt x="269" y="233"/>
                    <a:pt x="261" y="230"/>
                    <a:pt x="261" y="220"/>
                  </a:cubicBezTo>
                  <a:cubicBezTo>
                    <a:pt x="261" y="210"/>
                    <a:pt x="269" y="207"/>
                    <a:pt x="278" y="205"/>
                  </a:cubicBezTo>
                  <a:cubicBezTo>
                    <a:pt x="300" y="202"/>
                    <a:pt x="321" y="208"/>
                    <a:pt x="340" y="222"/>
                  </a:cubicBezTo>
                  <a:cubicBezTo>
                    <a:pt x="351" y="231"/>
                    <a:pt x="362" y="233"/>
                    <a:pt x="375" y="227"/>
                  </a:cubicBezTo>
                  <a:cubicBezTo>
                    <a:pt x="389" y="221"/>
                    <a:pt x="396" y="211"/>
                    <a:pt x="393" y="196"/>
                  </a:cubicBezTo>
                  <a:cubicBezTo>
                    <a:pt x="390" y="182"/>
                    <a:pt x="391" y="168"/>
                    <a:pt x="392" y="154"/>
                  </a:cubicBezTo>
                  <a:cubicBezTo>
                    <a:pt x="395" y="127"/>
                    <a:pt x="381" y="115"/>
                    <a:pt x="354" y="121"/>
                  </a:cubicBezTo>
                  <a:cubicBezTo>
                    <a:pt x="338" y="124"/>
                    <a:pt x="324" y="118"/>
                    <a:pt x="311" y="110"/>
                  </a:cubicBezTo>
                  <a:cubicBezTo>
                    <a:pt x="305" y="106"/>
                    <a:pt x="302" y="100"/>
                    <a:pt x="305" y="93"/>
                  </a:cubicBezTo>
                  <a:cubicBezTo>
                    <a:pt x="308" y="86"/>
                    <a:pt x="314" y="85"/>
                    <a:pt x="321" y="86"/>
                  </a:cubicBezTo>
                  <a:cubicBezTo>
                    <a:pt x="327" y="86"/>
                    <a:pt x="332" y="89"/>
                    <a:pt x="338" y="90"/>
                  </a:cubicBezTo>
                  <a:cubicBezTo>
                    <a:pt x="344" y="91"/>
                    <a:pt x="349" y="90"/>
                    <a:pt x="352" y="84"/>
                  </a:cubicBezTo>
                  <a:cubicBezTo>
                    <a:pt x="354" y="80"/>
                    <a:pt x="352" y="75"/>
                    <a:pt x="350" y="71"/>
                  </a:cubicBezTo>
                  <a:cubicBezTo>
                    <a:pt x="343" y="61"/>
                    <a:pt x="333" y="55"/>
                    <a:pt x="321" y="52"/>
                  </a:cubicBezTo>
                  <a:cubicBezTo>
                    <a:pt x="313" y="50"/>
                    <a:pt x="305" y="48"/>
                    <a:pt x="299" y="42"/>
                  </a:cubicBezTo>
                  <a:cubicBezTo>
                    <a:pt x="297" y="40"/>
                    <a:pt x="295" y="37"/>
                    <a:pt x="294" y="34"/>
                  </a:cubicBezTo>
                  <a:cubicBezTo>
                    <a:pt x="295" y="24"/>
                    <a:pt x="300" y="17"/>
                    <a:pt x="311" y="17"/>
                  </a:cubicBezTo>
                  <a:close/>
                </a:path>
              </a:pathLst>
            </a:custGeom>
            <a:solidFill>
              <a:srgbClr val="8DC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04D6ACC3-572F-0B61-F8D1-0386A0D9174F}"/>
                </a:ext>
              </a:extLst>
            </p:cNvPr>
            <p:cNvSpPr>
              <a:spLocks/>
            </p:cNvSpPr>
            <p:nvPr/>
          </p:nvSpPr>
          <p:spPr bwMode="auto">
            <a:xfrm>
              <a:off x="8026401" y="2933701"/>
              <a:ext cx="198437" cy="725488"/>
            </a:xfrm>
            <a:custGeom>
              <a:avLst/>
              <a:gdLst>
                <a:gd name="T0" fmla="*/ 9 w 53"/>
                <a:gd name="T1" fmla="*/ 152 h 192"/>
                <a:gd name="T2" fmla="*/ 2 w 53"/>
                <a:gd name="T3" fmla="*/ 74 h 192"/>
                <a:gd name="T4" fmla="*/ 0 w 53"/>
                <a:gd name="T5" fmla="*/ 52 h 192"/>
                <a:gd name="T6" fmla="*/ 19 w 53"/>
                <a:gd name="T7" fmla="*/ 61 h 192"/>
                <a:gd name="T8" fmla="*/ 19 w 53"/>
                <a:gd name="T9" fmla="*/ 15 h 192"/>
                <a:gd name="T10" fmla="*/ 35 w 53"/>
                <a:gd name="T11" fmla="*/ 3 h 192"/>
                <a:gd name="T12" fmla="*/ 52 w 53"/>
                <a:gd name="T13" fmla="*/ 15 h 192"/>
                <a:gd name="T14" fmla="*/ 47 w 53"/>
                <a:gd name="T15" fmla="*/ 118 h 192"/>
                <a:gd name="T16" fmla="*/ 24 w 53"/>
                <a:gd name="T17" fmla="*/ 105 h 192"/>
                <a:gd name="T18" fmla="*/ 20 w 53"/>
                <a:gd name="T19" fmla="*/ 149 h 192"/>
                <a:gd name="T20" fmla="*/ 29 w 53"/>
                <a:gd name="T21" fmla="*/ 158 h 192"/>
                <a:gd name="T22" fmla="*/ 24 w 53"/>
                <a:gd name="T23" fmla="*/ 183 h 192"/>
                <a:gd name="T24" fmla="*/ 17 w 53"/>
                <a:gd name="T25" fmla="*/ 191 h 192"/>
                <a:gd name="T26" fmla="*/ 10 w 53"/>
                <a:gd name="T27" fmla="*/ 179 h 192"/>
                <a:gd name="T28" fmla="*/ 9 w 53"/>
                <a:gd name="T29"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92">
                  <a:moveTo>
                    <a:pt x="9" y="152"/>
                  </a:moveTo>
                  <a:cubicBezTo>
                    <a:pt x="12" y="126"/>
                    <a:pt x="3" y="100"/>
                    <a:pt x="2" y="74"/>
                  </a:cubicBezTo>
                  <a:cubicBezTo>
                    <a:pt x="2" y="67"/>
                    <a:pt x="0" y="59"/>
                    <a:pt x="0" y="52"/>
                  </a:cubicBezTo>
                  <a:cubicBezTo>
                    <a:pt x="9" y="49"/>
                    <a:pt x="11" y="61"/>
                    <a:pt x="19" y="61"/>
                  </a:cubicBezTo>
                  <a:cubicBezTo>
                    <a:pt x="19" y="46"/>
                    <a:pt x="20" y="30"/>
                    <a:pt x="19" y="15"/>
                  </a:cubicBezTo>
                  <a:cubicBezTo>
                    <a:pt x="18" y="1"/>
                    <a:pt x="27" y="3"/>
                    <a:pt x="35" y="3"/>
                  </a:cubicBezTo>
                  <a:cubicBezTo>
                    <a:pt x="43" y="3"/>
                    <a:pt x="53" y="0"/>
                    <a:pt x="52" y="15"/>
                  </a:cubicBezTo>
                  <a:cubicBezTo>
                    <a:pt x="50" y="49"/>
                    <a:pt x="49" y="83"/>
                    <a:pt x="47" y="118"/>
                  </a:cubicBezTo>
                  <a:cubicBezTo>
                    <a:pt x="36" y="119"/>
                    <a:pt x="34" y="108"/>
                    <a:pt x="24" y="105"/>
                  </a:cubicBezTo>
                  <a:cubicBezTo>
                    <a:pt x="23" y="120"/>
                    <a:pt x="22" y="134"/>
                    <a:pt x="20" y="149"/>
                  </a:cubicBezTo>
                  <a:cubicBezTo>
                    <a:pt x="20" y="156"/>
                    <a:pt x="25" y="156"/>
                    <a:pt x="29" y="158"/>
                  </a:cubicBezTo>
                  <a:cubicBezTo>
                    <a:pt x="27" y="166"/>
                    <a:pt x="23" y="174"/>
                    <a:pt x="24" y="183"/>
                  </a:cubicBezTo>
                  <a:cubicBezTo>
                    <a:pt x="23" y="187"/>
                    <a:pt x="21" y="192"/>
                    <a:pt x="17" y="191"/>
                  </a:cubicBezTo>
                  <a:cubicBezTo>
                    <a:pt x="11" y="190"/>
                    <a:pt x="11" y="184"/>
                    <a:pt x="10" y="179"/>
                  </a:cubicBezTo>
                  <a:cubicBezTo>
                    <a:pt x="11" y="170"/>
                    <a:pt x="4" y="162"/>
                    <a:pt x="9" y="15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04327FE1-2536-0C2B-CC4C-CCE719802083}"/>
                </a:ext>
              </a:extLst>
            </p:cNvPr>
            <p:cNvSpPr>
              <a:spLocks/>
            </p:cNvSpPr>
            <p:nvPr/>
          </p:nvSpPr>
          <p:spPr bwMode="auto">
            <a:xfrm>
              <a:off x="8337551" y="3111501"/>
              <a:ext cx="458787" cy="573088"/>
            </a:xfrm>
            <a:custGeom>
              <a:avLst/>
              <a:gdLst>
                <a:gd name="T0" fmla="*/ 32 w 122"/>
                <a:gd name="T1" fmla="*/ 132 h 152"/>
                <a:gd name="T2" fmla="*/ 15 w 122"/>
                <a:gd name="T3" fmla="*/ 147 h 152"/>
                <a:gd name="T4" fmla="*/ 4 w 122"/>
                <a:gd name="T5" fmla="*/ 139 h 152"/>
                <a:gd name="T6" fmla="*/ 21 w 122"/>
                <a:gd name="T7" fmla="*/ 120 h 152"/>
                <a:gd name="T8" fmla="*/ 45 w 122"/>
                <a:gd name="T9" fmla="*/ 98 h 152"/>
                <a:gd name="T10" fmla="*/ 13 w 122"/>
                <a:gd name="T11" fmla="*/ 98 h 152"/>
                <a:gd name="T12" fmla="*/ 92 w 122"/>
                <a:gd name="T13" fmla="*/ 10 h 152"/>
                <a:gd name="T14" fmla="*/ 114 w 122"/>
                <a:gd name="T15" fmla="*/ 18 h 152"/>
                <a:gd name="T16" fmla="*/ 113 w 122"/>
                <a:gd name="T17" fmla="*/ 32 h 152"/>
                <a:gd name="T18" fmla="*/ 75 w 122"/>
                <a:gd name="T19" fmla="*/ 70 h 152"/>
                <a:gd name="T20" fmla="*/ 101 w 122"/>
                <a:gd name="T21" fmla="*/ 68 h 152"/>
                <a:gd name="T22" fmla="*/ 32 w 122"/>
                <a:gd name="T2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52">
                  <a:moveTo>
                    <a:pt x="32" y="132"/>
                  </a:moveTo>
                  <a:cubicBezTo>
                    <a:pt x="26" y="137"/>
                    <a:pt x="20" y="142"/>
                    <a:pt x="15" y="147"/>
                  </a:cubicBezTo>
                  <a:cubicBezTo>
                    <a:pt x="5" y="152"/>
                    <a:pt x="0" y="149"/>
                    <a:pt x="4" y="139"/>
                  </a:cubicBezTo>
                  <a:cubicBezTo>
                    <a:pt x="7" y="131"/>
                    <a:pt x="13" y="124"/>
                    <a:pt x="21" y="120"/>
                  </a:cubicBezTo>
                  <a:cubicBezTo>
                    <a:pt x="31" y="116"/>
                    <a:pt x="35" y="106"/>
                    <a:pt x="45" y="98"/>
                  </a:cubicBezTo>
                  <a:cubicBezTo>
                    <a:pt x="33" y="98"/>
                    <a:pt x="25" y="98"/>
                    <a:pt x="13" y="98"/>
                  </a:cubicBezTo>
                  <a:cubicBezTo>
                    <a:pt x="41" y="67"/>
                    <a:pt x="66" y="38"/>
                    <a:pt x="92" y="10"/>
                  </a:cubicBezTo>
                  <a:cubicBezTo>
                    <a:pt x="101" y="0"/>
                    <a:pt x="107" y="14"/>
                    <a:pt x="114" y="18"/>
                  </a:cubicBezTo>
                  <a:cubicBezTo>
                    <a:pt x="122" y="23"/>
                    <a:pt x="118" y="27"/>
                    <a:pt x="113" y="32"/>
                  </a:cubicBezTo>
                  <a:cubicBezTo>
                    <a:pt x="101" y="44"/>
                    <a:pt x="89" y="56"/>
                    <a:pt x="75" y="70"/>
                  </a:cubicBezTo>
                  <a:cubicBezTo>
                    <a:pt x="84" y="70"/>
                    <a:pt x="91" y="69"/>
                    <a:pt x="101" y="68"/>
                  </a:cubicBezTo>
                  <a:cubicBezTo>
                    <a:pt x="80" y="94"/>
                    <a:pt x="51" y="108"/>
                    <a:pt x="32" y="132"/>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D1A1ABB1-9967-01E6-D64B-94232FAD4101}"/>
                </a:ext>
              </a:extLst>
            </p:cNvPr>
            <p:cNvSpPr>
              <a:spLocks/>
            </p:cNvSpPr>
            <p:nvPr/>
          </p:nvSpPr>
          <p:spPr bwMode="auto">
            <a:xfrm>
              <a:off x="7424738" y="3103564"/>
              <a:ext cx="420687" cy="509588"/>
            </a:xfrm>
            <a:custGeom>
              <a:avLst/>
              <a:gdLst>
                <a:gd name="T0" fmla="*/ 91 w 112"/>
                <a:gd name="T1" fmla="*/ 131 h 135"/>
                <a:gd name="T2" fmla="*/ 75 w 112"/>
                <a:gd name="T3" fmla="*/ 122 h 135"/>
                <a:gd name="T4" fmla="*/ 43 w 112"/>
                <a:gd name="T5" fmla="*/ 90 h 135"/>
                <a:gd name="T6" fmla="*/ 25 w 112"/>
                <a:gd name="T7" fmla="*/ 72 h 135"/>
                <a:gd name="T8" fmla="*/ 51 w 112"/>
                <a:gd name="T9" fmla="*/ 72 h 135"/>
                <a:gd name="T10" fmla="*/ 12 w 112"/>
                <a:gd name="T11" fmla="*/ 35 h 135"/>
                <a:gd name="T12" fmla="*/ 11 w 112"/>
                <a:gd name="T13" fmla="*/ 20 h 135"/>
                <a:gd name="T14" fmla="*/ 34 w 112"/>
                <a:gd name="T15" fmla="*/ 13 h 135"/>
                <a:gd name="T16" fmla="*/ 112 w 112"/>
                <a:gd name="T17" fmla="*/ 100 h 135"/>
                <a:gd name="T18" fmla="*/ 82 w 112"/>
                <a:gd name="T19" fmla="*/ 98 h 135"/>
                <a:gd name="T20" fmla="*/ 96 w 112"/>
                <a:gd name="T21" fmla="*/ 114 h 135"/>
                <a:gd name="T22" fmla="*/ 102 w 112"/>
                <a:gd name="T23" fmla="*/ 125 h 135"/>
                <a:gd name="T24" fmla="*/ 91 w 112"/>
                <a:gd name="T2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5">
                  <a:moveTo>
                    <a:pt x="91" y="131"/>
                  </a:moveTo>
                  <a:cubicBezTo>
                    <a:pt x="86" y="128"/>
                    <a:pt x="82" y="122"/>
                    <a:pt x="75" y="122"/>
                  </a:cubicBezTo>
                  <a:cubicBezTo>
                    <a:pt x="70" y="106"/>
                    <a:pt x="53" y="101"/>
                    <a:pt x="43" y="90"/>
                  </a:cubicBezTo>
                  <a:cubicBezTo>
                    <a:pt x="37" y="84"/>
                    <a:pt x="29" y="81"/>
                    <a:pt x="25" y="72"/>
                  </a:cubicBezTo>
                  <a:cubicBezTo>
                    <a:pt x="33" y="68"/>
                    <a:pt x="40" y="73"/>
                    <a:pt x="51" y="72"/>
                  </a:cubicBezTo>
                  <a:cubicBezTo>
                    <a:pt x="37" y="59"/>
                    <a:pt x="25" y="47"/>
                    <a:pt x="12" y="35"/>
                  </a:cubicBezTo>
                  <a:cubicBezTo>
                    <a:pt x="8" y="31"/>
                    <a:pt x="0" y="26"/>
                    <a:pt x="11" y="20"/>
                  </a:cubicBezTo>
                  <a:cubicBezTo>
                    <a:pt x="18" y="17"/>
                    <a:pt x="22" y="0"/>
                    <a:pt x="34" y="13"/>
                  </a:cubicBezTo>
                  <a:cubicBezTo>
                    <a:pt x="59" y="42"/>
                    <a:pt x="84" y="70"/>
                    <a:pt x="112" y="100"/>
                  </a:cubicBezTo>
                  <a:cubicBezTo>
                    <a:pt x="100" y="100"/>
                    <a:pt x="92" y="99"/>
                    <a:pt x="82" y="98"/>
                  </a:cubicBezTo>
                  <a:cubicBezTo>
                    <a:pt x="85" y="107"/>
                    <a:pt x="89" y="111"/>
                    <a:pt x="96" y="114"/>
                  </a:cubicBezTo>
                  <a:cubicBezTo>
                    <a:pt x="99" y="117"/>
                    <a:pt x="101" y="120"/>
                    <a:pt x="102" y="125"/>
                  </a:cubicBezTo>
                  <a:cubicBezTo>
                    <a:pt x="101" y="131"/>
                    <a:pt x="98" y="135"/>
                    <a:pt x="91" y="131"/>
                  </a:cubicBezTo>
                  <a:close/>
                </a:path>
              </a:pathLst>
            </a:custGeom>
            <a:solidFill>
              <a:srgbClr val="E9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6C96C157-4619-7D88-C7DD-B7DD74FBCF1C}"/>
                </a:ext>
              </a:extLst>
            </p:cNvPr>
            <p:cNvSpPr>
              <a:spLocks/>
            </p:cNvSpPr>
            <p:nvPr/>
          </p:nvSpPr>
          <p:spPr bwMode="auto">
            <a:xfrm>
              <a:off x="8075613" y="3489326"/>
              <a:ext cx="341312" cy="361950"/>
            </a:xfrm>
            <a:custGeom>
              <a:avLst/>
              <a:gdLst>
                <a:gd name="T0" fmla="*/ 91 w 91"/>
                <a:gd name="T1" fmla="*/ 20 h 96"/>
                <a:gd name="T2" fmla="*/ 78 w 91"/>
                <a:gd name="T3" fmla="*/ 40 h 96"/>
                <a:gd name="T4" fmla="*/ 85 w 91"/>
                <a:gd name="T5" fmla="*/ 47 h 96"/>
                <a:gd name="T6" fmla="*/ 90 w 91"/>
                <a:gd name="T7" fmla="*/ 52 h 96"/>
                <a:gd name="T8" fmla="*/ 73 w 91"/>
                <a:gd name="T9" fmla="*/ 60 h 96"/>
                <a:gd name="T10" fmla="*/ 24 w 91"/>
                <a:gd name="T11" fmla="*/ 89 h 96"/>
                <a:gd name="T12" fmla="*/ 9 w 91"/>
                <a:gd name="T13" fmla="*/ 93 h 96"/>
                <a:gd name="T14" fmla="*/ 2 w 91"/>
                <a:gd name="T15" fmla="*/ 76 h 96"/>
                <a:gd name="T16" fmla="*/ 32 w 91"/>
                <a:gd name="T17" fmla="*/ 39 h 96"/>
                <a:gd name="T18" fmla="*/ 55 w 91"/>
                <a:gd name="T19" fmla="*/ 31 h 96"/>
                <a:gd name="T20" fmla="*/ 27 w 91"/>
                <a:gd name="T21" fmla="*/ 34 h 96"/>
                <a:gd name="T22" fmla="*/ 6 w 91"/>
                <a:gd name="T23" fmla="*/ 33 h 96"/>
                <a:gd name="T24" fmla="*/ 16 w 91"/>
                <a:gd name="T25" fmla="*/ 11 h 96"/>
                <a:gd name="T26" fmla="*/ 91 w 91"/>
                <a:gd name="T2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20"/>
                  </a:moveTo>
                  <a:cubicBezTo>
                    <a:pt x="91" y="29"/>
                    <a:pt x="82" y="33"/>
                    <a:pt x="78" y="40"/>
                  </a:cubicBezTo>
                  <a:cubicBezTo>
                    <a:pt x="70" y="51"/>
                    <a:pt x="84" y="43"/>
                    <a:pt x="85" y="47"/>
                  </a:cubicBezTo>
                  <a:cubicBezTo>
                    <a:pt x="86" y="49"/>
                    <a:pt x="88" y="50"/>
                    <a:pt x="90" y="52"/>
                  </a:cubicBezTo>
                  <a:cubicBezTo>
                    <a:pt x="86" y="58"/>
                    <a:pt x="79" y="59"/>
                    <a:pt x="73" y="60"/>
                  </a:cubicBezTo>
                  <a:cubicBezTo>
                    <a:pt x="51" y="61"/>
                    <a:pt x="34" y="69"/>
                    <a:pt x="24" y="89"/>
                  </a:cubicBezTo>
                  <a:cubicBezTo>
                    <a:pt x="22" y="94"/>
                    <a:pt x="15" y="96"/>
                    <a:pt x="9" y="93"/>
                  </a:cubicBezTo>
                  <a:cubicBezTo>
                    <a:pt x="2" y="89"/>
                    <a:pt x="0" y="83"/>
                    <a:pt x="2" y="76"/>
                  </a:cubicBezTo>
                  <a:cubicBezTo>
                    <a:pt x="5" y="59"/>
                    <a:pt x="17" y="47"/>
                    <a:pt x="32" y="39"/>
                  </a:cubicBezTo>
                  <a:cubicBezTo>
                    <a:pt x="39" y="35"/>
                    <a:pt x="46" y="32"/>
                    <a:pt x="55" y="31"/>
                  </a:cubicBezTo>
                  <a:cubicBezTo>
                    <a:pt x="45" y="29"/>
                    <a:pt x="36" y="31"/>
                    <a:pt x="27" y="34"/>
                  </a:cubicBezTo>
                  <a:cubicBezTo>
                    <a:pt x="20" y="36"/>
                    <a:pt x="13" y="38"/>
                    <a:pt x="6" y="33"/>
                  </a:cubicBezTo>
                  <a:cubicBezTo>
                    <a:pt x="6" y="24"/>
                    <a:pt x="2" y="14"/>
                    <a:pt x="16" y="11"/>
                  </a:cubicBezTo>
                  <a:cubicBezTo>
                    <a:pt x="43" y="1"/>
                    <a:pt x="68" y="0"/>
                    <a:pt x="91" y="2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31E35960-6071-B115-0958-D8F1019FE277}"/>
                </a:ext>
              </a:extLst>
            </p:cNvPr>
            <p:cNvSpPr>
              <a:spLocks/>
            </p:cNvSpPr>
            <p:nvPr/>
          </p:nvSpPr>
          <p:spPr bwMode="auto">
            <a:xfrm>
              <a:off x="7781926" y="3478214"/>
              <a:ext cx="300037" cy="123825"/>
            </a:xfrm>
            <a:custGeom>
              <a:avLst/>
              <a:gdLst>
                <a:gd name="T0" fmla="*/ 4 w 80"/>
                <a:gd name="T1" fmla="*/ 24 h 33"/>
                <a:gd name="T2" fmla="*/ 1 w 80"/>
                <a:gd name="T3" fmla="*/ 15 h 33"/>
                <a:gd name="T4" fmla="*/ 74 w 80"/>
                <a:gd name="T5" fmla="*/ 8 h 33"/>
                <a:gd name="T6" fmla="*/ 80 w 80"/>
                <a:gd name="T7" fmla="*/ 33 h 33"/>
                <a:gd name="T8" fmla="*/ 18 w 80"/>
                <a:gd name="T9" fmla="*/ 32 h 33"/>
                <a:gd name="T10" fmla="*/ 4 w 80"/>
                <a:gd name="T11" fmla="*/ 24 h 33"/>
              </a:gdLst>
              <a:ahLst/>
              <a:cxnLst>
                <a:cxn ang="0">
                  <a:pos x="T0" y="T1"/>
                </a:cxn>
                <a:cxn ang="0">
                  <a:pos x="T2" y="T3"/>
                </a:cxn>
                <a:cxn ang="0">
                  <a:pos x="T4" y="T5"/>
                </a:cxn>
                <a:cxn ang="0">
                  <a:pos x="T6" y="T7"/>
                </a:cxn>
                <a:cxn ang="0">
                  <a:pos x="T8" y="T9"/>
                </a:cxn>
                <a:cxn ang="0">
                  <a:pos x="T10" y="T11"/>
                </a:cxn>
              </a:cxnLst>
              <a:rect l="0" t="0" r="r" b="b"/>
              <a:pathLst>
                <a:path w="80" h="33">
                  <a:moveTo>
                    <a:pt x="4" y="24"/>
                  </a:moveTo>
                  <a:cubicBezTo>
                    <a:pt x="1" y="22"/>
                    <a:pt x="0" y="19"/>
                    <a:pt x="1" y="15"/>
                  </a:cubicBezTo>
                  <a:cubicBezTo>
                    <a:pt x="24" y="1"/>
                    <a:pt x="48" y="0"/>
                    <a:pt x="74" y="8"/>
                  </a:cubicBezTo>
                  <a:cubicBezTo>
                    <a:pt x="77" y="16"/>
                    <a:pt x="80" y="24"/>
                    <a:pt x="80" y="33"/>
                  </a:cubicBezTo>
                  <a:cubicBezTo>
                    <a:pt x="59" y="33"/>
                    <a:pt x="39" y="26"/>
                    <a:pt x="18" y="32"/>
                  </a:cubicBezTo>
                  <a:cubicBezTo>
                    <a:pt x="12" y="32"/>
                    <a:pt x="8" y="29"/>
                    <a:pt x="4" y="2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a:extLst>
                <a:ext uri="{FF2B5EF4-FFF2-40B4-BE49-F238E27FC236}">
                  <a16:creationId xmlns:a16="http://schemas.microsoft.com/office/drawing/2014/main" id="{87A9ACE6-34CD-2B23-7C32-AFD61795A3BD}"/>
                </a:ext>
              </a:extLst>
            </p:cNvPr>
            <p:cNvSpPr>
              <a:spLocks/>
            </p:cNvSpPr>
            <p:nvPr/>
          </p:nvSpPr>
          <p:spPr bwMode="auto">
            <a:xfrm>
              <a:off x="7766051" y="3568701"/>
              <a:ext cx="169862" cy="161925"/>
            </a:xfrm>
            <a:custGeom>
              <a:avLst/>
              <a:gdLst>
                <a:gd name="T0" fmla="*/ 21 w 45"/>
                <a:gd name="T1" fmla="*/ 4 h 43"/>
                <a:gd name="T2" fmla="*/ 29 w 45"/>
                <a:gd name="T3" fmla="*/ 17 h 43"/>
                <a:gd name="T4" fmla="*/ 45 w 45"/>
                <a:gd name="T5" fmla="*/ 32 h 43"/>
                <a:gd name="T6" fmla="*/ 16 w 45"/>
                <a:gd name="T7" fmla="*/ 25 h 43"/>
                <a:gd name="T8" fmla="*/ 4 w 45"/>
                <a:gd name="T9" fmla="*/ 15 h 43"/>
                <a:gd name="T10" fmla="*/ 0 w 45"/>
                <a:gd name="T11" fmla="*/ 8 h 43"/>
                <a:gd name="T12" fmla="*/ 8 w 45"/>
                <a:gd name="T13" fmla="*/ 0 h 43"/>
                <a:gd name="T14" fmla="*/ 21 w 45"/>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21" y="4"/>
                  </a:moveTo>
                  <a:cubicBezTo>
                    <a:pt x="16" y="13"/>
                    <a:pt x="22" y="15"/>
                    <a:pt x="29" y="17"/>
                  </a:cubicBezTo>
                  <a:cubicBezTo>
                    <a:pt x="35" y="22"/>
                    <a:pt x="41" y="25"/>
                    <a:pt x="45" y="32"/>
                  </a:cubicBezTo>
                  <a:cubicBezTo>
                    <a:pt x="30" y="43"/>
                    <a:pt x="21" y="41"/>
                    <a:pt x="16" y="25"/>
                  </a:cubicBezTo>
                  <a:cubicBezTo>
                    <a:pt x="14" y="18"/>
                    <a:pt x="11" y="16"/>
                    <a:pt x="4" y="15"/>
                  </a:cubicBezTo>
                  <a:cubicBezTo>
                    <a:pt x="3" y="13"/>
                    <a:pt x="2" y="10"/>
                    <a:pt x="0" y="8"/>
                  </a:cubicBezTo>
                  <a:cubicBezTo>
                    <a:pt x="5" y="7"/>
                    <a:pt x="8" y="6"/>
                    <a:pt x="8" y="0"/>
                  </a:cubicBezTo>
                  <a:cubicBezTo>
                    <a:pt x="13" y="2"/>
                    <a:pt x="17" y="3"/>
                    <a:pt x="21" y="4"/>
                  </a:cubicBezTo>
                  <a:close/>
                </a:path>
              </a:pathLst>
            </a:custGeom>
            <a:solidFill>
              <a:srgbClr val="A7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6">
              <a:extLst>
                <a:ext uri="{FF2B5EF4-FFF2-40B4-BE49-F238E27FC236}">
                  <a16:creationId xmlns:a16="http://schemas.microsoft.com/office/drawing/2014/main" id="{6895A236-8E53-26D1-F100-7B16821E0ED2}"/>
                </a:ext>
              </a:extLst>
            </p:cNvPr>
            <p:cNvSpPr>
              <a:spLocks/>
            </p:cNvSpPr>
            <p:nvPr/>
          </p:nvSpPr>
          <p:spPr bwMode="auto">
            <a:xfrm>
              <a:off x="8378826" y="4005264"/>
              <a:ext cx="136525" cy="268288"/>
            </a:xfrm>
            <a:custGeom>
              <a:avLst/>
              <a:gdLst>
                <a:gd name="T0" fmla="*/ 1 w 36"/>
                <a:gd name="T1" fmla="*/ 26 h 71"/>
                <a:gd name="T2" fmla="*/ 2 w 36"/>
                <a:gd name="T3" fmla="*/ 20 h 71"/>
                <a:gd name="T4" fmla="*/ 17 w 36"/>
                <a:gd name="T5" fmla="*/ 3 h 71"/>
                <a:gd name="T6" fmla="*/ 22 w 36"/>
                <a:gd name="T7" fmla="*/ 23 h 71"/>
                <a:gd name="T8" fmla="*/ 29 w 36"/>
                <a:gd name="T9" fmla="*/ 48 h 71"/>
                <a:gd name="T10" fmla="*/ 31 w 36"/>
                <a:gd name="T11" fmla="*/ 64 h 71"/>
                <a:gd name="T12" fmla="*/ 13 w 36"/>
                <a:gd name="T13" fmla="*/ 61 h 71"/>
                <a:gd name="T14" fmla="*/ 1 w 36"/>
                <a:gd name="T15" fmla="*/ 2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1" y="26"/>
                  </a:moveTo>
                  <a:cubicBezTo>
                    <a:pt x="1" y="27"/>
                    <a:pt x="1" y="23"/>
                    <a:pt x="2" y="20"/>
                  </a:cubicBezTo>
                  <a:cubicBezTo>
                    <a:pt x="5" y="12"/>
                    <a:pt x="5" y="0"/>
                    <a:pt x="17" y="3"/>
                  </a:cubicBezTo>
                  <a:cubicBezTo>
                    <a:pt x="28" y="6"/>
                    <a:pt x="24" y="15"/>
                    <a:pt x="22" y="23"/>
                  </a:cubicBezTo>
                  <a:cubicBezTo>
                    <a:pt x="20" y="33"/>
                    <a:pt x="20" y="41"/>
                    <a:pt x="29" y="48"/>
                  </a:cubicBezTo>
                  <a:cubicBezTo>
                    <a:pt x="34" y="52"/>
                    <a:pt x="36" y="59"/>
                    <a:pt x="31" y="64"/>
                  </a:cubicBezTo>
                  <a:cubicBezTo>
                    <a:pt x="24" y="71"/>
                    <a:pt x="18" y="66"/>
                    <a:pt x="13" y="61"/>
                  </a:cubicBezTo>
                  <a:cubicBezTo>
                    <a:pt x="4" y="53"/>
                    <a:pt x="0" y="43"/>
                    <a:pt x="1" y="2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7">
              <a:extLst>
                <a:ext uri="{FF2B5EF4-FFF2-40B4-BE49-F238E27FC236}">
                  <a16:creationId xmlns:a16="http://schemas.microsoft.com/office/drawing/2014/main" id="{0718F65E-D0E6-C636-4C13-A3EBD189A658}"/>
                </a:ext>
              </a:extLst>
            </p:cNvPr>
            <p:cNvSpPr>
              <a:spLocks/>
            </p:cNvSpPr>
            <p:nvPr/>
          </p:nvSpPr>
          <p:spPr bwMode="auto">
            <a:xfrm>
              <a:off x="7724776" y="3802064"/>
              <a:ext cx="214312" cy="169863"/>
            </a:xfrm>
            <a:custGeom>
              <a:avLst/>
              <a:gdLst>
                <a:gd name="T0" fmla="*/ 10 w 57"/>
                <a:gd name="T1" fmla="*/ 44 h 45"/>
                <a:gd name="T2" fmla="*/ 0 w 57"/>
                <a:gd name="T3" fmla="*/ 37 h 45"/>
                <a:gd name="T4" fmla="*/ 7 w 57"/>
                <a:gd name="T5" fmla="*/ 25 h 45"/>
                <a:gd name="T6" fmla="*/ 40 w 57"/>
                <a:gd name="T7" fmla="*/ 5 h 45"/>
                <a:gd name="T8" fmla="*/ 52 w 57"/>
                <a:gd name="T9" fmla="*/ 3 h 45"/>
                <a:gd name="T10" fmla="*/ 55 w 57"/>
                <a:gd name="T11" fmla="*/ 16 h 45"/>
                <a:gd name="T12" fmla="*/ 10 w 5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57" h="45">
                  <a:moveTo>
                    <a:pt x="10" y="44"/>
                  </a:moveTo>
                  <a:cubicBezTo>
                    <a:pt x="5" y="45"/>
                    <a:pt x="1" y="43"/>
                    <a:pt x="0" y="37"/>
                  </a:cubicBezTo>
                  <a:cubicBezTo>
                    <a:pt x="0" y="32"/>
                    <a:pt x="1" y="26"/>
                    <a:pt x="7" y="25"/>
                  </a:cubicBezTo>
                  <a:cubicBezTo>
                    <a:pt x="21" y="22"/>
                    <a:pt x="32" y="17"/>
                    <a:pt x="40" y="5"/>
                  </a:cubicBezTo>
                  <a:cubicBezTo>
                    <a:pt x="42" y="0"/>
                    <a:pt x="48" y="1"/>
                    <a:pt x="52" y="3"/>
                  </a:cubicBezTo>
                  <a:cubicBezTo>
                    <a:pt x="57" y="7"/>
                    <a:pt x="56" y="11"/>
                    <a:pt x="55" y="16"/>
                  </a:cubicBezTo>
                  <a:cubicBezTo>
                    <a:pt x="50" y="31"/>
                    <a:pt x="28" y="45"/>
                    <a:pt x="10" y="44"/>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8">
              <a:extLst>
                <a:ext uri="{FF2B5EF4-FFF2-40B4-BE49-F238E27FC236}">
                  <a16:creationId xmlns:a16="http://schemas.microsoft.com/office/drawing/2014/main" id="{FB92CB42-8CA3-A4AA-3883-1E13B7C892FA}"/>
                </a:ext>
              </a:extLst>
            </p:cNvPr>
            <p:cNvSpPr>
              <a:spLocks/>
            </p:cNvSpPr>
            <p:nvPr/>
          </p:nvSpPr>
          <p:spPr bwMode="auto">
            <a:xfrm>
              <a:off x="8191501" y="3798889"/>
              <a:ext cx="187325" cy="157163"/>
            </a:xfrm>
            <a:custGeom>
              <a:avLst/>
              <a:gdLst>
                <a:gd name="T0" fmla="*/ 50 w 50"/>
                <a:gd name="T1" fmla="*/ 10 h 42"/>
                <a:gd name="T2" fmla="*/ 45 w 50"/>
                <a:gd name="T3" fmla="*/ 20 h 42"/>
                <a:gd name="T4" fmla="*/ 4 w 50"/>
                <a:gd name="T5" fmla="*/ 34 h 42"/>
                <a:gd name="T6" fmla="*/ 0 w 50"/>
                <a:gd name="T7" fmla="*/ 28 h 42"/>
                <a:gd name="T8" fmla="*/ 18 w 50"/>
                <a:gd name="T9" fmla="*/ 6 h 42"/>
                <a:gd name="T10" fmla="*/ 46 w 50"/>
                <a:gd name="T11" fmla="*/ 5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cubicBezTo>
                    <a:pt x="50" y="15"/>
                    <a:pt x="47" y="21"/>
                    <a:pt x="45" y="20"/>
                  </a:cubicBezTo>
                  <a:cubicBezTo>
                    <a:pt x="27" y="14"/>
                    <a:pt x="21" y="42"/>
                    <a:pt x="4" y="34"/>
                  </a:cubicBezTo>
                  <a:cubicBezTo>
                    <a:pt x="2" y="34"/>
                    <a:pt x="0" y="30"/>
                    <a:pt x="0" y="28"/>
                  </a:cubicBezTo>
                  <a:cubicBezTo>
                    <a:pt x="2" y="18"/>
                    <a:pt x="9" y="11"/>
                    <a:pt x="18" y="6"/>
                  </a:cubicBezTo>
                  <a:cubicBezTo>
                    <a:pt x="27" y="1"/>
                    <a:pt x="37" y="0"/>
                    <a:pt x="46" y="5"/>
                  </a:cubicBezTo>
                  <a:cubicBezTo>
                    <a:pt x="48" y="6"/>
                    <a:pt x="49" y="9"/>
                    <a:pt x="50" y="10"/>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9">
              <a:extLst>
                <a:ext uri="{FF2B5EF4-FFF2-40B4-BE49-F238E27FC236}">
                  <a16:creationId xmlns:a16="http://schemas.microsoft.com/office/drawing/2014/main" id="{02663FE5-526B-B43E-F143-BF7893A8DBE7}"/>
                </a:ext>
              </a:extLst>
            </p:cNvPr>
            <p:cNvSpPr>
              <a:spLocks/>
            </p:cNvSpPr>
            <p:nvPr/>
          </p:nvSpPr>
          <p:spPr bwMode="auto">
            <a:xfrm>
              <a:off x="8609013" y="4149726"/>
              <a:ext cx="120650" cy="214313"/>
            </a:xfrm>
            <a:custGeom>
              <a:avLst/>
              <a:gdLst>
                <a:gd name="T0" fmla="*/ 32 w 32"/>
                <a:gd name="T1" fmla="*/ 35 h 57"/>
                <a:gd name="T2" fmla="*/ 28 w 32"/>
                <a:gd name="T3" fmla="*/ 48 h 57"/>
                <a:gd name="T4" fmla="*/ 15 w 32"/>
                <a:gd name="T5" fmla="*/ 55 h 57"/>
                <a:gd name="T6" fmla="*/ 9 w 32"/>
                <a:gd name="T7" fmla="*/ 44 h 57"/>
                <a:gd name="T8" fmla="*/ 5 w 32"/>
                <a:gd name="T9" fmla="*/ 20 h 57"/>
                <a:gd name="T10" fmla="*/ 7 w 32"/>
                <a:gd name="T11" fmla="*/ 4 h 57"/>
                <a:gd name="T12" fmla="*/ 20 w 32"/>
                <a:gd name="T13" fmla="*/ 8 h 57"/>
                <a:gd name="T14" fmla="*/ 32 w 3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32" y="35"/>
                  </a:moveTo>
                  <a:cubicBezTo>
                    <a:pt x="31" y="38"/>
                    <a:pt x="30" y="43"/>
                    <a:pt x="28" y="48"/>
                  </a:cubicBezTo>
                  <a:cubicBezTo>
                    <a:pt x="25" y="53"/>
                    <a:pt x="22" y="57"/>
                    <a:pt x="15" y="55"/>
                  </a:cubicBezTo>
                  <a:cubicBezTo>
                    <a:pt x="10" y="53"/>
                    <a:pt x="7" y="48"/>
                    <a:pt x="9" y="44"/>
                  </a:cubicBezTo>
                  <a:cubicBezTo>
                    <a:pt x="13" y="34"/>
                    <a:pt x="10" y="27"/>
                    <a:pt x="5" y="20"/>
                  </a:cubicBezTo>
                  <a:cubicBezTo>
                    <a:pt x="1" y="15"/>
                    <a:pt x="0" y="9"/>
                    <a:pt x="7" y="4"/>
                  </a:cubicBezTo>
                  <a:cubicBezTo>
                    <a:pt x="13" y="0"/>
                    <a:pt x="17" y="5"/>
                    <a:pt x="20" y="8"/>
                  </a:cubicBezTo>
                  <a:cubicBezTo>
                    <a:pt x="27" y="15"/>
                    <a:pt x="31" y="23"/>
                    <a:pt x="32" y="35"/>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0">
              <a:extLst>
                <a:ext uri="{FF2B5EF4-FFF2-40B4-BE49-F238E27FC236}">
                  <a16:creationId xmlns:a16="http://schemas.microsoft.com/office/drawing/2014/main" id="{27B10D1D-61BC-0FDF-7886-A10A7E8B8F8B}"/>
                </a:ext>
              </a:extLst>
            </p:cNvPr>
            <p:cNvSpPr>
              <a:spLocks/>
            </p:cNvSpPr>
            <p:nvPr/>
          </p:nvSpPr>
          <p:spPr bwMode="auto">
            <a:xfrm>
              <a:off x="7969251" y="4141789"/>
              <a:ext cx="128587" cy="200025"/>
            </a:xfrm>
            <a:custGeom>
              <a:avLst/>
              <a:gdLst>
                <a:gd name="T0" fmla="*/ 34 w 34"/>
                <a:gd name="T1" fmla="*/ 36 h 53"/>
                <a:gd name="T2" fmla="*/ 25 w 34"/>
                <a:gd name="T3" fmla="*/ 52 h 53"/>
                <a:gd name="T4" fmla="*/ 14 w 34"/>
                <a:gd name="T5" fmla="*/ 40 h 53"/>
                <a:gd name="T6" fmla="*/ 5 w 34"/>
                <a:gd name="T7" fmla="*/ 20 h 53"/>
                <a:gd name="T8" fmla="*/ 6 w 34"/>
                <a:gd name="T9" fmla="*/ 4 h 53"/>
                <a:gd name="T10" fmla="*/ 22 w 34"/>
                <a:gd name="T11" fmla="*/ 7 h 53"/>
                <a:gd name="T12" fmla="*/ 34 w 34"/>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34" h="53">
                  <a:moveTo>
                    <a:pt x="34" y="36"/>
                  </a:moveTo>
                  <a:cubicBezTo>
                    <a:pt x="33" y="42"/>
                    <a:pt x="34" y="51"/>
                    <a:pt x="25" y="52"/>
                  </a:cubicBezTo>
                  <a:cubicBezTo>
                    <a:pt x="17" y="53"/>
                    <a:pt x="13" y="47"/>
                    <a:pt x="14" y="40"/>
                  </a:cubicBezTo>
                  <a:cubicBezTo>
                    <a:pt x="14" y="31"/>
                    <a:pt x="10" y="26"/>
                    <a:pt x="5" y="20"/>
                  </a:cubicBezTo>
                  <a:cubicBezTo>
                    <a:pt x="1" y="15"/>
                    <a:pt x="0" y="9"/>
                    <a:pt x="6" y="4"/>
                  </a:cubicBezTo>
                  <a:cubicBezTo>
                    <a:pt x="12" y="0"/>
                    <a:pt x="17" y="3"/>
                    <a:pt x="22" y="7"/>
                  </a:cubicBezTo>
                  <a:cubicBezTo>
                    <a:pt x="30" y="15"/>
                    <a:pt x="33" y="25"/>
                    <a:pt x="34" y="36"/>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1">
              <a:extLst>
                <a:ext uri="{FF2B5EF4-FFF2-40B4-BE49-F238E27FC236}">
                  <a16:creationId xmlns:a16="http://schemas.microsoft.com/office/drawing/2014/main" id="{CC227D61-827D-976A-18D6-E4A7DFA5CB4C}"/>
                </a:ext>
              </a:extLst>
            </p:cNvPr>
            <p:cNvSpPr>
              <a:spLocks/>
            </p:cNvSpPr>
            <p:nvPr/>
          </p:nvSpPr>
          <p:spPr bwMode="auto">
            <a:xfrm>
              <a:off x="7875588" y="3609976"/>
              <a:ext cx="173037" cy="98425"/>
            </a:xfrm>
            <a:custGeom>
              <a:avLst/>
              <a:gdLst>
                <a:gd name="T0" fmla="*/ 16 w 46"/>
                <a:gd name="T1" fmla="*/ 21 h 26"/>
                <a:gd name="T2" fmla="*/ 0 w 46"/>
                <a:gd name="T3" fmla="*/ 6 h 26"/>
                <a:gd name="T4" fmla="*/ 32 w 46"/>
                <a:gd name="T5" fmla="*/ 4 h 26"/>
                <a:gd name="T6" fmla="*/ 44 w 46"/>
                <a:gd name="T7" fmla="*/ 18 h 26"/>
                <a:gd name="T8" fmla="*/ 27 w 46"/>
                <a:gd name="T9" fmla="*/ 24 h 26"/>
                <a:gd name="T10" fmla="*/ 16 w 46"/>
                <a:gd name="T11" fmla="*/ 21 h 26"/>
              </a:gdLst>
              <a:ahLst/>
              <a:cxnLst>
                <a:cxn ang="0">
                  <a:pos x="T0" y="T1"/>
                </a:cxn>
                <a:cxn ang="0">
                  <a:pos x="T2" y="T3"/>
                </a:cxn>
                <a:cxn ang="0">
                  <a:pos x="T4" y="T5"/>
                </a:cxn>
                <a:cxn ang="0">
                  <a:pos x="T6" y="T7"/>
                </a:cxn>
                <a:cxn ang="0">
                  <a:pos x="T8" y="T9"/>
                </a:cxn>
                <a:cxn ang="0">
                  <a:pos x="T10" y="T11"/>
                </a:cxn>
              </a:cxnLst>
              <a:rect l="0" t="0" r="r" b="b"/>
              <a:pathLst>
                <a:path w="46" h="26">
                  <a:moveTo>
                    <a:pt x="16" y="21"/>
                  </a:moveTo>
                  <a:cubicBezTo>
                    <a:pt x="7" y="19"/>
                    <a:pt x="1" y="16"/>
                    <a:pt x="0" y="6"/>
                  </a:cubicBezTo>
                  <a:cubicBezTo>
                    <a:pt x="10" y="1"/>
                    <a:pt x="21" y="0"/>
                    <a:pt x="32" y="4"/>
                  </a:cubicBezTo>
                  <a:cubicBezTo>
                    <a:pt x="38" y="7"/>
                    <a:pt x="46" y="9"/>
                    <a:pt x="44" y="18"/>
                  </a:cubicBezTo>
                  <a:cubicBezTo>
                    <a:pt x="42" y="26"/>
                    <a:pt x="34" y="25"/>
                    <a:pt x="27" y="24"/>
                  </a:cubicBezTo>
                  <a:cubicBezTo>
                    <a:pt x="24" y="23"/>
                    <a:pt x="20" y="22"/>
                    <a:pt x="16" y="21"/>
                  </a:cubicBezTo>
                  <a:close/>
                </a:path>
              </a:pathLst>
            </a:custGeom>
            <a:solidFill>
              <a:srgbClr val="36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606" name="Google Shape;606;p40"/>
          <p:cNvSpPr txBox="1">
            <a:spLocks noGrp="1"/>
          </p:cNvSpPr>
          <p:nvPr>
            <p:ph type="title"/>
          </p:nvPr>
        </p:nvSpPr>
        <p:spPr>
          <a:xfrm>
            <a:off x="357625" y="1923722"/>
            <a:ext cx="4646100" cy="8514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solidFill>
                  <a:schemeClr val="accent2"/>
                </a:solidFill>
              </a:rPr>
              <a:t>—Someone Famous</a:t>
            </a:r>
            <a:endParaRPr>
              <a:solidFill>
                <a:schemeClr val="accent2"/>
              </a:solidFill>
            </a:endParaRPr>
          </a:p>
        </p:txBody>
      </p:sp>
      <p:sp>
        <p:nvSpPr>
          <p:cNvPr id="607" name="Google Shape;607;p40"/>
          <p:cNvSpPr txBox="1">
            <a:spLocks noGrp="1"/>
          </p:cNvSpPr>
          <p:nvPr>
            <p:ph type="subTitle" idx="1"/>
          </p:nvPr>
        </p:nvSpPr>
        <p:spPr>
          <a:xfrm>
            <a:off x="357625" y="326522"/>
            <a:ext cx="4646100" cy="107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accent1"/>
                </a:solidFill>
              </a:rPr>
              <a:t>“This is a quote, words full of wisdom that someone important said and can make the reader get inspired.”</a:t>
            </a:r>
            <a:endParaRPr dirty="0">
              <a:solidFill>
                <a:schemeClr val="accent1"/>
              </a:solidFill>
            </a:endParaRPr>
          </a:p>
        </p:txBody>
      </p:sp>
      <p:pic>
        <p:nvPicPr>
          <p:cNvPr id="2" name="Imagen 1"/>
          <p:cNvPicPr>
            <a:picLocks noChangeAspect="1"/>
          </p:cNvPicPr>
          <p:nvPr/>
        </p:nvPicPr>
        <p:blipFill>
          <a:blip r:embed="rId3"/>
          <a:stretch>
            <a:fillRect/>
          </a:stretch>
        </p:blipFill>
        <p:spPr>
          <a:xfrm>
            <a:off x="3370224" y="2349422"/>
            <a:ext cx="4960975" cy="23069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1"/>
          <p:cNvSpPr/>
          <p:nvPr/>
        </p:nvSpPr>
        <p:spPr>
          <a:xfrm rot="-5400000">
            <a:off x="1260365" y="670008"/>
            <a:ext cx="1235812" cy="1333940"/>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txBox="1">
            <a:spLocks noGrp="1"/>
          </p:cNvSpPr>
          <p:nvPr>
            <p:ph type="title"/>
          </p:nvPr>
        </p:nvSpPr>
        <p:spPr>
          <a:xfrm>
            <a:off x="1094225" y="2074650"/>
            <a:ext cx="3477900" cy="1160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solidFill>
                  <a:schemeClr val="accent2"/>
                </a:solidFill>
              </a:rPr>
              <a:t>About the disease</a:t>
            </a:r>
            <a:endParaRPr>
              <a:solidFill>
                <a:schemeClr val="accent2"/>
              </a:solidFill>
            </a:endParaRPr>
          </a:p>
        </p:txBody>
      </p:sp>
      <p:sp>
        <p:nvSpPr>
          <p:cNvPr id="614" name="Google Shape;614;p41"/>
          <p:cNvSpPr txBox="1">
            <a:spLocks noGrp="1"/>
          </p:cNvSpPr>
          <p:nvPr>
            <p:ph type="title" idx="2"/>
          </p:nvPr>
        </p:nvSpPr>
        <p:spPr>
          <a:xfrm>
            <a:off x="1458575" y="1019175"/>
            <a:ext cx="839400" cy="7335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solidFill>
                  <a:schemeClr val="dk2"/>
                </a:solidFill>
              </a:rPr>
              <a:t>01</a:t>
            </a:r>
            <a:endParaRPr>
              <a:solidFill>
                <a:schemeClr val="dk2"/>
              </a:solidFill>
            </a:endParaRPr>
          </a:p>
        </p:txBody>
      </p:sp>
      <p:sp>
        <p:nvSpPr>
          <p:cNvPr id="631" name="Google Shape;631;p41"/>
          <p:cNvSpPr txBox="1">
            <a:spLocks noGrp="1"/>
          </p:cNvSpPr>
          <p:nvPr>
            <p:ph type="subTitle" idx="1"/>
          </p:nvPr>
        </p:nvSpPr>
        <p:spPr>
          <a:xfrm>
            <a:off x="1094225" y="3438250"/>
            <a:ext cx="2993100" cy="6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You can enter a subtitle here if you need it</a:t>
            </a:r>
            <a:endParaRPr>
              <a:solidFill>
                <a:schemeClr val="accent1"/>
              </a:solidFill>
            </a:endParaRPr>
          </a:p>
        </p:txBody>
      </p:sp>
      <p:pic>
        <p:nvPicPr>
          <p:cNvPr id="2" name="Imagen 1"/>
          <p:cNvPicPr>
            <a:picLocks noChangeAspect="1"/>
          </p:cNvPicPr>
          <p:nvPr/>
        </p:nvPicPr>
        <p:blipFill>
          <a:blip r:embed="rId3"/>
          <a:stretch>
            <a:fillRect/>
          </a:stretch>
        </p:blipFill>
        <p:spPr>
          <a:xfrm>
            <a:off x="5128591" y="798994"/>
            <a:ext cx="3438940" cy="4394201"/>
          </a:xfrm>
          <a:prstGeom prst="rect">
            <a:avLst/>
          </a:prstGeom>
        </p:spPr>
      </p:pic>
    </p:spTree>
  </p:cSld>
  <p:clrMapOvr>
    <a:masterClrMapping/>
  </p:clrMapOvr>
</p:sld>
</file>

<file path=ppt/theme/theme1.xml><?xml version="1.0" encoding="utf-8"?>
<a:theme xmlns:a="http://schemas.openxmlformats.org/drawingml/2006/main" name="Cardiovascular System Disease by Slidesgo">
  <a:themeElements>
    <a:clrScheme name="Simple Light">
      <a:dk1>
        <a:srgbClr val="00BCBC"/>
      </a:dk1>
      <a:lt1>
        <a:srgbClr val="FFFFFF"/>
      </a:lt1>
      <a:dk2>
        <a:srgbClr val="E3F1FE"/>
      </a:dk2>
      <a:lt2>
        <a:srgbClr val="D4EBFC"/>
      </a:lt2>
      <a:accent1>
        <a:srgbClr val="0258A1"/>
      </a:accent1>
      <a:accent2>
        <a:srgbClr val="E94A4E"/>
      </a:accent2>
      <a:accent3>
        <a:srgbClr val="00958F"/>
      </a:accent3>
      <a:accent4>
        <a:srgbClr val="D4253B"/>
      </a:accent4>
      <a:accent5>
        <a:srgbClr val="414042"/>
      </a:accent5>
      <a:accent6>
        <a:srgbClr val="FFFFFF"/>
      </a:accent6>
      <a:hlink>
        <a:srgbClr val="0258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2421</Words>
  <Application>Microsoft Office PowerPoint</Application>
  <PresentationFormat>Presentación en pantalla (16:9)</PresentationFormat>
  <Paragraphs>325</Paragraphs>
  <Slides>50</Slides>
  <Notes>39</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50</vt:i4>
      </vt:variant>
    </vt:vector>
  </HeadingPairs>
  <TitlesOfParts>
    <vt:vector size="66" baseType="lpstr">
      <vt:lpstr>Kanit ExtraBold</vt:lpstr>
      <vt:lpstr>Open Sans</vt:lpstr>
      <vt:lpstr>Kanit</vt:lpstr>
      <vt:lpstr>맑은 고딕</vt:lpstr>
      <vt:lpstr>Arial</vt:lpstr>
      <vt:lpstr>Fira Sans Extra Condensed</vt:lpstr>
      <vt:lpstr>Roboto Condensed Light</vt:lpstr>
      <vt:lpstr>Montserrat SemiBold</vt:lpstr>
      <vt:lpstr>Montserrat Light</vt:lpstr>
      <vt:lpstr>Arial Rounded MT Bold</vt:lpstr>
      <vt:lpstr>FZShuTi</vt:lpstr>
      <vt:lpstr>HY견명조</vt:lpstr>
      <vt:lpstr>Montserrat</vt:lpstr>
      <vt:lpstr>Cairo</vt:lpstr>
      <vt:lpstr>Cardiovascular System Disease by Slidesgo</vt:lpstr>
      <vt:lpstr>Slidesgo Final Pages</vt:lpstr>
      <vt:lpstr>Presentación de PowerPoint</vt:lpstr>
      <vt:lpstr>Contents of This Template</vt:lpstr>
      <vt:lpstr>Presentación de PowerPoint</vt:lpstr>
      <vt:lpstr>Table of contents</vt:lpstr>
      <vt:lpstr>About the disease</vt:lpstr>
      <vt:lpstr>Presentación de PowerPoint</vt:lpstr>
      <vt:lpstr>Introduction</vt:lpstr>
      <vt:lpstr>—Someone Famous</vt:lpstr>
      <vt:lpstr>About the disease</vt:lpstr>
      <vt:lpstr>Presentación de PowerPoint</vt:lpstr>
      <vt:lpstr>Presentación de PowerPoint</vt:lpstr>
      <vt:lpstr>Presentación de PowerPoint</vt:lpstr>
      <vt:lpstr>Presentación de PowerPoint</vt:lpstr>
      <vt:lpstr>Whoa!</vt:lpstr>
      <vt:lpstr>Symptoms of the Disease</vt:lpstr>
      <vt:lpstr>Concepts and Typology</vt:lpstr>
      <vt:lpstr>Presentación de PowerPoint</vt:lpstr>
      <vt:lpstr>Key numbers</vt:lpstr>
      <vt:lpstr>About the Disease</vt:lpstr>
      <vt:lpstr>Pathology</vt:lpstr>
      <vt:lpstr>Presentación de PowerPoint</vt:lpstr>
      <vt:lpstr>Presentación de PowerPoint</vt:lpstr>
      <vt:lpstr>Risk Factors</vt:lpstr>
      <vt:lpstr>Epidemiology</vt:lpstr>
      <vt:lpstr>Diagnosis</vt:lpstr>
      <vt:lpstr>Presentación de PowerPoint</vt:lpstr>
      <vt:lpstr>Our Team</vt:lpstr>
      <vt:lpstr>Prevention</vt:lpstr>
      <vt:lpstr>Diagnosis</vt:lpstr>
      <vt:lpstr>Presentación de PowerPoint</vt:lpstr>
      <vt:lpstr>Treatment</vt:lpstr>
      <vt:lpstr>Awesome Words</vt:lpstr>
      <vt:lpstr>Conclusion</vt:lpstr>
      <vt:lpstr>Recommendations</vt:lpstr>
      <vt:lpstr>Presentación de PowerPoint</vt:lpstr>
      <vt:lpstr>This is a map</vt:lpstr>
      <vt:lpstr>References</vt:lpstr>
      <vt:lpstr>This is a Table</vt:lpstr>
      <vt:lpstr>A Timeline Always Works Fine</vt:lpstr>
      <vt:lpstr>4,498,300</vt:lpstr>
      <vt:lpstr>Sneak Peek</vt:lpstr>
      <vt:lpstr>Thanks!</vt:lpstr>
      <vt:lpstr>www.plantillaspower-point.com</vt:lpstr>
      <vt:lpstr>Resources</vt:lpstr>
      <vt:lpstr>Resources</vt:lpstr>
      <vt:lpstr>Resources</vt:lpstr>
      <vt:lpstr>Alternative resources</vt:lpstr>
      <vt:lpstr>Creative Process Icons</vt:lpstr>
      <vt:lpstr>Nature Icons</vt:lpstr>
      <vt:lpstr>SEO &amp; Marketing Icons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Disease</dc:title>
  <dc:creator>Sr GRYM</dc:creator>
  <cp:lastModifiedBy>Franklin</cp:lastModifiedBy>
  <cp:revision>31</cp:revision>
  <dcterms:modified xsi:type="dcterms:W3CDTF">2024-06-19T15:08:24Z</dcterms:modified>
</cp:coreProperties>
</file>